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3.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4.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5.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6.xml" ContentType="application/vnd.openxmlformats-officedocument.them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theme/theme7.xml" ContentType="application/vnd.openxmlformats-officedocument.theme+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theme/theme8.xml" ContentType="application/vnd.openxmlformats-officedocument.theme+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theme/theme9.xml" ContentType="application/vnd.openxmlformats-officedocument.theme+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theme/theme10.xml" ContentType="application/vnd.openxmlformats-officedocument.theme+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theme/theme11.xml" ContentType="application/vnd.openxmlformats-officedocument.theme+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theme/theme12.xml" ContentType="application/vnd.openxmlformats-officedocument.theme+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theme/theme13.xml" ContentType="application/vnd.openxmlformats-officedocument.theme+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theme/theme14.xml" ContentType="application/vnd.openxmlformats-officedocument.theme+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theme/theme15.xml" ContentType="application/vnd.openxmlformats-officedocument.theme+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theme/theme16.xml" ContentType="application/vnd.openxmlformats-officedocument.theme+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theme/theme17.xml" ContentType="application/vnd.openxmlformats-officedocument.theme+xml"/>
  <Override PartName="/ppt/theme/theme1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73" r:id="rId1"/>
    <p:sldMasterId id="2147483738" r:id="rId2"/>
    <p:sldMasterId id="2147483783" r:id="rId3"/>
    <p:sldMasterId id="2147483813" r:id="rId4"/>
    <p:sldMasterId id="2147483841" r:id="rId5"/>
    <p:sldMasterId id="2147483854" r:id="rId6"/>
    <p:sldMasterId id="2147483869" r:id="rId7"/>
    <p:sldMasterId id="2147483897" r:id="rId8"/>
    <p:sldMasterId id="2147483910" r:id="rId9"/>
    <p:sldMasterId id="2147483925" r:id="rId10"/>
    <p:sldMasterId id="2147483955" r:id="rId11"/>
    <p:sldMasterId id="2147483983" r:id="rId12"/>
    <p:sldMasterId id="2147483998" r:id="rId13"/>
    <p:sldMasterId id="2147484028" r:id="rId14"/>
    <p:sldMasterId id="2147484043" r:id="rId15"/>
    <p:sldMasterId id="2147484056" r:id="rId16"/>
    <p:sldMasterId id="2147484071" r:id="rId17"/>
  </p:sldMasterIdLst>
  <p:notesMasterIdLst>
    <p:notesMasterId r:id="rId44"/>
  </p:notesMasterIdLst>
  <p:sldIdLst>
    <p:sldId id="388" r:id="rId18"/>
    <p:sldId id="319" r:id="rId19"/>
    <p:sldId id="394" r:id="rId20"/>
    <p:sldId id="400" r:id="rId21"/>
    <p:sldId id="442" r:id="rId22"/>
    <p:sldId id="401" r:id="rId23"/>
    <p:sldId id="403" r:id="rId24"/>
    <p:sldId id="405" r:id="rId25"/>
    <p:sldId id="444" r:id="rId26"/>
    <p:sldId id="409" r:id="rId27"/>
    <p:sldId id="412" r:id="rId28"/>
    <p:sldId id="414" r:id="rId29"/>
    <p:sldId id="419" r:id="rId30"/>
    <p:sldId id="421" r:id="rId31"/>
    <p:sldId id="449" r:id="rId32"/>
    <p:sldId id="433" r:id="rId33"/>
    <p:sldId id="435" r:id="rId34"/>
    <p:sldId id="450" r:id="rId35"/>
    <p:sldId id="451" r:id="rId36"/>
    <p:sldId id="452" r:id="rId37"/>
    <p:sldId id="423" r:id="rId38"/>
    <p:sldId id="425" r:id="rId39"/>
    <p:sldId id="429" r:id="rId40"/>
    <p:sldId id="448" r:id="rId41"/>
    <p:sldId id="438" r:id="rId42"/>
    <p:sldId id="446" r:id="rId43"/>
  </p:sldIdLst>
  <p:sldSz cx="9144000" cy="6858000" type="screen4x3"/>
  <p:notesSz cx="6858000" cy="9144000"/>
  <p:embeddedFontLst>
    <p:embeddedFont>
      <p:font typeface="Calibri" panose="020F0502020204030204" pitchFamily="34" charset="0"/>
      <p:regular r:id="rId45"/>
      <p:bold r:id="rId46"/>
      <p:italic r:id="rId47"/>
      <p:boldItalic r:id="rId48"/>
    </p:embeddedFont>
    <p:embeddedFont>
      <p:font typeface=".VnTimeH" panose="020B7200000000000000" pitchFamily="34" charset="0"/>
      <p:regular r:id="rId49"/>
      <p:bold r:id="rId50"/>
      <p:italic r:id="rId51"/>
      <p:boldItalic r:id="rId52"/>
    </p:embeddedFont>
    <p:embeddedFont>
      <p:font typeface="VNI-Times" pitchFamily="2" charset="0"/>
      <p:regular r:id="rId53"/>
      <p:bold r:id="rId54"/>
      <p:italic r:id="rId55"/>
      <p:boldItalic r:id="rId56"/>
    </p:embeddedFont>
    <p:embeddedFont>
      <p:font typeface=".VnTime" panose="020B7200000000000000" pitchFamily="34" charset="0"/>
      <p:regular r:id="rId57"/>
      <p:bold r:id="rId58"/>
      <p:italic r:id="rId59"/>
      <p:boldItalic r:id="rId60"/>
    </p:embeddedFont>
  </p:embeddedFontLst>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3300"/>
    <a:srgbClr val="28264E"/>
    <a:srgbClr val="121784"/>
    <a:srgbClr val="7F2617"/>
    <a:srgbClr val="0000EE"/>
    <a:srgbClr val="95014B"/>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1.xml"/><Relationship Id="rId26" Type="http://schemas.openxmlformats.org/officeDocument/2006/relationships/slide" Target="slides/slide9.xml"/><Relationship Id="rId39" Type="http://schemas.openxmlformats.org/officeDocument/2006/relationships/slide" Target="slides/slide22.xml"/><Relationship Id="rId21" Type="http://schemas.openxmlformats.org/officeDocument/2006/relationships/slide" Target="slides/slide4.xml"/><Relationship Id="rId34" Type="http://schemas.openxmlformats.org/officeDocument/2006/relationships/slide" Target="slides/slide17.xml"/><Relationship Id="rId42" Type="http://schemas.openxmlformats.org/officeDocument/2006/relationships/slide" Target="slides/slide25.xml"/><Relationship Id="rId47" Type="http://schemas.openxmlformats.org/officeDocument/2006/relationships/font" Target="fonts/font3.fntdata"/><Relationship Id="rId50" Type="http://schemas.openxmlformats.org/officeDocument/2006/relationships/font" Target="fonts/font6.fntdata"/><Relationship Id="rId55" Type="http://schemas.openxmlformats.org/officeDocument/2006/relationships/font" Target="fonts/font11.fntdata"/><Relationship Id="rId63" Type="http://schemas.openxmlformats.org/officeDocument/2006/relationships/theme" Target="theme/theme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9" Type="http://schemas.openxmlformats.org/officeDocument/2006/relationships/slide" Target="slides/slide12.xml"/><Relationship Id="rId11" Type="http://schemas.openxmlformats.org/officeDocument/2006/relationships/slideMaster" Target="slideMasters/slideMaster11.xml"/><Relationship Id="rId24" Type="http://schemas.openxmlformats.org/officeDocument/2006/relationships/slide" Target="slides/slide7.xml"/><Relationship Id="rId32" Type="http://schemas.openxmlformats.org/officeDocument/2006/relationships/slide" Target="slides/slide15.xml"/><Relationship Id="rId37" Type="http://schemas.openxmlformats.org/officeDocument/2006/relationships/slide" Target="slides/slide20.xml"/><Relationship Id="rId40" Type="http://schemas.openxmlformats.org/officeDocument/2006/relationships/slide" Target="slides/slide23.xml"/><Relationship Id="rId45" Type="http://schemas.openxmlformats.org/officeDocument/2006/relationships/font" Target="fonts/font1.fntdata"/><Relationship Id="rId53" Type="http://schemas.openxmlformats.org/officeDocument/2006/relationships/font" Target="fonts/font9.fntdata"/><Relationship Id="rId58" Type="http://schemas.openxmlformats.org/officeDocument/2006/relationships/font" Target="fonts/font14.fntdata"/><Relationship Id="rId5" Type="http://schemas.openxmlformats.org/officeDocument/2006/relationships/slideMaster" Target="slideMasters/slideMaster5.xml"/><Relationship Id="rId61" Type="http://schemas.openxmlformats.org/officeDocument/2006/relationships/presProps" Target="presProps.xml"/><Relationship Id="rId19" Type="http://schemas.openxmlformats.org/officeDocument/2006/relationships/slide" Target="slides/slide2.xml"/><Relationship Id="rId14" Type="http://schemas.openxmlformats.org/officeDocument/2006/relationships/slideMaster" Target="slideMasters/slideMaster14.xml"/><Relationship Id="rId22" Type="http://schemas.openxmlformats.org/officeDocument/2006/relationships/slide" Target="slides/slide5.xml"/><Relationship Id="rId27" Type="http://schemas.openxmlformats.org/officeDocument/2006/relationships/slide" Target="slides/slide10.xml"/><Relationship Id="rId30" Type="http://schemas.openxmlformats.org/officeDocument/2006/relationships/slide" Target="slides/slide13.xml"/><Relationship Id="rId35" Type="http://schemas.openxmlformats.org/officeDocument/2006/relationships/slide" Target="slides/slide18.xml"/><Relationship Id="rId43" Type="http://schemas.openxmlformats.org/officeDocument/2006/relationships/slide" Target="slides/slide26.xml"/><Relationship Id="rId48" Type="http://schemas.openxmlformats.org/officeDocument/2006/relationships/font" Target="fonts/font4.fntdata"/><Relationship Id="rId56" Type="http://schemas.openxmlformats.org/officeDocument/2006/relationships/font" Target="fonts/font12.fntdata"/><Relationship Id="rId64" Type="http://schemas.openxmlformats.org/officeDocument/2006/relationships/tableStyles" Target="tableStyles.xml"/><Relationship Id="rId8" Type="http://schemas.openxmlformats.org/officeDocument/2006/relationships/slideMaster" Target="slideMasters/slideMaster8.xml"/><Relationship Id="rId51" Type="http://schemas.openxmlformats.org/officeDocument/2006/relationships/font" Target="fonts/font7.fntdata"/><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8.xml"/><Relationship Id="rId33" Type="http://schemas.openxmlformats.org/officeDocument/2006/relationships/slide" Target="slides/slide16.xml"/><Relationship Id="rId38" Type="http://schemas.openxmlformats.org/officeDocument/2006/relationships/slide" Target="slides/slide21.xml"/><Relationship Id="rId46" Type="http://schemas.openxmlformats.org/officeDocument/2006/relationships/font" Target="fonts/font2.fntdata"/><Relationship Id="rId59" Type="http://schemas.openxmlformats.org/officeDocument/2006/relationships/font" Target="fonts/font15.fntdata"/><Relationship Id="rId20" Type="http://schemas.openxmlformats.org/officeDocument/2006/relationships/slide" Target="slides/slide3.xml"/><Relationship Id="rId41" Type="http://schemas.openxmlformats.org/officeDocument/2006/relationships/slide" Target="slides/slide24.xml"/><Relationship Id="rId54" Type="http://schemas.openxmlformats.org/officeDocument/2006/relationships/font" Target="fonts/font10.fntdata"/><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 Target="slides/slide6.xml"/><Relationship Id="rId28" Type="http://schemas.openxmlformats.org/officeDocument/2006/relationships/slide" Target="slides/slide11.xml"/><Relationship Id="rId36" Type="http://schemas.openxmlformats.org/officeDocument/2006/relationships/slide" Target="slides/slide19.xml"/><Relationship Id="rId49" Type="http://schemas.openxmlformats.org/officeDocument/2006/relationships/font" Target="fonts/font5.fntdata"/><Relationship Id="rId57" Type="http://schemas.openxmlformats.org/officeDocument/2006/relationships/font" Target="fonts/font13.fntdata"/><Relationship Id="rId10" Type="http://schemas.openxmlformats.org/officeDocument/2006/relationships/slideMaster" Target="slideMasters/slideMaster10.xml"/><Relationship Id="rId31" Type="http://schemas.openxmlformats.org/officeDocument/2006/relationships/slide" Target="slides/slide14.xml"/><Relationship Id="rId44" Type="http://schemas.openxmlformats.org/officeDocument/2006/relationships/notesMaster" Target="notesMasters/notesMaster1.xml"/><Relationship Id="rId52" Type="http://schemas.openxmlformats.org/officeDocument/2006/relationships/font" Target="fonts/font8.fntdata"/><Relationship Id="rId60" Type="http://schemas.openxmlformats.org/officeDocument/2006/relationships/font" Target="fonts/font16.fntdata"/><Relationship Id="rId4" Type="http://schemas.openxmlformats.org/officeDocument/2006/relationships/slideMaster" Target="slideMasters/slideMaster4.xml"/><Relationship Id="rId9" Type="http://schemas.openxmlformats.org/officeDocument/2006/relationships/slideMaster" Target="slideMasters/slideMaster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09F2B1F-95BB-4A59-AE66-9BEB842E35E8}" type="datetimeFigureOut">
              <a:rPr lang="en-US" smtClean="0"/>
              <a:t>3/30/2020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B592BD9-B70B-4081-9E8B-EE90F0C24557}" type="slidenum">
              <a:rPr lang="en-US" smtClean="0"/>
              <a:t>‹#›</a:t>
            </a:fld>
            <a:endParaRPr lang="en-US"/>
          </a:p>
        </p:txBody>
      </p:sp>
    </p:spTree>
    <p:extLst>
      <p:ext uri="{BB962C8B-B14F-4D97-AF65-F5344CB8AC3E}">
        <p14:creationId xmlns:p14="http://schemas.microsoft.com/office/powerpoint/2010/main" val="41478980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601626C-793C-4742-BA6A-BEB9EEDD7217}" type="slidenum">
              <a:rPr lang="en-US" smtClean="0">
                <a:solidFill>
                  <a:prstClr val="black"/>
                </a:solidFill>
              </a:rPr>
              <a:pPr/>
              <a:t>5</a:t>
            </a:fld>
            <a:endParaRPr lang="en-US">
              <a:solidFill>
                <a:prstClr val="black"/>
              </a:solidFill>
            </a:endParaRPr>
          </a:p>
        </p:txBody>
      </p:sp>
    </p:spTree>
    <p:extLst>
      <p:ext uri="{BB962C8B-B14F-4D97-AF65-F5344CB8AC3E}">
        <p14:creationId xmlns:p14="http://schemas.microsoft.com/office/powerpoint/2010/main" val="14600140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601626C-793C-4742-BA6A-BEB9EEDD7217}" type="slidenum">
              <a:rPr lang="en-US" smtClean="0">
                <a:solidFill>
                  <a:prstClr val="black"/>
                </a:solidFill>
              </a:rPr>
              <a:pPr/>
              <a:t>25</a:t>
            </a:fld>
            <a:endParaRPr lang="en-US">
              <a:solidFill>
                <a:prstClr val="black"/>
              </a:solidFill>
            </a:endParaRPr>
          </a:p>
        </p:txBody>
      </p:sp>
    </p:spTree>
    <p:extLst>
      <p:ext uri="{BB962C8B-B14F-4D97-AF65-F5344CB8AC3E}">
        <p14:creationId xmlns:p14="http://schemas.microsoft.com/office/powerpoint/2010/main" val="4279479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1658938" y="1600200"/>
            <a:ext cx="6837362" cy="3200400"/>
            <a:chOff x="1045" y="1008"/>
            <a:chExt cx="4307" cy="2016"/>
          </a:xfrm>
        </p:grpSpPr>
        <p:sp>
          <p:nvSpPr>
            <p:cNvPr id="5" name="Oval 3"/>
            <p:cNvSpPr>
              <a:spLocks noChangeArrowheads="1"/>
            </p:cNvSpPr>
            <p:nvPr/>
          </p:nvSpPr>
          <p:spPr bwMode="hidden">
            <a:xfrm flipH="1">
              <a:off x="4392" y="1008"/>
              <a:ext cx="960" cy="960"/>
            </a:xfrm>
            <a:prstGeom prst="ellipse">
              <a:avLst/>
            </a:prstGeom>
            <a:solidFill>
              <a:schemeClr val="accent2"/>
            </a:solidFill>
            <a:ln w="9525">
              <a:noFill/>
              <a:round/>
              <a:headEnd/>
              <a:tailEnd/>
            </a:ln>
            <a:effectLst/>
          </p:spPr>
          <p:txBody>
            <a:bodyPr wrap="none" anchor="ctr"/>
            <a:lstStyle/>
            <a:p>
              <a:pPr algn="ctr" eaLnBrk="1" hangingPunct="1">
                <a:defRPr/>
              </a:pPr>
              <a:endParaRPr lang="en-US" sz="2400">
                <a:latin typeface="Times New Roman" pitchFamily="18" charset="0"/>
              </a:endParaRPr>
            </a:p>
          </p:txBody>
        </p:sp>
        <p:sp>
          <p:nvSpPr>
            <p:cNvPr id="6" name="Oval 4"/>
            <p:cNvSpPr>
              <a:spLocks noChangeArrowheads="1"/>
            </p:cNvSpPr>
            <p:nvPr/>
          </p:nvSpPr>
          <p:spPr bwMode="hidden">
            <a:xfrm flipH="1">
              <a:off x="3264" y="1008"/>
              <a:ext cx="960" cy="960"/>
            </a:xfrm>
            <a:prstGeom prst="ellipse">
              <a:avLst/>
            </a:prstGeom>
            <a:solidFill>
              <a:schemeClr val="accent2"/>
            </a:solidFill>
            <a:ln w="9525">
              <a:noFill/>
              <a:round/>
              <a:headEnd/>
              <a:tailEnd/>
            </a:ln>
            <a:effectLst/>
          </p:spPr>
          <p:txBody>
            <a:bodyPr wrap="none" anchor="ctr"/>
            <a:lstStyle/>
            <a:p>
              <a:pPr algn="ctr" eaLnBrk="1" hangingPunct="1">
                <a:defRPr/>
              </a:pPr>
              <a:endParaRPr lang="en-US" sz="2400">
                <a:latin typeface="Times New Roman" pitchFamily="18" charset="0"/>
              </a:endParaRPr>
            </a:p>
          </p:txBody>
        </p:sp>
        <p:sp>
          <p:nvSpPr>
            <p:cNvPr id="7" name="Oval 5"/>
            <p:cNvSpPr>
              <a:spLocks noChangeArrowheads="1"/>
            </p:cNvSpPr>
            <p:nvPr/>
          </p:nvSpPr>
          <p:spPr bwMode="hidden">
            <a:xfrm flipH="1">
              <a:off x="2136" y="1008"/>
              <a:ext cx="960" cy="960"/>
            </a:xfrm>
            <a:prstGeom prst="ellipse">
              <a:avLst/>
            </a:prstGeom>
            <a:noFill/>
            <a:ln w="28575">
              <a:solidFill>
                <a:schemeClr val="accent2"/>
              </a:solidFill>
              <a:round/>
              <a:headEnd/>
              <a:tailEnd/>
            </a:ln>
            <a:effectLst/>
          </p:spPr>
          <p:txBody>
            <a:bodyPr wrap="none" anchor="ctr"/>
            <a:lstStyle/>
            <a:p>
              <a:pPr algn="ctr" eaLnBrk="1" hangingPunct="1">
                <a:defRPr/>
              </a:pPr>
              <a:endParaRPr lang="en-US" sz="2400">
                <a:latin typeface="Times New Roman" pitchFamily="18" charset="0"/>
              </a:endParaRPr>
            </a:p>
          </p:txBody>
        </p:sp>
        <p:sp>
          <p:nvSpPr>
            <p:cNvPr id="8" name="Oval 6"/>
            <p:cNvSpPr>
              <a:spLocks noChangeArrowheads="1"/>
            </p:cNvSpPr>
            <p:nvPr/>
          </p:nvSpPr>
          <p:spPr bwMode="hidden">
            <a:xfrm flipH="1">
              <a:off x="2136" y="2064"/>
              <a:ext cx="960" cy="960"/>
            </a:xfrm>
            <a:prstGeom prst="ellipse">
              <a:avLst/>
            </a:prstGeom>
            <a:solidFill>
              <a:schemeClr val="accent2"/>
            </a:solidFill>
            <a:ln w="28575">
              <a:noFill/>
              <a:round/>
              <a:headEnd/>
              <a:tailEnd/>
            </a:ln>
            <a:effectLst/>
          </p:spPr>
          <p:txBody>
            <a:bodyPr wrap="none" anchor="ctr"/>
            <a:lstStyle/>
            <a:p>
              <a:pPr algn="ctr" eaLnBrk="1" hangingPunct="1">
                <a:defRPr/>
              </a:pPr>
              <a:endParaRPr lang="en-US" sz="2400">
                <a:latin typeface="Times New Roman" pitchFamily="18" charset="0"/>
              </a:endParaRPr>
            </a:p>
          </p:txBody>
        </p:sp>
        <p:sp>
          <p:nvSpPr>
            <p:cNvPr id="9" name="Oval 7"/>
            <p:cNvSpPr>
              <a:spLocks noChangeArrowheads="1"/>
            </p:cNvSpPr>
            <p:nvPr/>
          </p:nvSpPr>
          <p:spPr bwMode="hidden">
            <a:xfrm flipH="1">
              <a:off x="1045" y="2064"/>
              <a:ext cx="960" cy="960"/>
            </a:xfrm>
            <a:prstGeom prst="ellipse">
              <a:avLst/>
            </a:prstGeom>
            <a:solidFill>
              <a:schemeClr val="accent2"/>
            </a:solidFill>
            <a:ln w="9525">
              <a:noFill/>
              <a:round/>
              <a:headEnd/>
              <a:tailEnd/>
            </a:ln>
            <a:effectLst/>
          </p:spPr>
          <p:txBody>
            <a:bodyPr wrap="none" anchor="ctr"/>
            <a:lstStyle/>
            <a:p>
              <a:pPr algn="ctr" eaLnBrk="1" hangingPunct="1">
                <a:defRPr/>
              </a:pPr>
              <a:endParaRPr lang="en-US" sz="2400">
                <a:latin typeface="Times New Roman" pitchFamily="18" charset="0"/>
              </a:endParaRPr>
            </a:p>
          </p:txBody>
        </p:sp>
        <p:sp>
          <p:nvSpPr>
            <p:cNvPr id="10" name="Oval 8"/>
            <p:cNvSpPr>
              <a:spLocks noChangeArrowheads="1"/>
            </p:cNvSpPr>
            <p:nvPr/>
          </p:nvSpPr>
          <p:spPr bwMode="hidden">
            <a:xfrm flipH="1">
              <a:off x="4392" y="2064"/>
              <a:ext cx="960" cy="960"/>
            </a:xfrm>
            <a:prstGeom prst="ellipse">
              <a:avLst/>
            </a:prstGeom>
            <a:noFill/>
            <a:ln w="28575">
              <a:solidFill>
                <a:schemeClr val="accent2"/>
              </a:solidFill>
              <a:round/>
              <a:headEnd/>
              <a:tailEnd/>
            </a:ln>
            <a:effectLst/>
          </p:spPr>
          <p:txBody>
            <a:bodyPr wrap="none" anchor="ctr"/>
            <a:lstStyle/>
            <a:p>
              <a:pPr algn="ctr" eaLnBrk="1" hangingPunct="1">
                <a:defRPr/>
              </a:pPr>
              <a:endParaRPr lang="en-US" sz="2400">
                <a:latin typeface="Times New Roman" pitchFamily="18" charset="0"/>
              </a:endParaRPr>
            </a:p>
          </p:txBody>
        </p:sp>
      </p:grpSp>
      <p:sp>
        <p:nvSpPr>
          <p:cNvPr id="39948" name="Rectangle 12"/>
          <p:cNvSpPr>
            <a:spLocks noGrp="1" noChangeArrowheads="1"/>
          </p:cNvSpPr>
          <p:nvPr>
            <p:ph type="ctrTitle"/>
          </p:nvPr>
        </p:nvSpPr>
        <p:spPr>
          <a:xfrm>
            <a:off x="685800" y="1219200"/>
            <a:ext cx="7772400" cy="1933575"/>
          </a:xfrm>
        </p:spPr>
        <p:txBody>
          <a:bodyPr anchor="b"/>
          <a:lstStyle>
            <a:lvl1pPr algn="r">
              <a:defRPr sz="4400"/>
            </a:lvl1pPr>
          </a:lstStyle>
          <a:p>
            <a:r>
              <a:rPr lang="en-US"/>
              <a:t>Click to edit Master title style</a:t>
            </a:r>
          </a:p>
        </p:txBody>
      </p:sp>
      <p:sp>
        <p:nvSpPr>
          <p:cNvPr id="39949" name="Rectangle 13"/>
          <p:cNvSpPr>
            <a:spLocks noGrp="1" noChangeArrowheads="1"/>
          </p:cNvSpPr>
          <p:nvPr>
            <p:ph type="subTitle" idx="1"/>
          </p:nvPr>
        </p:nvSpPr>
        <p:spPr>
          <a:xfrm>
            <a:off x="2057400" y="3505200"/>
            <a:ext cx="6400800" cy="1752600"/>
          </a:xfrm>
        </p:spPr>
        <p:txBody>
          <a:bodyPr/>
          <a:lstStyle>
            <a:lvl1pPr marL="0" indent="0" algn="r">
              <a:buFont typeface="Wingdings" pitchFamily="2" charset="2"/>
              <a:buNone/>
              <a:defRPr/>
            </a:lvl1pPr>
          </a:lstStyle>
          <a:p>
            <a:r>
              <a:rPr lang="en-US"/>
              <a:t>Click to edit Master subtitle style</a:t>
            </a:r>
          </a:p>
        </p:txBody>
      </p:sp>
      <p:sp>
        <p:nvSpPr>
          <p:cNvPr id="11" name="Rectangle 9"/>
          <p:cNvSpPr>
            <a:spLocks noGrp="1" noChangeArrowheads="1"/>
          </p:cNvSpPr>
          <p:nvPr>
            <p:ph type="dt" sz="half" idx="10"/>
          </p:nvPr>
        </p:nvSpPr>
        <p:spPr/>
        <p:txBody>
          <a:bodyPr/>
          <a:lstStyle>
            <a:lvl1pPr>
              <a:defRPr/>
            </a:lvl1pPr>
          </a:lstStyle>
          <a:p>
            <a:pPr>
              <a:defRPr/>
            </a:pPr>
            <a:endParaRPr lang="en-US"/>
          </a:p>
        </p:txBody>
      </p:sp>
      <p:sp>
        <p:nvSpPr>
          <p:cNvPr id="12" name="Rectangle 10"/>
          <p:cNvSpPr>
            <a:spLocks noGrp="1" noChangeArrowheads="1"/>
          </p:cNvSpPr>
          <p:nvPr>
            <p:ph type="ftr" sz="quarter" idx="11"/>
          </p:nvPr>
        </p:nvSpPr>
        <p:spPr/>
        <p:txBody>
          <a:bodyPr/>
          <a:lstStyle>
            <a:lvl1pPr>
              <a:defRPr/>
            </a:lvl1pPr>
          </a:lstStyle>
          <a:p>
            <a:pPr>
              <a:defRPr/>
            </a:pPr>
            <a:endParaRPr lang="en-US"/>
          </a:p>
        </p:txBody>
      </p:sp>
      <p:sp>
        <p:nvSpPr>
          <p:cNvPr id="13" name="Rectangle 11"/>
          <p:cNvSpPr>
            <a:spLocks noGrp="1" noChangeArrowheads="1"/>
          </p:cNvSpPr>
          <p:nvPr>
            <p:ph type="sldNum" sz="quarter" idx="12"/>
          </p:nvPr>
        </p:nvSpPr>
        <p:spPr/>
        <p:txBody>
          <a:bodyPr/>
          <a:lstStyle>
            <a:lvl1pPr>
              <a:defRPr/>
            </a:lvl1pPr>
          </a:lstStyle>
          <a:p>
            <a:pPr>
              <a:defRPr/>
            </a:pPr>
            <a:fld id="{C61A5B73-5FB7-4D0C-A637-61A2381DADDD}" type="slidenum">
              <a:rPr lang="en-US"/>
              <a:pPr>
                <a:defRPr/>
              </a:pPr>
              <a:t>‹#›</a:t>
            </a:fld>
            <a:endParaRPr lang="en-US"/>
          </a:p>
        </p:txBody>
      </p:sp>
    </p:spTree>
    <p:extLst>
      <p:ext uri="{BB962C8B-B14F-4D97-AF65-F5344CB8AC3E}">
        <p14:creationId xmlns:p14="http://schemas.microsoft.com/office/powerpoint/2010/main" val="11637213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dt" sz="half" idx="10"/>
          </p:nvPr>
        </p:nvSpPr>
        <p:spPr>
          <a:ln/>
        </p:spPr>
        <p:txBody>
          <a:bodyPr/>
          <a:lstStyle>
            <a:lvl1pPr>
              <a:defRPr/>
            </a:lvl1pPr>
          </a:lstStyle>
          <a:p>
            <a:pPr>
              <a:defRPr/>
            </a:pPr>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pPr>
              <a:defRPr/>
            </a:pPr>
            <a:fld id="{7CA4D24E-6347-4165-B941-AEC1738892B1}" type="slidenum">
              <a:rPr lang="en-US"/>
              <a:pPr>
                <a:defRPr/>
              </a:pPr>
              <a:t>‹#›</a:t>
            </a:fld>
            <a:endParaRPr lang="en-US"/>
          </a:p>
        </p:txBody>
      </p:sp>
    </p:spTree>
    <p:extLst>
      <p:ext uri="{BB962C8B-B14F-4D97-AF65-F5344CB8AC3E}">
        <p14:creationId xmlns:p14="http://schemas.microsoft.com/office/powerpoint/2010/main" val="2102393285"/>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9"/>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10"/>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11"/>
          <p:cNvSpPr>
            <a:spLocks noGrp="1" noChangeArrowheads="1"/>
          </p:cNvSpPr>
          <p:nvPr>
            <p:ph type="sldNum" sz="quarter" idx="12"/>
          </p:nvPr>
        </p:nvSpPr>
        <p:spPr>
          <a:ln/>
        </p:spPr>
        <p:txBody>
          <a:bodyPr/>
          <a:lstStyle>
            <a:lvl1pPr>
              <a:defRPr/>
            </a:lvl1pPr>
          </a:lstStyle>
          <a:p>
            <a:pPr>
              <a:defRPr/>
            </a:pPr>
            <a:fld id="{06DB2E49-95F2-4B53-959D-590048018B3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41811568"/>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9"/>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10"/>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11"/>
          <p:cNvSpPr>
            <a:spLocks noGrp="1" noChangeArrowheads="1"/>
          </p:cNvSpPr>
          <p:nvPr>
            <p:ph type="sldNum" sz="quarter" idx="12"/>
          </p:nvPr>
        </p:nvSpPr>
        <p:spPr>
          <a:ln/>
        </p:spPr>
        <p:txBody>
          <a:bodyPr/>
          <a:lstStyle>
            <a:lvl1pPr>
              <a:defRPr/>
            </a:lvl1pPr>
          </a:lstStyle>
          <a:p>
            <a:pPr>
              <a:defRPr/>
            </a:pPr>
            <a:fld id="{149537F0-5E08-4B3F-8D81-B0401ECB119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18925832"/>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10"/>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11"/>
          <p:cNvSpPr>
            <a:spLocks noGrp="1" noChangeArrowheads="1"/>
          </p:cNvSpPr>
          <p:nvPr>
            <p:ph type="sldNum" sz="quarter" idx="12"/>
          </p:nvPr>
        </p:nvSpPr>
        <p:spPr>
          <a:ln/>
        </p:spPr>
        <p:txBody>
          <a:bodyPr/>
          <a:lstStyle>
            <a:lvl1pPr>
              <a:defRPr/>
            </a:lvl1pPr>
          </a:lstStyle>
          <a:p>
            <a:pPr>
              <a:defRPr/>
            </a:pPr>
            <a:fld id="{79ED618D-7EB1-4D93-A070-B94214404B4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40176435"/>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10"/>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11"/>
          <p:cNvSpPr>
            <a:spLocks noGrp="1" noChangeArrowheads="1"/>
          </p:cNvSpPr>
          <p:nvPr>
            <p:ph type="sldNum" sz="quarter" idx="12"/>
          </p:nvPr>
        </p:nvSpPr>
        <p:spPr>
          <a:ln/>
        </p:spPr>
        <p:txBody>
          <a:bodyPr/>
          <a:lstStyle>
            <a:lvl1pPr>
              <a:defRPr/>
            </a:lvl1pPr>
          </a:lstStyle>
          <a:p>
            <a:pPr>
              <a:defRPr/>
            </a:pPr>
            <a:fld id="{4B4AE419-8F8F-482F-92F3-6278A055EB4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30752394"/>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10"/>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11"/>
          <p:cNvSpPr>
            <a:spLocks noGrp="1" noChangeArrowheads="1"/>
          </p:cNvSpPr>
          <p:nvPr>
            <p:ph type="sldNum" sz="quarter" idx="12"/>
          </p:nvPr>
        </p:nvSpPr>
        <p:spPr>
          <a:ln/>
        </p:spPr>
        <p:txBody>
          <a:bodyPr/>
          <a:lstStyle>
            <a:lvl1pPr>
              <a:defRPr/>
            </a:lvl1pPr>
          </a:lstStyle>
          <a:p>
            <a:pPr>
              <a:defRPr/>
            </a:pPr>
            <a:fld id="{7CA4D24E-6347-4165-B941-AEC1738892B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815014881"/>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628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628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10"/>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11"/>
          <p:cNvSpPr>
            <a:spLocks noGrp="1" noChangeArrowheads="1"/>
          </p:cNvSpPr>
          <p:nvPr>
            <p:ph type="sldNum" sz="quarter" idx="12"/>
          </p:nvPr>
        </p:nvSpPr>
        <p:spPr>
          <a:ln/>
        </p:spPr>
        <p:txBody>
          <a:bodyPr/>
          <a:lstStyle>
            <a:lvl1pPr>
              <a:defRPr/>
            </a:lvl1pPr>
          </a:lstStyle>
          <a:p>
            <a:pPr>
              <a:defRPr/>
            </a:pPr>
            <a:fld id="{AF2B074E-0BE9-4494-A99A-EE0A22E23EB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84297944"/>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62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9"/>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10"/>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11"/>
          <p:cNvSpPr>
            <a:spLocks noGrp="1" noChangeArrowheads="1"/>
          </p:cNvSpPr>
          <p:nvPr>
            <p:ph type="sldNum" sz="quarter" idx="12"/>
          </p:nvPr>
        </p:nvSpPr>
        <p:spPr>
          <a:ln/>
        </p:spPr>
        <p:txBody>
          <a:bodyPr/>
          <a:lstStyle>
            <a:lvl1pPr>
              <a:defRPr/>
            </a:lvl1pPr>
          </a:lstStyle>
          <a:p>
            <a:pPr>
              <a:defRPr/>
            </a:pPr>
            <a:fld id="{9E78B759-097B-4715-ABB2-E1F18AC0378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83432248"/>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F5B100A-44E7-457D-B187-F4D4DA8C6F4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471110941"/>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581EA0BB-1729-4E69-8ABD-F6E16E453C0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825973059"/>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E99150B-ED7B-4E2C-AC42-F68B1B499BB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3566810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628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628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dt" sz="half" idx="10"/>
          </p:nvPr>
        </p:nvSpPr>
        <p:spPr>
          <a:ln/>
        </p:spPr>
        <p:txBody>
          <a:bodyPr/>
          <a:lstStyle>
            <a:lvl1pPr>
              <a:defRPr/>
            </a:lvl1pPr>
          </a:lstStyle>
          <a:p>
            <a:pPr>
              <a:defRPr/>
            </a:pPr>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pPr>
              <a:defRPr/>
            </a:pPr>
            <a:fld id="{AF2B074E-0BE9-4494-A99A-EE0A22E23EBB}" type="slidenum">
              <a:rPr lang="en-US"/>
              <a:pPr>
                <a:defRPr/>
              </a:pPr>
              <a:t>‹#›</a:t>
            </a:fld>
            <a:endParaRPr lang="en-US"/>
          </a:p>
        </p:txBody>
      </p:sp>
    </p:spTree>
    <p:extLst>
      <p:ext uri="{BB962C8B-B14F-4D97-AF65-F5344CB8AC3E}">
        <p14:creationId xmlns:p14="http://schemas.microsoft.com/office/powerpoint/2010/main" val="3157275717"/>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49336997-C3F8-49F0-B3DC-C239357ADAE0}"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108616693"/>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E492FAB9-CD78-49E5-A56B-7A5078D783AA}"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547059894"/>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4A9998A5-9341-4095-928C-CB414B58853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882286737"/>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1ACB1F0C-D7E9-4C63-93DA-FC51638F4F4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594761003"/>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6F4E8145-B360-43F5-88F0-5964592A0AD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141552358"/>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C3B832CA-5423-4833-94E0-9DCA346A3001}"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010891535"/>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130A6145-FE9D-4A63-B274-B99078F6C86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32011025"/>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85E3E80-54C4-4C5D-AB26-B0FB8009722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470083232"/>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525963"/>
          </a:xfrm>
        </p:spPr>
        <p:txBody>
          <a:bodyPr/>
          <a:lstStyle/>
          <a:p>
            <a:endParaRPr lang="en-US"/>
          </a:p>
        </p:txBody>
      </p:sp>
      <p:sp>
        <p:nvSpPr>
          <p:cNvPr id="4" name="Date Placeholder 3"/>
          <p:cNvSpPr>
            <a:spLocks noGrp="1"/>
          </p:cNvSpPr>
          <p:nvPr>
            <p:ph type="dt" sz="half" idx="10"/>
          </p:nvPr>
        </p:nvSpPr>
        <p:spPr>
          <a:xfrm>
            <a:off x="457200" y="6245225"/>
            <a:ext cx="2133600" cy="476250"/>
          </a:xfrm>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a:xfrm>
            <a:off x="3124200" y="6245225"/>
            <a:ext cx="2895600" cy="476250"/>
          </a:xfrm>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a:xfrm>
            <a:off x="6553200" y="6245225"/>
            <a:ext cx="2133600" cy="476250"/>
          </a:xfrm>
        </p:spPr>
        <p:txBody>
          <a:bodyPr/>
          <a:lstStyle>
            <a:lvl1pPr>
              <a:defRPr/>
            </a:lvl1pPr>
          </a:lstStyle>
          <a:p>
            <a:fld id="{31E4840D-846C-4E14-979E-96886A55FB2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713851577"/>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5225"/>
            <a:ext cx="2133600" cy="476250"/>
          </a:xfrm>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C25DAAAA-0CC6-452B-B125-FB495245D36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2016001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62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9"/>
          <p:cNvSpPr>
            <a:spLocks noGrp="1" noChangeArrowheads="1"/>
          </p:cNvSpPr>
          <p:nvPr>
            <p:ph type="dt" sz="half" idx="10"/>
          </p:nvPr>
        </p:nvSpPr>
        <p:spPr>
          <a:ln/>
        </p:spPr>
        <p:txBody>
          <a:bodyPr/>
          <a:lstStyle>
            <a:lvl1pPr>
              <a:defRPr/>
            </a:lvl1pPr>
          </a:lstStyle>
          <a:p>
            <a:pPr>
              <a:defRPr/>
            </a:pPr>
            <a:endParaRPr lang="en-US"/>
          </a:p>
        </p:txBody>
      </p:sp>
      <p:sp>
        <p:nvSpPr>
          <p:cNvPr id="4" name="Rectangle 10"/>
          <p:cNvSpPr>
            <a:spLocks noGrp="1" noChangeArrowheads="1"/>
          </p:cNvSpPr>
          <p:nvPr>
            <p:ph type="ftr" sz="quarter" idx="11"/>
          </p:nvPr>
        </p:nvSpPr>
        <p:spPr>
          <a:ln/>
        </p:spPr>
        <p:txBody>
          <a:bodyPr/>
          <a:lstStyle>
            <a:lvl1pPr>
              <a:defRPr/>
            </a:lvl1pPr>
          </a:lstStyle>
          <a:p>
            <a:pPr>
              <a:defRPr/>
            </a:pPr>
            <a:endParaRPr lang="en-US"/>
          </a:p>
        </p:txBody>
      </p:sp>
      <p:sp>
        <p:nvSpPr>
          <p:cNvPr id="5" name="Rectangle 11"/>
          <p:cNvSpPr>
            <a:spLocks noGrp="1" noChangeArrowheads="1"/>
          </p:cNvSpPr>
          <p:nvPr>
            <p:ph type="sldNum" sz="quarter" idx="12"/>
          </p:nvPr>
        </p:nvSpPr>
        <p:spPr>
          <a:ln/>
        </p:spPr>
        <p:txBody>
          <a:bodyPr/>
          <a:lstStyle>
            <a:lvl1pPr>
              <a:defRPr/>
            </a:lvl1pPr>
          </a:lstStyle>
          <a:p>
            <a:pPr>
              <a:defRPr/>
            </a:pPr>
            <a:fld id="{9E78B759-097B-4715-ABB2-E1F18AC03783}" type="slidenum">
              <a:rPr lang="en-US"/>
              <a:pPr>
                <a:defRPr/>
              </a:pPr>
              <a:t>‹#›</a:t>
            </a:fld>
            <a:endParaRPr lang="en-US"/>
          </a:p>
        </p:txBody>
      </p:sp>
    </p:spTree>
    <p:extLst>
      <p:ext uri="{BB962C8B-B14F-4D97-AF65-F5344CB8AC3E}">
        <p14:creationId xmlns:p14="http://schemas.microsoft.com/office/powerpoint/2010/main" val="1850000199"/>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2"/>
          <p:cNvSpPr>
            <a:spLocks noGrp="1"/>
          </p:cNvSpPr>
          <p:nvPr>
            <p:ph type="dt" sz="half" idx="10"/>
          </p:nvPr>
        </p:nvSpPr>
        <p:spPr>
          <a:xfrm>
            <a:off x="457200" y="6245225"/>
            <a:ext cx="2133600" cy="476250"/>
          </a:xfrm>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a:xfrm>
            <a:off x="3124200" y="6245225"/>
            <a:ext cx="2895600" cy="476250"/>
          </a:xfrm>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a:xfrm>
            <a:off x="6553200" y="6245225"/>
            <a:ext cx="2133600" cy="476250"/>
          </a:xfrm>
        </p:spPr>
        <p:txBody>
          <a:bodyPr/>
          <a:lstStyle>
            <a:lvl1pPr>
              <a:defRPr/>
            </a:lvl1pPr>
          </a:lstStyle>
          <a:p>
            <a:fld id="{304523CF-AE7D-421E-9460-D894032CEAD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222910073"/>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F5B100A-44E7-457D-B187-F4D4DA8C6F4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259989828"/>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581EA0BB-1729-4E69-8ABD-F6E16E453C0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922188161"/>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E99150B-ED7B-4E2C-AC42-F68B1B499BB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061369168"/>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49336997-C3F8-49F0-B3DC-C239357ADAE0}"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657808071"/>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E492FAB9-CD78-49E5-A56B-7A5078D783AA}"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35957383"/>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4A9998A5-9341-4095-928C-CB414B58853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587370818"/>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1ACB1F0C-D7E9-4C63-93DA-FC51638F4F4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033116676"/>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6F4E8145-B360-43F5-88F0-5964592A0AD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837010057"/>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C3B832CA-5423-4833-94E0-9DCA346A3001}"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8176355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F5B100A-44E7-457D-B187-F4D4DA8C6F4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72292614"/>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130A6145-FE9D-4A63-B274-B99078F6C86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288378012"/>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85E3E80-54C4-4C5D-AB26-B0FB8009722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030829306"/>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525963"/>
          </a:xfrm>
        </p:spPr>
        <p:txBody>
          <a:bodyPr/>
          <a:lstStyle/>
          <a:p>
            <a:endParaRPr lang="en-US"/>
          </a:p>
        </p:txBody>
      </p:sp>
      <p:sp>
        <p:nvSpPr>
          <p:cNvPr id="4" name="Date Placeholder 3"/>
          <p:cNvSpPr>
            <a:spLocks noGrp="1"/>
          </p:cNvSpPr>
          <p:nvPr>
            <p:ph type="dt" sz="half" idx="10"/>
          </p:nvPr>
        </p:nvSpPr>
        <p:spPr>
          <a:xfrm>
            <a:off x="457200" y="6245225"/>
            <a:ext cx="2133600" cy="476250"/>
          </a:xfrm>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a:xfrm>
            <a:off x="3124200" y="6245225"/>
            <a:ext cx="2895600" cy="476250"/>
          </a:xfrm>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a:xfrm>
            <a:off x="6553200" y="6245225"/>
            <a:ext cx="2133600" cy="476250"/>
          </a:xfrm>
        </p:spPr>
        <p:txBody>
          <a:bodyPr/>
          <a:lstStyle>
            <a:lvl1pPr>
              <a:defRPr/>
            </a:lvl1pPr>
          </a:lstStyle>
          <a:p>
            <a:fld id="{31E4840D-846C-4E14-979E-96886A55FB2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64408147"/>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5225"/>
            <a:ext cx="2133600" cy="476250"/>
          </a:xfrm>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C25DAAAA-0CC6-452B-B125-FB495245D36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531821858"/>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2"/>
          <p:cNvSpPr>
            <a:spLocks noGrp="1"/>
          </p:cNvSpPr>
          <p:nvPr>
            <p:ph type="dt" sz="half" idx="10"/>
          </p:nvPr>
        </p:nvSpPr>
        <p:spPr>
          <a:xfrm>
            <a:off x="457200" y="6245225"/>
            <a:ext cx="2133600" cy="476250"/>
          </a:xfrm>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a:xfrm>
            <a:off x="3124200" y="6245225"/>
            <a:ext cx="2895600" cy="476250"/>
          </a:xfrm>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a:xfrm>
            <a:off x="6553200" y="6245225"/>
            <a:ext cx="2133600" cy="476250"/>
          </a:xfrm>
        </p:spPr>
        <p:txBody>
          <a:bodyPr/>
          <a:lstStyle>
            <a:lvl1pPr>
              <a:defRPr/>
            </a:lvl1pPr>
          </a:lstStyle>
          <a:p>
            <a:fld id="{304523CF-AE7D-421E-9460-D894032CEAD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360339825"/>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F5B100A-44E7-457D-B187-F4D4DA8C6F4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069770183"/>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581EA0BB-1729-4E69-8ABD-F6E16E453C0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640130285"/>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E99150B-ED7B-4E2C-AC42-F68B1B499BB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187317096"/>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49336997-C3F8-49F0-B3DC-C239357ADAE0}"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131410814"/>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E492FAB9-CD78-49E5-A56B-7A5078D783AA}"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6974497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581EA0BB-1729-4E69-8ABD-F6E16E453C0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941862258"/>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4A9998A5-9341-4095-928C-CB414B58853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363648177"/>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1ACB1F0C-D7E9-4C63-93DA-FC51638F4F4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903529349"/>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6F4E8145-B360-43F5-88F0-5964592A0AD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866280141"/>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C3B832CA-5423-4833-94E0-9DCA346A3001}"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003708196"/>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130A6145-FE9D-4A63-B274-B99078F6C86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286686126"/>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85E3E80-54C4-4C5D-AB26-B0FB8009722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132422221"/>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525963"/>
          </a:xfrm>
        </p:spPr>
        <p:txBody>
          <a:bodyPr/>
          <a:lstStyle/>
          <a:p>
            <a:endParaRPr lang="en-US"/>
          </a:p>
        </p:txBody>
      </p:sp>
      <p:sp>
        <p:nvSpPr>
          <p:cNvPr id="4" name="Date Placeholder 3"/>
          <p:cNvSpPr>
            <a:spLocks noGrp="1"/>
          </p:cNvSpPr>
          <p:nvPr>
            <p:ph type="dt" sz="half" idx="10"/>
          </p:nvPr>
        </p:nvSpPr>
        <p:spPr>
          <a:xfrm>
            <a:off x="457200" y="6245225"/>
            <a:ext cx="2133600" cy="476250"/>
          </a:xfrm>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a:xfrm>
            <a:off x="3124200" y="6245225"/>
            <a:ext cx="2895600" cy="476250"/>
          </a:xfrm>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a:xfrm>
            <a:off x="6553200" y="6245225"/>
            <a:ext cx="2133600" cy="476250"/>
          </a:xfrm>
        </p:spPr>
        <p:txBody>
          <a:bodyPr/>
          <a:lstStyle>
            <a:lvl1pPr>
              <a:defRPr/>
            </a:lvl1pPr>
          </a:lstStyle>
          <a:p>
            <a:fld id="{31E4840D-846C-4E14-979E-96886A55FB2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744892773"/>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5225"/>
            <a:ext cx="2133600" cy="476250"/>
          </a:xfrm>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C25DAAAA-0CC6-452B-B125-FB495245D36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506171259"/>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2"/>
          <p:cNvSpPr>
            <a:spLocks noGrp="1"/>
          </p:cNvSpPr>
          <p:nvPr>
            <p:ph type="dt" sz="half" idx="10"/>
          </p:nvPr>
        </p:nvSpPr>
        <p:spPr>
          <a:xfrm>
            <a:off x="457200" y="6245225"/>
            <a:ext cx="2133600" cy="476250"/>
          </a:xfrm>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a:xfrm>
            <a:off x="3124200" y="6245225"/>
            <a:ext cx="2895600" cy="476250"/>
          </a:xfrm>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a:xfrm>
            <a:off x="6553200" y="6245225"/>
            <a:ext cx="2133600" cy="476250"/>
          </a:xfrm>
        </p:spPr>
        <p:txBody>
          <a:bodyPr/>
          <a:lstStyle>
            <a:lvl1pPr>
              <a:defRPr/>
            </a:lvl1pPr>
          </a:lstStyle>
          <a:p>
            <a:fld id="{304523CF-AE7D-421E-9460-D894032CEAD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612437553"/>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F5B100A-44E7-457D-B187-F4D4DA8C6F4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7978895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E99150B-ED7B-4E2C-AC42-F68B1B499BB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891203097"/>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581EA0BB-1729-4E69-8ABD-F6E16E453C0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729807925"/>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E99150B-ED7B-4E2C-AC42-F68B1B499BB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726756003"/>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49336997-C3F8-49F0-B3DC-C239357ADAE0}"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027005739"/>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E492FAB9-CD78-49E5-A56B-7A5078D783AA}"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362211960"/>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4A9998A5-9341-4095-928C-CB414B58853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475975076"/>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1ACB1F0C-D7E9-4C63-93DA-FC51638F4F4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929319036"/>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6F4E8145-B360-43F5-88F0-5964592A0AD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643550007"/>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C3B832CA-5423-4833-94E0-9DCA346A3001}"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992760014"/>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130A6145-FE9D-4A63-B274-B99078F6C86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785945709"/>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85E3E80-54C4-4C5D-AB26-B0FB8009722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4553340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49336997-C3F8-49F0-B3DC-C239357ADAE0}"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111008780"/>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525963"/>
          </a:xfrm>
        </p:spPr>
        <p:txBody>
          <a:bodyPr/>
          <a:lstStyle/>
          <a:p>
            <a:endParaRPr lang="en-US"/>
          </a:p>
        </p:txBody>
      </p:sp>
      <p:sp>
        <p:nvSpPr>
          <p:cNvPr id="4" name="Date Placeholder 3"/>
          <p:cNvSpPr>
            <a:spLocks noGrp="1"/>
          </p:cNvSpPr>
          <p:nvPr>
            <p:ph type="dt" sz="half" idx="10"/>
          </p:nvPr>
        </p:nvSpPr>
        <p:spPr>
          <a:xfrm>
            <a:off x="457200" y="6245225"/>
            <a:ext cx="2133600" cy="476250"/>
          </a:xfrm>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a:xfrm>
            <a:off x="3124200" y="6245225"/>
            <a:ext cx="2895600" cy="476250"/>
          </a:xfrm>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a:xfrm>
            <a:off x="6553200" y="6245225"/>
            <a:ext cx="2133600" cy="476250"/>
          </a:xfrm>
        </p:spPr>
        <p:txBody>
          <a:bodyPr/>
          <a:lstStyle>
            <a:lvl1pPr>
              <a:defRPr/>
            </a:lvl1pPr>
          </a:lstStyle>
          <a:p>
            <a:fld id="{31E4840D-846C-4E14-979E-96886A55FB2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896803927"/>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5225"/>
            <a:ext cx="2133600" cy="476250"/>
          </a:xfrm>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C25DAAAA-0CC6-452B-B125-FB495245D36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85258329"/>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2"/>
          <p:cNvSpPr>
            <a:spLocks noGrp="1"/>
          </p:cNvSpPr>
          <p:nvPr>
            <p:ph type="dt" sz="half" idx="10"/>
          </p:nvPr>
        </p:nvSpPr>
        <p:spPr>
          <a:xfrm>
            <a:off x="457200" y="6245225"/>
            <a:ext cx="2133600" cy="476250"/>
          </a:xfrm>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a:xfrm>
            <a:off x="3124200" y="6245225"/>
            <a:ext cx="2895600" cy="476250"/>
          </a:xfrm>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a:xfrm>
            <a:off x="6553200" y="6245225"/>
            <a:ext cx="2133600" cy="476250"/>
          </a:xfrm>
        </p:spPr>
        <p:txBody>
          <a:bodyPr/>
          <a:lstStyle>
            <a:lvl1pPr>
              <a:defRPr/>
            </a:lvl1pPr>
          </a:lstStyle>
          <a:p>
            <a:fld id="{304523CF-AE7D-421E-9460-D894032CEAD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448687817"/>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F5B100A-44E7-457D-B187-F4D4DA8C6F4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289193826"/>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581EA0BB-1729-4E69-8ABD-F6E16E453C0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719049443"/>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E99150B-ED7B-4E2C-AC42-F68B1B499BB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172856444"/>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49336997-C3F8-49F0-B3DC-C239357ADAE0}"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28610272"/>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E492FAB9-CD78-49E5-A56B-7A5078D783AA}"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09748737"/>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4A9998A5-9341-4095-928C-CB414B58853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215928635"/>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1ACB1F0C-D7E9-4C63-93DA-FC51638F4F4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6918277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E492FAB9-CD78-49E5-A56B-7A5078D783AA}"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910230256"/>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6F4E8145-B360-43F5-88F0-5964592A0AD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346020777"/>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C3B832CA-5423-4833-94E0-9DCA346A3001}"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5600645"/>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130A6145-FE9D-4A63-B274-B99078F6C86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652683806"/>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85E3E80-54C4-4C5D-AB26-B0FB8009722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997330208"/>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525963"/>
          </a:xfrm>
        </p:spPr>
        <p:txBody>
          <a:bodyPr/>
          <a:lstStyle/>
          <a:p>
            <a:endParaRPr lang="en-US"/>
          </a:p>
        </p:txBody>
      </p:sp>
      <p:sp>
        <p:nvSpPr>
          <p:cNvPr id="4" name="Date Placeholder 3"/>
          <p:cNvSpPr>
            <a:spLocks noGrp="1"/>
          </p:cNvSpPr>
          <p:nvPr>
            <p:ph type="dt" sz="half" idx="10"/>
          </p:nvPr>
        </p:nvSpPr>
        <p:spPr>
          <a:xfrm>
            <a:off x="457200" y="6245225"/>
            <a:ext cx="2133600" cy="476250"/>
          </a:xfrm>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a:xfrm>
            <a:off x="3124200" y="6245225"/>
            <a:ext cx="2895600" cy="476250"/>
          </a:xfrm>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a:xfrm>
            <a:off x="6553200" y="6245225"/>
            <a:ext cx="2133600" cy="476250"/>
          </a:xfrm>
        </p:spPr>
        <p:txBody>
          <a:bodyPr/>
          <a:lstStyle>
            <a:lvl1pPr>
              <a:defRPr/>
            </a:lvl1pPr>
          </a:lstStyle>
          <a:p>
            <a:fld id="{31E4840D-846C-4E14-979E-96886A55FB2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05097426"/>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5225"/>
            <a:ext cx="2133600" cy="476250"/>
          </a:xfrm>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C25DAAAA-0CC6-452B-B125-FB495245D36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679480542"/>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2"/>
          <p:cNvSpPr>
            <a:spLocks noGrp="1"/>
          </p:cNvSpPr>
          <p:nvPr>
            <p:ph type="dt" sz="half" idx="10"/>
          </p:nvPr>
        </p:nvSpPr>
        <p:spPr>
          <a:xfrm>
            <a:off x="457200" y="6245225"/>
            <a:ext cx="2133600" cy="476250"/>
          </a:xfrm>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a:xfrm>
            <a:off x="3124200" y="6245225"/>
            <a:ext cx="2895600" cy="476250"/>
          </a:xfrm>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a:xfrm>
            <a:off x="6553200" y="6245225"/>
            <a:ext cx="2133600" cy="476250"/>
          </a:xfrm>
        </p:spPr>
        <p:txBody>
          <a:bodyPr/>
          <a:lstStyle>
            <a:lvl1pPr>
              <a:defRPr/>
            </a:lvl1pPr>
          </a:lstStyle>
          <a:p>
            <a:fld id="{304523CF-AE7D-421E-9460-D894032CEAD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518091215"/>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F5B100A-44E7-457D-B187-F4D4DA8C6F4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957543989"/>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581EA0BB-1729-4E69-8ABD-F6E16E453C0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953459017"/>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E99150B-ED7B-4E2C-AC42-F68B1B499BB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61016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4A9998A5-9341-4095-928C-CB414B58853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887155731"/>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49336997-C3F8-49F0-B3DC-C239357ADAE0}"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576001709"/>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E492FAB9-CD78-49E5-A56B-7A5078D783AA}"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165140488"/>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4A9998A5-9341-4095-928C-CB414B58853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139102378"/>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1ACB1F0C-D7E9-4C63-93DA-FC51638F4F4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81197311"/>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6F4E8145-B360-43F5-88F0-5964592A0AD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660082881"/>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C3B832CA-5423-4833-94E0-9DCA346A3001}"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2877213"/>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130A6145-FE9D-4A63-B274-B99078F6C86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287604970"/>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85E3E80-54C4-4C5D-AB26-B0FB8009722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587804265"/>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525963"/>
          </a:xfrm>
        </p:spPr>
        <p:txBody>
          <a:bodyPr/>
          <a:lstStyle/>
          <a:p>
            <a:endParaRPr lang="en-US"/>
          </a:p>
        </p:txBody>
      </p:sp>
      <p:sp>
        <p:nvSpPr>
          <p:cNvPr id="4" name="Date Placeholder 3"/>
          <p:cNvSpPr>
            <a:spLocks noGrp="1"/>
          </p:cNvSpPr>
          <p:nvPr>
            <p:ph type="dt" sz="half" idx="10"/>
          </p:nvPr>
        </p:nvSpPr>
        <p:spPr>
          <a:xfrm>
            <a:off x="457200" y="6245225"/>
            <a:ext cx="2133600" cy="476250"/>
          </a:xfrm>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a:xfrm>
            <a:off x="3124200" y="6245225"/>
            <a:ext cx="2895600" cy="476250"/>
          </a:xfrm>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a:xfrm>
            <a:off x="6553200" y="6245225"/>
            <a:ext cx="2133600" cy="476250"/>
          </a:xfrm>
        </p:spPr>
        <p:txBody>
          <a:bodyPr/>
          <a:lstStyle>
            <a:lvl1pPr>
              <a:defRPr/>
            </a:lvl1pPr>
          </a:lstStyle>
          <a:p>
            <a:fld id="{31E4840D-846C-4E14-979E-96886A55FB2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18156736"/>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5225"/>
            <a:ext cx="2133600" cy="476250"/>
          </a:xfrm>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C25DAAAA-0CC6-452B-B125-FB495245D36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7547076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1ACB1F0C-D7E9-4C63-93DA-FC51638F4F4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549036392"/>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2"/>
          <p:cNvSpPr>
            <a:spLocks noGrp="1"/>
          </p:cNvSpPr>
          <p:nvPr>
            <p:ph type="dt" sz="half" idx="10"/>
          </p:nvPr>
        </p:nvSpPr>
        <p:spPr>
          <a:xfrm>
            <a:off x="457200" y="6245225"/>
            <a:ext cx="2133600" cy="476250"/>
          </a:xfrm>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a:xfrm>
            <a:off x="3124200" y="6245225"/>
            <a:ext cx="2895600" cy="476250"/>
          </a:xfrm>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a:xfrm>
            <a:off x="6553200" y="6245225"/>
            <a:ext cx="2133600" cy="476250"/>
          </a:xfrm>
        </p:spPr>
        <p:txBody>
          <a:bodyPr/>
          <a:lstStyle>
            <a:lvl1pPr>
              <a:defRPr/>
            </a:lvl1pPr>
          </a:lstStyle>
          <a:p>
            <a:fld id="{304523CF-AE7D-421E-9460-D894032CEAD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135291032"/>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1658938" y="1600200"/>
            <a:ext cx="6837362" cy="3200400"/>
            <a:chOff x="1045" y="1008"/>
            <a:chExt cx="4307" cy="2016"/>
          </a:xfrm>
        </p:grpSpPr>
        <p:sp>
          <p:nvSpPr>
            <p:cNvPr id="5" name="Oval 3"/>
            <p:cNvSpPr>
              <a:spLocks noChangeArrowheads="1"/>
            </p:cNvSpPr>
            <p:nvPr/>
          </p:nvSpPr>
          <p:spPr bwMode="hidden">
            <a:xfrm flipH="1">
              <a:off x="4392" y="1008"/>
              <a:ext cx="960" cy="960"/>
            </a:xfrm>
            <a:prstGeom prst="ellipse">
              <a:avLst/>
            </a:prstGeom>
            <a:solidFill>
              <a:schemeClr val="accent2"/>
            </a:solidFill>
            <a:ln w="9525">
              <a:noFill/>
              <a:round/>
              <a:headEnd/>
              <a:tailEnd/>
            </a:ln>
            <a:effectLst/>
          </p:spPr>
          <p:txBody>
            <a:bodyPr wrap="none" anchor="ctr"/>
            <a:lstStyle/>
            <a:p>
              <a:pPr algn="ctr" eaLnBrk="1" hangingPunct="1">
                <a:defRPr/>
              </a:pPr>
              <a:endParaRPr lang="en-US" sz="2400">
                <a:solidFill>
                  <a:srgbClr val="000000"/>
                </a:solidFill>
                <a:latin typeface="Times New Roman" pitchFamily="18" charset="0"/>
              </a:endParaRPr>
            </a:p>
          </p:txBody>
        </p:sp>
        <p:sp>
          <p:nvSpPr>
            <p:cNvPr id="6" name="Oval 4"/>
            <p:cNvSpPr>
              <a:spLocks noChangeArrowheads="1"/>
            </p:cNvSpPr>
            <p:nvPr/>
          </p:nvSpPr>
          <p:spPr bwMode="hidden">
            <a:xfrm flipH="1">
              <a:off x="3264" y="1008"/>
              <a:ext cx="960" cy="960"/>
            </a:xfrm>
            <a:prstGeom prst="ellipse">
              <a:avLst/>
            </a:prstGeom>
            <a:solidFill>
              <a:schemeClr val="accent2"/>
            </a:solidFill>
            <a:ln w="9525">
              <a:noFill/>
              <a:round/>
              <a:headEnd/>
              <a:tailEnd/>
            </a:ln>
            <a:effectLst/>
          </p:spPr>
          <p:txBody>
            <a:bodyPr wrap="none" anchor="ctr"/>
            <a:lstStyle/>
            <a:p>
              <a:pPr algn="ctr" eaLnBrk="1" hangingPunct="1">
                <a:defRPr/>
              </a:pPr>
              <a:endParaRPr lang="en-US" sz="2400">
                <a:solidFill>
                  <a:srgbClr val="000000"/>
                </a:solidFill>
                <a:latin typeface="Times New Roman" pitchFamily="18" charset="0"/>
              </a:endParaRPr>
            </a:p>
          </p:txBody>
        </p:sp>
        <p:sp>
          <p:nvSpPr>
            <p:cNvPr id="7" name="Oval 5"/>
            <p:cNvSpPr>
              <a:spLocks noChangeArrowheads="1"/>
            </p:cNvSpPr>
            <p:nvPr/>
          </p:nvSpPr>
          <p:spPr bwMode="hidden">
            <a:xfrm flipH="1">
              <a:off x="2136" y="1008"/>
              <a:ext cx="960" cy="960"/>
            </a:xfrm>
            <a:prstGeom prst="ellipse">
              <a:avLst/>
            </a:prstGeom>
            <a:noFill/>
            <a:ln w="28575">
              <a:solidFill>
                <a:schemeClr val="accent2"/>
              </a:solidFill>
              <a:round/>
              <a:headEnd/>
              <a:tailEnd/>
            </a:ln>
            <a:effectLst/>
          </p:spPr>
          <p:txBody>
            <a:bodyPr wrap="none" anchor="ctr"/>
            <a:lstStyle/>
            <a:p>
              <a:pPr algn="ctr" eaLnBrk="1" hangingPunct="1">
                <a:defRPr/>
              </a:pPr>
              <a:endParaRPr lang="en-US" sz="2400">
                <a:solidFill>
                  <a:srgbClr val="000000"/>
                </a:solidFill>
                <a:latin typeface="Times New Roman" pitchFamily="18" charset="0"/>
              </a:endParaRPr>
            </a:p>
          </p:txBody>
        </p:sp>
        <p:sp>
          <p:nvSpPr>
            <p:cNvPr id="8" name="Oval 6"/>
            <p:cNvSpPr>
              <a:spLocks noChangeArrowheads="1"/>
            </p:cNvSpPr>
            <p:nvPr/>
          </p:nvSpPr>
          <p:spPr bwMode="hidden">
            <a:xfrm flipH="1">
              <a:off x="2136" y="2064"/>
              <a:ext cx="960" cy="960"/>
            </a:xfrm>
            <a:prstGeom prst="ellipse">
              <a:avLst/>
            </a:prstGeom>
            <a:solidFill>
              <a:schemeClr val="accent2"/>
            </a:solidFill>
            <a:ln w="28575">
              <a:noFill/>
              <a:round/>
              <a:headEnd/>
              <a:tailEnd/>
            </a:ln>
            <a:effectLst/>
          </p:spPr>
          <p:txBody>
            <a:bodyPr wrap="none" anchor="ctr"/>
            <a:lstStyle/>
            <a:p>
              <a:pPr algn="ctr" eaLnBrk="1" hangingPunct="1">
                <a:defRPr/>
              </a:pPr>
              <a:endParaRPr lang="en-US" sz="2400">
                <a:solidFill>
                  <a:srgbClr val="000000"/>
                </a:solidFill>
                <a:latin typeface="Times New Roman" pitchFamily="18" charset="0"/>
              </a:endParaRPr>
            </a:p>
          </p:txBody>
        </p:sp>
        <p:sp>
          <p:nvSpPr>
            <p:cNvPr id="9" name="Oval 7"/>
            <p:cNvSpPr>
              <a:spLocks noChangeArrowheads="1"/>
            </p:cNvSpPr>
            <p:nvPr/>
          </p:nvSpPr>
          <p:spPr bwMode="hidden">
            <a:xfrm flipH="1">
              <a:off x="1045" y="2064"/>
              <a:ext cx="960" cy="960"/>
            </a:xfrm>
            <a:prstGeom prst="ellipse">
              <a:avLst/>
            </a:prstGeom>
            <a:solidFill>
              <a:schemeClr val="accent2"/>
            </a:solidFill>
            <a:ln w="9525">
              <a:noFill/>
              <a:round/>
              <a:headEnd/>
              <a:tailEnd/>
            </a:ln>
            <a:effectLst/>
          </p:spPr>
          <p:txBody>
            <a:bodyPr wrap="none" anchor="ctr"/>
            <a:lstStyle/>
            <a:p>
              <a:pPr algn="ctr" eaLnBrk="1" hangingPunct="1">
                <a:defRPr/>
              </a:pPr>
              <a:endParaRPr lang="en-US" sz="2400">
                <a:solidFill>
                  <a:srgbClr val="000000"/>
                </a:solidFill>
                <a:latin typeface="Times New Roman" pitchFamily="18" charset="0"/>
              </a:endParaRPr>
            </a:p>
          </p:txBody>
        </p:sp>
        <p:sp>
          <p:nvSpPr>
            <p:cNvPr id="10" name="Oval 8"/>
            <p:cNvSpPr>
              <a:spLocks noChangeArrowheads="1"/>
            </p:cNvSpPr>
            <p:nvPr/>
          </p:nvSpPr>
          <p:spPr bwMode="hidden">
            <a:xfrm flipH="1">
              <a:off x="4392" y="2064"/>
              <a:ext cx="960" cy="960"/>
            </a:xfrm>
            <a:prstGeom prst="ellipse">
              <a:avLst/>
            </a:prstGeom>
            <a:noFill/>
            <a:ln w="28575">
              <a:solidFill>
                <a:schemeClr val="accent2"/>
              </a:solidFill>
              <a:round/>
              <a:headEnd/>
              <a:tailEnd/>
            </a:ln>
            <a:effectLst/>
          </p:spPr>
          <p:txBody>
            <a:bodyPr wrap="none" anchor="ctr"/>
            <a:lstStyle/>
            <a:p>
              <a:pPr algn="ctr" eaLnBrk="1" hangingPunct="1">
                <a:defRPr/>
              </a:pPr>
              <a:endParaRPr lang="en-US" sz="2400">
                <a:solidFill>
                  <a:srgbClr val="000000"/>
                </a:solidFill>
                <a:latin typeface="Times New Roman" pitchFamily="18" charset="0"/>
              </a:endParaRPr>
            </a:p>
          </p:txBody>
        </p:sp>
      </p:grpSp>
      <p:sp>
        <p:nvSpPr>
          <p:cNvPr id="39948" name="Rectangle 12"/>
          <p:cNvSpPr>
            <a:spLocks noGrp="1" noChangeArrowheads="1"/>
          </p:cNvSpPr>
          <p:nvPr>
            <p:ph type="ctrTitle"/>
          </p:nvPr>
        </p:nvSpPr>
        <p:spPr>
          <a:xfrm>
            <a:off x="685800" y="1219200"/>
            <a:ext cx="7772400" cy="1933575"/>
          </a:xfrm>
        </p:spPr>
        <p:txBody>
          <a:bodyPr anchor="b"/>
          <a:lstStyle>
            <a:lvl1pPr algn="r">
              <a:defRPr sz="4400"/>
            </a:lvl1pPr>
          </a:lstStyle>
          <a:p>
            <a:r>
              <a:rPr lang="en-US"/>
              <a:t>Click to edit Master title style</a:t>
            </a:r>
          </a:p>
        </p:txBody>
      </p:sp>
      <p:sp>
        <p:nvSpPr>
          <p:cNvPr id="39949" name="Rectangle 13"/>
          <p:cNvSpPr>
            <a:spLocks noGrp="1" noChangeArrowheads="1"/>
          </p:cNvSpPr>
          <p:nvPr>
            <p:ph type="subTitle" idx="1"/>
          </p:nvPr>
        </p:nvSpPr>
        <p:spPr>
          <a:xfrm>
            <a:off x="2057400" y="3505200"/>
            <a:ext cx="6400800" cy="1752600"/>
          </a:xfrm>
        </p:spPr>
        <p:txBody>
          <a:bodyPr/>
          <a:lstStyle>
            <a:lvl1pPr marL="0" indent="0" algn="r">
              <a:buFont typeface="Wingdings" pitchFamily="2" charset="2"/>
              <a:buNone/>
              <a:defRPr/>
            </a:lvl1pPr>
          </a:lstStyle>
          <a:p>
            <a:r>
              <a:rPr lang="en-US"/>
              <a:t>Click to edit Master subtitle style</a:t>
            </a:r>
          </a:p>
        </p:txBody>
      </p:sp>
      <p:sp>
        <p:nvSpPr>
          <p:cNvPr id="11" name="Rectangle 9"/>
          <p:cNvSpPr>
            <a:spLocks noGrp="1" noChangeArrowheads="1"/>
          </p:cNvSpPr>
          <p:nvPr>
            <p:ph type="dt" sz="half" idx="10"/>
          </p:nvPr>
        </p:nvSpPr>
        <p:spPr/>
        <p:txBody>
          <a:bodyPr/>
          <a:lstStyle>
            <a:lvl1pPr>
              <a:defRPr/>
            </a:lvl1pPr>
          </a:lstStyle>
          <a:p>
            <a:pPr>
              <a:defRPr/>
            </a:pPr>
            <a:endParaRPr lang="en-US">
              <a:solidFill>
                <a:srgbClr val="000000"/>
              </a:solidFill>
            </a:endParaRPr>
          </a:p>
        </p:txBody>
      </p:sp>
      <p:sp>
        <p:nvSpPr>
          <p:cNvPr id="12" name="Rectangle 10"/>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13" name="Rectangle 11"/>
          <p:cNvSpPr>
            <a:spLocks noGrp="1" noChangeArrowheads="1"/>
          </p:cNvSpPr>
          <p:nvPr>
            <p:ph type="sldNum" sz="quarter" idx="12"/>
          </p:nvPr>
        </p:nvSpPr>
        <p:spPr/>
        <p:txBody>
          <a:bodyPr/>
          <a:lstStyle>
            <a:lvl1pPr>
              <a:defRPr/>
            </a:lvl1pPr>
          </a:lstStyle>
          <a:p>
            <a:pPr>
              <a:defRPr/>
            </a:pPr>
            <a:fld id="{C61A5B73-5FB7-4D0C-A637-61A2381DADD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88920822"/>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10"/>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11"/>
          <p:cNvSpPr>
            <a:spLocks noGrp="1" noChangeArrowheads="1"/>
          </p:cNvSpPr>
          <p:nvPr>
            <p:ph type="sldNum" sz="quarter" idx="12"/>
          </p:nvPr>
        </p:nvSpPr>
        <p:spPr>
          <a:ln/>
        </p:spPr>
        <p:txBody>
          <a:bodyPr/>
          <a:lstStyle>
            <a:lvl1pPr>
              <a:defRPr/>
            </a:lvl1pPr>
          </a:lstStyle>
          <a:p>
            <a:pPr>
              <a:defRPr/>
            </a:pPr>
            <a:fld id="{C48AEC9A-3729-4C04-AB01-92168DBA7FD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388680034"/>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9"/>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10"/>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11"/>
          <p:cNvSpPr>
            <a:spLocks noGrp="1" noChangeArrowheads="1"/>
          </p:cNvSpPr>
          <p:nvPr>
            <p:ph type="sldNum" sz="quarter" idx="12"/>
          </p:nvPr>
        </p:nvSpPr>
        <p:spPr>
          <a:ln/>
        </p:spPr>
        <p:txBody>
          <a:bodyPr/>
          <a:lstStyle>
            <a:lvl1pPr>
              <a:defRPr/>
            </a:lvl1pPr>
          </a:lstStyle>
          <a:p>
            <a:pPr>
              <a:defRPr/>
            </a:pPr>
            <a:fld id="{8E7CE3C4-D4FD-4184-B71D-1654B40BEC5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012323651"/>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9"/>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10"/>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11"/>
          <p:cNvSpPr>
            <a:spLocks noGrp="1" noChangeArrowheads="1"/>
          </p:cNvSpPr>
          <p:nvPr>
            <p:ph type="sldNum" sz="quarter" idx="12"/>
          </p:nvPr>
        </p:nvSpPr>
        <p:spPr>
          <a:ln/>
        </p:spPr>
        <p:txBody>
          <a:bodyPr/>
          <a:lstStyle>
            <a:lvl1pPr>
              <a:defRPr/>
            </a:lvl1pPr>
          </a:lstStyle>
          <a:p>
            <a:pPr>
              <a:defRPr/>
            </a:pPr>
            <a:fld id="{4CD2463F-1EAE-4305-90D4-F5FA7336EFA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5351882"/>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9"/>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10"/>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11"/>
          <p:cNvSpPr>
            <a:spLocks noGrp="1" noChangeArrowheads="1"/>
          </p:cNvSpPr>
          <p:nvPr>
            <p:ph type="sldNum" sz="quarter" idx="12"/>
          </p:nvPr>
        </p:nvSpPr>
        <p:spPr>
          <a:ln/>
        </p:spPr>
        <p:txBody>
          <a:bodyPr/>
          <a:lstStyle>
            <a:lvl1pPr>
              <a:defRPr/>
            </a:lvl1pPr>
          </a:lstStyle>
          <a:p>
            <a:pPr>
              <a:defRPr/>
            </a:pPr>
            <a:fld id="{4E251644-37A1-4DE5-BA53-CCDD88A96E9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473781846"/>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9"/>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10"/>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11"/>
          <p:cNvSpPr>
            <a:spLocks noGrp="1" noChangeArrowheads="1"/>
          </p:cNvSpPr>
          <p:nvPr>
            <p:ph type="sldNum" sz="quarter" idx="12"/>
          </p:nvPr>
        </p:nvSpPr>
        <p:spPr>
          <a:ln/>
        </p:spPr>
        <p:txBody>
          <a:bodyPr/>
          <a:lstStyle>
            <a:lvl1pPr>
              <a:defRPr/>
            </a:lvl1pPr>
          </a:lstStyle>
          <a:p>
            <a:pPr>
              <a:defRPr/>
            </a:pPr>
            <a:fld id="{06DB2E49-95F2-4B53-959D-590048018B3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947610429"/>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9"/>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10"/>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11"/>
          <p:cNvSpPr>
            <a:spLocks noGrp="1" noChangeArrowheads="1"/>
          </p:cNvSpPr>
          <p:nvPr>
            <p:ph type="sldNum" sz="quarter" idx="12"/>
          </p:nvPr>
        </p:nvSpPr>
        <p:spPr>
          <a:ln/>
        </p:spPr>
        <p:txBody>
          <a:bodyPr/>
          <a:lstStyle>
            <a:lvl1pPr>
              <a:defRPr/>
            </a:lvl1pPr>
          </a:lstStyle>
          <a:p>
            <a:pPr>
              <a:defRPr/>
            </a:pPr>
            <a:fld id="{149537F0-5E08-4B3F-8D81-B0401ECB119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327534983"/>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10"/>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11"/>
          <p:cNvSpPr>
            <a:spLocks noGrp="1" noChangeArrowheads="1"/>
          </p:cNvSpPr>
          <p:nvPr>
            <p:ph type="sldNum" sz="quarter" idx="12"/>
          </p:nvPr>
        </p:nvSpPr>
        <p:spPr>
          <a:ln/>
        </p:spPr>
        <p:txBody>
          <a:bodyPr/>
          <a:lstStyle>
            <a:lvl1pPr>
              <a:defRPr/>
            </a:lvl1pPr>
          </a:lstStyle>
          <a:p>
            <a:pPr>
              <a:defRPr/>
            </a:pPr>
            <a:fld id="{79ED618D-7EB1-4D93-A070-B94214404B4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14310445"/>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10"/>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11"/>
          <p:cNvSpPr>
            <a:spLocks noGrp="1" noChangeArrowheads="1"/>
          </p:cNvSpPr>
          <p:nvPr>
            <p:ph type="sldNum" sz="quarter" idx="12"/>
          </p:nvPr>
        </p:nvSpPr>
        <p:spPr>
          <a:ln/>
        </p:spPr>
        <p:txBody>
          <a:bodyPr/>
          <a:lstStyle>
            <a:lvl1pPr>
              <a:defRPr/>
            </a:lvl1pPr>
          </a:lstStyle>
          <a:p>
            <a:pPr>
              <a:defRPr/>
            </a:pPr>
            <a:fld id="{4B4AE419-8F8F-482F-92F3-6278A055EB4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45842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dt" sz="half" idx="10"/>
          </p:nvPr>
        </p:nvSpPr>
        <p:spPr>
          <a:ln/>
        </p:spPr>
        <p:txBody>
          <a:bodyPr/>
          <a:lstStyle>
            <a:lvl1pPr>
              <a:defRPr/>
            </a:lvl1pPr>
          </a:lstStyle>
          <a:p>
            <a:pPr>
              <a:defRPr/>
            </a:pPr>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pPr>
              <a:defRPr/>
            </a:pPr>
            <a:fld id="{C48AEC9A-3729-4C04-AB01-92168DBA7FDF}" type="slidenum">
              <a:rPr lang="en-US"/>
              <a:pPr>
                <a:defRPr/>
              </a:pPr>
              <a:t>‹#›</a:t>
            </a:fld>
            <a:endParaRPr lang="en-US"/>
          </a:p>
        </p:txBody>
      </p:sp>
    </p:spTree>
    <p:extLst>
      <p:ext uri="{BB962C8B-B14F-4D97-AF65-F5344CB8AC3E}">
        <p14:creationId xmlns:p14="http://schemas.microsoft.com/office/powerpoint/2010/main" val="153323275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6F4E8145-B360-43F5-88F0-5964592A0AD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129382958"/>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10"/>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11"/>
          <p:cNvSpPr>
            <a:spLocks noGrp="1" noChangeArrowheads="1"/>
          </p:cNvSpPr>
          <p:nvPr>
            <p:ph type="sldNum" sz="quarter" idx="12"/>
          </p:nvPr>
        </p:nvSpPr>
        <p:spPr>
          <a:ln/>
        </p:spPr>
        <p:txBody>
          <a:bodyPr/>
          <a:lstStyle>
            <a:lvl1pPr>
              <a:defRPr/>
            </a:lvl1pPr>
          </a:lstStyle>
          <a:p>
            <a:pPr>
              <a:defRPr/>
            </a:pPr>
            <a:fld id="{7CA4D24E-6347-4165-B941-AEC1738892B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17765592"/>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628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628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10"/>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11"/>
          <p:cNvSpPr>
            <a:spLocks noGrp="1" noChangeArrowheads="1"/>
          </p:cNvSpPr>
          <p:nvPr>
            <p:ph type="sldNum" sz="quarter" idx="12"/>
          </p:nvPr>
        </p:nvSpPr>
        <p:spPr>
          <a:ln/>
        </p:spPr>
        <p:txBody>
          <a:bodyPr/>
          <a:lstStyle>
            <a:lvl1pPr>
              <a:defRPr/>
            </a:lvl1pPr>
          </a:lstStyle>
          <a:p>
            <a:pPr>
              <a:defRPr/>
            </a:pPr>
            <a:fld id="{AF2B074E-0BE9-4494-A99A-EE0A22E23EB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29580490"/>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62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9"/>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10"/>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11"/>
          <p:cNvSpPr>
            <a:spLocks noGrp="1" noChangeArrowheads="1"/>
          </p:cNvSpPr>
          <p:nvPr>
            <p:ph type="sldNum" sz="quarter" idx="12"/>
          </p:nvPr>
        </p:nvSpPr>
        <p:spPr>
          <a:ln/>
        </p:spPr>
        <p:txBody>
          <a:bodyPr/>
          <a:lstStyle>
            <a:lvl1pPr>
              <a:defRPr/>
            </a:lvl1pPr>
          </a:lstStyle>
          <a:p>
            <a:pPr>
              <a:defRPr/>
            </a:pPr>
            <a:fld id="{9E78B759-097B-4715-ABB2-E1F18AC0378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189551209"/>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F5B100A-44E7-457D-B187-F4D4DA8C6F4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272987058"/>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581EA0BB-1729-4E69-8ABD-F6E16E453C0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703331595"/>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E99150B-ED7B-4E2C-AC42-F68B1B499BB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477869613"/>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49336997-C3F8-49F0-B3DC-C239357ADAE0}"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061222085"/>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E492FAB9-CD78-49E5-A56B-7A5078D783AA}"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685151178"/>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4A9998A5-9341-4095-928C-CB414B58853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096730248"/>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1ACB1F0C-D7E9-4C63-93DA-FC51638F4F4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48901195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C3B832CA-5423-4833-94E0-9DCA346A3001}"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855418304"/>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6F4E8145-B360-43F5-88F0-5964592A0AD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738998953"/>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C3B832CA-5423-4833-94E0-9DCA346A3001}"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215987049"/>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130A6145-FE9D-4A63-B274-B99078F6C86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385877386"/>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85E3E80-54C4-4C5D-AB26-B0FB8009722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922101788"/>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525963"/>
          </a:xfrm>
        </p:spPr>
        <p:txBody>
          <a:bodyPr/>
          <a:lstStyle/>
          <a:p>
            <a:endParaRPr lang="en-US"/>
          </a:p>
        </p:txBody>
      </p:sp>
      <p:sp>
        <p:nvSpPr>
          <p:cNvPr id="4" name="Date Placeholder 3"/>
          <p:cNvSpPr>
            <a:spLocks noGrp="1"/>
          </p:cNvSpPr>
          <p:nvPr>
            <p:ph type="dt" sz="half" idx="10"/>
          </p:nvPr>
        </p:nvSpPr>
        <p:spPr>
          <a:xfrm>
            <a:off x="457200" y="6245225"/>
            <a:ext cx="2133600" cy="476250"/>
          </a:xfrm>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a:xfrm>
            <a:off x="3124200" y="6245225"/>
            <a:ext cx="2895600" cy="476250"/>
          </a:xfrm>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a:xfrm>
            <a:off x="6553200" y="6245225"/>
            <a:ext cx="2133600" cy="476250"/>
          </a:xfrm>
        </p:spPr>
        <p:txBody>
          <a:bodyPr/>
          <a:lstStyle>
            <a:lvl1pPr>
              <a:defRPr/>
            </a:lvl1pPr>
          </a:lstStyle>
          <a:p>
            <a:fld id="{31E4840D-846C-4E14-979E-96886A55FB2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99721313"/>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5225"/>
            <a:ext cx="2133600" cy="476250"/>
          </a:xfrm>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C25DAAAA-0CC6-452B-B125-FB495245D36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474368925"/>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2"/>
          <p:cNvSpPr>
            <a:spLocks noGrp="1"/>
          </p:cNvSpPr>
          <p:nvPr>
            <p:ph type="dt" sz="half" idx="10"/>
          </p:nvPr>
        </p:nvSpPr>
        <p:spPr>
          <a:xfrm>
            <a:off x="457200" y="6245225"/>
            <a:ext cx="2133600" cy="476250"/>
          </a:xfrm>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a:xfrm>
            <a:off x="3124200" y="6245225"/>
            <a:ext cx="2895600" cy="476250"/>
          </a:xfrm>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a:xfrm>
            <a:off x="6553200" y="6245225"/>
            <a:ext cx="2133600" cy="476250"/>
          </a:xfrm>
        </p:spPr>
        <p:txBody>
          <a:bodyPr/>
          <a:lstStyle>
            <a:lvl1pPr>
              <a:defRPr/>
            </a:lvl1pPr>
          </a:lstStyle>
          <a:p>
            <a:fld id="{304523CF-AE7D-421E-9460-D894032CEAD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739349131"/>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F5B100A-44E7-457D-B187-F4D4DA8C6F4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699201469"/>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581EA0BB-1729-4E69-8ABD-F6E16E453C0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079528155"/>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E99150B-ED7B-4E2C-AC42-F68B1B499BB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04741413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130A6145-FE9D-4A63-B274-B99078F6C86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209979543"/>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49336997-C3F8-49F0-B3DC-C239357ADAE0}"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145919784"/>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E492FAB9-CD78-49E5-A56B-7A5078D783AA}"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341203244"/>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4A9998A5-9341-4095-928C-CB414B58853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12810443"/>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1ACB1F0C-D7E9-4C63-93DA-FC51638F4F4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779611424"/>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6F4E8145-B360-43F5-88F0-5964592A0AD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292494828"/>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C3B832CA-5423-4833-94E0-9DCA346A3001}"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938867399"/>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130A6145-FE9D-4A63-B274-B99078F6C86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665764675"/>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85E3E80-54C4-4C5D-AB26-B0FB8009722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368874127"/>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525963"/>
          </a:xfrm>
        </p:spPr>
        <p:txBody>
          <a:bodyPr/>
          <a:lstStyle/>
          <a:p>
            <a:endParaRPr lang="en-US"/>
          </a:p>
        </p:txBody>
      </p:sp>
      <p:sp>
        <p:nvSpPr>
          <p:cNvPr id="4" name="Date Placeholder 3"/>
          <p:cNvSpPr>
            <a:spLocks noGrp="1"/>
          </p:cNvSpPr>
          <p:nvPr>
            <p:ph type="dt" sz="half" idx="10"/>
          </p:nvPr>
        </p:nvSpPr>
        <p:spPr>
          <a:xfrm>
            <a:off x="457200" y="6245225"/>
            <a:ext cx="2133600" cy="476250"/>
          </a:xfrm>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a:xfrm>
            <a:off x="3124200" y="6245225"/>
            <a:ext cx="2895600" cy="476250"/>
          </a:xfrm>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a:xfrm>
            <a:off x="6553200" y="6245225"/>
            <a:ext cx="2133600" cy="476250"/>
          </a:xfrm>
        </p:spPr>
        <p:txBody>
          <a:bodyPr/>
          <a:lstStyle>
            <a:lvl1pPr>
              <a:defRPr/>
            </a:lvl1pPr>
          </a:lstStyle>
          <a:p>
            <a:fld id="{31E4840D-846C-4E14-979E-96886A55FB2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163013620"/>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5225"/>
            <a:ext cx="2133600" cy="476250"/>
          </a:xfrm>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C25DAAAA-0CC6-452B-B125-FB495245D36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84025794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85E3E80-54C4-4C5D-AB26-B0FB8009722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342438201"/>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2"/>
          <p:cNvSpPr>
            <a:spLocks noGrp="1"/>
          </p:cNvSpPr>
          <p:nvPr>
            <p:ph type="dt" sz="half" idx="10"/>
          </p:nvPr>
        </p:nvSpPr>
        <p:spPr>
          <a:xfrm>
            <a:off x="457200" y="6245225"/>
            <a:ext cx="2133600" cy="476250"/>
          </a:xfrm>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a:xfrm>
            <a:off x="3124200" y="6245225"/>
            <a:ext cx="2895600" cy="476250"/>
          </a:xfrm>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a:xfrm>
            <a:off x="6553200" y="6245225"/>
            <a:ext cx="2133600" cy="476250"/>
          </a:xfrm>
        </p:spPr>
        <p:txBody>
          <a:bodyPr/>
          <a:lstStyle>
            <a:lvl1pPr>
              <a:defRPr/>
            </a:lvl1pPr>
          </a:lstStyle>
          <a:p>
            <a:fld id="{304523CF-AE7D-421E-9460-D894032CEAD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52737351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525963"/>
          </a:xfrm>
        </p:spPr>
        <p:txBody>
          <a:bodyPr/>
          <a:lstStyle/>
          <a:p>
            <a:endParaRPr lang="en-US"/>
          </a:p>
        </p:txBody>
      </p:sp>
      <p:sp>
        <p:nvSpPr>
          <p:cNvPr id="4" name="Date Placeholder 3"/>
          <p:cNvSpPr>
            <a:spLocks noGrp="1"/>
          </p:cNvSpPr>
          <p:nvPr>
            <p:ph type="dt" sz="half" idx="10"/>
          </p:nvPr>
        </p:nvSpPr>
        <p:spPr>
          <a:xfrm>
            <a:off x="457200" y="6245225"/>
            <a:ext cx="2133600" cy="476250"/>
          </a:xfrm>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a:xfrm>
            <a:off x="3124200" y="6245225"/>
            <a:ext cx="2895600" cy="476250"/>
          </a:xfrm>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a:xfrm>
            <a:off x="6553200" y="6245225"/>
            <a:ext cx="2133600" cy="476250"/>
          </a:xfrm>
        </p:spPr>
        <p:txBody>
          <a:bodyPr/>
          <a:lstStyle>
            <a:lvl1pPr>
              <a:defRPr/>
            </a:lvl1pPr>
          </a:lstStyle>
          <a:p>
            <a:fld id="{31E4840D-846C-4E14-979E-96886A55FB2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53707812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5225"/>
            <a:ext cx="2133600" cy="476250"/>
          </a:xfrm>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C25DAAAA-0CC6-452B-B125-FB495245D36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82326061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2"/>
          <p:cNvSpPr>
            <a:spLocks noGrp="1"/>
          </p:cNvSpPr>
          <p:nvPr>
            <p:ph type="dt" sz="half" idx="10"/>
          </p:nvPr>
        </p:nvSpPr>
        <p:spPr>
          <a:xfrm>
            <a:off x="457200" y="6245225"/>
            <a:ext cx="2133600" cy="476250"/>
          </a:xfrm>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a:xfrm>
            <a:off x="3124200" y="6245225"/>
            <a:ext cx="2895600" cy="476250"/>
          </a:xfrm>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a:xfrm>
            <a:off x="6553200" y="6245225"/>
            <a:ext cx="2133600" cy="476250"/>
          </a:xfrm>
        </p:spPr>
        <p:txBody>
          <a:bodyPr/>
          <a:lstStyle>
            <a:lvl1pPr>
              <a:defRPr/>
            </a:lvl1pPr>
          </a:lstStyle>
          <a:p>
            <a:fld id="{304523CF-AE7D-421E-9460-D894032CEAD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48168609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F5B100A-44E7-457D-B187-F4D4DA8C6F4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4093221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581EA0BB-1729-4E69-8ABD-F6E16E453C0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74403956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E99150B-ED7B-4E2C-AC42-F68B1B499BB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3233062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9"/>
          <p:cNvSpPr>
            <a:spLocks noGrp="1" noChangeArrowheads="1"/>
          </p:cNvSpPr>
          <p:nvPr>
            <p:ph type="dt" sz="half" idx="10"/>
          </p:nvPr>
        </p:nvSpPr>
        <p:spPr>
          <a:ln/>
        </p:spPr>
        <p:txBody>
          <a:bodyPr/>
          <a:lstStyle>
            <a:lvl1pPr>
              <a:defRPr/>
            </a:lvl1pPr>
          </a:lstStyle>
          <a:p>
            <a:pPr>
              <a:defRPr/>
            </a:pPr>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pPr>
              <a:defRPr/>
            </a:pPr>
            <a:fld id="{8E7CE3C4-D4FD-4184-B71D-1654B40BEC5C}" type="slidenum">
              <a:rPr lang="en-US"/>
              <a:pPr>
                <a:defRPr/>
              </a:pPr>
              <a:t>‹#›</a:t>
            </a:fld>
            <a:endParaRPr lang="en-US"/>
          </a:p>
        </p:txBody>
      </p:sp>
    </p:spTree>
    <p:extLst>
      <p:ext uri="{BB962C8B-B14F-4D97-AF65-F5344CB8AC3E}">
        <p14:creationId xmlns:p14="http://schemas.microsoft.com/office/powerpoint/2010/main" val="265657612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49336997-C3F8-49F0-B3DC-C239357ADAE0}"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82979321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E492FAB9-CD78-49E5-A56B-7A5078D783AA}"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70117672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4A9998A5-9341-4095-928C-CB414B58853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29934450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1ACB1F0C-D7E9-4C63-93DA-FC51638F4F4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06602944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6F4E8145-B360-43F5-88F0-5964592A0AD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95507493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C3B832CA-5423-4833-94E0-9DCA346A3001}"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9073323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130A6145-FE9D-4A63-B274-B99078F6C86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08660481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85E3E80-54C4-4C5D-AB26-B0FB8009722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13511267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525963"/>
          </a:xfrm>
        </p:spPr>
        <p:txBody>
          <a:bodyPr/>
          <a:lstStyle/>
          <a:p>
            <a:endParaRPr lang="en-US"/>
          </a:p>
        </p:txBody>
      </p:sp>
      <p:sp>
        <p:nvSpPr>
          <p:cNvPr id="4" name="Date Placeholder 3"/>
          <p:cNvSpPr>
            <a:spLocks noGrp="1"/>
          </p:cNvSpPr>
          <p:nvPr>
            <p:ph type="dt" sz="half" idx="10"/>
          </p:nvPr>
        </p:nvSpPr>
        <p:spPr>
          <a:xfrm>
            <a:off x="457200" y="6245225"/>
            <a:ext cx="2133600" cy="476250"/>
          </a:xfrm>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a:xfrm>
            <a:off x="3124200" y="6245225"/>
            <a:ext cx="2895600" cy="476250"/>
          </a:xfrm>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a:xfrm>
            <a:off x="6553200" y="6245225"/>
            <a:ext cx="2133600" cy="476250"/>
          </a:xfrm>
        </p:spPr>
        <p:txBody>
          <a:bodyPr/>
          <a:lstStyle>
            <a:lvl1pPr>
              <a:defRPr/>
            </a:lvl1pPr>
          </a:lstStyle>
          <a:p>
            <a:fld id="{31E4840D-846C-4E14-979E-96886A55FB2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88247927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5225"/>
            <a:ext cx="2133600" cy="476250"/>
          </a:xfrm>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C25DAAAA-0CC6-452B-B125-FB495245D36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7676742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9"/>
          <p:cNvSpPr>
            <a:spLocks noGrp="1" noChangeArrowheads="1"/>
          </p:cNvSpPr>
          <p:nvPr>
            <p:ph type="dt" sz="half" idx="10"/>
          </p:nvPr>
        </p:nvSpPr>
        <p:spPr>
          <a:ln/>
        </p:spPr>
        <p:txBody>
          <a:bodyPr/>
          <a:lstStyle>
            <a:lvl1pPr>
              <a:defRPr/>
            </a:lvl1pPr>
          </a:lstStyle>
          <a:p>
            <a:pPr>
              <a:defRPr/>
            </a:pPr>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pPr>
              <a:defRPr/>
            </a:pPr>
            <a:fld id="{4CD2463F-1EAE-4305-90D4-F5FA7336EFA7}" type="slidenum">
              <a:rPr lang="en-US"/>
              <a:pPr>
                <a:defRPr/>
              </a:pPr>
              <a:t>‹#›</a:t>
            </a:fld>
            <a:endParaRPr lang="en-US"/>
          </a:p>
        </p:txBody>
      </p:sp>
    </p:spTree>
    <p:extLst>
      <p:ext uri="{BB962C8B-B14F-4D97-AF65-F5344CB8AC3E}">
        <p14:creationId xmlns:p14="http://schemas.microsoft.com/office/powerpoint/2010/main" val="220051514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2"/>
          <p:cNvSpPr>
            <a:spLocks noGrp="1"/>
          </p:cNvSpPr>
          <p:nvPr>
            <p:ph type="dt" sz="half" idx="10"/>
          </p:nvPr>
        </p:nvSpPr>
        <p:spPr>
          <a:xfrm>
            <a:off x="457200" y="6245225"/>
            <a:ext cx="2133600" cy="476250"/>
          </a:xfrm>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a:xfrm>
            <a:off x="3124200" y="6245225"/>
            <a:ext cx="2895600" cy="476250"/>
          </a:xfrm>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a:xfrm>
            <a:off x="6553200" y="6245225"/>
            <a:ext cx="2133600" cy="476250"/>
          </a:xfrm>
        </p:spPr>
        <p:txBody>
          <a:bodyPr/>
          <a:lstStyle>
            <a:lvl1pPr>
              <a:defRPr/>
            </a:lvl1pPr>
          </a:lstStyle>
          <a:p>
            <a:fld id="{304523CF-AE7D-421E-9460-D894032CEAD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00903431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F5B100A-44E7-457D-B187-F4D4DA8C6F4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94383575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581EA0BB-1729-4E69-8ABD-F6E16E453C0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96022813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E99150B-ED7B-4E2C-AC42-F68B1B499BB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06215654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49336997-C3F8-49F0-B3DC-C239357ADAE0}"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86499429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E492FAB9-CD78-49E5-A56B-7A5078D783AA}"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93833563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4A9998A5-9341-4095-928C-CB414B58853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29029541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1ACB1F0C-D7E9-4C63-93DA-FC51638F4F4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6344609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6F4E8145-B360-43F5-88F0-5964592A0AD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0037489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C3B832CA-5423-4833-94E0-9DCA346A3001}"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0908883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9"/>
          <p:cNvSpPr>
            <a:spLocks noGrp="1" noChangeArrowheads="1"/>
          </p:cNvSpPr>
          <p:nvPr>
            <p:ph type="dt" sz="half" idx="10"/>
          </p:nvPr>
        </p:nvSpPr>
        <p:spPr>
          <a:ln/>
        </p:spPr>
        <p:txBody>
          <a:bodyPr/>
          <a:lstStyle>
            <a:lvl1pPr>
              <a:defRPr/>
            </a:lvl1pPr>
          </a:lstStyle>
          <a:p>
            <a:pPr>
              <a:defRPr/>
            </a:pPr>
            <a:endParaRPr lang="en-US"/>
          </a:p>
        </p:txBody>
      </p:sp>
      <p:sp>
        <p:nvSpPr>
          <p:cNvPr id="8" name="Rectangle 10"/>
          <p:cNvSpPr>
            <a:spLocks noGrp="1" noChangeArrowheads="1"/>
          </p:cNvSpPr>
          <p:nvPr>
            <p:ph type="ftr" sz="quarter" idx="11"/>
          </p:nvPr>
        </p:nvSpPr>
        <p:spPr>
          <a:ln/>
        </p:spPr>
        <p:txBody>
          <a:bodyPr/>
          <a:lstStyle>
            <a:lvl1pPr>
              <a:defRPr/>
            </a:lvl1pPr>
          </a:lstStyle>
          <a:p>
            <a:pPr>
              <a:defRPr/>
            </a:pPr>
            <a:endParaRPr lang="en-US"/>
          </a:p>
        </p:txBody>
      </p:sp>
      <p:sp>
        <p:nvSpPr>
          <p:cNvPr id="9" name="Rectangle 11"/>
          <p:cNvSpPr>
            <a:spLocks noGrp="1" noChangeArrowheads="1"/>
          </p:cNvSpPr>
          <p:nvPr>
            <p:ph type="sldNum" sz="quarter" idx="12"/>
          </p:nvPr>
        </p:nvSpPr>
        <p:spPr>
          <a:ln/>
        </p:spPr>
        <p:txBody>
          <a:bodyPr/>
          <a:lstStyle>
            <a:lvl1pPr>
              <a:defRPr/>
            </a:lvl1pPr>
          </a:lstStyle>
          <a:p>
            <a:pPr>
              <a:defRPr/>
            </a:pPr>
            <a:fld id="{4E251644-37A1-4DE5-BA53-CCDD88A96E9A}" type="slidenum">
              <a:rPr lang="en-US"/>
              <a:pPr>
                <a:defRPr/>
              </a:pPr>
              <a:t>‹#›</a:t>
            </a:fld>
            <a:endParaRPr lang="en-US"/>
          </a:p>
        </p:txBody>
      </p:sp>
    </p:spTree>
    <p:extLst>
      <p:ext uri="{BB962C8B-B14F-4D97-AF65-F5344CB8AC3E}">
        <p14:creationId xmlns:p14="http://schemas.microsoft.com/office/powerpoint/2010/main" val="45316506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130A6145-FE9D-4A63-B274-B99078F6C86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98992245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85E3E80-54C4-4C5D-AB26-B0FB8009722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08334852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525963"/>
          </a:xfrm>
        </p:spPr>
        <p:txBody>
          <a:bodyPr/>
          <a:lstStyle/>
          <a:p>
            <a:endParaRPr lang="en-US"/>
          </a:p>
        </p:txBody>
      </p:sp>
      <p:sp>
        <p:nvSpPr>
          <p:cNvPr id="4" name="Date Placeholder 3"/>
          <p:cNvSpPr>
            <a:spLocks noGrp="1"/>
          </p:cNvSpPr>
          <p:nvPr>
            <p:ph type="dt" sz="half" idx="10"/>
          </p:nvPr>
        </p:nvSpPr>
        <p:spPr>
          <a:xfrm>
            <a:off x="457200" y="6245225"/>
            <a:ext cx="2133600" cy="476250"/>
          </a:xfrm>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a:xfrm>
            <a:off x="3124200" y="6245225"/>
            <a:ext cx="2895600" cy="476250"/>
          </a:xfrm>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a:xfrm>
            <a:off x="6553200" y="6245225"/>
            <a:ext cx="2133600" cy="476250"/>
          </a:xfrm>
        </p:spPr>
        <p:txBody>
          <a:bodyPr/>
          <a:lstStyle>
            <a:lvl1pPr>
              <a:defRPr/>
            </a:lvl1pPr>
          </a:lstStyle>
          <a:p>
            <a:fld id="{31E4840D-846C-4E14-979E-96886A55FB2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52525005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5225"/>
            <a:ext cx="2133600" cy="476250"/>
          </a:xfrm>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C25DAAAA-0CC6-452B-B125-FB495245D36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15193617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2"/>
          <p:cNvSpPr>
            <a:spLocks noGrp="1"/>
          </p:cNvSpPr>
          <p:nvPr>
            <p:ph type="dt" sz="half" idx="10"/>
          </p:nvPr>
        </p:nvSpPr>
        <p:spPr>
          <a:xfrm>
            <a:off x="457200" y="6245225"/>
            <a:ext cx="2133600" cy="476250"/>
          </a:xfrm>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a:xfrm>
            <a:off x="3124200" y="6245225"/>
            <a:ext cx="2895600" cy="476250"/>
          </a:xfrm>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a:xfrm>
            <a:off x="6553200" y="6245225"/>
            <a:ext cx="2133600" cy="476250"/>
          </a:xfrm>
        </p:spPr>
        <p:txBody>
          <a:bodyPr/>
          <a:lstStyle>
            <a:lvl1pPr>
              <a:defRPr/>
            </a:lvl1pPr>
          </a:lstStyle>
          <a:p>
            <a:fld id="{304523CF-AE7D-421E-9460-D894032CEAD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36326118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1658938" y="1600200"/>
            <a:ext cx="6837362" cy="3200400"/>
            <a:chOff x="1045" y="1008"/>
            <a:chExt cx="4307" cy="2016"/>
          </a:xfrm>
        </p:grpSpPr>
        <p:sp>
          <p:nvSpPr>
            <p:cNvPr id="5" name="Oval 3"/>
            <p:cNvSpPr>
              <a:spLocks noChangeArrowheads="1"/>
            </p:cNvSpPr>
            <p:nvPr/>
          </p:nvSpPr>
          <p:spPr bwMode="hidden">
            <a:xfrm flipH="1">
              <a:off x="4392" y="1008"/>
              <a:ext cx="960" cy="960"/>
            </a:xfrm>
            <a:prstGeom prst="ellipse">
              <a:avLst/>
            </a:prstGeom>
            <a:solidFill>
              <a:schemeClr val="accent2"/>
            </a:solidFill>
            <a:ln w="9525">
              <a:noFill/>
              <a:round/>
              <a:headEnd/>
              <a:tailEnd/>
            </a:ln>
            <a:effectLst/>
          </p:spPr>
          <p:txBody>
            <a:bodyPr wrap="none" anchor="ctr"/>
            <a:lstStyle/>
            <a:p>
              <a:pPr algn="ctr" eaLnBrk="1" hangingPunct="1">
                <a:defRPr/>
              </a:pPr>
              <a:endParaRPr lang="en-US" sz="2400">
                <a:solidFill>
                  <a:srgbClr val="000000"/>
                </a:solidFill>
                <a:latin typeface="Times New Roman" pitchFamily="18" charset="0"/>
              </a:endParaRPr>
            </a:p>
          </p:txBody>
        </p:sp>
        <p:sp>
          <p:nvSpPr>
            <p:cNvPr id="6" name="Oval 4"/>
            <p:cNvSpPr>
              <a:spLocks noChangeArrowheads="1"/>
            </p:cNvSpPr>
            <p:nvPr/>
          </p:nvSpPr>
          <p:spPr bwMode="hidden">
            <a:xfrm flipH="1">
              <a:off x="3264" y="1008"/>
              <a:ext cx="960" cy="960"/>
            </a:xfrm>
            <a:prstGeom prst="ellipse">
              <a:avLst/>
            </a:prstGeom>
            <a:solidFill>
              <a:schemeClr val="accent2"/>
            </a:solidFill>
            <a:ln w="9525">
              <a:noFill/>
              <a:round/>
              <a:headEnd/>
              <a:tailEnd/>
            </a:ln>
            <a:effectLst/>
          </p:spPr>
          <p:txBody>
            <a:bodyPr wrap="none" anchor="ctr"/>
            <a:lstStyle/>
            <a:p>
              <a:pPr algn="ctr" eaLnBrk="1" hangingPunct="1">
                <a:defRPr/>
              </a:pPr>
              <a:endParaRPr lang="en-US" sz="2400">
                <a:solidFill>
                  <a:srgbClr val="000000"/>
                </a:solidFill>
                <a:latin typeface="Times New Roman" pitchFamily="18" charset="0"/>
              </a:endParaRPr>
            </a:p>
          </p:txBody>
        </p:sp>
        <p:sp>
          <p:nvSpPr>
            <p:cNvPr id="7" name="Oval 5"/>
            <p:cNvSpPr>
              <a:spLocks noChangeArrowheads="1"/>
            </p:cNvSpPr>
            <p:nvPr/>
          </p:nvSpPr>
          <p:spPr bwMode="hidden">
            <a:xfrm flipH="1">
              <a:off x="2136" y="1008"/>
              <a:ext cx="960" cy="960"/>
            </a:xfrm>
            <a:prstGeom prst="ellipse">
              <a:avLst/>
            </a:prstGeom>
            <a:noFill/>
            <a:ln w="28575">
              <a:solidFill>
                <a:schemeClr val="accent2"/>
              </a:solidFill>
              <a:round/>
              <a:headEnd/>
              <a:tailEnd/>
            </a:ln>
            <a:effectLst/>
          </p:spPr>
          <p:txBody>
            <a:bodyPr wrap="none" anchor="ctr"/>
            <a:lstStyle/>
            <a:p>
              <a:pPr algn="ctr" eaLnBrk="1" hangingPunct="1">
                <a:defRPr/>
              </a:pPr>
              <a:endParaRPr lang="en-US" sz="2400">
                <a:solidFill>
                  <a:srgbClr val="000000"/>
                </a:solidFill>
                <a:latin typeface="Times New Roman" pitchFamily="18" charset="0"/>
              </a:endParaRPr>
            </a:p>
          </p:txBody>
        </p:sp>
        <p:sp>
          <p:nvSpPr>
            <p:cNvPr id="8" name="Oval 6"/>
            <p:cNvSpPr>
              <a:spLocks noChangeArrowheads="1"/>
            </p:cNvSpPr>
            <p:nvPr/>
          </p:nvSpPr>
          <p:spPr bwMode="hidden">
            <a:xfrm flipH="1">
              <a:off x="2136" y="2064"/>
              <a:ext cx="960" cy="960"/>
            </a:xfrm>
            <a:prstGeom prst="ellipse">
              <a:avLst/>
            </a:prstGeom>
            <a:solidFill>
              <a:schemeClr val="accent2"/>
            </a:solidFill>
            <a:ln w="28575">
              <a:noFill/>
              <a:round/>
              <a:headEnd/>
              <a:tailEnd/>
            </a:ln>
            <a:effectLst/>
          </p:spPr>
          <p:txBody>
            <a:bodyPr wrap="none" anchor="ctr"/>
            <a:lstStyle/>
            <a:p>
              <a:pPr algn="ctr" eaLnBrk="1" hangingPunct="1">
                <a:defRPr/>
              </a:pPr>
              <a:endParaRPr lang="en-US" sz="2400">
                <a:solidFill>
                  <a:srgbClr val="000000"/>
                </a:solidFill>
                <a:latin typeface="Times New Roman" pitchFamily="18" charset="0"/>
              </a:endParaRPr>
            </a:p>
          </p:txBody>
        </p:sp>
        <p:sp>
          <p:nvSpPr>
            <p:cNvPr id="9" name="Oval 7"/>
            <p:cNvSpPr>
              <a:spLocks noChangeArrowheads="1"/>
            </p:cNvSpPr>
            <p:nvPr/>
          </p:nvSpPr>
          <p:spPr bwMode="hidden">
            <a:xfrm flipH="1">
              <a:off x="1045" y="2064"/>
              <a:ext cx="960" cy="960"/>
            </a:xfrm>
            <a:prstGeom prst="ellipse">
              <a:avLst/>
            </a:prstGeom>
            <a:solidFill>
              <a:schemeClr val="accent2"/>
            </a:solidFill>
            <a:ln w="9525">
              <a:noFill/>
              <a:round/>
              <a:headEnd/>
              <a:tailEnd/>
            </a:ln>
            <a:effectLst/>
          </p:spPr>
          <p:txBody>
            <a:bodyPr wrap="none" anchor="ctr"/>
            <a:lstStyle/>
            <a:p>
              <a:pPr algn="ctr" eaLnBrk="1" hangingPunct="1">
                <a:defRPr/>
              </a:pPr>
              <a:endParaRPr lang="en-US" sz="2400">
                <a:solidFill>
                  <a:srgbClr val="000000"/>
                </a:solidFill>
                <a:latin typeface="Times New Roman" pitchFamily="18" charset="0"/>
              </a:endParaRPr>
            </a:p>
          </p:txBody>
        </p:sp>
        <p:sp>
          <p:nvSpPr>
            <p:cNvPr id="10" name="Oval 8"/>
            <p:cNvSpPr>
              <a:spLocks noChangeArrowheads="1"/>
            </p:cNvSpPr>
            <p:nvPr/>
          </p:nvSpPr>
          <p:spPr bwMode="hidden">
            <a:xfrm flipH="1">
              <a:off x="4392" y="2064"/>
              <a:ext cx="960" cy="960"/>
            </a:xfrm>
            <a:prstGeom prst="ellipse">
              <a:avLst/>
            </a:prstGeom>
            <a:noFill/>
            <a:ln w="28575">
              <a:solidFill>
                <a:schemeClr val="accent2"/>
              </a:solidFill>
              <a:round/>
              <a:headEnd/>
              <a:tailEnd/>
            </a:ln>
            <a:effectLst/>
          </p:spPr>
          <p:txBody>
            <a:bodyPr wrap="none" anchor="ctr"/>
            <a:lstStyle/>
            <a:p>
              <a:pPr algn="ctr" eaLnBrk="1" hangingPunct="1">
                <a:defRPr/>
              </a:pPr>
              <a:endParaRPr lang="en-US" sz="2400">
                <a:solidFill>
                  <a:srgbClr val="000000"/>
                </a:solidFill>
                <a:latin typeface="Times New Roman" pitchFamily="18" charset="0"/>
              </a:endParaRPr>
            </a:p>
          </p:txBody>
        </p:sp>
      </p:grpSp>
      <p:sp>
        <p:nvSpPr>
          <p:cNvPr id="39948" name="Rectangle 12"/>
          <p:cNvSpPr>
            <a:spLocks noGrp="1" noChangeArrowheads="1"/>
          </p:cNvSpPr>
          <p:nvPr>
            <p:ph type="ctrTitle"/>
          </p:nvPr>
        </p:nvSpPr>
        <p:spPr>
          <a:xfrm>
            <a:off x="685800" y="1219200"/>
            <a:ext cx="7772400" cy="1933575"/>
          </a:xfrm>
        </p:spPr>
        <p:txBody>
          <a:bodyPr anchor="b"/>
          <a:lstStyle>
            <a:lvl1pPr algn="r">
              <a:defRPr sz="4400"/>
            </a:lvl1pPr>
          </a:lstStyle>
          <a:p>
            <a:r>
              <a:rPr lang="en-US"/>
              <a:t>Click to edit Master title style</a:t>
            </a:r>
          </a:p>
        </p:txBody>
      </p:sp>
      <p:sp>
        <p:nvSpPr>
          <p:cNvPr id="39949" name="Rectangle 13"/>
          <p:cNvSpPr>
            <a:spLocks noGrp="1" noChangeArrowheads="1"/>
          </p:cNvSpPr>
          <p:nvPr>
            <p:ph type="subTitle" idx="1"/>
          </p:nvPr>
        </p:nvSpPr>
        <p:spPr>
          <a:xfrm>
            <a:off x="2057400" y="3505200"/>
            <a:ext cx="6400800" cy="1752600"/>
          </a:xfrm>
        </p:spPr>
        <p:txBody>
          <a:bodyPr/>
          <a:lstStyle>
            <a:lvl1pPr marL="0" indent="0" algn="r">
              <a:buFont typeface="Wingdings" pitchFamily="2" charset="2"/>
              <a:buNone/>
              <a:defRPr/>
            </a:lvl1pPr>
          </a:lstStyle>
          <a:p>
            <a:r>
              <a:rPr lang="en-US"/>
              <a:t>Click to edit Master subtitle style</a:t>
            </a:r>
          </a:p>
        </p:txBody>
      </p:sp>
      <p:sp>
        <p:nvSpPr>
          <p:cNvPr id="11" name="Rectangle 9"/>
          <p:cNvSpPr>
            <a:spLocks noGrp="1" noChangeArrowheads="1"/>
          </p:cNvSpPr>
          <p:nvPr>
            <p:ph type="dt" sz="half" idx="10"/>
          </p:nvPr>
        </p:nvSpPr>
        <p:spPr/>
        <p:txBody>
          <a:bodyPr/>
          <a:lstStyle>
            <a:lvl1pPr>
              <a:defRPr/>
            </a:lvl1pPr>
          </a:lstStyle>
          <a:p>
            <a:pPr>
              <a:defRPr/>
            </a:pPr>
            <a:endParaRPr lang="en-US">
              <a:solidFill>
                <a:srgbClr val="000000"/>
              </a:solidFill>
            </a:endParaRPr>
          </a:p>
        </p:txBody>
      </p:sp>
      <p:sp>
        <p:nvSpPr>
          <p:cNvPr id="12" name="Rectangle 10"/>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13" name="Rectangle 11"/>
          <p:cNvSpPr>
            <a:spLocks noGrp="1" noChangeArrowheads="1"/>
          </p:cNvSpPr>
          <p:nvPr>
            <p:ph type="sldNum" sz="quarter" idx="12"/>
          </p:nvPr>
        </p:nvSpPr>
        <p:spPr/>
        <p:txBody>
          <a:bodyPr/>
          <a:lstStyle>
            <a:lvl1pPr>
              <a:defRPr/>
            </a:lvl1pPr>
          </a:lstStyle>
          <a:p>
            <a:pPr>
              <a:defRPr/>
            </a:pPr>
            <a:fld id="{C61A5B73-5FB7-4D0C-A637-61A2381DADD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0039546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10"/>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11"/>
          <p:cNvSpPr>
            <a:spLocks noGrp="1" noChangeArrowheads="1"/>
          </p:cNvSpPr>
          <p:nvPr>
            <p:ph type="sldNum" sz="quarter" idx="12"/>
          </p:nvPr>
        </p:nvSpPr>
        <p:spPr>
          <a:ln/>
        </p:spPr>
        <p:txBody>
          <a:bodyPr/>
          <a:lstStyle>
            <a:lvl1pPr>
              <a:defRPr/>
            </a:lvl1pPr>
          </a:lstStyle>
          <a:p>
            <a:pPr>
              <a:defRPr/>
            </a:pPr>
            <a:fld id="{C48AEC9A-3729-4C04-AB01-92168DBA7FD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5141924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9"/>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10"/>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11"/>
          <p:cNvSpPr>
            <a:spLocks noGrp="1" noChangeArrowheads="1"/>
          </p:cNvSpPr>
          <p:nvPr>
            <p:ph type="sldNum" sz="quarter" idx="12"/>
          </p:nvPr>
        </p:nvSpPr>
        <p:spPr>
          <a:ln/>
        </p:spPr>
        <p:txBody>
          <a:bodyPr/>
          <a:lstStyle>
            <a:lvl1pPr>
              <a:defRPr/>
            </a:lvl1pPr>
          </a:lstStyle>
          <a:p>
            <a:pPr>
              <a:defRPr/>
            </a:pPr>
            <a:fld id="{8E7CE3C4-D4FD-4184-B71D-1654B40BEC5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7245424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9"/>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10"/>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11"/>
          <p:cNvSpPr>
            <a:spLocks noGrp="1" noChangeArrowheads="1"/>
          </p:cNvSpPr>
          <p:nvPr>
            <p:ph type="sldNum" sz="quarter" idx="12"/>
          </p:nvPr>
        </p:nvSpPr>
        <p:spPr>
          <a:ln/>
        </p:spPr>
        <p:txBody>
          <a:bodyPr/>
          <a:lstStyle>
            <a:lvl1pPr>
              <a:defRPr/>
            </a:lvl1pPr>
          </a:lstStyle>
          <a:p>
            <a:pPr>
              <a:defRPr/>
            </a:pPr>
            <a:fld id="{4CD2463F-1EAE-4305-90D4-F5FA7336EFA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42488841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9"/>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10"/>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11"/>
          <p:cNvSpPr>
            <a:spLocks noGrp="1" noChangeArrowheads="1"/>
          </p:cNvSpPr>
          <p:nvPr>
            <p:ph type="sldNum" sz="quarter" idx="12"/>
          </p:nvPr>
        </p:nvSpPr>
        <p:spPr>
          <a:ln/>
        </p:spPr>
        <p:txBody>
          <a:bodyPr/>
          <a:lstStyle>
            <a:lvl1pPr>
              <a:defRPr/>
            </a:lvl1pPr>
          </a:lstStyle>
          <a:p>
            <a:pPr>
              <a:defRPr/>
            </a:pPr>
            <a:fld id="{4E251644-37A1-4DE5-BA53-CCDD88A96E9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4887667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9"/>
          <p:cNvSpPr>
            <a:spLocks noGrp="1" noChangeArrowheads="1"/>
          </p:cNvSpPr>
          <p:nvPr>
            <p:ph type="dt" sz="half" idx="10"/>
          </p:nvPr>
        </p:nvSpPr>
        <p:spPr>
          <a:ln/>
        </p:spPr>
        <p:txBody>
          <a:bodyPr/>
          <a:lstStyle>
            <a:lvl1pPr>
              <a:defRPr/>
            </a:lvl1pPr>
          </a:lstStyle>
          <a:p>
            <a:pPr>
              <a:defRPr/>
            </a:pPr>
            <a:endParaRPr lang="en-US"/>
          </a:p>
        </p:txBody>
      </p:sp>
      <p:sp>
        <p:nvSpPr>
          <p:cNvPr id="4" name="Rectangle 10"/>
          <p:cNvSpPr>
            <a:spLocks noGrp="1" noChangeArrowheads="1"/>
          </p:cNvSpPr>
          <p:nvPr>
            <p:ph type="ftr" sz="quarter" idx="11"/>
          </p:nvPr>
        </p:nvSpPr>
        <p:spPr>
          <a:ln/>
        </p:spPr>
        <p:txBody>
          <a:bodyPr/>
          <a:lstStyle>
            <a:lvl1pPr>
              <a:defRPr/>
            </a:lvl1pPr>
          </a:lstStyle>
          <a:p>
            <a:pPr>
              <a:defRPr/>
            </a:pPr>
            <a:endParaRPr lang="en-US"/>
          </a:p>
        </p:txBody>
      </p:sp>
      <p:sp>
        <p:nvSpPr>
          <p:cNvPr id="5" name="Rectangle 11"/>
          <p:cNvSpPr>
            <a:spLocks noGrp="1" noChangeArrowheads="1"/>
          </p:cNvSpPr>
          <p:nvPr>
            <p:ph type="sldNum" sz="quarter" idx="12"/>
          </p:nvPr>
        </p:nvSpPr>
        <p:spPr>
          <a:ln/>
        </p:spPr>
        <p:txBody>
          <a:bodyPr/>
          <a:lstStyle>
            <a:lvl1pPr>
              <a:defRPr/>
            </a:lvl1pPr>
          </a:lstStyle>
          <a:p>
            <a:pPr>
              <a:defRPr/>
            </a:pPr>
            <a:fld id="{06DB2E49-95F2-4B53-959D-590048018B33}" type="slidenum">
              <a:rPr lang="en-US"/>
              <a:pPr>
                <a:defRPr/>
              </a:pPr>
              <a:t>‹#›</a:t>
            </a:fld>
            <a:endParaRPr lang="en-US"/>
          </a:p>
        </p:txBody>
      </p:sp>
    </p:spTree>
    <p:extLst>
      <p:ext uri="{BB962C8B-B14F-4D97-AF65-F5344CB8AC3E}">
        <p14:creationId xmlns:p14="http://schemas.microsoft.com/office/powerpoint/2010/main" val="12704113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9"/>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10"/>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11"/>
          <p:cNvSpPr>
            <a:spLocks noGrp="1" noChangeArrowheads="1"/>
          </p:cNvSpPr>
          <p:nvPr>
            <p:ph type="sldNum" sz="quarter" idx="12"/>
          </p:nvPr>
        </p:nvSpPr>
        <p:spPr>
          <a:ln/>
        </p:spPr>
        <p:txBody>
          <a:bodyPr/>
          <a:lstStyle>
            <a:lvl1pPr>
              <a:defRPr/>
            </a:lvl1pPr>
          </a:lstStyle>
          <a:p>
            <a:pPr>
              <a:defRPr/>
            </a:pPr>
            <a:fld id="{06DB2E49-95F2-4B53-959D-590048018B3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02698367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9"/>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10"/>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11"/>
          <p:cNvSpPr>
            <a:spLocks noGrp="1" noChangeArrowheads="1"/>
          </p:cNvSpPr>
          <p:nvPr>
            <p:ph type="sldNum" sz="quarter" idx="12"/>
          </p:nvPr>
        </p:nvSpPr>
        <p:spPr>
          <a:ln/>
        </p:spPr>
        <p:txBody>
          <a:bodyPr/>
          <a:lstStyle>
            <a:lvl1pPr>
              <a:defRPr/>
            </a:lvl1pPr>
          </a:lstStyle>
          <a:p>
            <a:pPr>
              <a:defRPr/>
            </a:pPr>
            <a:fld id="{149537F0-5E08-4B3F-8D81-B0401ECB119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6919201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10"/>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11"/>
          <p:cNvSpPr>
            <a:spLocks noGrp="1" noChangeArrowheads="1"/>
          </p:cNvSpPr>
          <p:nvPr>
            <p:ph type="sldNum" sz="quarter" idx="12"/>
          </p:nvPr>
        </p:nvSpPr>
        <p:spPr>
          <a:ln/>
        </p:spPr>
        <p:txBody>
          <a:bodyPr/>
          <a:lstStyle>
            <a:lvl1pPr>
              <a:defRPr/>
            </a:lvl1pPr>
          </a:lstStyle>
          <a:p>
            <a:pPr>
              <a:defRPr/>
            </a:pPr>
            <a:fld id="{79ED618D-7EB1-4D93-A070-B94214404B4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8900489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10"/>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11"/>
          <p:cNvSpPr>
            <a:spLocks noGrp="1" noChangeArrowheads="1"/>
          </p:cNvSpPr>
          <p:nvPr>
            <p:ph type="sldNum" sz="quarter" idx="12"/>
          </p:nvPr>
        </p:nvSpPr>
        <p:spPr>
          <a:ln/>
        </p:spPr>
        <p:txBody>
          <a:bodyPr/>
          <a:lstStyle>
            <a:lvl1pPr>
              <a:defRPr/>
            </a:lvl1pPr>
          </a:lstStyle>
          <a:p>
            <a:pPr>
              <a:defRPr/>
            </a:pPr>
            <a:fld id="{4B4AE419-8F8F-482F-92F3-6278A055EB4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0229102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10"/>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11"/>
          <p:cNvSpPr>
            <a:spLocks noGrp="1" noChangeArrowheads="1"/>
          </p:cNvSpPr>
          <p:nvPr>
            <p:ph type="sldNum" sz="quarter" idx="12"/>
          </p:nvPr>
        </p:nvSpPr>
        <p:spPr>
          <a:ln/>
        </p:spPr>
        <p:txBody>
          <a:bodyPr/>
          <a:lstStyle>
            <a:lvl1pPr>
              <a:defRPr/>
            </a:lvl1pPr>
          </a:lstStyle>
          <a:p>
            <a:pPr>
              <a:defRPr/>
            </a:pPr>
            <a:fld id="{7CA4D24E-6347-4165-B941-AEC1738892B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5637431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628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628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10"/>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11"/>
          <p:cNvSpPr>
            <a:spLocks noGrp="1" noChangeArrowheads="1"/>
          </p:cNvSpPr>
          <p:nvPr>
            <p:ph type="sldNum" sz="quarter" idx="12"/>
          </p:nvPr>
        </p:nvSpPr>
        <p:spPr>
          <a:ln/>
        </p:spPr>
        <p:txBody>
          <a:bodyPr/>
          <a:lstStyle>
            <a:lvl1pPr>
              <a:defRPr/>
            </a:lvl1pPr>
          </a:lstStyle>
          <a:p>
            <a:pPr>
              <a:defRPr/>
            </a:pPr>
            <a:fld id="{AF2B074E-0BE9-4494-A99A-EE0A22E23EB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06187787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62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9"/>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10"/>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11"/>
          <p:cNvSpPr>
            <a:spLocks noGrp="1" noChangeArrowheads="1"/>
          </p:cNvSpPr>
          <p:nvPr>
            <p:ph type="sldNum" sz="quarter" idx="12"/>
          </p:nvPr>
        </p:nvSpPr>
        <p:spPr>
          <a:ln/>
        </p:spPr>
        <p:txBody>
          <a:bodyPr/>
          <a:lstStyle>
            <a:lvl1pPr>
              <a:defRPr/>
            </a:lvl1pPr>
          </a:lstStyle>
          <a:p>
            <a:pPr>
              <a:defRPr/>
            </a:pPr>
            <a:fld id="{9E78B759-097B-4715-ABB2-E1F18AC0378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4411894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F5B100A-44E7-457D-B187-F4D4DA8C6F4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27432774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581EA0BB-1729-4E69-8ABD-F6E16E453C0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53516276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E99150B-ED7B-4E2C-AC42-F68B1B499BB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8737306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9"/>
          <p:cNvSpPr>
            <a:spLocks noGrp="1" noChangeArrowheads="1"/>
          </p:cNvSpPr>
          <p:nvPr>
            <p:ph type="dt" sz="half" idx="10"/>
          </p:nvPr>
        </p:nvSpPr>
        <p:spPr>
          <a:ln/>
        </p:spPr>
        <p:txBody>
          <a:bodyPr/>
          <a:lstStyle>
            <a:lvl1pPr>
              <a:defRPr/>
            </a:lvl1pPr>
          </a:lstStyle>
          <a:p>
            <a:pPr>
              <a:defRPr/>
            </a:pPr>
            <a:endParaRPr lang="en-US"/>
          </a:p>
        </p:txBody>
      </p:sp>
      <p:sp>
        <p:nvSpPr>
          <p:cNvPr id="3" name="Rectangle 10"/>
          <p:cNvSpPr>
            <a:spLocks noGrp="1" noChangeArrowheads="1"/>
          </p:cNvSpPr>
          <p:nvPr>
            <p:ph type="ftr" sz="quarter" idx="11"/>
          </p:nvPr>
        </p:nvSpPr>
        <p:spPr>
          <a:ln/>
        </p:spPr>
        <p:txBody>
          <a:bodyPr/>
          <a:lstStyle>
            <a:lvl1pPr>
              <a:defRPr/>
            </a:lvl1pPr>
          </a:lstStyle>
          <a:p>
            <a:pPr>
              <a:defRPr/>
            </a:pPr>
            <a:endParaRPr lang="en-US"/>
          </a:p>
        </p:txBody>
      </p:sp>
      <p:sp>
        <p:nvSpPr>
          <p:cNvPr id="4" name="Rectangle 11"/>
          <p:cNvSpPr>
            <a:spLocks noGrp="1" noChangeArrowheads="1"/>
          </p:cNvSpPr>
          <p:nvPr>
            <p:ph type="sldNum" sz="quarter" idx="12"/>
          </p:nvPr>
        </p:nvSpPr>
        <p:spPr>
          <a:ln/>
        </p:spPr>
        <p:txBody>
          <a:bodyPr/>
          <a:lstStyle>
            <a:lvl1pPr>
              <a:defRPr/>
            </a:lvl1pPr>
          </a:lstStyle>
          <a:p>
            <a:pPr>
              <a:defRPr/>
            </a:pPr>
            <a:fld id="{149537F0-5E08-4B3F-8D81-B0401ECB1192}" type="slidenum">
              <a:rPr lang="en-US"/>
              <a:pPr>
                <a:defRPr/>
              </a:pPr>
              <a:t>‹#›</a:t>
            </a:fld>
            <a:endParaRPr lang="en-US"/>
          </a:p>
        </p:txBody>
      </p:sp>
    </p:spTree>
    <p:extLst>
      <p:ext uri="{BB962C8B-B14F-4D97-AF65-F5344CB8AC3E}">
        <p14:creationId xmlns:p14="http://schemas.microsoft.com/office/powerpoint/2010/main" val="123957877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49336997-C3F8-49F0-B3DC-C239357ADAE0}"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88135051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E492FAB9-CD78-49E5-A56B-7A5078D783AA}"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13258265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4A9998A5-9341-4095-928C-CB414B58853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2052246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1ACB1F0C-D7E9-4C63-93DA-FC51638F4F4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70021351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6F4E8145-B360-43F5-88F0-5964592A0AD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25960610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C3B832CA-5423-4833-94E0-9DCA346A3001}"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1575486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130A6145-FE9D-4A63-B274-B99078F6C86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43503587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85E3E80-54C4-4C5D-AB26-B0FB8009722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61300622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525963"/>
          </a:xfrm>
        </p:spPr>
        <p:txBody>
          <a:bodyPr/>
          <a:lstStyle/>
          <a:p>
            <a:endParaRPr lang="en-US"/>
          </a:p>
        </p:txBody>
      </p:sp>
      <p:sp>
        <p:nvSpPr>
          <p:cNvPr id="4" name="Date Placeholder 3"/>
          <p:cNvSpPr>
            <a:spLocks noGrp="1"/>
          </p:cNvSpPr>
          <p:nvPr>
            <p:ph type="dt" sz="half" idx="10"/>
          </p:nvPr>
        </p:nvSpPr>
        <p:spPr>
          <a:xfrm>
            <a:off x="457200" y="6245225"/>
            <a:ext cx="2133600" cy="476250"/>
          </a:xfrm>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a:xfrm>
            <a:off x="3124200" y="6245225"/>
            <a:ext cx="2895600" cy="476250"/>
          </a:xfrm>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a:xfrm>
            <a:off x="6553200" y="6245225"/>
            <a:ext cx="2133600" cy="476250"/>
          </a:xfrm>
        </p:spPr>
        <p:txBody>
          <a:bodyPr/>
          <a:lstStyle>
            <a:lvl1pPr>
              <a:defRPr/>
            </a:lvl1pPr>
          </a:lstStyle>
          <a:p>
            <a:fld id="{31E4840D-846C-4E14-979E-96886A55FB2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1691143"/>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5225"/>
            <a:ext cx="2133600" cy="476250"/>
          </a:xfrm>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C25DAAAA-0CC6-452B-B125-FB495245D36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7064633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pPr>
              <a:defRPr/>
            </a:pPr>
            <a:fld id="{79ED618D-7EB1-4D93-A070-B94214404B43}" type="slidenum">
              <a:rPr lang="en-US"/>
              <a:pPr>
                <a:defRPr/>
              </a:pPr>
              <a:t>‹#›</a:t>
            </a:fld>
            <a:endParaRPr lang="en-US"/>
          </a:p>
        </p:txBody>
      </p:sp>
    </p:spTree>
    <p:extLst>
      <p:ext uri="{BB962C8B-B14F-4D97-AF65-F5344CB8AC3E}">
        <p14:creationId xmlns:p14="http://schemas.microsoft.com/office/powerpoint/2010/main" val="88532271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2"/>
          <p:cNvSpPr>
            <a:spLocks noGrp="1"/>
          </p:cNvSpPr>
          <p:nvPr>
            <p:ph type="dt" sz="half" idx="10"/>
          </p:nvPr>
        </p:nvSpPr>
        <p:spPr>
          <a:xfrm>
            <a:off x="457200" y="6245225"/>
            <a:ext cx="2133600" cy="476250"/>
          </a:xfrm>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a:xfrm>
            <a:off x="3124200" y="6245225"/>
            <a:ext cx="2895600" cy="476250"/>
          </a:xfrm>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a:xfrm>
            <a:off x="6553200" y="6245225"/>
            <a:ext cx="2133600" cy="476250"/>
          </a:xfrm>
        </p:spPr>
        <p:txBody>
          <a:bodyPr/>
          <a:lstStyle>
            <a:lvl1pPr>
              <a:defRPr/>
            </a:lvl1pPr>
          </a:lstStyle>
          <a:p>
            <a:fld id="{304523CF-AE7D-421E-9460-D894032CEAD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79197917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F5B100A-44E7-457D-B187-F4D4DA8C6F4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79394100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581EA0BB-1729-4E69-8ABD-F6E16E453C0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13860175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E99150B-ED7B-4E2C-AC42-F68B1B499BB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629859864"/>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49336997-C3F8-49F0-B3DC-C239357ADAE0}"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853611080"/>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E492FAB9-CD78-49E5-A56B-7A5078D783AA}"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988379065"/>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4A9998A5-9341-4095-928C-CB414B58853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203323329"/>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1ACB1F0C-D7E9-4C63-93DA-FC51638F4F4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022382053"/>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6F4E8145-B360-43F5-88F0-5964592A0AD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6622060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C3B832CA-5423-4833-94E0-9DCA346A3001}"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4468634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pPr>
              <a:defRPr/>
            </a:pPr>
            <a:fld id="{4B4AE419-8F8F-482F-92F3-6278A055EB40}" type="slidenum">
              <a:rPr lang="en-US"/>
              <a:pPr>
                <a:defRPr/>
              </a:pPr>
              <a:t>‹#›</a:t>
            </a:fld>
            <a:endParaRPr lang="en-US"/>
          </a:p>
        </p:txBody>
      </p:sp>
    </p:spTree>
    <p:extLst>
      <p:ext uri="{BB962C8B-B14F-4D97-AF65-F5344CB8AC3E}">
        <p14:creationId xmlns:p14="http://schemas.microsoft.com/office/powerpoint/2010/main" val="226097920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130A6145-FE9D-4A63-B274-B99078F6C86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696992603"/>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85E3E80-54C4-4C5D-AB26-B0FB8009722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375167328"/>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525963"/>
          </a:xfrm>
        </p:spPr>
        <p:txBody>
          <a:bodyPr/>
          <a:lstStyle/>
          <a:p>
            <a:endParaRPr lang="en-US"/>
          </a:p>
        </p:txBody>
      </p:sp>
      <p:sp>
        <p:nvSpPr>
          <p:cNvPr id="4" name="Date Placeholder 3"/>
          <p:cNvSpPr>
            <a:spLocks noGrp="1"/>
          </p:cNvSpPr>
          <p:nvPr>
            <p:ph type="dt" sz="half" idx="10"/>
          </p:nvPr>
        </p:nvSpPr>
        <p:spPr>
          <a:xfrm>
            <a:off x="457200" y="6245225"/>
            <a:ext cx="2133600" cy="476250"/>
          </a:xfrm>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a:xfrm>
            <a:off x="3124200" y="6245225"/>
            <a:ext cx="2895600" cy="476250"/>
          </a:xfrm>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a:xfrm>
            <a:off x="6553200" y="6245225"/>
            <a:ext cx="2133600" cy="476250"/>
          </a:xfrm>
        </p:spPr>
        <p:txBody>
          <a:bodyPr/>
          <a:lstStyle>
            <a:lvl1pPr>
              <a:defRPr/>
            </a:lvl1pPr>
          </a:lstStyle>
          <a:p>
            <a:fld id="{31E4840D-846C-4E14-979E-96886A55FB2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83322862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5225"/>
            <a:ext cx="2133600" cy="476250"/>
          </a:xfrm>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C25DAAAA-0CC6-452B-B125-FB495245D36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442662654"/>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2"/>
          <p:cNvSpPr>
            <a:spLocks noGrp="1"/>
          </p:cNvSpPr>
          <p:nvPr>
            <p:ph type="dt" sz="half" idx="10"/>
          </p:nvPr>
        </p:nvSpPr>
        <p:spPr>
          <a:xfrm>
            <a:off x="457200" y="6245225"/>
            <a:ext cx="2133600" cy="476250"/>
          </a:xfrm>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a:xfrm>
            <a:off x="3124200" y="6245225"/>
            <a:ext cx="2895600" cy="476250"/>
          </a:xfrm>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a:xfrm>
            <a:off x="6553200" y="6245225"/>
            <a:ext cx="2133600" cy="476250"/>
          </a:xfrm>
        </p:spPr>
        <p:txBody>
          <a:bodyPr/>
          <a:lstStyle>
            <a:lvl1pPr>
              <a:defRPr/>
            </a:lvl1pPr>
          </a:lstStyle>
          <a:p>
            <a:fld id="{304523CF-AE7D-421E-9460-D894032CEAD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844121660"/>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1658938" y="1600200"/>
            <a:ext cx="6837362" cy="3200400"/>
            <a:chOff x="1045" y="1008"/>
            <a:chExt cx="4307" cy="2016"/>
          </a:xfrm>
        </p:grpSpPr>
        <p:sp>
          <p:nvSpPr>
            <p:cNvPr id="5" name="Oval 3"/>
            <p:cNvSpPr>
              <a:spLocks noChangeArrowheads="1"/>
            </p:cNvSpPr>
            <p:nvPr/>
          </p:nvSpPr>
          <p:spPr bwMode="hidden">
            <a:xfrm flipH="1">
              <a:off x="4392" y="1008"/>
              <a:ext cx="960" cy="960"/>
            </a:xfrm>
            <a:prstGeom prst="ellipse">
              <a:avLst/>
            </a:prstGeom>
            <a:solidFill>
              <a:schemeClr val="accent2"/>
            </a:solidFill>
            <a:ln w="9525">
              <a:noFill/>
              <a:round/>
              <a:headEnd/>
              <a:tailEnd/>
            </a:ln>
            <a:effectLst/>
          </p:spPr>
          <p:txBody>
            <a:bodyPr wrap="none" anchor="ctr"/>
            <a:lstStyle/>
            <a:p>
              <a:pPr algn="ctr" eaLnBrk="1" hangingPunct="1">
                <a:defRPr/>
              </a:pPr>
              <a:endParaRPr lang="en-US" sz="2400">
                <a:solidFill>
                  <a:srgbClr val="000000"/>
                </a:solidFill>
                <a:latin typeface="Times New Roman" pitchFamily="18" charset="0"/>
              </a:endParaRPr>
            </a:p>
          </p:txBody>
        </p:sp>
        <p:sp>
          <p:nvSpPr>
            <p:cNvPr id="6" name="Oval 4"/>
            <p:cNvSpPr>
              <a:spLocks noChangeArrowheads="1"/>
            </p:cNvSpPr>
            <p:nvPr/>
          </p:nvSpPr>
          <p:spPr bwMode="hidden">
            <a:xfrm flipH="1">
              <a:off x="3264" y="1008"/>
              <a:ext cx="960" cy="960"/>
            </a:xfrm>
            <a:prstGeom prst="ellipse">
              <a:avLst/>
            </a:prstGeom>
            <a:solidFill>
              <a:schemeClr val="accent2"/>
            </a:solidFill>
            <a:ln w="9525">
              <a:noFill/>
              <a:round/>
              <a:headEnd/>
              <a:tailEnd/>
            </a:ln>
            <a:effectLst/>
          </p:spPr>
          <p:txBody>
            <a:bodyPr wrap="none" anchor="ctr"/>
            <a:lstStyle/>
            <a:p>
              <a:pPr algn="ctr" eaLnBrk="1" hangingPunct="1">
                <a:defRPr/>
              </a:pPr>
              <a:endParaRPr lang="en-US" sz="2400">
                <a:solidFill>
                  <a:srgbClr val="000000"/>
                </a:solidFill>
                <a:latin typeface="Times New Roman" pitchFamily="18" charset="0"/>
              </a:endParaRPr>
            </a:p>
          </p:txBody>
        </p:sp>
        <p:sp>
          <p:nvSpPr>
            <p:cNvPr id="7" name="Oval 5"/>
            <p:cNvSpPr>
              <a:spLocks noChangeArrowheads="1"/>
            </p:cNvSpPr>
            <p:nvPr/>
          </p:nvSpPr>
          <p:spPr bwMode="hidden">
            <a:xfrm flipH="1">
              <a:off x="2136" y="1008"/>
              <a:ext cx="960" cy="960"/>
            </a:xfrm>
            <a:prstGeom prst="ellipse">
              <a:avLst/>
            </a:prstGeom>
            <a:noFill/>
            <a:ln w="28575">
              <a:solidFill>
                <a:schemeClr val="accent2"/>
              </a:solidFill>
              <a:round/>
              <a:headEnd/>
              <a:tailEnd/>
            </a:ln>
            <a:effectLst/>
          </p:spPr>
          <p:txBody>
            <a:bodyPr wrap="none" anchor="ctr"/>
            <a:lstStyle/>
            <a:p>
              <a:pPr algn="ctr" eaLnBrk="1" hangingPunct="1">
                <a:defRPr/>
              </a:pPr>
              <a:endParaRPr lang="en-US" sz="2400">
                <a:solidFill>
                  <a:srgbClr val="000000"/>
                </a:solidFill>
                <a:latin typeface="Times New Roman" pitchFamily="18" charset="0"/>
              </a:endParaRPr>
            </a:p>
          </p:txBody>
        </p:sp>
        <p:sp>
          <p:nvSpPr>
            <p:cNvPr id="8" name="Oval 6"/>
            <p:cNvSpPr>
              <a:spLocks noChangeArrowheads="1"/>
            </p:cNvSpPr>
            <p:nvPr/>
          </p:nvSpPr>
          <p:spPr bwMode="hidden">
            <a:xfrm flipH="1">
              <a:off x="2136" y="2064"/>
              <a:ext cx="960" cy="960"/>
            </a:xfrm>
            <a:prstGeom prst="ellipse">
              <a:avLst/>
            </a:prstGeom>
            <a:solidFill>
              <a:schemeClr val="accent2"/>
            </a:solidFill>
            <a:ln w="28575">
              <a:noFill/>
              <a:round/>
              <a:headEnd/>
              <a:tailEnd/>
            </a:ln>
            <a:effectLst/>
          </p:spPr>
          <p:txBody>
            <a:bodyPr wrap="none" anchor="ctr"/>
            <a:lstStyle/>
            <a:p>
              <a:pPr algn="ctr" eaLnBrk="1" hangingPunct="1">
                <a:defRPr/>
              </a:pPr>
              <a:endParaRPr lang="en-US" sz="2400">
                <a:solidFill>
                  <a:srgbClr val="000000"/>
                </a:solidFill>
                <a:latin typeface="Times New Roman" pitchFamily="18" charset="0"/>
              </a:endParaRPr>
            </a:p>
          </p:txBody>
        </p:sp>
        <p:sp>
          <p:nvSpPr>
            <p:cNvPr id="9" name="Oval 7"/>
            <p:cNvSpPr>
              <a:spLocks noChangeArrowheads="1"/>
            </p:cNvSpPr>
            <p:nvPr/>
          </p:nvSpPr>
          <p:spPr bwMode="hidden">
            <a:xfrm flipH="1">
              <a:off x="1045" y="2064"/>
              <a:ext cx="960" cy="960"/>
            </a:xfrm>
            <a:prstGeom prst="ellipse">
              <a:avLst/>
            </a:prstGeom>
            <a:solidFill>
              <a:schemeClr val="accent2"/>
            </a:solidFill>
            <a:ln w="9525">
              <a:noFill/>
              <a:round/>
              <a:headEnd/>
              <a:tailEnd/>
            </a:ln>
            <a:effectLst/>
          </p:spPr>
          <p:txBody>
            <a:bodyPr wrap="none" anchor="ctr"/>
            <a:lstStyle/>
            <a:p>
              <a:pPr algn="ctr" eaLnBrk="1" hangingPunct="1">
                <a:defRPr/>
              </a:pPr>
              <a:endParaRPr lang="en-US" sz="2400">
                <a:solidFill>
                  <a:srgbClr val="000000"/>
                </a:solidFill>
                <a:latin typeface="Times New Roman" pitchFamily="18" charset="0"/>
              </a:endParaRPr>
            </a:p>
          </p:txBody>
        </p:sp>
        <p:sp>
          <p:nvSpPr>
            <p:cNvPr id="10" name="Oval 8"/>
            <p:cNvSpPr>
              <a:spLocks noChangeArrowheads="1"/>
            </p:cNvSpPr>
            <p:nvPr/>
          </p:nvSpPr>
          <p:spPr bwMode="hidden">
            <a:xfrm flipH="1">
              <a:off x="4392" y="2064"/>
              <a:ext cx="960" cy="960"/>
            </a:xfrm>
            <a:prstGeom prst="ellipse">
              <a:avLst/>
            </a:prstGeom>
            <a:noFill/>
            <a:ln w="28575">
              <a:solidFill>
                <a:schemeClr val="accent2"/>
              </a:solidFill>
              <a:round/>
              <a:headEnd/>
              <a:tailEnd/>
            </a:ln>
            <a:effectLst/>
          </p:spPr>
          <p:txBody>
            <a:bodyPr wrap="none" anchor="ctr"/>
            <a:lstStyle/>
            <a:p>
              <a:pPr algn="ctr" eaLnBrk="1" hangingPunct="1">
                <a:defRPr/>
              </a:pPr>
              <a:endParaRPr lang="en-US" sz="2400">
                <a:solidFill>
                  <a:srgbClr val="000000"/>
                </a:solidFill>
                <a:latin typeface="Times New Roman" pitchFamily="18" charset="0"/>
              </a:endParaRPr>
            </a:p>
          </p:txBody>
        </p:sp>
      </p:grpSp>
      <p:sp>
        <p:nvSpPr>
          <p:cNvPr id="39948" name="Rectangle 12"/>
          <p:cNvSpPr>
            <a:spLocks noGrp="1" noChangeArrowheads="1"/>
          </p:cNvSpPr>
          <p:nvPr>
            <p:ph type="ctrTitle"/>
          </p:nvPr>
        </p:nvSpPr>
        <p:spPr>
          <a:xfrm>
            <a:off x="685800" y="1219200"/>
            <a:ext cx="7772400" cy="1933575"/>
          </a:xfrm>
        </p:spPr>
        <p:txBody>
          <a:bodyPr anchor="b"/>
          <a:lstStyle>
            <a:lvl1pPr algn="r">
              <a:defRPr sz="4400"/>
            </a:lvl1pPr>
          </a:lstStyle>
          <a:p>
            <a:r>
              <a:rPr lang="en-US"/>
              <a:t>Click to edit Master title style</a:t>
            </a:r>
          </a:p>
        </p:txBody>
      </p:sp>
      <p:sp>
        <p:nvSpPr>
          <p:cNvPr id="39949" name="Rectangle 13"/>
          <p:cNvSpPr>
            <a:spLocks noGrp="1" noChangeArrowheads="1"/>
          </p:cNvSpPr>
          <p:nvPr>
            <p:ph type="subTitle" idx="1"/>
          </p:nvPr>
        </p:nvSpPr>
        <p:spPr>
          <a:xfrm>
            <a:off x="2057400" y="3505200"/>
            <a:ext cx="6400800" cy="1752600"/>
          </a:xfrm>
        </p:spPr>
        <p:txBody>
          <a:bodyPr/>
          <a:lstStyle>
            <a:lvl1pPr marL="0" indent="0" algn="r">
              <a:buFont typeface="Wingdings" pitchFamily="2" charset="2"/>
              <a:buNone/>
              <a:defRPr/>
            </a:lvl1pPr>
          </a:lstStyle>
          <a:p>
            <a:r>
              <a:rPr lang="en-US"/>
              <a:t>Click to edit Master subtitle style</a:t>
            </a:r>
          </a:p>
        </p:txBody>
      </p:sp>
      <p:sp>
        <p:nvSpPr>
          <p:cNvPr id="11" name="Rectangle 9"/>
          <p:cNvSpPr>
            <a:spLocks noGrp="1" noChangeArrowheads="1"/>
          </p:cNvSpPr>
          <p:nvPr>
            <p:ph type="dt" sz="half" idx="10"/>
          </p:nvPr>
        </p:nvSpPr>
        <p:spPr/>
        <p:txBody>
          <a:bodyPr/>
          <a:lstStyle>
            <a:lvl1pPr>
              <a:defRPr/>
            </a:lvl1pPr>
          </a:lstStyle>
          <a:p>
            <a:pPr>
              <a:defRPr/>
            </a:pPr>
            <a:endParaRPr lang="en-US">
              <a:solidFill>
                <a:srgbClr val="000000"/>
              </a:solidFill>
            </a:endParaRPr>
          </a:p>
        </p:txBody>
      </p:sp>
      <p:sp>
        <p:nvSpPr>
          <p:cNvPr id="12" name="Rectangle 10"/>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13" name="Rectangle 11"/>
          <p:cNvSpPr>
            <a:spLocks noGrp="1" noChangeArrowheads="1"/>
          </p:cNvSpPr>
          <p:nvPr>
            <p:ph type="sldNum" sz="quarter" idx="12"/>
          </p:nvPr>
        </p:nvSpPr>
        <p:spPr/>
        <p:txBody>
          <a:bodyPr/>
          <a:lstStyle>
            <a:lvl1pPr>
              <a:defRPr/>
            </a:lvl1pPr>
          </a:lstStyle>
          <a:p>
            <a:pPr>
              <a:defRPr/>
            </a:pPr>
            <a:fld id="{C61A5B73-5FB7-4D0C-A637-61A2381DADD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05340630"/>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10"/>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11"/>
          <p:cNvSpPr>
            <a:spLocks noGrp="1" noChangeArrowheads="1"/>
          </p:cNvSpPr>
          <p:nvPr>
            <p:ph type="sldNum" sz="quarter" idx="12"/>
          </p:nvPr>
        </p:nvSpPr>
        <p:spPr>
          <a:ln/>
        </p:spPr>
        <p:txBody>
          <a:bodyPr/>
          <a:lstStyle>
            <a:lvl1pPr>
              <a:defRPr/>
            </a:lvl1pPr>
          </a:lstStyle>
          <a:p>
            <a:pPr>
              <a:defRPr/>
            </a:pPr>
            <a:fld id="{C48AEC9A-3729-4C04-AB01-92168DBA7FD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227321269"/>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9"/>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10"/>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11"/>
          <p:cNvSpPr>
            <a:spLocks noGrp="1" noChangeArrowheads="1"/>
          </p:cNvSpPr>
          <p:nvPr>
            <p:ph type="sldNum" sz="quarter" idx="12"/>
          </p:nvPr>
        </p:nvSpPr>
        <p:spPr>
          <a:ln/>
        </p:spPr>
        <p:txBody>
          <a:bodyPr/>
          <a:lstStyle>
            <a:lvl1pPr>
              <a:defRPr/>
            </a:lvl1pPr>
          </a:lstStyle>
          <a:p>
            <a:pPr>
              <a:defRPr/>
            </a:pPr>
            <a:fld id="{8E7CE3C4-D4FD-4184-B71D-1654B40BEC5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06445819"/>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9"/>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10"/>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11"/>
          <p:cNvSpPr>
            <a:spLocks noGrp="1" noChangeArrowheads="1"/>
          </p:cNvSpPr>
          <p:nvPr>
            <p:ph type="sldNum" sz="quarter" idx="12"/>
          </p:nvPr>
        </p:nvSpPr>
        <p:spPr>
          <a:ln/>
        </p:spPr>
        <p:txBody>
          <a:bodyPr/>
          <a:lstStyle>
            <a:lvl1pPr>
              <a:defRPr/>
            </a:lvl1pPr>
          </a:lstStyle>
          <a:p>
            <a:pPr>
              <a:defRPr/>
            </a:pPr>
            <a:fld id="{4CD2463F-1EAE-4305-90D4-F5FA7336EFA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16621819"/>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9"/>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10"/>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11"/>
          <p:cNvSpPr>
            <a:spLocks noGrp="1" noChangeArrowheads="1"/>
          </p:cNvSpPr>
          <p:nvPr>
            <p:ph type="sldNum" sz="quarter" idx="12"/>
          </p:nvPr>
        </p:nvSpPr>
        <p:spPr>
          <a:ln/>
        </p:spPr>
        <p:txBody>
          <a:bodyPr/>
          <a:lstStyle>
            <a:lvl1pPr>
              <a:defRPr/>
            </a:lvl1pPr>
          </a:lstStyle>
          <a:p>
            <a:pPr>
              <a:defRPr/>
            </a:pPr>
            <a:fld id="{4E251644-37A1-4DE5-BA53-CCDD88A96E9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744852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28.xml"/><Relationship Id="rId13" Type="http://schemas.openxmlformats.org/officeDocument/2006/relationships/slideLayout" Target="../slideLayouts/slideLayout133.xml"/><Relationship Id="rId3" Type="http://schemas.openxmlformats.org/officeDocument/2006/relationships/slideLayout" Target="../slideLayouts/slideLayout123.xml"/><Relationship Id="rId7" Type="http://schemas.openxmlformats.org/officeDocument/2006/relationships/slideLayout" Target="../slideLayouts/slideLayout127.xml"/><Relationship Id="rId12" Type="http://schemas.openxmlformats.org/officeDocument/2006/relationships/slideLayout" Target="../slideLayouts/slideLayout132.xml"/><Relationship Id="rId2" Type="http://schemas.openxmlformats.org/officeDocument/2006/relationships/slideLayout" Target="../slideLayouts/slideLayout122.xml"/><Relationship Id="rId1" Type="http://schemas.openxmlformats.org/officeDocument/2006/relationships/slideLayout" Target="../slideLayouts/slideLayout121.xml"/><Relationship Id="rId6" Type="http://schemas.openxmlformats.org/officeDocument/2006/relationships/slideLayout" Target="../slideLayouts/slideLayout126.xml"/><Relationship Id="rId11" Type="http://schemas.openxmlformats.org/officeDocument/2006/relationships/slideLayout" Target="../slideLayouts/slideLayout131.xml"/><Relationship Id="rId5" Type="http://schemas.openxmlformats.org/officeDocument/2006/relationships/slideLayout" Target="../slideLayouts/slideLayout125.xml"/><Relationship Id="rId15" Type="http://schemas.openxmlformats.org/officeDocument/2006/relationships/theme" Target="../theme/theme10.xml"/><Relationship Id="rId10" Type="http://schemas.openxmlformats.org/officeDocument/2006/relationships/slideLayout" Target="../slideLayouts/slideLayout130.xml"/><Relationship Id="rId4" Type="http://schemas.openxmlformats.org/officeDocument/2006/relationships/slideLayout" Target="../slideLayouts/slideLayout124.xml"/><Relationship Id="rId9" Type="http://schemas.openxmlformats.org/officeDocument/2006/relationships/slideLayout" Target="../slideLayouts/slideLayout129.xml"/><Relationship Id="rId14" Type="http://schemas.openxmlformats.org/officeDocument/2006/relationships/slideLayout" Target="../slideLayouts/slideLayout134.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42.xml"/><Relationship Id="rId13" Type="http://schemas.openxmlformats.org/officeDocument/2006/relationships/slideLayout" Target="../slideLayouts/slideLayout147.xml"/><Relationship Id="rId3" Type="http://schemas.openxmlformats.org/officeDocument/2006/relationships/slideLayout" Target="../slideLayouts/slideLayout137.xml"/><Relationship Id="rId7" Type="http://schemas.openxmlformats.org/officeDocument/2006/relationships/slideLayout" Target="../slideLayouts/slideLayout141.xml"/><Relationship Id="rId12" Type="http://schemas.openxmlformats.org/officeDocument/2006/relationships/slideLayout" Target="../slideLayouts/slideLayout146.xml"/><Relationship Id="rId2" Type="http://schemas.openxmlformats.org/officeDocument/2006/relationships/slideLayout" Target="../slideLayouts/slideLayout136.xml"/><Relationship Id="rId1" Type="http://schemas.openxmlformats.org/officeDocument/2006/relationships/slideLayout" Target="../slideLayouts/slideLayout135.xml"/><Relationship Id="rId6" Type="http://schemas.openxmlformats.org/officeDocument/2006/relationships/slideLayout" Target="../slideLayouts/slideLayout140.xml"/><Relationship Id="rId11" Type="http://schemas.openxmlformats.org/officeDocument/2006/relationships/slideLayout" Target="../slideLayouts/slideLayout145.xml"/><Relationship Id="rId5" Type="http://schemas.openxmlformats.org/officeDocument/2006/relationships/slideLayout" Target="../slideLayouts/slideLayout139.xml"/><Relationship Id="rId15" Type="http://schemas.openxmlformats.org/officeDocument/2006/relationships/theme" Target="../theme/theme11.xml"/><Relationship Id="rId10" Type="http://schemas.openxmlformats.org/officeDocument/2006/relationships/slideLayout" Target="../slideLayouts/slideLayout144.xml"/><Relationship Id="rId4" Type="http://schemas.openxmlformats.org/officeDocument/2006/relationships/slideLayout" Target="../slideLayouts/slideLayout138.xml"/><Relationship Id="rId9" Type="http://schemas.openxmlformats.org/officeDocument/2006/relationships/slideLayout" Target="../slideLayouts/slideLayout143.xml"/><Relationship Id="rId14" Type="http://schemas.openxmlformats.org/officeDocument/2006/relationships/slideLayout" Target="../slideLayouts/slideLayout148.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56.xml"/><Relationship Id="rId13" Type="http://schemas.openxmlformats.org/officeDocument/2006/relationships/slideLayout" Target="../slideLayouts/slideLayout161.xml"/><Relationship Id="rId3" Type="http://schemas.openxmlformats.org/officeDocument/2006/relationships/slideLayout" Target="../slideLayouts/slideLayout151.xml"/><Relationship Id="rId7" Type="http://schemas.openxmlformats.org/officeDocument/2006/relationships/slideLayout" Target="../slideLayouts/slideLayout155.xml"/><Relationship Id="rId12" Type="http://schemas.openxmlformats.org/officeDocument/2006/relationships/slideLayout" Target="../slideLayouts/slideLayout160.xml"/><Relationship Id="rId2" Type="http://schemas.openxmlformats.org/officeDocument/2006/relationships/slideLayout" Target="../slideLayouts/slideLayout150.xml"/><Relationship Id="rId1" Type="http://schemas.openxmlformats.org/officeDocument/2006/relationships/slideLayout" Target="../slideLayouts/slideLayout149.xml"/><Relationship Id="rId6" Type="http://schemas.openxmlformats.org/officeDocument/2006/relationships/slideLayout" Target="../slideLayouts/slideLayout154.xml"/><Relationship Id="rId11" Type="http://schemas.openxmlformats.org/officeDocument/2006/relationships/slideLayout" Target="../slideLayouts/slideLayout159.xml"/><Relationship Id="rId5" Type="http://schemas.openxmlformats.org/officeDocument/2006/relationships/slideLayout" Target="../slideLayouts/slideLayout153.xml"/><Relationship Id="rId15" Type="http://schemas.openxmlformats.org/officeDocument/2006/relationships/theme" Target="../theme/theme12.xml"/><Relationship Id="rId10" Type="http://schemas.openxmlformats.org/officeDocument/2006/relationships/slideLayout" Target="../slideLayouts/slideLayout158.xml"/><Relationship Id="rId4" Type="http://schemas.openxmlformats.org/officeDocument/2006/relationships/slideLayout" Target="../slideLayouts/slideLayout152.xml"/><Relationship Id="rId9" Type="http://schemas.openxmlformats.org/officeDocument/2006/relationships/slideLayout" Target="../slideLayouts/slideLayout157.xml"/><Relationship Id="rId14" Type="http://schemas.openxmlformats.org/officeDocument/2006/relationships/slideLayout" Target="../slideLayouts/slideLayout162.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70.xml"/><Relationship Id="rId13" Type="http://schemas.openxmlformats.org/officeDocument/2006/relationships/slideLayout" Target="../slideLayouts/slideLayout175.xml"/><Relationship Id="rId3" Type="http://schemas.openxmlformats.org/officeDocument/2006/relationships/slideLayout" Target="../slideLayouts/slideLayout165.xml"/><Relationship Id="rId7" Type="http://schemas.openxmlformats.org/officeDocument/2006/relationships/slideLayout" Target="../slideLayouts/slideLayout169.xml"/><Relationship Id="rId12" Type="http://schemas.openxmlformats.org/officeDocument/2006/relationships/slideLayout" Target="../slideLayouts/slideLayout174.xml"/><Relationship Id="rId2" Type="http://schemas.openxmlformats.org/officeDocument/2006/relationships/slideLayout" Target="../slideLayouts/slideLayout164.xml"/><Relationship Id="rId1" Type="http://schemas.openxmlformats.org/officeDocument/2006/relationships/slideLayout" Target="../slideLayouts/slideLayout163.xml"/><Relationship Id="rId6" Type="http://schemas.openxmlformats.org/officeDocument/2006/relationships/slideLayout" Target="../slideLayouts/slideLayout168.xml"/><Relationship Id="rId11" Type="http://schemas.openxmlformats.org/officeDocument/2006/relationships/slideLayout" Target="../slideLayouts/slideLayout173.xml"/><Relationship Id="rId5" Type="http://schemas.openxmlformats.org/officeDocument/2006/relationships/slideLayout" Target="../slideLayouts/slideLayout167.xml"/><Relationship Id="rId15" Type="http://schemas.openxmlformats.org/officeDocument/2006/relationships/theme" Target="../theme/theme13.xml"/><Relationship Id="rId10" Type="http://schemas.openxmlformats.org/officeDocument/2006/relationships/slideLayout" Target="../slideLayouts/slideLayout172.xml"/><Relationship Id="rId4" Type="http://schemas.openxmlformats.org/officeDocument/2006/relationships/slideLayout" Target="../slideLayouts/slideLayout166.xml"/><Relationship Id="rId9" Type="http://schemas.openxmlformats.org/officeDocument/2006/relationships/slideLayout" Target="../slideLayouts/slideLayout171.xml"/><Relationship Id="rId14" Type="http://schemas.openxmlformats.org/officeDocument/2006/relationships/slideLayout" Target="../slideLayouts/slideLayout176.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84.xml"/><Relationship Id="rId13" Type="http://schemas.openxmlformats.org/officeDocument/2006/relationships/slideLayout" Target="../slideLayouts/slideLayout189.xml"/><Relationship Id="rId3" Type="http://schemas.openxmlformats.org/officeDocument/2006/relationships/slideLayout" Target="../slideLayouts/slideLayout179.xml"/><Relationship Id="rId7" Type="http://schemas.openxmlformats.org/officeDocument/2006/relationships/slideLayout" Target="../slideLayouts/slideLayout183.xml"/><Relationship Id="rId12" Type="http://schemas.openxmlformats.org/officeDocument/2006/relationships/slideLayout" Target="../slideLayouts/slideLayout188.xml"/><Relationship Id="rId2" Type="http://schemas.openxmlformats.org/officeDocument/2006/relationships/slideLayout" Target="../slideLayouts/slideLayout178.xml"/><Relationship Id="rId1" Type="http://schemas.openxmlformats.org/officeDocument/2006/relationships/slideLayout" Target="../slideLayouts/slideLayout177.xml"/><Relationship Id="rId6" Type="http://schemas.openxmlformats.org/officeDocument/2006/relationships/slideLayout" Target="../slideLayouts/slideLayout182.xml"/><Relationship Id="rId11" Type="http://schemas.openxmlformats.org/officeDocument/2006/relationships/slideLayout" Target="../slideLayouts/slideLayout187.xml"/><Relationship Id="rId5" Type="http://schemas.openxmlformats.org/officeDocument/2006/relationships/slideLayout" Target="../slideLayouts/slideLayout181.xml"/><Relationship Id="rId15" Type="http://schemas.openxmlformats.org/officeDocument/2006/relationships/theme" Target="../theme/theme14.xml"/><Relationship Id="rId10" Type="http://schemas.openxmlformats.org/officeDocument/2006/relationships/slideLayout" Target="../slideLayouts/slideLayout186.xml"/><Relationship Id="rId4" Type="http://schemas.openxmlformats.org/officeDocument/2006/relationships/slideLayout" Target="../slideLayouts/slideLayout180.xml"/><Relationship Id="rId9" Type="http://schemas.openxmlformats.org/officeDocument/2006/relationships/slideLayout" Target="../slideLayouts/slideLayout185.xml"/><Relationship Id="rId14" Type="http://schemas.openxmlformats.org/officeDocument/2006/relationships/slideLayout" Target="../slideLayouts/slideLayout190.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98.xml"/><Relationship Id="rId13" Type="http://schemas.openxmlformats.org/officeDocument/2006/relationships/theme" Target="../theme/theme15.xml"/><Relationship Id="rId3" Type="http://schemas.openxmlformats.org/officeDocument/2006/relationships/slideLayout" Target="../slideLayouts/slideLayout193.xml"/><Relationship Id="rId7" Type="http://schemas.openxmlformats.org/officeDocument/2006/relationships/slideLayout" Target="../slideLayouts/slideLayout197.xml"/><Relationship Id="rId12" Type="http://schemas.openxmlformats.org/officeDocument/2006/relationships/slideLayout" Target="../slideLayouts/slideLayout202.xml"/><Relationship Id="rId2" Type="http://schemas.openxmlformats.org/officeDocument/2006/relationships/slideLayout" Target="../slideLayouts/slideLayout192.xml"/><Relationship Id="rId1" Type="http://schemas.openxmlformats.org/officeDocument/2006/relationships/slideLayout" Target="../slideLayouts/slideLayout191.xml"/><Relationship Id="rId6" Type="http://schemas.openxmlformats.org/officeDocument/2006/relationships/slideLayout" Target="../slideLayouts/slideLayout196.xml"/><Relationship Id="rId11" Type="http://schemas.openxmlformats.org/officeDocument/2006/relationships/slideLayout" Target="../slideLayouts/slideLayout201.xml"/><Relationship Id="rId5" Type="http://schemas.openxmlformats.org/officeDocument/2006/relationships/slideLayout" Target="../slideLayouts/slideLayout195.xml"/><Relationship Id="rId10" Type="http://schemas.openxmlformats.org/officeDocument/2006/relationships/slideLayout" Target="../slideLayouts/slideLayout200.xml"/><Relationship Id="rId4" Type="http://schemas.openxmlformats.org/officeDocument/2006/relationships/slideLayout" Target="../slideLayouts/slideLayout194.xml"/><Relationship Id="rId9" Type="http://schemas.openxmlformats.org/officeDocument/2006/relationships/slideLayout" Target="../slideLayouts/slideLayout199.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210.xml"/><Relationship Id="rId13" Type="http://schemas.openxmlformats.org/officeDocument/2006/relationships/slideLayout" Target="../slideLayouts/slideLayout215.xml"/><Relationship Id="rId3" Type="http://schemas.openxmlformats.org/officeDocument/2006/relationships/slideLayout" Target="../slideLayouts/slideLayout205.xml"/><Relationship Id="rId7" Type="http://schemas.openxmlformats.org/officeDocument/2006/relationships/slideLayout" Target="../slideLayouts/slideLayout209.xml"/><Relationship Id="rId12" Type="http://schemas.openxmlformats.org/officeDocument/2006/relationships/slideLayout" Target="../slideLayouts/slideLayout214.xml"/><Relationship Id="rId2" Type="http://schemas.openxmlformats.org/officeDocument/2006/relationships/slideLayout" Target="../slideLayouts/slideLayout204.xml"/><Relationship Id="rId1" Type="http://schemas.openxmlformats.org/officeDocument/2006/relationships/slideLayout" Target="../slideLayouts/slideLayout203.xml"/><Relationship Id="rId6" Type="http://schemas.openxmlformats.org/officeDocument/2006/relationships/slideLayout" Target="../slideLayouts/slideLayout208.xml"/><Relationship Id="rId11" Type="http://schemas.openxmlformats.org/officeDocument/2006/relationships/slideLayout" Target="../slideLayouts/slideLayout213.xml"/><Relationship Id="rId5" Type="http://schemas.openxmlformats.org/officeDocument/2006/relationships/slideLayout" Target="../slideLayouts/slideLayout207.xml"/><Relationship Id="rId15" Type="http://schemas.openxmlformats.org/officeDocument/2006/relationships/theme" Target="../theme/theme16.xml"/><Relationship Id="rId10" Type="http://schemas.openxmlformats.org/officeDocument/2006/relationships/slideLayout" Target="../slideLayouts/slideLayout212.xml"/><Relationship Id="rId4" Type="http://schemas.openxmlformats.org/officeDocument/2006/relationships/slideLayout" Target="../slideLayouts/slideLayout206.xml"/><Relationship Id="rId9" Type="http://schemas.openxmlformats.org/officeDocument/2006/relationships/slideLayout" Target="../slideLayouts/slideLayout211.xml"/><Relationship Id="rId14" Type="http://schemas.openxmlformats.org/officeDocument/2006/relationships/slideLayout" Target="../slideLayouts/slideLayout216.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224.xml"/><Relationship Id="rId13" Type="http://schemas.openxmlformats.org/officeDocument/2006/relationships/slideLayout" Target="../slideLayouts/slideLayout229.xml"/><Relationship Id="rId3" Type="http://schemas.openxmlformats.org/officeDocument/2006/relationships/slideLayout" Target="../slideLayouts/slideLayout219.xml"/><Relationship Id="rId7" Type="http://schemas.openxmlformats.org/officeDocument/2006/relationships/slideLayout" Target="../slideLayouts/slideLayout223.xml"/><Relationship Id="rId12" Type="http://schemas.openxmlformats.org/officeDocument/2006/relationships/slideLayout" Target="../slideLayouts/slideLayout228.xml"/><Relationship Id="rId2" Type="http://schemas.openxmlformats.org/officeDocument/2006/relationships/slideLayout" Target="../slideLayouts/slideLayout218.xml"/><Relationship Id="rId1" Type="http://schemas.openxmlformats.org/officeDocument/2006/relationships/slideLayout" Target="../slideLayouts/slideLayout217.xml"/><Relationship Id="rId6" Type="http://schemas.openxmlformats.org/officeDocument/2006/relationships/slideLayout" Target="../slideLayouts/slideLayout222.xml"/><Relationship Id="rId11" Type="http://schemas.openxmlformats.org/officeDocument/2006/relationships/slideLayout" Target="../slideLayouts/slideLayout227.xml"/><Relationship Id="rId5" Type="http://schemas.openxmlformats.org/officeDocument/2006/relationships/slideLayout" Target="../slideLayouts/slideLayout221.xml"/><Relationship Id="rId15" Type="http://schemas.openxmlformats.org/officeDocument/2006/relationships/theme" Target="../theme/theme17.xml"/><Relationship Id="rId10" Type="http://schemas.openxmlformats.org/officeDocument/2006/relationships/slideLayout" Target="../slideLayouts/slideLayout226.xml"/><Relationship Id="rId4" Type="http://schemas.openxmlformats.org/officeDocument/2006/relationships/slideLayout" Target="../slideLayouts/slideLayout220.xml"/><Relationship Id="rId9" Type="http://schemas.openxmlformats.org/officeDocument/2006/relationships/slideLayout" Target="../slideLayouts/slideLayout225.xml"/><Relationship Id="rId14" Type="http://schemas.openxmlformats.org/officeDocument/2006/relationships/slideLayout" Target="../slideLayouts/slideLayout23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theme" Target="../theme/theme2.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5" Type="http://schemas.openxmlformats.org/officeDocument/2006/relationships/theme" Target="../theme/theme3.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slideLayout" Target="../slideLayouts/slideLayout4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8.xml"/><Relationship Id="rId13" Type="http://schemas.openxmlformats.org/officeDocument/2006/relationships/slideLayout" Target="../slideLayouts/slideLayout53.xml"/><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slideLayout" Target="../slideLayouts/slideLayout52.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5" Type="http://schemas.openxmlformats.org/officeDocument/2006/relationships/theme" Target="../theme/theme4.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 Id="rId14" Type="http://schemas.openxmlformats.org/officeDocument/2006/relationships/slideLayout" Target="../slideLayouts/slideLayout5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2.xml"/><Relationship Id="rId13" Type="http://schemas.openxmlformats.org/officeDocument/2006/relationships/theme" Target="../theme/theme5.xml"/><Relationship Id="rId3" Type="http://schemas.openxmlformats.org/officeDocument/2006/relationships/slideLayout" Target="../slideLayouts/slideLayout57.xml"/><Relationship Id="rId7" Type="http://schemas.openxmlformats.org/officeDocument/2006/relationships/slideLayout" Target="../slideLayouts/slideLayout61.xml"/><Relationship Id="rId12" Type="http://schemas.openxmlformats.org/officeDocument/2006/relationships/slideLayout" Target="../slideLayouts/slideLayout66.xml"/><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slideLayout" Target="../slideLayouts/slideLayout65.xml"/><Relationship Id="rId5" Type="http://schemas.openxmlformats.org/officeDocument/2006/relationships/slideLayout" Target="../slideLayouts/slideLayout59.xml"/><Relationship Id="rId10" Type="http://schemas.openxmlformats.org/officeDocument/2006/relationships/slideLayout" Target="../slideLayouts/slideLayout64.xml"/><Relationship Id="rId4" Type="http://schemas.openxmlformats.org/officeDocument/2006/relationships/slideLayout" Target="../slideLayouts/slideLayout58.xml"/><Relationship Id="rId9" Type="http://schemas.openxmlformats.org/officeDocument/2006/relationships/slideLayout" Target="../slideLayouts/slideLayout6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slideLayout" Target="../slideLayouts/slideLayout79.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slideLayout" Target="../slideLayouts/slideLayout78.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5" Type="http://schemas.openxmlformats.org/officeDocument/2006/relationships/theme" Target="../theme/theme6.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 Id="rId14" Type="http://schemas.openxmlformats.org/officeDocument/2006/relationships/slideLayout" Target="../slideLayouts/slideLayout80.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8.xml"/><Relationship Id="rId13" Type="http://schemas.openxmlformats.org/officeDocument/2006/relationships/slideLayout" Target="../slideLayouts/slideLayout93.xml"/><Relationship Id="rId3" Type="http://schemas.openxmlformats.org/officeDocument/2006/relationships/slideLayout" Target="../slideLayouts/slideLayout83.xml"/><Relationship Id="rId7" Type="http://schemas.openxmlformats.org/officeDocument/2006/relationships/slideLayout" Target="../slideLayouts/slideLayout87.xml"/><Relationship Id="rId12" Type="http://schemas.openxmlformats.org/officeDocument/2006/relationships/slideLayout" Target="../slideLayouts/slideLayout92.xml"/><Relationship Id="rId2" Type="http://schemas.openxmlformats.org/officeDocument/2006/relationships/slideLayout" Target="../slideLayouts/slideLayout82.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5" Type="http://schemas.openxmlformats.org/officeDocument/2006/relationships/slideLayout" Target="../slideLayouts/slideLayout85.xml"/><Relationship Id="rId15" Type="http://schemas.openxmlformats.org/officeDocument/2006/relationships/theme" Target="../theme/theme7.xml"/><Relationship Id="rId10" Type="http://schemas.openxmlformats.org/officeDocument/2006/relationships/slideLayout" Target="../slideLayouts/slideLayout90.xml"/><Relationship Id="rId4" Type="http://schemas.openxmlformats.org/officeDocument/2006/relationships/slideLayout" Target="../slideLayouts/slideLayout84.xml"/><Relationship Id="rId9" Type="http://schemas.openxmlformats.org/officeDocument/2006/relationships/slideLayout" Target="../slideLayouts/slideLayout89.xml"/><Relationship Id="rId14" Type="http://schemas.openxmlformats.org/officeDocument/2006/relationships/slideLayout" Target="../slideLayouts/slideLayout94.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02.xml"/><Relationship Id="rId13" Type="http://schemas.openxmlformats.org/officeDocument/2006/relationships/theme" Target="../theme/theme8.xml"/><Relationship Id="rId3" Type="http://schemas.openxmlformats.org/officeDocument/2006/relationships/slideLayout" Target="../slideLayouts/slideLayout97.xml"/><Relationship Id="rId7" Type="http://schemas.openxmlformats.org/officeDocument/2006/relationships/slideLayout" Target="../slideLayouts/slideLayout101.xml"/><Relationship Id="rId12" Type="http://schemas.openxmlformats.org/officeDocument/2006/relationships/slideLayout" Target="../slideLayouts/slideLayout106.xml"/><Relationship Id="rId2" Type="http://schemas.openxmlformats.org/officeDocument/2006/relationships/slideLayout" Target="../slideLayouts/slideLayout96.xml"/><Relationship Id="rId1" Type="http://schemas.openxmlformats.org/officeDocument/2006/relationships/slideLayout" Target="../slideLayouts/slideLayout95.xml"/><Relationship Id="rId6" Type="http://schemas.openxmlformats.org/officeDocument/2006/relationships/slideLayout" Target="../slideLayouts/slideLayout100.xml"/><Relationship Id="rId11" Type="http://schemas.openxmlformats.org/officeDocument/2006/relationships/slideLayout" Target="../slideLayouts/slideLayout105.xml"/><Relationship Id="rId5" Type="http://schemas.openxmlformats.org/officeDocument/2006/relationships/slideLayout" Target="../slideLayouts/slideLayout99.xml"/><Relationship Id="rId10" Type="http://schemas.openxmlformats.org/officeDocument/2006/relationships/slideLayout" Target="../slideLayouts/slideLayout104.xml"/><Relationship Id="rId4" Type="http://schemas.openxmlformats.org/officeDocument/2006/relationships/slideLayout" Target="../slideLayouts/slideLayout98.xml"/><Relationship Id="rId9" Type="http://schemas.openxmlformats.org/officeDocument/2006/relationships/slideLayout" Target="../slideLayouts/slideLayout103.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14.xml"/><Relationship Id="rId13" Type="http://schemas.openxmlformats.org/officeDocument/2006/relationships/slideLayout" Target="../slideLayouts/slideLayout119.xml"/><Relationship Id="rId3" Type="http://schemas.openxmlformats.org/officeDocument/2006/relationships/slideLayout" Target="../slideLayouts/slideLayout109.xml"/><Relationship Id="rId7" Type="http://schemas.openxmlformats.org/officeDocument/2006/relationships/slideLayout" Target="../slideLayouts/slideLayout113.xml"/><Relationship Id="rId12" Type="http://schemas.openxmlformats.org/officeDocument/2006/relationships/slideLayout" Target="../slideLayouts/slideLayout118.xml"/><Relationship Id="rId2" Type="http://schemas.openxmlformats.org/officeDocument/2006/relationships/slideLayout" Target="../slideLayouts/slideLayout108.xml"/><Relationship Id="rId1" Type="http://schemas.openxmlformats.org/officeDocument/2006/relationships/slideLayout" Target="../slideLayouts/slideLayout107.xml"/><Relationship Id="rId6" Type="http://schemas.openxmlformats.org/officeDocument/2006/relationships/slideLayout" Target="../slideLayouts/slideLayout112.xml"/><Relationship Id="rId11" Type="http://schemas.openxmlformats.org/officeDocument/2006/relationships/slideLayout" Target="../slideLayouts/slideLayout117.xml"/><Relationship Id="rId5" Type="http://schemas.openxmlformats.org/officeDocument/2006/relationships/slideLayout" Target="../slideLayouts/slideLayout111.xml"/><Relationship Id="rId15" Type="http://schemas.openxmlformats.org/officeDocument/2006/relationships/theme" Target="../theme/theme9.xml"/><Relationship Id="rId10" Type="http://schemas.openxmlformats.org/officeDocument/2006/relationships/slideLayout" Target="../slideLayouts/slideLayout116.xml"/><Relationship Id="rId4" Type="http://schemas.openxmlformats.org/officeDocument/2006/relationships/slideLayout" Target="../slideLayouts/slideLayout110.xml"/><Relationship Id="rId9" Type="http://schemas.openxmlformats.org/officeDocument/2006/relationships/slideLayout" Target="../slideLayouts/slideLayout115.xml"/><Relationship Id="rId14" Type="http://schemas.openxmlformats.org/officeDocument/2006/relationships/slideLayout" Target="../slideLayouts/slideLayout1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1071563" y="304800"/>
            <a:ext cx="7615237" cy="1106488"/>
            <a:chOff x="675" y="192"/>
            <a:chExt cx="4797" cy="697"/>
          </a:xfrm>
        </p:grpSpPr>
        <p:sp>
          <p:nvSpPr>
            <p:cNvPr id="38915" name="Oval 3"/>
            <p:cNvSpPr>
              <a:spLocks noChangeArrowheads="1"/>
            </p:cNvSpPr>
            <p:nvPr/>
          </p:nvSpPr>
          <p:spPr bwMode="hidden">
            <a:xfrm flipH="1">
              <a:off x="3067" y="192"/>
              <a:ext cx="696" cy="696"/>
            </a:xfrm>
            <a:prstGeom prst="ellipse">
              <a:avLst/>
            </a:prstGeom>
            <a:solidFill>
              <a:schemeClr val="accent2"/>
            </a:solidFill>
            <a:ln w="28575">
              <a:noFill/>
              <a:round/>
              <a:headEnd/>
              <a:tailEnd/>
            </a:ln>
            <a:effectLst/>
          </p:spPr>
          <p:txBody>
            <a:bodyPr wrap="none" anchor="ctr"/>
            <a:lstStyle/>
            <a:p>
              <a:pPr algn="ctr" eaLnBrk="1" hangingPunct="1">
                <a:defRPr/>
              </a:pPr>
              <a:endParaRPr lang="en-US" sz="2400">
                <a:latin typeface="Times New Roman" pitchFamily="18" charset="0"/>
              </a:endParaRPr>
            </a:p>
          </p:txBody>
        </p:sp>
        <p:sp>
          <p:nvSpPr>
            <p:cNvPr id="38916" name="Oval 4"/>
            <p:cNvSpPr>
              <a:spLocks noChangeArrowheads="1"/>
            </p:cNvSpPr>
            <p:nvPr/>
          </p:nvSpPr>
          <p:spPr bwMode="hidden">
            <a:xfrm flipH="1">
              <a:off x="4777" y="192"/>
              <a:ext cx="695" cy="696"/>
            </a:xfrm>
            <a:prstGeom prst="ellipse">
              <a:avLst/>
            </a:prstGeom>
            <a:solidFill>
              <a:schemeClr val="accent2"/>
            </a:solidFill>
            <a:ln w="28575">
              <a:noFill/>
              <a:round/>
              <a:headEnd/>
              <a:tailEnd/>
            </a:ln>
            <a:effectLst/>
          </p:spPr>
          <p:txBody>
            <a:bodyPr wrap="none" anchor="ctr"/>
            <a:lstStyle/>
            <a:p>
              <a:pPr algn="ctr" eaLnBrk="1" hangingPunct="1">
                <a:defRPr/>
              </a:pPr>
              <a:endParaRPr lang="en-US" sz="2400">
                <a:latin typeface="Times New Roman" pitchFamily="18" charset="0"/>
              </a:endParaRPr>
            </a:p>
          </p:txBody>
        </p:sp>
        <p:sp>
          <p:nvSpPr>
            <p:cNvPr id="38917" name="Oval 5"/>
            <p:cNvSpPr>
              <a:spLocks noChangeArrowheads="1"/>
            </p:cNvSpPr>
            <p:nvPr/>
          </p:nvSpPr>
          <p:spPr bwMode="hidden">
            <a:xfrm flipH="1">
              <a:off x="675" y="193"/>
              <a:ext cx="695" cy="696"/>
            </a:xfrm>
            <a:prstGeom prst="ellipse">
              <a:avLst/>
            </a:prstGeom>
            <a:solidFill>
              <a:schemeClr val="accent2"/>
            </a:solidFill>
            <a:ln w="28575">
              <a:noFill/>
              <a:round/>
              <a:headEnd/>
              <a:tailEnd/>
            </a:ln>
            <a:effectLst/>
          </p:spPr>
          <p:txBody>
            <a:bodyPr wrap="none" anchor="ctr"/>
            <a:lstStyle/>
            <a:p>
              <a:pPr algn="ctr" eaLnBrk="1" hangingPunct="1">
                <a:defRPr/>
              </a:pPr>
              <a:endParaRPr lang="en-US" sz="2400">
                <a:latin typeface="Times New Roman" pitchFamily="18" charset="0"/>
              </a:endParaRPr>
            </a:p>
          </p:txBody>
        </p:sp>
        <p:sp>
          <p:nvSpPr>
            <p:cNvPr id="38918" name="Oval 6"/>
            <p:cNvSpPr>
              <a:spLocks noChangeArrowheads="1"/>
            </p:cNvSpPr>
            <p:nvPr/>
          </p:nvSpPr>
          <p:spPr bwMode="hidden">
            <a:xfrm flipH="1">
              <a:off x="3984" y="192"/>
              <a:ext cx="695" cy="696"/>
            </a:xfrm>
            <a:prstGeom prst="ellipse">
              <a:avLst/>
            </a:prstGeom>
            <a:noFill/>
            <a:ln w="28575">
              <a:solidFill>
                <a:schemeClr val="accent2"/>
              </a:solidFill>
              <a:round/>
              <a:headEnd/>
              <a:tailEnd/>
            </a:ln>
            <a:effectLst/>
          </p:spPr>
          <p:txBody>
            <a:bodyPr wrap="none" anchor="ctr"/>
            <a:lstStyle/>
            <a:p>
              <a:pPr algn="ctr" eaLnBrk="1" hangingPunct="1">
                <a:defRPr/>
              </a:pPr>
              <a:endParaRPr lang="en-US" sz="2400">
                <a:latin typeface="Times New Roman" pitchFamily="18" charset="0"/>
              </a:endParaRPr>
            </a:p>
          </p:txBody>
        </p:sp>
        <p:sp>
          <p:nvSpPr>
            <p:cNvPr id="38919" name="Oval 7"/>
            <p:cNvSpPr>
              <a:spLocks noChangeArrowheads="1"/>
            </p:cNvSpPr>
            <p:nvPr/>
          </p:nvSpPr>
          <p:spPr bwMode="hidden">
            <a:xfrm flipH="1">
              <a:off x="1486" y="192"/>
              <a:ext cx="695" cy="696"/>
            </a:xfrm>
            <a:prstGeom prst="ellipse">
              <a:avLst/>
            </a:prstGeom>
            <a:noFill/>
            <a:ln w="28575">
              <a:solidFill>
                <a:schemeClr val="accent2"/>
              </a:solidFill>
              <a:round/>
              <a:headEnd/>
              <a:tailEnd/>
            </a:ln>
            <a:effectLst/>
          </p:spPr>
          <p:txBody>
            <a:bodyPr wrap="none" anchor="ctr"/>
            <a:lstStyle/>
            <a:p>
              <a:pPr algn="ctr" eaLnBrk="1" hangingPunct="1">
                <a:defRPr/>
              </a:pPr>
              <a:endParaRPr lang="en-US" sz="2400">
                <a:latin typeface="Times New Roman" pitchFamily="18" charset="0"/>
              </a:endParaRPr>
            </a:p>
          </p:txBody>
        </p:sp>
      </p:grpSp>
      <p:sp>
        <p:nvSpPr>
          <p:cNvPr id="1027" name="Rectangle 8"/>
          <p:cNvSpPr>
            <a:spLocks noGrp="1" noChangeArrowheads="1"/>
          </p:cNvSpPr>
          <p:nvPr>
            <p:ph type="body" idx="1"/>
          </p:nvPr>
        </p:nvSpPr>
        <p:spPr bwMode="auto">
          <a:xfrm>
            <a:off x="457200" y="1600200"/>
            <a:ext cx="8229600" cy="453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38921" name="Rectangle 9"/>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lvl1pPr>
          </a:lstStyle>
          <a:p>
            <a:pPr>
              <a:defRPr/>
            </a:pPr>
            <a:endParaRPr lang="en-US"/>
          </a:p>
        </p:txBody>
      </p:sp>
      <p:sp>
        <p:nvSpPr>
          <p:cNvPr id="38922" name="Rectangle 10"/>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a:lvl1pPr>
          </a:lstStyle>
          <a:p>
            <a:pPr>
              <a:defRPr/>
            </a:pPr>
            <a:endParaRPr lang="en-US"/>
          </a:p>
        </p:txBody>
      </p:sp>
      <p:sp>
        <p:nvSpPr>
          <p:cNvPr id="38923" name="Rectangle 11"/>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a:lvl1pPr>
          </a:lstStyle>
          <a:p>
            <a:pPr>
              <a:defRPr/>
            </a:pPr>
            <a:fld id="{793C5659-2173-4EEA-8BB8-F36068F1A62E}" type="slidenum">
              <a:rPr lang="en-US"/>
              <a:pPr>
                <a:defRPr/>
              </a:pPr>
              <a:t>‹#›</a:t>
            </a:fld>
            <a:endParaRPr lang="en-US"/>
          </a:p>
        </p:txBody>
      </p:sp>
      <p:sp>
        <p:nvSpPr>
          <p:cNvPr id="1031" name="Rectangle 1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Tree>
  </p:cSld>
  <p:clrMap bg1="lt1" tx1="dk1" bg2="lt2" tx2="dk2" accent1="accent1" accent2="accent2" accent3="accent3" accent4="accent4" accent5="accent5" accent6="accent6" hlink="hlink" folHlink="folHlink"/>
  <p:sldLayoutIdLst>
    <p:sldLayoutId id="2147483737"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 id="2147483736" r:id="rId12"/>
  </p:sldLayoutIdLst>
  <p:timing>
    <p:tnLst>
      <p:par>
        <p:cTn id="1" dur="indefinite" restart="never" nodeType="tmRoot"/>
      </p:par>
    </p:tnLst>
  </p:timing>
  <p:hf hdr="0" ftr="0" dt="0"/>
  <p:txStyles>
    <p:title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Arial" charset="0"/>
        </a:defRPr>
      </a:lvl2pPr>
      <a:lvl3pPr algn="l" rtl="0" eaLnBrk="0" fontAlgn="base" hangingPunct="0">
        <a:spcBef>
          <a:spcPct val="0"/>
        </a:spcBef>
        <a:spcAft>
          <a:spcPct val="0"/>
        </a:spcAft>
        <a:defRPr sz="3800">
          <a:solidFill>
            <a:schemeClr val="tx2"/>
          </a:solidFill>
          <a:latin typeface="Arial" charset="0"/>
        </a:defRPr>
      </a:lvl3pPr>
      <a:lvl4pPr algn="l" rtl="0" eaLnBrk="0" fontAlgn="base" hangingPunct="0">
        <a:spcBef>
          <a:spcPct val="0"/>
        </a:spcBef>
        <a:spcAft>
          <a:spcPct val="0"/>
        </a:spcAft>
        <a:defRPr sz="3800">
          <a:solidFill>
            <a:schemeClr val="tx2"/>
          </a:solidFill>
          <a:latin typeface="Arial" charset="0"/>
        </a:defRPr>
      </a:lvl4pPr>
      <a:lvl5pPr algn="l" rtl="0" eaLnBrk="0" fontAlgn="base" hangingPunct="0">
        <a:spcBef>
          <a:spcPct val="0"/>
        </a:spcBef>
        <a:spcAft>
          <a:spcPct val="0"/>
        </a:spcAft>
        <a:defRPr sz="3800">
          <a:solidFill>
            <a:schemeClr val="tx2"/>
          </a:solidFill>
          <a:latin typeface="Arial" charset="0"/>
        </a:defRPr>
      </a:lvl5pPr>
      <a:lvl6pPr marL="457200" algn="l" rtl="0" fontAlgn="base">
        <a:spcBef>
          <a:spcPct val="0"/>
        </a:spcBef>
        <a:spcAft>
          <a:spcPct val="0"/>
        </a:spcAft>
        <a:defRPr sz="3800">
          <a:solidFill>
            <a:schemeClr val="tx2"/>
          </a:solidFill>
          <a:latin typeface="Arial" charset="0"/>
        </a:defRPr>
      </a:lvl6pPr>
      <a:lvl7pPr marL="914400" algn="l" rtl="0" fontAlgn="base">
        <a:spcBef>
          <a:spcPct val="0"/>
        </a:spcBef>
        <a:spcAft>
          <a:spcPct val="0"/>
        </a:spcAft>
        <a:defRPr sz="3800">
          <a:solidFill>
            <a:schemeClr val="tx2"/>
          </a:solidFill>
          <a:latin typeface="Arial" charset="0"/>
        </a:defRPr>
      </a:lvl7pPr>
      <a:lvl8pPr marL="1371600" algn="l" rtl="0" fontAlgn="base">
        <a:spcBef>
          <a:spcPct val="0"/>
        </a:spcBef>
        <a:spcAft>
          <a:spcPct val="0"/>
        </a:spcAft>
        <a:defRPr sz="3800">
          <a:solidFill>
            <a:schemeClr val="tx2"/>
          </a:solidFill>
          <a:latin typeface="Arial" charset="0"/>
        </a:defRPr>
      </a:lvl8pPr>
      <a:lvl9pPr marL="1828800" algn="l" rtl="0" fontAlgn="base">
        <a:spcBef>
          <a:spcPct val="0"/>
        </a:spcBef>
        <a:spcAft>
          <a:spcPct val="0"/>
        </a:spcAft>
        <a:defRPr sz="3800">
          <a:solidFill>
            <a:schemeClr val="tx2"/>
          </a:solidFill>
          <a:latin typeface="Arial" charset="0"/>
        </a:defRPr>
      </a:lvl9pPr>
    </p:titleStyle>
    <p:bodyStyle>
      <a:lvl1pPr marL="342900" indent="-342900" algn="l" rtl="0" eaLnBrk="0" fontAlgn="base" hangingPunct="0">
        <a:spcBef>
          <a:spcPct val="20000"/>
        </a:spcBef>
        <a:spcAft>
          <a:spcPct val="0"/>
        </a:spcAft>
        <a:buClr>
          <a:schemeClr val="accent1"/>
        </a:buClr>
        <a:buFont typeface="Wingdings" pitchFamily="2" charset="2"/>
        <a:buChar char="l"/>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itchFamily="2" charset="2"/>
        <a:buChar char="¡"/>
        <a:defRPr sz="2700">
          <a:solidFill>
            <a:schemeClr val="tx1"/>
          </a:solidFill>
          <a:latin typeface="+mn-lt"/>
        </a:defRPr>
      </a:lvl2pPr>
      <a:lvl3pPr marL="1143000" indent="-228600" algn="l" rtl="0" eaLnBrk="0" fontAlgn="base" hangingPunct="0">
        <a:spcBef>
          <a:spcPct val="20000"/>
        </a:spcBef>
        <a:spcAft>
          <a:spcPct val="0"/>
        </a:spcAft>
        <a:buClr>
          <a:schemeClr val="accent1"/>
        </a:buClr>
        <a:buFont typeface="Wingdings" pitchFamily="2" charset="2"/>
        <a:buChar char="l"/>
        <a:defRPr sz="2300">
          <a:solidFill>
            <a:schemeClr val="tx1"/>
          </a:solidFill>
          <a:latin typeface="+mn-lt"/>
        </a:defRPr>
      </a:lvl3pPr>
      <a:lvl4pPr marL="1600200" indent="-228600" algn="l" rtl="0" eaLnBrk="0" fontAlgn="base" hangingPunct="0">
        <a:spcBef>
          <a:spcPct val="20000"/>
        </a:spcBef>
        <a:spcAft>
          <a:spcPct val="0"/>
        </a:spcAft>
        <a:buClr>
          <a:schemeClr val="accent1"/>
        </a:buClr>
        <a:buChar char="•"/>
        <a:defRPr sz="2000">
          <a:solidFill>
            <a:schemeClr val="tx1"/>
          </a:solidFill>
          <a:latin typeface="+mn-lt"/>
        </a:defRPr>
      </a:lvl4pPr>
      <a:lvl5pPr marL="2057400" indent="-228600" algn="l" rtl="0" eaLnBrk="0" fontAlgn="base" hangingPunct="0">
        <a:spcBef>
          <a:spcPct val="20000"/>
        </a:spcBef>
        <a:spcAft>
          <a:spcPct val="0"/>
        </a:spcAft>
        <a:buClr>
          <a:schemeClr val="accent1"/>
        </a:buClr>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51203"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04"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eaLnBrk="1" hangingPunct="1"/>
            <a:endParaRPr lang="en-US">
              <a:solidFill>
                <a:srgbClr val="000000"/>
              </a:solidFill>
            </a:endParaRPr>
          </a:p>
        </p:txBody>
      </p:sp>
      <p:sp>
        <p:nvSpPr>
          <p:cNvPr id="51205"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eaLnBrk="1" hangingPunct="1"/>
            <a:endParaRPr lang="en-US">
              <a:solidFill>
                <a:srgbClr val="000000"/>
              </a:solidFill>
            </a:endParaRPr>
          </a:p>
        </p:txBody>
      </p:sp>
      <p:sp>
        <p:nvSpPr>
          <p:cNvPr id="51206"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eaLnBrk="1" hangingPunct="1"/>
            <a:fld id="{7926B8AE-D15B-4A78-B2A2-83E9EF62E3C9}" type="slidenum">
              <a:rPr lang="en-US">
                <a:solidFill>
                  <a:srgbClr val="000000"/>
                </a:solidFill>
              </a:rPr>
              <a:pPr eaLnBrk="1" hangingPunct="1"/>
              <a:t>‹#›</a:t>
            </a:fld>
            <a:endParaRPr lang="en-US">
              <a:solidFill>
                <a:srgbClr val="000000"/>
              </a:solidFill>
            </a:endParaRPr>
          </a:p>
        </p:txBody>
      </p:sp>
    </p:spTree>
    <p:extLst>
      <p:ext uri="{BB962C8B-B14F-4D97-AF65-F5344CB8AC3E}">
        <p14:creationId xmlns:p14="http://schemas.microsoft.com/office/powerpoint/2010/main" val="20178706"/>
      </p:ext>
    </p:extLst>
  </p:cSld>
  <p:clrMap bg1="lt1" tx1="dk1" bg2="lt2" tx2="dk2" accent1="accent1" accent2="accent2" accent3="accent3" accent4="accent4" accent5="accent5" accent6="accent6" hlink="hlink" folHlink="folHlink"/>
  <p:sldLayoutIdLst>
    <p:sldLayoutId id="2147483926" r:id="rId1"/>
    <p:sldLayoutId id="2147483927" r:id="rId2"/>
    <p:sldLayoutId id="2147483928" r:id="rId3"/>
    <p:sldLayoutId id="2147483929" r:id="rId4"/>
    <p:sldLayoutId id="2147483930" r:id="rId5"/>
    <p:sldLayoutId id="2147483931" r:id="rId6"/>
    <p:sldLayoutId id="2147483932" r:id="rId7"/>
    <p:sldLayoutId id="2147483933" r:id="rId8"/>
    <p:sldLayoutId id="2147483934" r:id="rId9"/>
    <p:sldLayoutId id="2147483935" r:id="rId10"/>
    <p:sldLayoutId id="2147483936" r:id="rId11"/>
    <p:sldLayoutId id="2147483937" r:id="rId12"/>
    <p:sldLayoutId id="2147483938" r:id="rId13"/>
    <p:sldLayoutId id="2147483939" r:id="rId14"/>
  </p:sldLayoutIdLst>
  <p:hf hdr="0" dt="0"/>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51203"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04"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eaLnBrk="1" hangingPunct="1"/>
            <a:endParaRPr lang="en-US">
              <a:solidFill>
                <a:srgbClr val="000000"/>
              </a:solidFill>
            </a:endParaRPr>
          </a:p>
        </p:txBody>
      </p:sp>
      <p:sp>
        <p:nvSpPr>
          <p:cNvPr id="51205"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eaLnBrk="1" hangingPunct="1"/>
            <a:endParaRPr lang="en-US">
              <a:solidFill>
                <a:srgbClr val="000000"/>
              </a:solidFill>
            </a:endParaRPr>
          </a:p>
        </p:txBody>
      </p:sp>
      <p:sp>
        <p:nvSpPr>
          <p:cNvPr id="51206"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eaLnBrk="1" hangingPunct="1"/>
            <a:fld id="{7926B8AE-D15B-4A78-B2A2-83E9EF62E3C9}" type="slidenum">
              <a:rPr lang="en-US">
                <a:solidFill>
                  <a:srgbClr val="000000"/>
                </a:solidFill>
              </a:rPr>
              <a:pPr eaLnBrk="1" hangingPunct="1"/>
              <a:t>‹#›</a:t>
            </a:fld>
            <a:endParaRPr lang="en-US">
              <a:solidFill>
                <a:srgbClr val="000000"/>
              </a:solidFill>
            </a:endParaRPr>
          </a:p>
        </p:txBody>
      </p:sp>
    </p:spTree>
    <p:extLst>
      <p:ext uri="{BB962C8B-B14F-4D97-AF65-F5344CB8AC3E}">
        <p14:creationId xmlns:p14="http://schemas.microsoft.com/office/powerpoint/2010/main" val="4161200582"/>
      </p:ext>
    </p:extLst>
  </p:cSld>
  <p:clrMap bg1="lt1" tx1="dk1" bg2="lt2" tx2="dk2" accent1="accent1" accent2="accent2" accent3="accent3" accent4="accent4" accent5="accent5" accent6="accent6" hlink="hlink" folHlink="folHlink"/>
  <p:sldLayoutIdLst>
    <p:sldLayoutId id="2147483956" r:id="rId1"/>
    <p:sldLayoutId id="2147483957" r:id="rId2"/>
    <p:sldLayoutId id="2147483958" r:id="rId3"/>
    <p:sldLayoutId id="2147483959" r:id="rId4"/>
    <p:sldLayoutId id="2147483960" r:id="rId5"/>
    <p:sldLayoutId id="2147483961" r:id="rId6"/>
    <p:sldLayoutId id="2147483962" r:id="rId7"/>
    <p:sldLayoutId id="2147483963" r:id="rId8"/>
    <p:sldLayoutId id="2147483964" r:id="rId9"/>
    <p:sldLayoutId id="2147483965" r:id="rId10"/>
    <p:sldLayoutId id="2147483966" r:id="rId11"/>
    <p:sldLayoutId id="2147483967" r:id="rId12"/>
    <p:sldLayoutId id="2147483968" r:id="rId13"/>
    <p:sldLayoutId id="2147483969" r:id="rId14"/>
  </p:sldLayoutIdLst>
  <p:hf hdr="0" dt="0"/>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51203"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04"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eaLnBrk="1" hangingPunct="1"/>
            <a:endParaRPr lang="en-US">
              <a:solidFill>
                <a:srgbClr val="000000"/>
              </a:solidFill>
            </a:endParaRPr>
          </a:p>
        </p:txBody>
      </p:sp>
      <p:sp>
        <p:nvSpPr>
          <p:cNvPr id="51205"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eaLnBrk="1" hangingPunct="1"/>
            <a:endParaRPr lang="en-US">
              <a:solidFill>
                <a:srgbClr val="000000"/>
              </a:solidFill>
            </a:endParaRPr>
          </a:p>
        </p:txBody>
      </p:sp>
      <p:sp>
        <p:nvSpPr>
          <p:cNvPr id="51206"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eaLnBrk="1" hangingPunct="1"/>
            <a:fld id="{7926B8AE-D15B-4A78-B2A2-83E9EF62E3C9}" type="slidenum">
              <a:rPr lang="en-US">
                <a:solidFill>
                  <a:srgbClr val="000000"/>
                </a:solidFill>
              </a:rPr>
              <a:pPr eaLnBrk="1" hangingPunct="1"/>
              <a:t>‹#›</a:t>
            </a:fld>
            <a:endParaRPr lang="en-US">
              <a:solidFill>
                <a:srgbClr val="000000"/>
              </a:solidFill>
            </a:endParaRPr>
          </a:p>
        </p:txBody>
      </p:sp>
    </p:spTree>
    <p:extLst>
      <p:ext uri="{BB962C8B-B14F-4D97-AF65-F5344CB8AC3E}">
        <p14:creationId xmlns:p14="http://schemas.microsoft.com/office/powerpoint/2010/main" val="3701154140"/>
      </p:ext>
    </p:extLst>
  </p:cSld>
  <p:clrMap bg1="lt1" tx1="dk1" bg2="lt2" tx2="dk2" accent1="accent1" accent2="accent2" accent3="accent3" accent4="accent4" accent5="accent5" accent6="accent6" hlink="hlink" folHlink="folHlink"/>
  <p:sldLayoutIdLst>
    <p:sldLayoutId id="2147483984" r:id="rId1"/>
    <p:sldLayoutId id="2147483985" r:id="rId2"/>
    <p:sldLayoutId id="2147483986" r:id="rId3"/>
    <p:sldLayoutId id="2147483987" r:id="rId4"/>
    <p:sldLayoutId id="2147483988" r:id="rId5"/>
    <p:sldLayoutId id="2147483989" r:id="rId6"/>
    <p:sldLayoutId id="2147483990" r:id="rId7"/>
    <p:sldLayoutId id="2147483991" r:id="rId8"/>
    <p:sldLayoutId id="2147483992" r:id="rId9"/>
    <p:sldLayoutId id="2147483993" r:id="rId10"/>
    <p:sldLayoutId id="2147483994" r:id="rId11"/>
    <p:sldLayoutId id="2147483995" r:id="rId12"/>
    <p:sldLayoutId id="2147483996" r:id="rId13"/>
    <p:sldLayoutId id="2147483997" r:id="rId14"/>
  </p:sldLayoutIdLst>
  <p:hf hdr="0" dt="0"/>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51203"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04"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eaLnBrk="1" hangingPunct="1"/>
            <a:endParaRPr lang="en-US">
              <a:solidFill>
                <a:srgbClr val="000000"/>
              </a:solidFill>
            </a:endParaRPr>
          </a:p>
        </p:txBody>
      </p:sp>
      <p:sp>
        <p:nvSpPr>
          <p:cNvPr id="51205"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eaLnBrk="1" hangingPunct="1"/>
            <a:endParaRPr lang="en-US">
              <a:solidFill>
                <a:srgbClr val="000000"/>
              </a:solidFill>
            </a:endParaRPr>
          </a:p>
        </p:txBody>
      </p:sp>
      <p:sp>
        <p:nvSpPr>
          <p:cNvPr id="51206"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eaLnBrk="1" hangingPunct="1"/>
            <a:fld id="{7926B8AE-D15B-4A78-B2A2-83E9EF62E3C9}" type="slidenum">
              <a:rPr lang="en-US">
                <a:solidFill>
                  <a:srgbClr val="000000"/>
                </a:solidFill>
              </a:rPr>
              <a:pPr eaLnBrk="1" hangingPunct="1"/>
              <a:t>‹#›</a:t>
            </a:fld>
            <a:endParaRPr lang="en-US">
              <a:solidFill>
                <a:srgbClr val="000000"/>
              </a:solidFill>
            </a:endParaRPr>
          </a:p>
        </p:txBody>
      </p:sp>
    </p:spTree>
    <p:extLst>
      <p:ext uri="{BB962C8B-B14F-4D97-AF65-F5344CB8AC3E}">
        <p14:creationId xmlns:p14="http://schemas.microsoft.com/office/powerpoint/2010/main" val="907698878"/>
      </p:ext>
    </p:extLst>
  </p:cSld>
  <p:clrMap bg1="lt1" tx1="dk1" bg2="lt2" tx2="dk2" accent1="accent1" accent2="accent2" accent3="accent3" accent4="accent4" accent5="accent5" accent6="accent6" hlink="hlink" folHlink="folHlink"/>
  <p:sldLayoutIdLst>
    <p:sldLayoutId id="2147483999" r:id="rId1"/>
    <p:sldLayoutId id="2147484000" r:id="rId2"/>
    <p:sldLayoutId id="2147484001" r:id="rId3"/>
    <p:sldLayoutId id="2147484002" r:id="rId4"/>
    <p:sldLayoutId id="2147484003" r:id="rId5"/>
    <p:sldLayoutId id="2147484004" r:id="rId6"/>
    <p:sldLayoutId id="2147484005" r:id="rId7"/>
    <p:sldLayoutId id="2147484006" r:id="rId8"/>
    <p:sldLayoutId id="2147484007" r:id="rId9"/>
    <p:sldLayoutId id="2147484008" r:id="rId10"/>
    <p:sldLayoutId id="2147484009" r:id="rId11"/>
    <p:sldLayoutId id="2147484010" r:id="rId12"/>
    <p:sldLayoutId id="2147484011" r:id="rId13"/>
    <p:sldLayoutId id="2147484012" r:id="rId14"/>
  </p:sldLayoutIdLst>
  <p:hf hdr="0" dt="0"/>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51203"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04"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eaLnBrk="1" hangingPunct="1"/>
            <a:endParaRPr lang="en-US">
              <a:solidFill>
                <a:srgbClr val="000000"/>
              </a:solidFill>
            </a:endParaRPr>
          </a:p>
        </p:txBody>
      </p:sp>
      <p:sp>
        <p:nvSpPr>
          <p:cNvPr id="51205"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eaLnBrk="1" hangingPunct="1"/>
            <a:endParaRPr lang="en-US">
              <a:solidFill>
                <a:srgbClr val="000000"/>
              </a:solidFill>
            </a:endParaRPr>
          </a:p>
        </p:txBody>
      </p:sp>
      <p:sp>
        <p:nvSpPr>
          <p:cNvPr id="51206"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eaLnBrk="1" hangingPunct="1"/>
            <a:fld id="{7926B8AE-D15B-4A78-B2A2-83E9EF62E3C9}" type="slidenum">
              <a:rPr lang="en-US">
                <a:solidFill>
                  <a:srgbClr val="000000"/>
                </a:solidFill>
              </a:rPr>
              <a:pPr eaLnBrk="1" hangingPunct="1"/>
              <a:t>‹#›</a:t>
            </a:fld>
            <a:endParaRPr lang="en-US">
              <a:solidFill>
                <a:srgbClr val="000000"/>
              </a:solidFill>
            </a:endParaRPr>
          </a:p>
        </p:txBody>
      </p:sp>
    </p:spTree>
    <p:extLst>
      <p:ext uri="{BB962C8B-B14F-4D97-AF65-F5344CB8AC3E}">
        <p14:creationId xmlns:p14="http://schemas.microsoft.com/office/powerpoint/2010/main" val="1695751040"/>
      </p:ext>
    </p:extLst>
  </p:cSld>
  <p:clrMap bg1="lt1" tx1="dk1" bg2="lt2" tx2="dk2" accent1="accent1" accent2="accent2" accent3="accent3" accent4="accent4" accent5="accent5" accent6="accent6" hlink="hlink" folHlink="folHlink"/>
  <p:sldLayoutIdLst>
    <p:sldLayoutId id="2147484029" r:id="rId1"/>
    <p:sldLayoutId id="2147484030" r:id="rId2"/>
    <p:sldLayoutId id="2147484031" r:id="rId3"/>
    <p:sldLayoutId id="2147484032" r:id="rId4"/>
    <p:sldLayoutId id="2147484033" r:id="rId5"/>
    <p:sldLayoutId id="2147484034" r:id="rId6"/>
    <p:sldLayoutId id="2147484035" r:id="rId7"/>
    <p:sldLayoutId id="2147484036" r:id="rId8"/>
    <p:sldLayoutId id="2147484037" r:id="rId9"/>
    <p:sldLayoutId id="2147484038" r:id="rId10"/>
    <p:sldLayoutId id="2147484039" r:id="rId11"/>
    <p:sldLayoutId id="2147484040" r:id="rId12"/>
    <p:sldLayoutId id="2147484041" r:id="rId13"/>
    <p:sldLayoutId id="2147484042" r:id="rId14"/>
  </p:sldLayoutIdLst>
  <p:hf hdr="0" dt="0"/>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1071563" y="304800"/>
            <a:ext cx="7615237" cy="1106488"/>
            <a:chOff x="675" y="192"/>
            <a:chExt cx="4797" cy="697"/>
          </a:xfrm>
        </p:grpSpPr>
        <p:sp>
          <p:nvSpPr>
            <p:cNvPr id="38915" name="Oval 3"/>
            <p:cNvSpPr>
              <a:spLocks noChangeArrowheads="1"/>
            </p:cNvSpPr>
            <p:nvPr/>
          </p:nvSpPr>
          <p:spPr bwMode="hidden">
            <a:xfrm flipH="1">
              <a:off x="3067" y="192"/>
              <a:ext cx="696" cy="696"/>
            </a:xfrm>
            <a:prstGeom prst="ellipse">
              <a:avLst/>
            </a:prstGeom>
            <a:solidFill>
              <a:schemeClr val="accent2"/>
            </a:solidFill>
            <a:ln w="28575">
              <a:noFill/>
              <a:round/>
              <a:headEnd/>
              <a:tailEnd/>
            </a:ln>
            <a:effectLst/>
          </p:spPr>
          <p:txBody>
            <a:bodyPr wrap="none" anchor="ctr"/>
            <a:lstStyle/>
            <a:p>
              <a:pPr algn="ctr" eaLnBrk="1" hangingPunct="1">
                <a:defRPr/>
              </a:pPr>
              <a:endParaRPr lang="en-US" sz="2400">
                <a:solidFill>
                  <a:srgbClr val="000000"/>
                </a:solidFill>
                <a:latin typeface="Times New Roman" pitchFamily="18" charset="0"/>
              </a:endParaRPr>
            </a:p>
          </p:txBody>
        </p:sp>
        <p:sp>
          <p:nvSpPr>
            <p:cNvPr id="38916" name="Oval 4"/>
            <p:cNvSpPr>
              <a:spLocks noChangeArrowheads="1"/>
            </p:cNvSpPr>
            <p:nvPr/>
          </p:nvSpPr>
          <p:spPr bwMode="hidden">
            <a:xfrm flipH="1">
              <a:off x="4777" y="192"/>
              <a:ext cx="695" cy="696"/>
            </a:xfrm>
            <a:prstGeom prst="ellipse">
              <a:avLst/>
            </a:prstGeom>
            <a:solidFill>
              <a:schemeClr val="accent2"/>
            </a:solidFill>
            <a:ln w="28575">
              <a:noFill/>
              <a:round/>
              <a:headEnd/>
              <a:tailEnd/>
            </a:ln>
            <a:effectLst/>
          </p:spPr>
          <p:txBody>
            <a:bodyPr wrap="none" anchor="ctr"/>
            <a:lstStyle/>
            <a:p>
              <a:pPr algn="ctr" eaLnBrk="1" hangingPunct="1">
                <a:defRPr/>
              </a:pPr>
              <a:endParaRPr lang="en-US" sz="2400">
                <a:solidFill>
                  <a:srgbClr val="000000"/>
                </a:solidFill>
                <a:latin typeface="Times New Roman" pitchFamily="18" charset="0"/>
              </a:endParaRPr>
            </a:p>
          </p:txBody>
        </p:sp>
        <p:sp>
          <p:nvSpPr>
            <p:cNvPr id="38917" name="Oval 5"/>
            <p:cNvSpPr>
              <a:spLocks noChangeArrowheads="1"/>
            </p:cNvSpPr>
            <p:nvPr/>
          </p:nvSpPr>
          <p:spPr bwMode="hidden">
            <a:xfrm flipH="1">
              <a:off x="675" y="193"/>
              <a:ext cx="695" cy="696"/>
            </a:xfrm>
            <a:prstGeom prst="ellipse">
              <a:avLst/>
            </a:prstGeom>
            <a:solidFill>
              <a:schemeClr val="accent2"/>
            </a:solidFill>
            <a:ln w="28575">
              <a:noFill/>
              <a:round/>
              <a:headEnd/>
              <a:tailEnd/>
            </a:ln>
            <a:effectLst/>
          </p:spPr>
          <p:txBody>
            <a:bodyPr wrap="none" anchor="ctr"/>
            <a:lstStyle/>
            <a:p>
              <a:pPr algn="ctr" eaLnBrk="1" hangingPunct="1">
                <a:defRPr/>
              </a:pPr>
              <a:endParaRPr lang="en-US" sz="2400">
                <a:solidFill>
                  <a:srgbClr val="000000"/>
                </a:solidFill>
                <a:latin typeface="Times New Roman" pitchFamily="18" charset="0"/>
              </a:endParaRPr>
            </a:p>
          </p:txBody>
        </p:sp>
        <p:sp>
          <p:nvSpPr>
            <p:cNvPr id="38918" name="Oval 6"/>
            <p:cNvSpPr>
              <a:spLocks noChangeArrowheads="1"/>
            </p:cNvSpPr>
            <p:nvPr/>
          </p:nvSpPr>
          <p:spPr bwMode="hidden">
            <a:xfrm flipH="1">
              <a:off x="3984" y="192"/>
              <a:ext cx="695" cy="696"/>
            </a:xfrm>
            <a:prstGeom prst="ellipse">
              <a:avLst/>
            </a:prstGeom>
            <a:noFill/>
            <a:ln w="28575">
              <a:solidFill>
                <a:schemeClr val="accent2"/>
              </a:solidFill>
              <a:round/>
              <a:headEnd/>
              <a:tailEnd/>
            </a:ln>
            <a:effectLst/>
          </p:spPr>
          <p:txBody>
            <a:bodyPr wrap="none" anchor="ctr"/>
            <a:lstStyle/>
            <a:p>
              <a:pPr algn="ctr" eaLnBrk="1" hangingPunct="1">
                <a:defRPr/>
              </a:pPr>
              <a:endParaRPr lang="en-US" sz="2400">
                <a:solidFill>
                  <a:srgbClr val="000000"/>
                </a:solidFill>
                <a:latin typeface="Times New Roman" pitchFamily="18" charset="0"/>
              </a:endParaRPr>
            </a:p>
          </p:txBody>
        </p:sp>
        <p:sp>
          <p:nvSpPr>
            <p:cNvPr id="38919" name="Oval 7"/>
            <p:cNvSpPr>
              <a:spLocks noChangeArrowheads="1"/>
            </p:cNvSpPr>
            <p:nvPr/>
          </p:nvSpPr>
          <p:spPr bwMode="hidden">
            <a:xfrm flipH="1">
              <a:off x="1486" y="192"/>
              <a:ext cx="695" cy="696"/>
            </a:xfrm>
            <a:prstGeom prst="ellipse">
              <a:avLst/>
            </a:prstGeom>
            <a:noFill/>
            <a:ln w="28575">
              <a:solidFill>
                <a:schemeClr val="accent2"/>
              </a:solidFill>
              <a:round/>
              <a:headEnd/>
              <a:tailEnd/>
            </a:ln>
            <a:effectLst/>
          </p:spPr>
          <p:txBody>
            <a:bodyPr wrap="none" anchor="ctr"/>
            <a:lstStyle/>
            <a:p>
              <a:pPr algn="ctr" eaLnBrk="1" hangingPunct="1">
                <a:defRPr/>
              </a:pPr>
              <a:endParaRPr lang="en-US" sz="2400">
                <a:solidFill>
                  <a:srgbClr val="000000"/>
                </a:solidFill>
                <a:latin typeface="Times New Roman" pitchFamily="18" charset="0"/>
              </a:endParaRPr>
            </a:p>
          </p:txBody>
        </p:sp>
      </p:grpSp>
      <p:sp>
        <p:nvSpPr>
          <p:cNvPr id="1027" name="Rectangle 8"/>
          <p:cNvSpPr>
            <a:spLocks noGrp="1" noChangeArrowheads="1"/>
          </p:cNvSpPr>
          <p:nvPr>
            <p:ph type="body" idx="1"/>
          </p:nvPr>
        </p:nvSpPr>
        <p:spPr bwMode="auto">
          <a:xfrm>
            <a:off x="457200" y="1600200"/>
            <a:ext cx="8229600" cy="453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38921" name="Rectangle 9"/>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lvl1pPr>
          </a:lstStyle>
          <a:p>
            <a:pPr>
              <a:defRPr/>
            </a:pPr>
            <a:endParaRPr lang="en-US">
              <a:solidFill>
                <a:srgbClr val="000000"/>
              </a:solidFill>
            </a:endParaRPr>
          </a:p>
        </p:txBody>
      </p:sp>
      <p:sp>
        <p:nvSpPr>
          <p:cNvPr id="38922" name="Rectangle 10"/>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a:lvl1pPr>
          </a:lstStyle>
          <a:p>
            <a:pPr>
              <a:defRPr/>
            </a:pPr>
            <a:endParaRPr lang="en-US">
              <a:solidFill>
                <a:srgbClr val="000000"/>
              </a:solidFill>
            </a:endParaRPr>
          </a:p>
        </p:txBody>
      </p:sp>
      <p:sp>
        <p:nvSpPr>
          <p:cNvPr id="38923" name="Rectangle 11"/>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a:lvl1pPr>
          </a:lstStyle>
          <a:p>
            <a:pPr>
              <a:defRPr/>
            </a:pPr>
            <a:fld id="{793C5659-2173-4EEA-8BB8-F36068F1A62E}" type="slidenum">
              <a:rPr lang="en-US">
                <a:solidFill>
                  <a:srgbClr val="000000"/>
                </a:solidFill>
              </a:rPr>
              <a:pPr>
                <a:defRPr/>
              </a:pPr>
              <a:t>‹#›</a:t>
            </a:fld>
            <a:endParaRPr lang="en-US">
              <a:solidFill>
                <a:srgbClr val="000000"/>
              </a:solidFill>
            </a:endParaRPr>
          </a:p>
        </p:txBody>
      </p:sp>
      <p:sp>
        <p:nvSpPr>
          <p:cNvPr id="1031" name="Rectangle 1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Tree>
    <p:extLst>
      <p:ext uri="{BB962C8B-B14F-4D97-AF65-F5344CB8AC3E}">
        <p14:creationId xmlns:p14="http://schemas.microsoft.com/office/powerpoint/2010/main" val="3098874346"/>
      </p:ext>
    </p:extLst>
  </p:cSld>
  <p:clrMap bg1="lt1" tx1="dk1" bg2="lt2" tx2="dk2" accent1="accent1" accent2="accent2" accent3="accent3" accent4="accent4" accent5="accent5" accent6="accent6" hlink="hlink" folHlink="folHlink"/>
  <p:sldLayoutIdLst>
    <p:sldLayoutId id="2147484044" r:id="rId1"/>
    <p:sldLayoutId id="2147484045" r:id="rId2"/>
    <p:sldLayoutId id="2147484046" r:id="rId3"/>
    <p:sldLayoutId id="2147484047" r:id="rId4"/>
    <p:sldLayoutId id="2147484048" r:id="rId5"/>
    <p:sldLayoutId id="2147484049" r:id="rId6"/>
    <p:sldLayoutId id="2147484050" r:id="rId7"/>
    <p:sldLayoutId id="2147484051" r:id="rId8"/>
    <p:sldLayoutId id="2147484052" r:id="rId9"/>
    <p:sldLayoutId id="2147484053" r:id="rId10"/>
    <p:sldLayoutId id="2147484054" r:id="rId11"/>
    <p:sldLayoutId id="2147484055" r:id="rId12"/>
  </p:sldLayoutIdLst>
  <p:timing>
    <p:tnLst>
      <p:par>
        <p:cTn id="1" dur="indefinite" restart="never" nodeType="tmRoot"/>
      </p:par>
    </p:tnLst>
  </p:timing>
  <p:hf hdr="0" ftr="0" dt="0"/>
  <p:txStyles>
    <p:title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Arial" charset="0"/>
        </a:defRPr>
      </a:lvl2pPr>
      <a:lvl3pPr algn="l" rtl="0" eaLnBrk="0" fontAlgn="base" hangingPunct="0">
        <a:spcBef>
          <a:spcPct val="0"/>
        </a:spcBef>
        <a:spcAft>
          <a:spcPct val="0"/>
        </a:spcAft>
        <a:defRPr sz="3800">
          <a:solidFill>
            <a:schemeClr val="tx2"/>
          </a:solidFill>
          <a:latin typeface="Arial" charset="0"/>
        </a:defRPr>
      </a:lvl3pPr>
      <a:lvl4pPr algn="l" rtl="0" eaLnBrk="0" fontAlgn="base" hangingPunct="0">
        <a:spcBef>
          <a:spcPct val="0"/>
        </a:spcBef>
        <a:spcAft>
          <a:spcPct val="0"/>
        </a:spcAft>
        <a:defRPr sz="3800">
          <a:solidFill>
            <a:schemeClr val="tx2"/>
          </a:solidFill>
          <a:latin typeface="Arial" charset="0"/>
        </a:defRPr>
      </a:lvl4pPr>
      <a:lvl5pPr algn="l" rtl="0" eaLnBrk="0" fontAlgn="base" hangingPunct="0">
        <a:spcBef>
          <a:spcPct val="0"/>
        </a:spcBef>
        <a:spcAft>
          <a:spcPct val="0"/>
        </a:spcAft>
        <a:defRPr sz="3800">
          <a:solidFill>
            <a:schemeClr val="tx2"/>
          </a:solidFill>
          <a:latin typeface="Arial" charset="0"/>
        </a:defRPr>
      </a:lvl5pPr>
      <a:lvl6pPr marL="457200" algn="l" rtl="0" fontAlgn="base">
        <a:spcBef>
          <a:spcPct val="0"/>
        </a:spcBef>
        <a:spcAft>
          <a:spcPct val="0"/>
        </a:spcAft>
        <a:defRPr sz="3800">
          <a:solidFill>
            <a:schemeClr val="tx2"/>
          </a:solidFill>
          <a:latin typeface="Arial" charset="0"/>
        </a:defRPr>
      </a:lvl6pPr>
      <a:lvl7pPr marL="914400" algn="l" rtl="0" fontAlgn="base">
        <a:spcBef>
          <a:spcPct val="0"/>
        </a:spcBef>
        <a:spcAft>
          <a:spcPct val="0"/>
        </a:spcAft>
        <a:defRPr sz="3800">
          <a:solidFill>
            <a:schemeClr val="tx2"/>
          </a:solidFill>
          <a:latin typeface="Arial" charset="0"/>
        </a:defRPr>
      </a:lvl7pPr>
      <a:lvl8pPr marL="1371600" algn="l" rtl="0" fontAlgn="base">
        <a:spcBef>
          <a:spcPct val="0"/>
        </a:spcBef>
        <a:spcAft>
          <a:spcPct val="0"/>
        </a:spcAft>
        <a:defRPr sz="3800">
          <a:solidFill>
            <a:schemeClr val="tx2"/>
          </a:solidFill>
          <a:latin typeface="Arial" charset="0"/>
        </a:defRPr>
      </a:lvl8pPr>
      <a:lvl9pPr marL="1828800" algn="l" rtl="0" fontAlgn="base">
        <a:spcBef>
          <a:spcPct val="0"/>
        </a:spcBef>
        <a:spcAft>
          <a:spcPct val="0"/>
        </a:spcAft>
        <a:defRPr sz="3800">
          <a:solidFill>
            <a:schemeClr val="tx2"/>
          </a:solidFill>
          <a:latin typeface="Arial" charset="0"/>
        </a:defRPr>
      </a:lvl9pPr>
    </p:titleStyle>
    <p:bodyStyle>
      <a:lvl1pPr marL="342900" indent="-342900" algn="l" rtl="0" eaLnBrk="0" fontAlgn="base" hangingPunct="0">
        <a:spcBef>
          <a:spcPct val="20000"/>
        </a:spcBef>
        <a:spcAft>
          <a:spcPct val="0"/>
        </a:spcAft>
        <a:buClr>
          <a:schemeClr val="accent1"/>
        </a:buClr>
        <a:buFont typeface="Wingdings" pitchFamily="2" charset="2"/>
        <a:buChar char="l"/>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itchFamily="2" charset="2"/>
        <a:buChar char="¡"/>
        <a:defRPr sz="2700">
          <a:solidFill>
            <a:schemeClr val="tx1"/>
          </a:solidFill>
          <a:latin typeface="+mn-lt"/>
        </a:defRPr>
      </a:lvl2pPr>
      <a:lvl3pPr marL="1143000" indent="-228600" algn="l" rtl="0" eaLnBrk="0" fontAlgn="base" hangingPunct="0">
        <a:spcBef>
          <a:spcPct val="20000"/>
        </a:spcBef>
        <a:spcAft>
          <a:spcPct val="0"/>
        </a:spcAft>
        <a:buClr>
          <a:schemeClr val="accent1"/>
        </a:buClr>
        <a:buFont typeface="Wingdings" pitchFamily="2" charset="2"/>
        <a:buChar char="l"/>
        <a:defRPr sz="2300">
          <a:solidFill>
            <a:schemeClr val="tx1"/>
          </a:solidFill>
          <a:latin typeface="+mn-lt"/>
        </a:defRPr>
      </a:lvl3pPr>
      <a:lvl4pPr marL="1600200" indent="-228600" algn="l" rtl="0" eaLnBrk="0" fontAlgn="base" hangingPunct="0">
        <a:spcBef>
          <a:spcPct val="20000"/>
        </a:spcBef>
        <a:spcAft>
          <a:spcPct val="0"/>
        </a:spcAft>
        <a:buClr>
          <a:schemeClr val="accent1"/>
        </a:buClr>
        <a:buChar char="•"/>
        <a:defRPr sz="2000">
          <a:solidFill>
            <a:schemeClr val="tx1"/>
          </a:solidFill>
          <a:latin typeface="+mn-lt"/>
        </a:defRPr>
      </a:lvl4pPr>
      <a:lvl5pPr marL="2057400" indent="-228600" algn="l" rtl="0" eaLnBrk="0" fontAlgn="base" hangingPunct="0">
        <a:spcBef>
          <a:spcPct val="20000"/>
        </a:spcBef>
        <a:spcAft>
          <a:spcPct val="0"/>
        </a:spcAft>
        <a:buClr>
          <a:schemeClr val="accent1"/>
        </a:buClr>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51203"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04"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eaLnBrk="1" hangingPunct="1"/>
            <a:endParaRPr lang="en-US">
              <a:solidFill>
                <a:srgbClr val="000000"/>
              </a:solidFill>
            </a:endParaRPr>
          </a:p>
        </p:txBody>
      </p:sp>
      <p:sp>
        <p:nvSpPr>
          <p:cNvPr id="51205"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eaLnBrk="1" hangingPunct="1"/>
            <a:endParaRPr lang="en-US">
              <a:solidFill>
                <a:srgbClr val="000000"/>
              </a:solidFill>
            </a:endParaRPr>
          </a:p>
        </p:txBody>
      </p:sp>
      <p:sp>
        <p:nvSpPr>
          <p:cNvPr id="51206"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eaLnBrk="1" hangingPunct="1"/>
            <a:fld id="{7926B8AE-D15B-4A78-B2A2-83E9EF62E3C9}" type="slidenum">
              <a:rPr lang="en-US">
                <a:solidFill>
                  <a:srgbClr val="000000"/>
                </a:solidFill>
              </a:rPr>
              <a:pPr eaLnBrk="1" hangingPunct="1"/>
              <a:t>‹#›</a:t>
            </a:fld>
            <a:endParaRPr lang="en-US">
              <a:solidFill>
                <a:srgbClr val="000000"/>
              </a:solidFill>
            </a:endParaRPr>
          </a:p>
        </p:txBody>
      </p:sp>
    </p:spTree>
    <p:extLst>
      <p:ext uri="{BB962C8B-B14F-4D97-AF65-F5344CB8AC3E}">
        <p14:creationId xmlns:p14="http://schemas.microsoft.com/office/powerpoint/2010/main" val="3519688693"/>
      </p:ext>
    </p:extLst>
  </p:cSld>
  <p:clrMap bg1="lt1" tx1="dk1" bg2="lt2" tx2="dk2" accent1="accent1" accent2="accent2" accent3="accent3" accent4="accent4" accent5="accent5" accent6="accent6" hlink="hlink" folHlink="folHlink"/>
  <p:sldLayoutIdLst>
    <p:sldLayoutId id="2147484057" r:id="rId1"/>
    <p:sldLayoutId id="2147484058" r:id="rId2"/>
    <p:sldLayoutId id="2147484059" r:id="rId3"/>
    <p:sldLayoutId id="2147484060" r:id="rId4"/>
    <p:sldLayoutId id="2147484061" r:id="rId5"/>
    <p:sldLayoutId id="2147484062" r:id="rId6"/>
    <p:sldLayoutId id="2147484063" r:id="rId7"/>
    <p:sldLayoutId id="2147484064" r:id="rId8"/>
    <p:sldLayoutId id="2147484065" r:id="rId9"/>
    <p:sldLayoutId id="2147484066" r:id="rId10"/>
    <p:sldLayoutId id="2147484067" r:id="rId11"/>
    <p:sldLayoutId id="2147484068" r:id="rId12"/>
    <p:sldLayoutId id="2147484069" r:id="rId13"/>
    <p:sldLayoutId id="2147484070" r:id="rId14"/>
  </p:sldLayoutIdLst>
  <p:hf hdr="0" dt="0"/>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51203"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04"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eaLnBrk="1" hangingPunct="1"/>
            <a:endParaRPr lang="en-US">
              <a:solidFill>
                <a:srgbClr val="000000"/>
              </a:solidFill>
            </a:endParaRPr>
          </a:p>
        </p:txBody>
      </p:sp>
      <p:sp>
        <p:nvSpPr>
          <p:cNvPr id="51205"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eaLnBrk="1" hangingPunct="1"/>
            <a:endParaRPr lang="en-US">
              <a:solidFill>
                <a:srgbClr val="000000"/>
              </a:solidFill>
            </a:endParaRPr>
          </a:p>
        </p:txBody>
      </p:sp>
      <p:sp>
        <p:nvSpPr>
          <p:cNvPr id="51206"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eaLnBrk="1" hangingPunct="1"/>
            <a:fld id="{7926B8AE-D15B-4A78-B2A2-83E9EF62E3C9}" type="slidenum">
              <a:rPr lang="en-US">
                <a:solidFill>
                  <a:srgbClr val="000000"/>
                </a:solidFill>
              </a:rPr>
              <a:pPr eaLnBrk="1" hangingPunct="1"/>
              <a:t>‹#›</a:t>
            </a:fld>
            <a:endParaRPr lang="en-US">
              <a:solidFill>
                <a:srgbClr val="000000"/>
              </a:solidFill>
            </a:endParaRPr>
          </a:p>
        </p:txBody>
      </p:sp>
    </p:spTree>
    <p:extLst>
      <p:ext uri="{BB962C8B-B14F-4D97-AF65-F5344CB8AC3E}">
        <p14:creationId xmlns:p14="http://schemas.microsoft.com/office/powerpoint/2010/main" val="4144919778"/>
      </p:ext>
    </p:extLst>
  </p:cSld>
  <p:clrMap bg1="lt1" tx1="dk1" bg2="lt2" tx2="dk2" accent1="accent1" accent2="accent2" accent3="accent3" accent4="accent4" accent5="accent5" accent6="accent6" hlink="hlink" folHlink="folHlink"/>
  <p:sldLayoutIdLst>
    <p:sldLayoutId id="2147484072" r:id="rId1"/>
    <p:sldLayoutId id="2147484073" r:id="rId2"/>
    <p:sldLayoutId id="2147484074" r:id="rId3"/>
    <p:sldLayoutId id="2147484075" r:id="rId4"/>
    <p:sldLayoutId id="2147484076" r:id="rId5"/>
    <p:sldLayoutId id="2147484077" r:id="rId6"/>
    <p:sldLayoutId id="2147484078" r:id="rId7"/>
    <p:sldLayoutId id="2147484079" r:id="rId8"/>
    <p:sldLayoutId id="2147484080" r:id="rId9"/>
    <p:sldLayoutId id="2147484081" r:id="rId10"/>
    <p:sldLayoutId id="2147484082" r:id="rId11"/>
    <p:sldLayoutId id="2147484083" r:id="rId12"/>
    <p:sldLayoutId id="2147484084" r:id="rId13"/>
    <p:sldLayoutId id="2147484085" r:id="rId14"/>
  </p:sldLayoutIdLst>
  <p:hf hdr="0" dt="0"/>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51203"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04"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eaLnBrk="1" hangingPunct="1"/>
            <a:endParaRPr lang="en-US">
              <a:solidFill>
                <a:srgbClr val="000000"/>
              </a:solidFill>
            </a:endParaRPr>
          </a:p>
        </p:txBody>
      </p:sp>
      <p:sp>
        <p:nvSpPr>
          <p:cNvPr id="51205"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eaLnBrk="1" hangingPunct="1"/>
            <a:endParaRPr lang="en-US">
              <a:solidFill>
                <a:srgbClr val="000000"/>
              </a:solidFill>
            </a:endParaRPr>
          </a:p>
        </p:txBody>
      </p:sp>
      <p:sp>
        <p:nvSpPr>
          <p:cNvPr id="51206"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eaLnBrk="1" hangingPunct="1"/>
            <a:fld id="{7926B8AE-D15B-4A78-B2A2-83E9EF62E3C9}" type="slidenum">
              <a:rPr lang="en-US">
                <a:solidFill>
                  <a:srgbClr val="000000"/>
                </a:solidFill>
              </a:rPr>
              <a:pPr eaLnBrk="1" hangingPunct="1"/>
              <a:t>‹#›</a:t>
            </a:fld>
            <a:endParaRPr lang="en-US">
              <a:solidFill>
                <a:srgbClr val="000000"/>
              </a:solidFill>
            </a:endParaRPr>
          </a:p>
        </p:txBody>
      </p:sp>
    </p:spTree>
    <p:extLst>
      <p:ext uri="{BB962C8B-B14F-4D97-AF65-F5344CB8AC3E}">
        <p14:creationId xmlns:p14="http://schemas.microsoft.com/office/powerpoint/2010/main" val="944392998"/>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 id="2147483750" r:id="rId12"/>
    <p:sldLayoutId id="2147483751" r:id="rId13"/>
    <p:sldLayoutId id="2147483752" r:id="rId14"/>
  </p:sldLayoutIdLst>
  <p:hf hdr="0" dt="0"/>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51203"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04"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eaLnBrk="1" hangingPunct="1"/>
            <a:endParaRPr lang="en-US">
              <a:solidFill>
                <a:srgbClr val="000000"/>
              </a:solidFill>
            </a:endParaRPr>
          </a:p>
        </p:txBody>
      </p:sp>
      <p:sp>
        <p:nvSpPr>
          <p:cNvPr id="51205"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eaLnBrk="1" hangingPunct="1"/>
            <a:endParaRPr lang="en-US">
              <a:solidFill>
                <a:srgbClr val="000000"/>
              </a:solidFill>
            </a:endParaRPr>
          </a:p>
        </p:txBody>
      </p:sp>
      <p:sp>
        <p:nvSpPr>
          <p:cNvPr id="51206"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eaLnBrk="1" hangingPunct="1"/>
            <a:fld id="{7926B8AE-D15B-4A78-B2A2-83E9EF62E3C9}" type="slidenum">
              <a:rPr lang="en-US">
                <a:solidFill>
                  <a:srgbClr val="000000"/>
                </a:solidFill>
              </a:rPr>
              <a:pPr eaLnBrk="1" hangingPunct="1"/>
              <a:t>‹#›</a:t>
            </a:fld>
            <a:endParaRPr lang="en-US">
              <a:solidFill>
                <a:srgbClr val="000000"/>
              </a:solidFill>
            </a:endParaRPr>
          </a:p>
        </p:txBody>
      </p:sp>
    </p:spTree>
    <p:extLst>
      <p:ext uri="{BB962C8B-B14F-4D97-AF65-F5344CB8AC3E}">
        <p14:creationId xmlns:p14="http://schemas.microsoft.com/office/powerpoint/2010/main" val="323979203"/>
      </p:ext>
    </p:extLst>
  </p:cSld>
  <p:clrMap bg1="lt1" tx1="dk1" bg2="lt2" tx2="dk2" accent1="accent1" accent2="accent2" accent3="accent3" accent4="accent4" accent5="accent5" accent6="accent6" hlink="hlink" folHlink="folHlink"/>
  <p:sldLayoutIdLst>
    <p:sldLayoutId id="2147483784" r:id="rId1"/>
    <p:sldLayoutId id="2147483785" r:id="rId2"/>
    <p:sldLayoutId id="2147483786" r:id="rId3"/>
    <p:sldLayoutId id="2147483787" r:id="rId4"/>
    <p:sldLayoutId id="2147483788" r:id="rId5"/>
    <p:sldLayoutId id="2147483789" r:id="rId6"/>
    <p:sldLayoutId id="2147483790" r:id="rId7"/>
    <p:sldLayoutId id="2147483791" r:id="rId8"/>
    <p:sldLayoutId id="2147483792" r:id="rId9"/>
    <p:sldLayoutId id="2147483793" r:id="rId10"/>
    <p:sldLayoutId id="2147483794" r:id="rId11"/>
    <p:sldLayoutId id="2147483795" r:id="rId12"/>
    <p:sldLayoutId id="2147483796" r:id="rId13"/>
    <p:sldLayoutId id="2147483797" r:id="rId14"/>
  </p:sldLayoutIdLst>
  <p:hf hdr="0" dt="0"/>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51203"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04"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eaLnBrk="1" hangingPunct="1"/>
            <a:endParaRPr lang="en-US">
              <a:solidFill>
                <a:srgbClr val="000000"/>
              </a:solidFill>
            </a:endParaRPr>
          </a:p>
        </p:txBody>
      </p:sp>
      <p:sp>
        <p:nvSpPr>
          <p:cNvPr id="51205"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eaLnBrk="1" hangingPunct="1"/>
            <a:endParaRPr lang="en-US">
              <a:solidFill>
                <a:srgbClr val="000000"/>
              </a:solidFill>
            </a:endParaRPr>
          </a:p>
        </p:txBody>
      </p:sp>
      <p:sp>
        <p:nvSpPr>
          <p:cNvPr id="51206"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eaLnBrk="1" hangingPunct="1"/>
            <a:fld id="{7926B8AE-D15B-4A78-B2A2-83E9EF62E3C9}" type="slidenum">
              <a:rPr lang="en-US">
                <a:solidFill>
                  <a:srgbClr val="000000"/>
                </a:solidFill>
              </a:rPr>
              <a:pPr eaLnBrk="1" hangingPunct="1"/>
              <a:t>‹#›</a:t>
            </a:fld>
            <a:endParaRPr lang="en-US">
              <a:solidFill>
                <a:srgbClr val="000000"/>
              </a:solidFill>
            </a:endParaRPr>
          </a:p>
        </p:txBody>
      </p:sp>
    </p:spTree>
    <p:extLst>
      <p:ext uri="{BB962C8B-B14F-4D97-AF65-F5344CB8AC3E}">
        <p14:creationId xmlns:p14="http://schemas.microsoft.com/office/powerpoint/2010/main" val="1462778479"/>
      </p:ext>
    </p:extLst>
  </p:cSld>
  <p:clrMap bg1="lt1" tx1="dk1" bg2="lt2" tx2="dk2" accent1="accent1" accent2="accent2" accent3="accent3" accent4="accent4" accent5="accent5" accent6="accent6" hlink="hlink" folHlink="folHlink"/>
  <p:sldLayoutIdLst>
    <p:sldLayoutId id="2147483814" r:id="rId1"/>
    <p:sldLayoutId id="2147483815" r:id="rId2"/>
    <p:sldLayoutId id="2147483816" r:id="rId3"/>
    <p:sldLayoutId id="2147483817" r:id="rId4"/>
    <p:sldLayoutId id="2147483818" r:id="rId5"/>
    <p:sldLayoutId id="2147483819" r:id="rId6"/>
    <p:sldLayoutId id="2147483820" r:id="rId7"/>
    <p:sldLayoutId id="2147483821" r:id="rId8"/>
    <p:sldLayoutId id="2147483822" r:id="rId9"/>
    <p:sldLayoutId id="2147483823" r:id="rId10"/>
    <p:sldLayoutId id="2147483824" r:id="rId11"/>
    <p:sldLayoutId id="2147483825" r:id="rId12"/>
    <p:sldLayoutId id="2147483826" r:id="rId13"/>
    <p:sldLayoutId id="2147483827" r:id="rId14"/>
  </p:sldLayoutIdLst>
  <p:hf hdr="0" dt="0"/>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1071563" y="304800"/>
            <a:ext cx="7615237" cy="1106488"/>
            <a:chOff x="675" y="192"/>
            <a:chExt cx="4797" cy="697"/>
          </a:xfrm>
        </p:grpSpPr>
        <p:sp>
          <p:nvSpPr>
            <p:cNvPr id="38915" name="Oval 3"/>
            <p:cNvSpPr>
              <a:spLocks noChangeArrowheads="1"/>
            </p:cNvSpPr>
            <p:nvPr/>
          </p:nvSpPr>
          <p:spPr bwMode="hidden">
            <a:xfrm flipH="1">
              <a:off x="3067" y="192"/>
              <a:ext cx="696" cy="696"/>
            </a:xfrm>
            <a:prstGeom prst="ellipse">
              <a:avLst/>
            </a:prstGeom>
            <a:solidFill>
              <a:schemeClr val="accent2"/>
            </a:solidFill>
            <a:ln w="28575">
              <a:noFill/>
              <a:round/>
              <a:headEnd/>
              <a:tailEnd/>
            </a:ln>
            <a:effectLst/>
          </p:spPr>
          <p:txBody>
            <a:bodyPr wrap="none" anchor="ctr"/>
            <a:lstStyle/>
            <a:p>
              <a:pPr algn="ctr" eaLnBrk="1" hangingPunct="1">
                <a:defRPr/>
              </a:pPr>
              <a:endParaRPr lang="en-US" sz="2400">
                <a:solidFill>
                  <a:srgbClr val="000000"/>
                </a:solidFill>
                <a:latin typeface="Times New Roman" pitchFamily="18" charset="0"/>
              </a:endParaRPr>
            </a:p>
          </p:txBody>
        </p:sp>
        <p:sp>
          <p:nvSpPr>
            <p:cNvPr id="38916" name="Oval 4"/>
            <p:cNvSpPr>
              <a:spLocks noChangeArrowheads="1"/>
            </p:cNvSpPr>
            <p:nvPr/>
          </p:nvSpPr>
          <p:spPr bwMode="hidden">
            <a:xfrm flipH="1">
              <a:off x="4777" y="192"/>
              <a:ext cx="695" cy="696"/>
            </a:xfrm>
            <a:prstGeom prst="ellipse">
              <a:avLst/>
            </a:prstGeom>
            <a:solidFill>
              <a:schemeClr val="accent2"/>
            </a:solidFill>
            <a:ln w="28575">
              <a:noFill/>
              <a:round/>
              <a:headEnd/>
              <a:tailEnd/>
            </a:ln>
            <a:effectLst/>
          </p:spPr>
          <p:txBody>
            <a:bodyPr wrap="none" anchor="ctr"/>
            <a:lstStyle/>
            <a:p>
              <a:pPr algn="ctr" eaLnBrk="1" hangingPunct="1">
                <a:defRPr/>
              </a:pPr>
              <a:endParaRPr lang="en-US" sz="2400">
                <a:solidFill>
                  <a:srgbClr val="000000"/>
                </a:solidFill>
                <a:latin typeface="Times New Roman" pitchFamily="18" charset="0"/>
              </a:endParaRPr>
            </a:p>
          </p:txBody>
        </p:sp>
        <p:sp>
          <p:nvSpPr>
            <p:cNvPr id="38917" name="Oval 5"/>
            <p:cNvSpPr>
              <a:spLocks noChangeArrowheads="1"/>
            </p:cNvSpPr>
            <p:nvPr/>
          </p:nvSpPr>
          <p:spPr bwMode="hidden">
            <a:xfrm flipH="1">
              <a:off x="675" y="193"/>
              <a:ext cx="695" cy="696"/>
            </a:xfrm>
            <a:prstGeom prst="ellipse">
              <a:avLst/>
            </a:prstGeom>
            <a:solidFill>
              <a:schemeClr val="accent2"/>
            </a:solidFill>
            <a:ln w="28575">
              <a:noFill/>
              <a:round/>
              <a:headEnd/>
              <a:tailEnd/>
            </a:ln>
            <a:effectLst/>
          </p:spPr>
          <p:txBody>
            <a:bodyPr wrap="none" anchor="ctr"/>
            <a:lstStyle/>
            <a:p>
              <a:pPr algn="ctr" eaLnBrk="1" hangingPunct="1">
                <a:defRPr/>
              </a:pPr>
              <a:endParaRPr lang="en-US" sz="2400">
                <a:solidFill>
                  <a:srgbClr val="000000"/>
                </a:solidFill>
                <a:latin typeface="Times New Roman" pitchFamily="18" charset="0"/>
              </a:endParaRPr>
            </a:p>
          </p:txBody>
        </p:sp>
        <p:sp>
          <p:nvSpPr>
            <p:cNvPr id="38918" name="Oval 6"/>
            <p:cNvSpPr>
              <a:spLocks noChangeArrowheads="1"/>
            </p:cNvSpPr>
            <p:nvPr/>
          </p:nvSpPr>
          <p:spPr bwMode="hidden">
            <a:xfrm flipH="1">
              <a:off x="3984" y="192"/>
              <a:ext cx="695" cy="696"/>
            </a:xfrm>
            <a:prstGeom prst="ellipse">
              <a:avLst/>
            </a:prstGeom>
            <a:noFill/>
            <a:ln w="28575">
              <a:solidFill>
                <a:schemeClr val="accent2"/>
              </a:solidFill>
              <a:round/>
              <a:headEnd/>
              <a:tailEnd/>
            </a:ln>
            <a:effectLst/>
          </p:spPr>
          <p:txBody>
            <a:bodyPr wrap="none" anchor="ctr"/>
            <a:lstStyle/>
            <a:p>
              <a:pPr algn="ctr" eaLnBrk="1" hangingPunct="1">
                <a:defRPr/>
              </a:pPr>
              <a:endParaRPr lang="en-US" sz="2400">
                <a:solidFill>
                  <a:srgbClr val="000000"/>
                </a:solidFill>
                <a:latin typeface="Times New Roman" pitchFamily="18" charset="0"/>
              </a:endParaRPr>
            </a:p>
          </p:txBody>
        </p:sp>
        <p:sp>
          <p:nvSpPr>
            <p:cNvPr id="38919" name="Oval 7"/>
            <p:cNvSpPr>
              <a:spLocks noChangeArrowheads="1"/>
            </p:cNvSpPr>
            <p:nvPr/>
          </p:nvSpPr>
          <p:spPr bwMode="hidden">
            <a:xfrm flipH="1">
              <a:off x="1486" y="192"/>
              <a:ext cx="695" cy="696"/>
            </a:xfrm>
            <a:prstGeom prst="ellipse">
              <a:avLst/>
            </a:prstGeom>
            <a:noFill/>
            <a:ln w="28575">
              <a:solidFill>
                <a:schemeClr val="accent2"/>
              </a:solidFill>
              <a:round/>
              <a:headEnd/>
              <a:tailEnd/>
            </a:ln>
            <a:effectLst/>
          </p:spPr>
          <p:txBody>
            <a:bodyPr wrap="none" anchor="ctr"/>
            <a:lstStyle/>
            <a:p>
              <a:pPr algn="ctr" eaLnBrk="1" hangingPunct="1">
                <a:defRPr/>
              </a:pPr>
              <a:endParaRPr lang="en-US" sz="2400">
                <a:solidFill>
                  <a:srgbClr val="000000"/>
                </a:solidFill>
                <a:latin typeface="Times New Roman" pitchFamily="18" charset="0"/>
              </a:endParaRPr>
            </a:p>
          </p:txBody>
        </p:sp>
      </p:grpSp>
      <p:sp>
        <p:nvSpPr>
          <p:cNvPr id="1027" name="Rectangle 8"/>
          <p:cNvSpPr>
            <a:spLocks noGrp="1" noChangeArrowheads="1"/>
          </p:cNvSpPr>
          <p:nvPr>
            <p:ph type="body" idx="1"/>
          </p:nvPr>
        </p:nvSpPr>
        <p:spPr bwMode="auto">
          <a:xfrm>
            <a:off x="457200" y="1600200"/>
            <a:ext cx="8229600" cy="453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38921" name="Rectangle 9"/>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lvl1pPr>
          </a:lstStyle>
          <a:p>
            <a:pPr>
              <a:defRPr/>
            </a:pPr>
            <a:endParaRPr lang="en-US">
              <a:solidFill>
                <a:srgbClr val="000000"/>
              </a:solidFill>
            </a:endParaRPr>
          </a:p>
        </p:txBody>
      </p:sp>
      <p:sp>
        <p:nvSpPr>
          <p:cNvPr id="38922" name="Rectangle 10"/>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a:lvl1pPr>
          </a:lstStyle>
          <a:p>
            <a:pPr>
              <a:defRPr/>
            </a:pPr>
            <a:endParaRPr lang="en-US">
              <a:solidFill>
                <a:srgbClr val="000000"/>
              </a:solidFill>
            </a:endParaRPr>
          </a:p>
        </p:txBody>
      </p:sp>
      <p:sp>
        <p:nvSpPr>
          <p:cNvPr id="38923" name="Rectangle 11"/>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a:lvl1pPr>
          </a:lstStyle>
          <a:p>
            <a:pPr>
              <a:defRPr/>
            </a:pPr>
            <a:fld id="{793C5659-2173-4EEA-8BB8-F36068F1A62E}" type="slidenum">
              <a:rPr lang="en-US">
                <a:solidFill>
                  <a:srgbClr val="000000"/>
                </a:solidFill>
              </a:rPr>
              <a:pPr>
                <a:defRPr/>
              </a:pPr>
              <a:t>‹#›</a:t>
            </a:fld>
            <a:endParaRPr lang="en-US">
              <a:solidFill>
                <a:srgbClr val="000000"/>
              </a:solidFill>
            </a:endParaRPr>
          </a:p>
        </p:txBody>
      </p:sp>
      <p:sp>
        <p:nvSpPr>
          <p:cNvPr id="1031" name="Rectangle 1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Tree>
    <p:extLst>
      <p:ext uri="{BB962C8B-B14F-4D97-AF65-F5344CB8AC3E}">
        <p14:creationId xmlns:p14="http://schemas.microsoft.com/office/powerpoint/2010/main" val="3246153235"/>
      </p:ext>
    </p:extLst>
  </p:cSld>
  <p:clrMap bg1="lt1" tx1="dk1" bg2="lt2" tx2="dk2" accent1="accent1" accent2="accent2" accent3="accent3" accent4="accent4" accent5="accent5" accent6="accent6" hlink="hlink" folHlink="folHlink"/>
  <p:sldLayoutIdLst>
    <p:sldLayoutId id="2147483842" r:id="rId1"/>
    <p:sldLayoutId id="2147483843" r:id="rId2"/>
    <p:sldLayoutId id="2147483844" r:id="rId3"/>
    <p:sldLayoutId id="2147483845" r:id="rId4"/>
    <p:sldLayoutId id="2147483846" r:id="rId5"/>
    <p:sldLayoutId id="2147483847" r:id="rId6"/>
    <p:sldLayoutId id="2147483848" r:id="rId7"/>
    <p:sldLayoutId id="2147483849" r:id="rId8"/>
    <p:sldLayoutId id="2147483850" r:id="rId9"/>
    <p:sldLayoutId id="2147483851" r:id="rId10"/>
    <p:sldLayoutId id="2147483852" r:id="rId11"/>
    <p:sldLayoutId id="2147483853" r:id="rId12"/>
  </p:sldLayoutIdLst>
  <p:timing>
    <p:tnLst>
      <p:par>
        <p:cTn id="1" dur="indefinite" restart="never" nodeType="tmRoot"/>
      </p:par>
    </p:tnLst>
  </p:timing>
  <p:hf hdr="0" ftr="0" dt="0"/>
  <p:txStyles>
    <p:title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Arial" charset="0"/>
        </a:defRPr>
      </a:lvl2pPr>
      <a:lvl3pPr algn="l" rtl="0" eaLnBrk="0" fontAlgn="base" hangingPunct="0">
        <a:spcBef>
          <a:spcPct val="0"/>
        </a:spcBef>
        <a:spcAft>
          <a:spcPct val="0"/>
        </a:spcAft>
        <a:defRPr sz="3800">
          <a:solidFill>
            <a:schemeClr val="tx2"/>
          </a:solidFill>
          <a:latin typeface="Arial" charset="0"/>
        </a:defRPr>
      </a:lvl3pPr>
      <a:lvl4pPr algn="l" rtl="0" eaLnBrk="0" fontAlgn="base" hangingPunct="0">
        <a:spcBef>
          <a:spcPct val="0"/>
        </a:spcBef>
        <a:spcAft>
          <a:spcPct val="0"/>
        </a:spcAft>
        <a:defRPr sz="3800">
          <a:solidFill>
            <a:schemeClr val="tx2"/>
          </a:solidFill>
          <a:latin typeface="Arial" charset="0"/>
        </a:defRPr>
      </a:lvl4pPr>
      <a:lvl5pPr algn="l" rtl="0" eaLnBrk="0" fontAlgn="base" hangingPunct="0">
        <a:spcBef>
          <a:spcPct val="0"/>
        </a:spcBef>
        <a:spcAft>
          <a:spcPct val="0"/>
        </a:spcAft>
        <a:defRPr sz="3800">
          <a:solidFill>
            <a:schemeClr val="tx2"/>
          </a:solidFill>
          <a:latin typeface="Arial" charset="0"/>
        </a:defRPr>
      </a:lvl5pPr>
      <a:lvl6pPr marL="457200" algn="l" rtl="0" fontAlgn="base">
        <a:spcBef>
          <a:spcPct val="0"/>
        </a:spcBef>
        <a:spcAft>
          <a:spcPct val="0"/>
        </a:spcAft>
        <a:defRPr sz="3800">
          <a:solidFill>
            <a:schemeClr val="tx2"/>
          </a:solidFill>
          <a:latin typeface="Arial" charset="0"/>
        </a:defRPr>
      </a:lvl6pPr>
      <a:lvl7pPr marL="914400" algn="l" rtl="0" fontAlgn="base">
        <a:spcBef>
          <a:spcPct val="0"/>
        </a:spcBef>
        <a:spcAft>
          <a:spcPct val="0"/>
        </a:spcAft>
        <a:defRPr sz="3800">
          <a:solidFill>
            <a:schemeClr val="tx2"/>
          </a:solidFill>
          <a:latin typeface="Arial" charset="0"/>
        </a:defRPr>
      </a:lvl7pPr>
      <a:lvl8pPr marL="1371600" algn="l" rtl="0" fontAlgn="base">
        <a:spcBef>
          <a:spcPct val="0"/>
        </a:spcBef>
        <a:spcAft>
          <a:spcPct val="0"/>
        </a:spcAft>
        <a:defRPr sz="3800">
          <a:solidFill>
            <a:schemeClr val="tx2"/>
          </a:solidFill>
          <a:latin typeface="Arial" charset="0"/>
        </a:defRPr>
      </a:lvl8pPr>
      <a:lvl9pPr marL="1828800" algn="l" rtl="0" fontAlgn="base">
        <a:spcBef>
          <a:spcPct val="0"/>
        </a:spcBef>
        <a:spcAft>
          <a:spcPct val="0"/>
        </a:spcAft>
        <a:defRPr sz="3800">
          <a:solidFill>
            <a:schemeClr val="tx2"/>
          </a:solidFill>
          <a:latin typeface="Arial" charset="0"/>
        </a:defRPr>
      </a:lvl9pPr>
    </p:titleStyle>
    <p:bodyStyle>
      <a:lvl1pPr marL="342900" indent="-342900" algn="l" rtl="0" eaLnBrk="0" fontAlgn="base" hangingPunct="0">
        <a:spcBef>
          <a:spcPct val="20000"/>
        </a:spcBef>
        <a:spcAft>
          <a:spcPct val="0"/>
        </a:spcAft>
        <a:buClr>
          <a:schemeClr val="accent1"/>
        </a:buClr>
        <a:buFont typeface="Wingdings" pitchFamily="2" charset="2"/>
        <a:buChar char="l"/>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itchFamily="2" charset="2"/>
        <a:buChar char="¡"/>
        <a:defRPr sz="2700">
          <a:solidFill>
            <a:schemeClr val="tx1"/>
          </a:solidFill>
          <a:latin typeface="+mn-lt"/>
        </a:defRPr>
      </a:lvl2pPr>
      <a:lvl3pPr marL="1143000" indent="-228600" algn="l" rtl="0" eaLnBrk="0" fontAlgn="base" hangingPunct="0">
        <a:spcBef>
          <a:spcPct val="20000"/>
        </a:spcBef>
        <a:spcAft>
          <a:spcPct val="0"/>
        </a:spcAft>
        <a:buClr>
          <a:schemeClr val="accent1"/>
        </a:buClr>
        <a:buFont typeface="Wingdings" pitchFamily="2" charset="2"/>
        <a:buChar char="l"/>
        <a:defRPr sz="2300">
          <a:solidFill>
            <a:schemeClr val="tx1"/>
          </a:solidFill>
          <a:latin typeface="+mn-lt"/>
        </a:defRPr>
      </a:lvl3pPr>
      <a:lvl4pPr marL="1600200" indent="-228600" algn="l" rtl="0" eaLnBrk="0" fontAlgn="base" hangingPunct="0">
        <a:spcBef>
          <a:spcPct val="20000"/>
        </a:spcBef>
        <a:spcAft>
          <a:spcPct val="0"/>
        </a:spcAft>
        <a:buClr>
          <a:schemeClr val="accent1"/>
        </a:buClr>
        <a:buChar char="•"/>
        <a:defRPr sz="2000">
          <a:solidFill>
            <a:schemeClr val="tx1"/>
          </a:solidFill>
          <a:latin typeface="+mn-lt"/>
        </a:defRPr>
      </a:lvl4pPr>
      <a:lvl5pPr marL="2057400" indent="-228600" algn="l" rtl="0" eaLnBrk="0" fontAlgn="base" hangingPunct="0">
        <a:spcBef>
          <a:spcPct val="20000"/>
        </a:spcBef>
        <a:spcAft>
          <a:spcPct val="0"/>
        </a:spcAft>
        <a:buClr>
          <a:schemeClr val="accent1"/>
        </a:buClr>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51203"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04"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eaLnBrk="1" hangingPunct="1"/>
            <a:endParaRPr lang="en-US">
              <a:solidFill>
                <a:srgbClr val="000000"/>
              </a:solidFill>
            </a:endParaRPr>
          </a:p>
        </p:txBody>
      </p:sp>
      <p:sp>
        <p:nvSpPr>
          <p:cNvPr id="51205"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eaLnBrk="1" hangingPunct="1"/>
            <a:endParaRPr lang="en-US">
              <a:solidFill>
                <a:srgbClr val="000000"/>
              </a:solidFill>
            </a:endParaRPr>
          </a:p>
        </p:txBody>
      </p:sp>
      <p:sp>
        <p:nvSpPr>
          <p:cNvPr id="51206"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eaLnBrk="1" hangingPunct="1"/>
            <a:fld id="{7926B8AE-D15B-4A78-B2A2-83E9EF62E3C9}" type="slidenum">
              <a:rPr lang="en-US">
                <a:solidFill>
                  <a:srgbClr val="000000"/>
                </a:solidFill>
              </a:rPr>
              <a:pPr eaLnBrk="1" hangingPunct="1"/>
              <a:t>‹#›</a:t>
            </a:fld>
            <a:endParaRPr lang="en-US">
              <a:solidFill>
                <a:srgbClr val="000000"/>
              </a:solidFill>
            </a:endParaRPr>
          </a:p>
        </p:txBody>
      </p:sp>
    </p:spTree>
    <p:extLst>
      <p:ext uri="{BB962C8B-B14F-4D97-AF65-F5344CB8AC3E}">
        <p14:creationId xmlns:p14="http://schemas.microsoft.com/office/powerpoint/2010/main" val="3361341860"/>
      </p:ext>
    </p:extLst>
  </p:cSld>
  <p:clrMap bg1="lt1" tx1="dk1" bg2="lt2" tx2="dk2" accent1="accent1" accent2="accent2" accent3="accent3" accent4="accent4" accent5="accent5" accent6="accent6" hlink="hlink" folHlink="folHlink"/>
  <p:sldLayoutIdLst>
    <p:sldLayoutId id="2147483855" r:id="rId1"/>
    <p:sldLayoutId id="2147483856" r:id="rId2"/>
    <p:sldLayoutId id="2147483857" r:id="rId3"/>
    <p:sldLayoutId id="2147483858" r:id="rId4"/>
    <p:sldLayoutId id="2147483859" r:id="rId5"/>
    <p:sldLayoutId id="2147483860" r:id="rId6"/>
    <p:sldLayoutId id="2147483861" r:id="rId7"/>
    <p:sldLayoutId id="2147483862" r:id="rId8"/>
    <p:sldLayoutId id="2147483863" r:id="rId9"/>
    <p:sldLayoutId id="2147483864" r:id="rId10"/>
    <p:sldLayoutId id="2147483865" r:id="rId11"/>
    <p:sldLayoutId id="2147483866" r:id="rId12"/>
    <p:sldLayoutId id="2147483867" r:id="rId13"/>
    <p:sldLayoutId id="2147483868" r:id="rId14"/>
  </p:sldLayoutIdLst>
  <p:hf hdr="0" dt="0"/>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51203"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04"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eaLnBrk="1" hangingPunct="1"/>
            <a:endParaRPr lang="en-US">
              <a:solidFill>
                <a:srgbClr val="000000"/>
              </a:solidFill>
            </a:endParaRPr>
          </a:p>
        </p:txBody>
      </p:sp>
      <p:sp>
        <p:nvSpPr>
          <p:cNvPr id="51205"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eaLnBrk="1" hangingPunct="1"/>
            <a:endParaRPr lang="en-US">
              <a:solidFill>
                <a:srgbClr val="000000"/>
              </a:solidFill>
            </a:endParaRPr>
          </a:p>
        </p:txBody>
      </p:sp>
      <p:sp>
        <p:nvSpPr>
          <p:cNvPr id="51206"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eaLnBrk="1" hangingPunct="1"/>
            <a:fld id="{7926B8AE-D15B-4A78-B2A2-83E9EF62E3C9}" type="slidenum">
              <a:rPr lang="en-US">
                <a:solidFill>
                  <a:srgbClr val="000000"/>
                </a:solidFill>
              </a:rPr>
              <a:pPr eaLnBrk="1" hangingPunct="1"/>
              <a:t>‹#›</a:t>
            </a:fld>
            <a:endParaRPr lang="en-US">
              <a:solidFill>
                <a:srgbClr val="000000"/>
              </a:solidFill>
            </a:endParaRPr>
          </a:p>
        </p:txBody>
      </p:sp>
    </p:spTree>
    <p:extLst>
      <p:ext uri="{BB962C8B-B14F-4D97-AF65-F5344CB8AC3E}">
        <p14:creationId xmlns:p14="http://schemas.microsoft.com/office/powerpoint/2010/main" val="2685420143"/>
      </p:ext>
    </p:extLst>
  </p:cSld>
  <p:clrMap bg1="lt1" tx1="dk1" bg2="lt2" tx2="dk2" accent1="accent1" accent2="accent2" accent3="accent3" accent4="accent4" accent5="accent5" accent6="accent6" hlink="hlink" folHlink="folHlink"/>
  <p:sldLayoutIdLst>
    <p:sldLayoutId id="2147483870" r:id="rId1"/>
    <p:sldLayoutId id="2147483871" r:id="rId2"/>
    <p:sldLayoutId id="2147483872" r:id="rId3"/>
    <p:sldLayoutId id="2147483873" r:id="rId4"/>
    <p:sldLayoutId id="2147483874" r:id="rId5"/>
    <p:sldLayoutId id="2147483875" r:id="rId6"/>
    <p:sldLayoutId id="2147483876" r:id="rId7"/>
    <p:sldLayoutId id="2147483877" r:id="rId8"/>
    <p:sldLayoutId id="2147483878" r:id="rId9"/>
    <p:sldLayoutId id="2147483879" r:id="rId10"/>
    <p:sldLayoutId id="2147483880" r:id="rId11"/>
    <p:sldLayoutId id="2147483881" r:id="rId12"/>
    <p:sldLayoutId id="2147483882" r:id="rId13"/>
    <p:sldLayoutId id="2147483883" r:id="rId14"/>
  </p:sldLayoutIdLst>
  <p:hf hdr="0" dt="0"/>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1071563" y="304800"/>
            <a:ext cx="7615237" cy="1106488"/>
            <a:chOff x="675" y="192"/>
            <a:chExt cx="4797" cy="697"/>
          </a:xfrm>
        </p:grpSpPr>
        <p:sp>
          <p:nvSpPr>
            <p:cNvPr id="38915" name="Oval 3"/>
            <p:cNvSpPr>
              <a:spLocks noChangeArrowheads="1"/>
            </p:cNvSpPr>
            <p:nvPr/>
          </p:nvSpPr>
          <p:spPr bwMode="hidden">
            <a:xfrm flipH="1">
              <a:off x="3067" y="192"/>
              <a:ext cx="696" cy="696"/>
            </a:xfrm>
            <a:prstGeom prst="ellipse">
              <a:avLst/>
            </a:prstGeom>
            <a:solidFill>
              <a:schemeClr val="accent2"/>
            </a:solidFill>
            <a:ln w="28575">
              <a:noFill/>
              <a:round/>
              <a:headEnd/>
              <a:tailEnd/>
            </a:ln>
            <a:effectLst/>
          </p:spPr>
          <p:txBody>
            <a:bodyPr wrap="none" anchor="ctr"/>
            <a:lstStyle/>
            <a:p>
              <a:pPr algn="ctr" eaLnBrk="1" hangingPunct="1">
                <a:defRPr/>
              </a:pPr>
              <a:endParaRPr lang="en-US" sz="2400">
                <a:solidFill>
                  <a:srgbClr val="000000"/>
                </a:solidFill>
                <a:latin typeface="Times New Roman" pitchFamily="18" charset="0"/>
              </a:endParaRPr>
            </a:p>
          </p:txBody>
        </p:sp>
        <p:sp>
          <p:nvSpPr>
            <p:cNvPr id="38916" name="Oval 4"/>
            <p:cNvSpPr>
              <a:spLocks noChangeArrowheads="1"/>
            </p:cNvSpPr>
            <p:nvPr/>
          </p:nvSpPr>
          <p:spPr bwMode="hidden">
            <a:xfrm flipH="1">
              <a:off x="4777" y="192"/>
              <a:ext cx="695" cy="696"/>
            </a:xfrm>
            <a:prstGeom prst="ellipse">
              <a:avLst/>
            </a:prstGeom>
            <a:solidFill>
              <a:schemeClr val="accent2"/>
            </a:solidFill>
            <a:ln w="28575">
              <a:noFill/>
              <a:round/>
              <a:headEnd/>
              <a:tailEnd/>
            </a:ln>
            <a:effectLst/>
          </p:spPr>
          <p:txBody>
            <a:bodyPr wrap="none" anchor="ctr"/>
            <a:lstStyle/>
            <a:p>
              <a:pPr algn="ctr" eaLnBrk="1" hangingPunct="1">
                <a:defRPr/>
              </a:pPr>
              <a:endParaRPr lang="en-US" sz="2400">
                <a:solidFill>
                  <a:srgbClr val="000000"/>
                </a:solidFill>
                <a:latin typeface="Times New Roman" pitchFamily="18" charset="0"/>
              </a:endParaRPr>
            </a:p>
          </p:txBody>
        </p:sp>
        <p:sp>
          <p:nvSpPr>
            <p:cNvPr id="38917" name="Oval 5"/>
            <p:cNvSpPr>
              <a:spLocks noChangeArrowheads="1"/>
            </p:cNvSpPr>
            <p:nvPr/>
          </p:nvSpPr>
          <p:spPr bwMode="hidden">
            <a:xfrm flipH="1">
              <a:off x="675" y="193"/>
              <a:ext cx="695" cy="696"/>
            </a:xfrm>
            <a:prstGeom prst="ellipse">
              <a:avLst/>
            </a:prstGeom>
            <a:solidFill>
              <a:schemeClr val="accent2"/>
            </a:solidFill>
            <a:ln w="28575">
              <a:noFill/>
              <a:round/>
              <a:headEnd/>
              <a:tailEnd/>
            </a:ln>
            <a:effectLst/>
          </p:spPr>
          <p:txBody>
            <a:bodyPr wrap="none" anchor="ctr"/>
            <a:lstStyle/>
            <a:p>
              <a:pPr algn="ctr" eaLnBrk="1" hangingPunct="1">
                <a:defRPr/>
              </a:pPr>
              <a:endParaRPr lang="en-US" sz="2400">
                <a:solidFill>
                  <a:srgbClr val="000000"/>
                </a:solidFill>
                <a:latin typeface="Times New Roman" pitchFamily="18" charset="0"/>
              </a:endParaRPr>
            </a:p>
          </p:txBody>
        </p:sp>
        <p:sp>
          <p:nvSpPr>
            <p:cNvPr id="38918" name="Oval 6"/>
            <p:cNvSpPr>
              <a:spLocks noChangeArrowheads="1"/>
            </p:cNvSpPr>
            <p:nvPr/>
          </p:nvSpPr>
          <p:spPr bwMode="hidden">
            <a:xfrm flipH="1">
              <a:off x="3984" y="192"/>
              <a:ext cx="695" cy="696"/>
            </a:xfrm>
            <a:prstGeom prst="ellipse">
              <a:avLst/>
            </a:prstGeom>
            <a:noFill/>
            <a:ln w="28575">
              <a:solidFill>
                <a:schemeClr val="accent2"/>
              </a:solidFill>
              <a:round/>
              <a:headEnd/>
              <a:tailEnd/>
            </a:ln>
            <a:effectLst/>
          </p:spPr>
          <p:txBody>
            <a:bodyPr wrap="none" anchor="ctr"/>
            <a:lstStyle/>
            <a:p>
              <a:pPr algn="ctr" eaLnBrk="1" hangingPunct="1">
                <a:defRPr/>
              </a:pPr>
              <a:endParaRPr lang="en-US" sz="2400">
                <a:solidFill>
                  <a:srgbClr val="000000"/>
                </a:solidFill>
                <a:latin typeface="Times New Roman" pitchFamily="18" charset="0"/>
              </a:endParaRPr>
            </a:p>
          </p:txBody>
        </p:sp>
        <p:sp>
          <p:nvSpPr>
            <p:cNvPr id="38919" name="Oval 7"/>
            <p:cNvSpPr>
              <a:spLocks noChangeArrowheads="1"/>
            </p:cNvSpPr>
            <p:nvPr/>
          </p:nvSpPr>
          <p:spPr bwMode="hidden">
            <a:xfrm flipH="1">
              <a:off x="1486" y="192"/>
              <a:ext cx="695" cy="696"/>
            </a:xfrm>
            <a:prstGeom prst="ellipse">
              <a:avLst/>
            </a:prstGeom>
            <a:noFill/>
            <a:ln w="28575">
              <a:solidFill>
                <a:schemeClr val="accent2"/>
              </a:solidFill>
              <a:round/>
              <a:headEnd/>
              <a:tailEnd/>
            </a:ln>
            <a:effectLst/>
          </p:spPr>
          <p:txBody>
            <a:bodyPr wrap="none" anchor="ctr"/>
            <a:lstStyle/>
            <a:p>
              <a:pPr algn="ctr" eaLnBrk="1" hangingPunct="1">
                <a:defRPr/>
              </a:pPr>
              <a:endParaRPr lang="en-US" sz="2400">
                <a:solidFill>
                  <a:srgbClr val="000000"/>
                </a:solidFill>
                <a:latin typeface="Times New Roman" pitchFamily="18" charset="0"/>
              </a:endParaRPr>
            </a:p>
          </p:txBody>
        </p:sp>
      </p:grpSp>
      <p:sp>
        <p:nvSpPr>
          <p:cNvPr id="1027" name="Rectangle 8"/>
          <p:cNvSpPr>
            <a:spLocks noGrp="1" noChangeArrowheads="1"/>
          </p:cNvSpPr>
          <p:nvPr>
            <p:ph type="body" idx="1"/>
          </p:nvPr>
        </p:nvSpPr>
        <p:spPr bwMode="auto">
          <a:xfrm>
            <a:off x="457200" y="1600200"/>
            <a:ext cx="8229600" cy="453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38921" name="Rectangle 9"/>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lvl1pPr>
          </a:lstStyle>
          <a:p>
            <a:pPr>
              <a:defRPr/>
            </a:pPr>
            <a:endParaRPr lang="en-US">
              <a:solidFill>
                <a:srgbClr val="000000"/>
              </a:solidFill>
            </a:endParaRPr>
          </a:p>
        </p:txBody>
      </p:sp>
      <p:sp>
        <p:nvSpPr>
          <p:cNvPr id="38922" name="Rectangle 10"/>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a:lvl1pPr>
          </a:lstStyle>
          <a:p>
            <a:pPr>
              <a:defRPr/>
            </a:pPr>
            <a:endParaRPr lang="en-US">
              <a:solidFill>
                <a:srgbClr val="000000"/>
              </a:solidFill>
            </a:endParaRPr>
          </a:p>
        </p:txBody>
      </p:sp>
      <p:sp>
        <p:nvSpPr>
          <p:cNvPr id="38923" name="Rectangle 11"/>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a:lvl1pPr>
          </a:lstStyle>
          <a:p>
            <a:pPr>
              <a:defRPr/>
            </a:pPr>
            <a:fld id="{793C5659-2173-4EEA-8BB8-F36068F1A62E}" type="slidenum">
              <a:rPr lang="en-US">
                <a:solidFill>
                  <a:srgbClr val="000000"/>
                </a:solidFill>
              </a:rPr>
              <a:pPr>
                <a:defRPr/>
              </a:pPr>
              <a:t>‹#›</a:t>
            </a:fld>
            <a:endParaRPr lang="en-US">
              <a:solidFill>
                <a:srgbClr val="000000"/>
              </a:solidFill>
            </a:endParaRPr>
          </a:p>
        </p:txBody>
      </p:sp>
      <p:sp>
        <p:nvSpPr>
          <p:cNvPr id="1031" name="Rectangle 1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Tree>
    <p:extLst>
      <p:ext uri="{BB962C8B-B14F-4D97-AF65-F5344CB8AC3E}">
        <p14:creationId xmlns:p14="http://schemas.microsoft.com/office/powerpoint/2010/main" val="1214666507"/>
      </p:ext>
    </p:extLst>
  </p:cSld>
  <p:clrMap bg1="lt1" tx1="dk1" bg2="lt2" tx2="dk2" accent1="accent1" accent2="accent2" accent3="accent3" accent4="accent4" accent5="accent5" accent6="accent6" hlink="hlink" folHlink="folHlink"/>
  <p:sldLayoutIdLst>
    <p:sldLayoutId id="2147483898" r:id="rId1"/>
    <p:sldLayoutId id="2147483899" r:id="rId2"/>
    <p:sldLayoutId id="2147483900" r:id="rId3"/>
    <p:sldLayoutId id="2147483901" r:id="rId4"/>
    <p:sldLayoutId id="2147483902" r:id="rId5"/>
    <p:sldLayoutId id="2147483903" r:id="rId6"/>
    <p:sldLayoutId id="2147483904" r:id="rId7"/>
    <p:sldLayoutId id="2147483905" r:id="rId8"/>
    <p:sldLayoutId id="2147483906" r:id="rId9"/>
    <p:sldLayoutId id="2147483907" r:id="rId10"/>
    <p:sldLayoutId id="2147483908" r:id="rId11"/>
    <p:sldLayoutId id="2147483909" r:id="rId12"/>
  </p:sldLayoutIdLst>
  <p:timing>
    <p:tnLst>
      <p:par>
        <p:cTn id="1" dur="indefinite" restart="never" nodeType="tmRoot"/>
      </p:par>
    </p:tnLst>
  </p:timing>
  <p:hf hdr="0" ftr="0" dt="0"/>
  <p:txStyles>
    <p:title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Arial" charset="0"/>
        </a:defRPr>
      </a:lvl2pPr>
      <a:lvl3pPr algn="l" rtl="0" eaLnBrk="0" fontAlgn="base" hangingPunct="0">
        <a:spcBef>
          <a:spcPct val="0"/>
        </a:spcBef>
        <a:spcAft>
          <a:spcPct val="0"/>
        </a:spcAft>
        <a:defRPr sz="3800">
          <a:solidFill>
            <a:schemeClr val="tx2"/>
          </a:solidFill>
          <a:latin typeface="Arial" charset="0"/>
        </a:defRPr>
      </a:lvl3pPr>
      <a:lvl4pPr algn="l" rtl="0" eaLnBrk="0" fontAlgn="base" hangingPunct="0">
        <a:spcBef>
          <a:spcPct val="0"/>
        </a:spcBef>
        <a:spcAft>
          <a:spcPct val="0"/>
        </a:spcAft>
        <a:defRPr sz="3800">
          <a:solidFill>
            <a:schemeClr val="tx2"/>
          </a:solidFill>
          <a:latin typeface="Arial" charset="0"/>
        </a:defRPr>
      </a:lvl4pPr>
      <a:lvl5pPr algn="l" rtl="0" eaLnBrk="0" fontAlgn="base" hangingPunct="0">
        <a:spcBef>
          <a:spcPct val="0"/>
        </a:spcBef>
        <a:spcAft>
          <a:spcPct val="0"/>
        </a:spcAft>
        <a:defRPr sz="3800">
          <a:solidFill>
            <a:schemeClr val="tx2"/>
          </a:solidFill>
          <a:latin typeface="Arial" charset="0"/>
        </a:defRPr>
      </a:lvl5pPr>
      <a:lvl6pPr marL="457200" algn="l" rtl="0" fontAlgn="base">
        <a:spcBef>
          <a:spcPct val="0"/>
        </a:spcBef>
        <a:spcAft>
          <a:spcPct val="0"/>
        </a:spcAft>
        <a:defRPr sz="3800">
          <a:solidFill>
            <a:schemeClr val="tx2"/>
          </a:solidFill>
          <a:latin typeface="Arial" charset="0"/>
        </a:defRPr>
      </a:lvl6pPr>
      <a:lvl7pPr marL="914400" algn="l" rtl="0" fontAlgn="base">
        <a:spcBef>
          <a:spcPct val="0"/>
        </a:spcBef>
        <a:spcAft>
          <a:spcPct val="0"/>
        </a:spcAft>
        <a:defRPr sz="3800">
          <a:solidFill>
            <a:schemeClr val="tx2"/>
          </a:solidFill>
          <a:latin typeface="Arial" charset="0"/>
        </a:defRPr>
      </a:lvl7pPr>
      <a:lvl8pPr marL="1371600" algn="l" rtl="0" fontAlgn="base">
        <a:spcBef>
          <a:spcPct val="0"/>
        </a:spcBef>
        <a:spcAft>
          <a:spcPct val="0"/>
        </a:spcAft>
        <a:defRPr sz="3800">
          <a:solidFill>
            <a:schemeClr val="tx2"/>
          </a:solidFill>
          <a:latin typeface="Arial" charset="0"/>
        </a:defRPr>
      </a:lvl8pPr>
      <a:lvl9pPr marL="1828800" algn="l" rtl="0" fontAlgn="base">
        <a:spcBef>
          <a:spcPct val="0"/>
        </a:spcBef>
        <a:spcAft>
          <a:spcPct val="0"/>
        </a:spcAft>
        <a:defRPr sz="3800">
          <a:solidFill>
            <a:schemeClr val="tx2"/>
          </a:solidFill>
          <a:latin typeface="Arial" charset="0"/>
        </a:defRPr>
      </a:lvl9pPr>
    </p:titleStyle>
    <p:bodyStyle>
      <a:lvl1pPr marL="342900" indent="-342900" algn="l" rtl="0" eaLnBrk="0" fontAlgn="base" hangingPunct="0">
        <a:spcBef>
          <a:spcPct val="20000"/>
        </a:spcBef>
        <a:spcAft>
          <a:spcPct val="0"/>
        </a:spcAft>
        <a:buClr>
          <a:schemeClr val="accent1"/>
        </a:buClr>
        <a:buFont typeface="Wingdings" pitchFamily="2" charset="2"/>
        <a:buChar char="l"/>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itchFamily="2" charset="2"/>
        <a:buChar char="¡"/>
        <a:defRPr sz="2700">
          <a:solidFill>
            <a:schemeClr val="tx1"/>
          </a:solidFill>
          <a:latin typeface="+mn-lt"/>
        </a:defRPr>
      </a:lvl2pPr>
      <a:lvl3pPr marL="1143000" indent="-228600" algn="l" rtl="0" eaLnBrk="0" fontAlgn="base" hangingPunct="0">
        <a:spcBef>
          <a:spcPct val="20000"/>
        </a:spcBef>
        <a:spcAft>
          <a:spcPct val="0"/>
        </a:spcAft>
        <a:buClr>
          <a:schemeClr val="accent1"/>
        </a:buClr>
        <a:buFont typeface="Wingdings" pitchFamily="2" charset="2"/>
        <a:buChar char="l"/>
        <a:defRPr sz="2300">
          <a:solidFill>
            <a:schemeClr val="tx1"/>
          </a:solidFill>
          <a:latin typeface="+mn-lt"/>
        </a:defRPr>
      </a:lvl3pPr>
      <a:lvl4pPr marL="1600200" indent="-228600" algn="l" rtl="0" eaLnBrk="0" fontAlgn="base" hangingPunct="0">
        <a:spcBef>
          <a:spcPct val="20000"/>
        </a:spcBef>
        <a:spcAft>
          <a:spcPct val="0"/>
        </a:spcAft>
        <a:buClr>
          <a:schemeClr val="accent1"/>
        </a:buClr>
        <a:buChar char="•"/>
        <a:defRPr sz="2000">
          <a:solidFill>
            <a:schemeClr val="tx1"/>
          </a:solidFill>
          <a:latin typeface="+mn-lt"/>
        </a:defRPr>
      </a:lvl4pPr>
      <a:lvl5pPr marL="2057400" indent="-228600" algn="l" rtl="0" eaLnBrk="0" fontAlgn="base" hangingPunct="0">
        <a:spcBef>
          <a:spcPct val="20000"/>
        </a:spcBef>
        <a:spcAft>
          <a:spcPct val="0"/>
        </a:spcAft>
        <a:buClr>
          <a:schemeClr val="accent1"/>
        </a:buClr>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51203"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04"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eaLnBrk="1" hangingPunct="1"/>
            <a:endParaRPr lang="en-US">
              <a:solidFill>
                <a:srgbClr val="000000"/>
              </a:solidFill>
            </a:endParaRPr>
          </a:p>
        </p:txBody>
      </p:sp>
      <p:sp>
        <p:nvSpPr>
          <p:cNvPr id="51205"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eaLnBrk="1" hangingPunct="1"/>
            <a:endParaRPr lang="en-US">
              <a:solidFill>
                <a:srgbClr val="000000"/>
              </a:solidFill>
            </a:endParaRPr>
          </a:p>
        </p:txBody>
      </p:sp>
      <p:sp>
        <p:nvSpPr>
          <p:cNvPr id="51206"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eaLnBrk="1" hangingPunct="1"/>
            <a:fld id="{7926B8AE-D15B-4A78-B2A2-83E9EF62E3C9}" type="slidenum">
              <a:rPr lang="en-US">
                <a:solidFill>
                  <a:srgbClr val="000000"/>
                </a:solidFill>
              </a:rPr>
              <a:pPr eaLnBrk="1" hangingPunct="1"/>
              <a:t>‹#›</a:t>
            </a:fld>
            <a:endParaRPr lang="en-US">
              <a:solidFill>
                <a:srgbClr val="000000"/>
              </a:solidFill>
            </a:endParaRPr>
          </a:p>
        </p:txBody>
      </p:sp>
    </p:spTree>
    <p:extLst>
      <p:ext uri="{BB962C8B-B14F-4D97-AF65-F5344CB8AC3E}">
        <p14:creationId xmlns:p14="http://schemas.microsoft.com/office/powerpoint/2010/main" val="3240670705"/>
      </p:ext>
    </p:extLst>
  </p:cSld>
  <p:clrMap bg1="lt1" tx1="dk1" bg2="lt2" tx2="dk2" accent1="accent1" accent2="accent2" accent3="accent3" accent4="accent4" accent5="accent5" accent6="accent6" hlink="hlink" folHlink="folHlink"/>
  <p:sldLayoutIdLst>
    <p:sldLayoutId id="2147483911" r:id="rId1"/>
    <p:sldLayoutId id="2147483912" r:id="rId2"/>
    <p:sldLayoutId id="2147483913" r:id="rId3"/>
    <p:sldLayoutId id="2147483914" r:id="rId4"/>
    <p:sldLayoutId id="2147483915" r:id="rId5"/>
    <p:sldLayoutId id="2147483916" r:id="rId6"/>
    <p:sldLayoutId id="2147483917" r:id="rId7"/>
    <p:sldLayoutId id="2147483918" r:id="rId8"/>
    <p:sldLayoutId id="2147483919" r:id="rId9"/>
    <p:sldLayoutId id="2147483920" r:id="rId10"/>
    <p:sldLayoutId id="2147483921" r:id="rId11"/>
    <p:sldLayoutId id="2147483922" r:id="rId12"/>
    <p:sldLayoutId id="2147483923" r:id="rId13"/>
    <p:sldLayoutId id="2147483924" r:id="rId14"/>
  </p:sldLayoutIdLst>
  <p:hf hdr="0" dt="0"/>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33.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Layout" Target="../slideLayouts/slideLayout98.xml"/><Relationship Id="rId5" Type="http://schemas.openxmlformats.org/officeDocument/2006/relationships/image" Target="../media/image14.pn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Layout" Target="../slideLayouts/slideLayout98.xml"/><Relationship Id="rId5" Type="http://schemas.openxmlformats.org/officeDocument/2006/relationships/image" Target="../media/image14.pn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Layout" Target="../slideLayouts/slideLayout98.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8.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1.png"/><Relationship Id="rId1" Type="http://schemas.openxmlformats.org/officeDocument/2006/relationships/slideLayout" Target="../slideLayouts/slideLayout9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52.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slide" Target="slide4.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08.xml"/></Relationships>
</file>

<file path=ppt/slides/_rels/slide2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133.xml"/><Relationship Id="rId5" Type="http://schemas.openxmlformats.org/officeDocument/2006/relationships/image" Target="../media/image23.jpeg"/><Relationship Id="rId4" Type="http://schemas.openxmlformats.org/officeDocument/2006/relationships/image" Target="../media/image22.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47.xml"/></Relationships>
</file>

<file path=ppt/slides/_rels/slide2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18.xml"/></Relationships>
</file>

<file path=ppt/slides/_rels/slide2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xml"/><Relationship Id="rId1" Type="http://schemas.openxmlformats.org/officeDocument/2006/relationships/slideLayout" Target="../slideLayouts/slideLayout16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09.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2.xml"/></Relationships>
</file>

<file path=ppt/slides/_rels/slide4.xml.rels><?xml version="1.0" encoding="UTF-8" standalone="yes"?>
<Relationships xmlns="http://schemas.openxmlformats.org/package/2006/relationships"><Relationship Id="rId2" Type="http://schemas.openxmlformats.org/officeDocument/2006/relationships/slide" Target="slide4.xml"/><Relationship Id="rId1" Type="http://schemas.openxmlformats.org/officeDocument/2006/relationships/slideLayout" Target="../slideLayouts/slideLayout58.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178.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jpeg"/><Relationship Id="rId1" Type="http://schemas.openxmlformats.org/officeDocument/2006/relationships/slideLayout" Target="../slideLayouts/slideLayout70.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84.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9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824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22120" y="-396240"/>
            <a:ext cx="12420600" cy="762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8247"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1600" y="2127132"/>
            <a:ext cx="6248400" cy="15304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Slide Number Placeholder 4"/>
          <p:cNvSpPr>
            <a:spLocks noGrp="1"/>
          </p:cNvSpPr>
          <p:nvPr>
            <p:ph type="sldNum" sz="quarter" idx="12"/>
          </p:nvPr>
        </p:nvSpPr>
        <p:spPr/>
        <p:txBody>
          <a:bodyPr/>
          <a:lstStyle/>
          <a:p>
            <a:fld id="{1ACB1F0C-D7E9-4C63-93DA-FC51638F4F46}" type="slidenum">
              <a:rPr lang="en-US" sz="3200" smtClean="0">
                <a:solidFill>
                  <a:srgbClr val="000000"/>
                </a:solidFill>
              </a:rPr>
              <a:pPr/>
              <a:t>1</a:t>
            </a:fld>
            <a:endParaRPr lang="en-US" sz="3200" dirty="0">
              <a:solidFill>
                <a:srgbClr val="000000"/>
              </a:solidFill>
            </a:endParaRPr>
          </a:p>
        </p:txBody>
      </p:sp>
      <p:pic>
        <p:nvPicPr>
          <p:cNvPr id="1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7470024">
            <a:off x="923169" y="5057369"/>
            <a:ext cx="982263" cy="13454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6407599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 Box 2"/>
          <p:cNvSpPr txBox="1">
            <a:spLocks noChangeArrowheads="1"/>
          </p:cNvSpPr>
          <p:nvPr/>
        </p:nvSpPr>
        <p:spPr bwMode="auto">
          <a:xfrm>
            <a:off x="2727325" y="341313"/>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altLang="en-US" smtClean="0">
              <a:solidFill>
                <a:srgbClr val="000000"/>
              </a:solidFill>
            </a:endParaRPr>
          </a:p>
        </p:txBody>
      </p:sp>
      <p:pic>
        <p:nvPicPr>
          <p:cNvPr id="36867" name="Picture 3" descr="rosecornerl[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5904493">
            <a:off x="8038957" y="5758505"/>
            <a:ext cx="823913" cy="116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9" name="AutoShape 5"/>
          <p:cNvSpPr>
            <a:spLocks noChangeArrowheads="1"/>
          </p:cNvSpPr>
          <p:nvPr/>
        </p:nvSpPr>
        <p:spPr bwMode="auto">
          <a:xfrm>
            <a:off x="685800" y="120650"/>
            <a:ext cx="8305800" cy="600075"/>
          </a:xfrm>
          <a:prstGeom prst="roundRect">
            <a:avLst>
              <a:gd name="adj" fmla="val 16667"/>
            </a:avLst>
          </a:prstGeom>
          <a:solidFill>
            <a:srgbClr val="F8C8F6"/>
          </a:solidFill>
          <a:ln w="38100">
            <a:solidFill>
              <a:srgbClr val="FFFB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just"/>
            <a:endParaRPr lang="en-US" altLang="en-US" smtClean="0">
              <a:solidFill>
                <a:srgbClr val="000000"/>
              </a:solidFill>
            </a:endParaRPr>
          </a:p>
        </p:txBody>
      </p:sp>
      <p:sp>
        <p:nvSpPr>
          <p:cNvPr id="36872" name="Line 8"/>
          <p:cNvSpPr>
            <a:spLocks noChangeShapeType="1"/>
          </p:cNvSpPr>
          <p:nvPr/>
        </p:nvSpPr>
        <p:spPr bwMode="auto">
          <a:xfrm>
            <a:off x="5023407" y="934559"/>
            <a:ext cx="0" cy="5865290"/>
          </a:xfrm>
          <a:prstGeom prst="line">
            <a:avLst/>
          </a:prstGeom>
          <a:noFill/>
          <a:ln w="38100" cmpd="dbl">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mtClean="0">
              <a:solidFill>
                <a:srgbClr val="000000"/>
              </a:solidFill>
            </a:endParaRPr>
          </a:p>
        </p:txBody>
      </p:sp>
      <p:sp>
        <p:nvSpPr>
          <p:cNvPr id="36873" name="Line 9"/>
          <p:cNvSpPr>
            <a:spLocks noChangeShapeType="1"/>
          </p:cNvSpPr>
          <p:nvPr/>
        </p:nvSpPr>
        <p:spPr bwMode="auto">
          <a:xfrm>
            <a:off x="128483" y="1025198"/>
            <a:ext cx="8936679" cy="1588"/>
          </a:xfrm>
          <a:prstGeom prst="line">
            <a:avLst/>
          </a:prstGeom>
          <a:noFill/>
          <a:ln w="38100" cmpd="dbl">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mtClean="0">
              <a:solidFill>
                <a:srgbClr val="000000"/>
              </a:solidFill>
            </a:endParaRPr>
          </a:p>
        </p:txBody>
      </p:sp>
      <p:sp>
        <p:nvSpPr>
          <p:cNvPr id="13" name="Title 1"/>
          <p:cNvSpPr>
            <a:spLocks noGrp="1"/>
          </p:cNvSpPr>
          <p:nvPr>
            <p:ph type="title"/>
          </p:nvPr>
        </p:nvSpPr>
        <p:spPr>
          <a:xfrm>
            <a:off x="458303" y="137216"/>
            <a:ext cx="8229600" cy="796597"/>
          </a:xfrm>
        </p:spPr>
        <p:txBody>
          <a:bodyPr/>
          <a:lstStyle/>
          <a:p>
            <a:r>
              <a:rPr lang="en-US" sz="2800" b="1" i="1" dirty="0" smtClean="0">
                <a:latin typeface="Times New Roman" panose="02020603050405020304" pitchFamily="18" charset="0"/>
                <a:cs typeface="Times New Roman" panose="02020603050405020304" pitchFamily="18" charset="0"/>
              </a:rPr>
              <a:t>Tiết 91– Tiếng Việt </a:t>
            </a:r>
            <a:r>
              <a:rPr lang="en-US" dirty="0" smtClean="0">
                <a:latin typeface="Times New Roman" panose="02020603050405020304" pitchFamily="18" charset="0"/>
                <a:cs typeface="Times New Roman" panose="02020603050405020304" pitchFamily="18" charset="0"/>
              </a:rPr>
              <a:t>:</a:t>
            </a:r>
            <a:r>
              <a:rPr lang="en-US" sz="3200" b="1" dirty="0" smtClean="0">
                <a:latin typeface="Times New Roman" panose="02020603050405020304" pitchFamily="18" charset="0"/>
                <a:cs typeface="Times New Roman" panose="02020603050405020304" pitchFamily="18" charset="0"/>
              </a:rPr>
              <a:t/>
            </a:r>
            <a:br>
              <a:rPr lang="en-US" sz="3200" b="1" dirty="0" smtClean="0">
                <a:latin typeface="Times New Roman" panose="02020603050405020304" pitchFamily="18" charset="0"/>
                <a:cs typeface="Times New Roman" panose="02020603050405020304" pitchFamily="18" charset="0"/>
              </a:rPr>
            </a:br>
            <a:r>
              <a:rPr lang="en-US" sz="3200" b="1" dirty="0" smtClean="0">
                <a:latin typeface="Times New Roman" panose="02020603050405020304" pitchFamily="18" charset="0"/>
                <a:cs typeface="Times New Roman" panose="02020603050405020304" pitchFamily="18" charset="0"/>
              </a:rPr>
              <a:t>			</a:t>
            </a:r>
            <a:endParaRPr lang="en-US" sz="2800" b="1" i="1" dirty="0">
              <a:solidFill>
                <a:srgbClr val="00B050"/>
              </a:solidFill>
              <a:latin typeface="Times New Roman" panose="02020603050405020304" pitchFamily="18" charset="0"/>
              <a:cs typeface="Times New Roman" panose="02020603050405020304" pitchFamily="18" charset="0"/>
            </a:endParaRPr>
          </a:p>
        </p:txBody>
      </p:sp>
      <p:pic>
        <p:nvPicPr>
          <p:cNvPr id="624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776848">
            <a:off x="193335" y="5677078"/>
            <a:ext cx="937095" cy="8301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a:xfrm>
            <a:off x="2133600" y="6221289"/>
            <a:ext cx="2133600" cy="457200"/>
          </a:xfrm>
        </p:spPr>
        <p:txBody>
          <a:bodyPr/>
          <a:lstStyle/>
          <a:p>
            <a:pPr>
              <a:defRPr/>
            </a:pPr>
            <a:fld id="{4CD2463F-1EAE-4305-90D4-F5FA7336EFA7}" type="slidenum">
              <a:rPr lang="en-US" sz="2800" b="1" smtClean="0">
                <a:solidFill>
                  <a:srgbClr val="7F2617"/>
                </a:solidFill>
              </a:rPr>
              <a:pPr>
                <a:defRPr/>
              </a:pPr>
              <a:t>10</a:t>
            </a:fld>
            <a:endParaRPr lang="en-US" sz="2800" b="1" dirty="0">
              <a:solidFill>
                <a:srgbClr val="7F2617"/>
              </a:solidFill>
            </a:endParaRPr>
          </a:p>
        </p:txBody>
      </p:sp>
      <p:sp>
        <p:nvSpPr>
          <p:cNvPr id="15" name="WordArt 4"/>
          <p:cNvSpPr>
            <a:spLocks noChangeArrowheads="1" noChangeShapeType="1" noTextEdit="1"/>
          </p:cNvSpPr>
          <p:nvPr/>
        </p:nvSpPr>
        <p:spPr bwMode="auto">
          <a:xfrm>
            <a:off x="4495800" y="133887"/>
            <a:ext cx="4343400" cy="533400"/>
          </a:xfrm>
          <a:prstGeom prst="rect">
            <a:avLst/>
          </a:prstGeom>
        </p:spPr>
        <p:txBody>
          <a:bodyPr wrap="none" fromWordArt="1">
            <a:prstTxWarp prst="textPlain">
              <a:avLst>
                <a:gd name="adj" fmla="val 50000"/>
              </a:avLst>
            </a:prstTxWarp>
          </a:bodyPr>
          <a:lstStyle/>
          <a:p>
            <a:pPr algn="ctr" eaLnBrk="1" hangingPunct="1"/>
            <a:r>
              <a:rPr lang="vi-VN" sz="3600" b="1" kern="10" dirty="0">
                <a:ln w="12700">
                  <a:solidFill>
                    <a:srgbClr val="EAEAEA"/>
                  </a:solidFill>
                  <a:round/>
                  <a:headEnd/>
                  <a:tailEnd/>
                </a:ln>
                <a:solidFill>
                  <a:srgbClr val="0000FF"/>
                </a:solidFill>
                <a:effectLst>
                  <a:outerShdw dist="35921" dir="2700000" sy="50000" kx="2115830" algn="bl" rotWithShape="0">
                    <a:srgbClr val="C0C0C0">
                      <a:alpha val="80000"/>
                    </a:srgbClr>
                  </a:outerShdw>
                </a:effectLst>
                <a:latin typeface="Times New Roman" pitchFamily="18" charset="0"/>
                <a:cs typeface="Times New Roman" pitchFamily="18" charset="0"/>
              </a:rPr>
              <a:t>NHÂN HÓA</a:t>
            </a:r>
            <a:endParaRPr lang="en-US" sz="3600" b="1" kern="10" dirty="0">
              <a:ln w="12700">
                <a:solidFill>
                  <a:srgbClr val="EAEAEA"/>
                </a:solidFill>
                <a:round/>
                <a:headEnd/>
                <a:tailEnd/>
              </a:ln>
              <a:solidFill>
                <a:srgbClr val="0000FF"/>
              </a:solidFill>
              <a:effectLst>
                <a:outerShdw dist="35921" dir="2700000" sy="50000" kx="2115830" algn="bl" rotWithShape="0">
                  <a:srgbClr val="C0C0C0">
                    <a:alpha val="80000"/>
                  </a:srgbClr>
                </a:outerShdw>
              </a:effectLst>
              <a:latin typeface="Times New Roman" pitchFamily="18" charset="0"/>
              <a:cs typeface="Times New Roman" pitchFamily="18" charset="0"/>
            </a:endParaRPr>
          </a:p>
        </p:txBody>
      </p:sp>
      <p:sp>
        <p:nvSpPr>
          <p:cNvPr id="16" name="Rectangle 2"/>
          <p:cNvSpPr>
            <a:spLocks noChangeArrowheads="1"/>
          </p:cNvSpPr>
          <p:nvPr/>
        </p:nvSpPr>
        <p:spPr bwMode="auto">
          <a:xfrm>
            <a:off x="1058" y="1069865"/>
            <a:ext cx="5022350" cy="5909310"/>
          </a:xfrm>
          <a:prstGeom prst="rect">
            <a:avLst/>
          </a:prstGeom>
          <a:noFill/>
          <a:ln>
            <a:noFill/>
          </a:ln>
          <a:effectLst/>
          <a:extLst>
            <a:ext uri="{909E8E84-426E-40DD-AFC4-6F175D3DCCD1}">
              <a14:hiddenFill xmlns:a14="http://schemas.microsoft.com/office/drawing/2010/main">
                <a:solidFill>
                  <a:srgbClr val="33CC33"/>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68686"/>
                  </a:outerShdw>
                </a:effectLst>
              </a14:hiddenEffects>
            </a:ext>
          </a:extLst>
        </p:spPr>
        <p:txBody>
          <a:bodyPr wrap="square">
            <a:spAutoFit/>
            <a:flatTx/>
          </a:bodyPr>
          <a:lstStyle/>
          <a:p>
            <a:pPr eaLnBrk="1" hangingPunct="1">
              <a:lnSpc>
                <a:spcPct val="150000"/>
              </a:lnSpc>
              <a:spcBef>
                <a:spcPts val="0"/>
              </a:spcBef>
            </a:pPr>
            <a:r>
              <a:rPr lang="en-US" sz="2800" b="1" dirty="0" smtClean="0">
                <a:solidFill>
                  <a:srgbClr val="0000FF"/>
                </a:solidFill>
                <a:latin typeface=".VnTimeH" pitchFamily="34" charset="0"/>
              </a:rPr>
              <a:t>i. </a:t>
            </a:r>
            <a:r>
              <a:rPr lang="en-US" sz="2800" b="1" dirty="0" smtClean="0">
                <a:solidFill>
                  <a:srgbClr val="0000FF"/>
                </a:solidFill>
                <a:latin typeface="Times New Roman" pitchFamily="18" charset="0"/>
                <a:cs typeface="Times New Roman" pitchFamily="18" charset="0"/>
              </a:rPr>
              <a:t>TÌM HIỂU BÀI</a:t>
            </a:r>
            <a:endParaRPr lang="en-US" sz="2800" b="1" dirty="0">
              <a:solidFill>
                <a:srgbClr val="0000FF"/>
              </a:solidFill>
              <a:latin typeface="Times New Roman" pitchFamily="18" charset="0"/>
              <a:cs typeface="Times New Roman" pitchFamily="18" charset="0"/>
            </a:endParaRPr>
          </a:p>
          <a:p>
            <a:pPr eaLnBrk="1" hangingPunct="1">
              <a:lnSpc>
                <a:spcPct val="150000"/>
              </a:lnSpc>
              <a:spcBef>
                <a:spcPts val="0"/>
              </a:spcBef>
              <a:buFontTx/>
              <a:buAutoNum type="arabicPeriod"/>
            </a:pPr>
            <a:r>
              <a:rPr lang="en-US" sz="2800" b="1" i="1" u="sng" dirty="0" smtClean="0">
                <a:solidFill>
                  <a:srgbClr val="0000FF"/>
                </a:solidFill>
                <a:latin typeface="Times New Roman" pitchFamily="18" charset="0"/>
                <a:cs typeface="Times New Roman" pitchFamily="18" charset="0"/>
              </a:rPr>
              <a:t>Nhân hoá là gì? </a:t>
            </a:r>
            <a:endParaRPr lang="en-US" sz="2800" kern="0" dirty="0" smtClean="0">
              <a:solidFill>
                <a:srgbClr val="002060"/>
              </a:solidFill>
              <a:latin typeface="Times New Roman" pitchFamily="18" charset="0"/>
              <a:cs typeface="Times New Roman" pitchFamily="18" charset="0"/>
            </a:endParaRPr>
          </a:p>
          <a:p>
            <a:pPr eaLnBrk="1" hangingPunct="1">
              <a:lnSpc>
                <a:spcPct val="150000"/>
              </a:lnSpc>
              <a:spcBef>
                <a:spcPts val="0"/>
              </a:spcBef>
              <a:buFontTx/>
              <a:buAutoNum type="arabicPeriod"/>
            </a:pPr>
            <a:r>
              <a:rPr lang="en-US" sz="2800" b="1" i="1" u="sng" kern="0" dirty="0" smtClean="0">
                <a:solidFill>
                  <a:srgbClr val="0000EE"/>
                </a:solidFill>
                <a:latin typeface="Times New Roman" pitchFamily="18" charset="0"/>
                <a:cs typeface="Times New Roman" pitchFamily="18" charset="0"/>
              </a:rPr>
              <a:t>Các kiểu nhân hóa</a:t>
            </a:r>
          </a:p>
          <a:p>
            <a:pPr marL="457200" indent="-457200" eaLnBrk="1" hangingPunct="1">
              <a:lnSpc>
                <a:spcPct val="150000"/>
              </a:lnSpc>
              <a:spcBef>
                <a:spcPts val="0"/>
              </a:spcBef>
              <a:buFont typeface="Wingdings" panose="05000000000000000000" pitchFamily="2" charset="2"/>
              <a:buChar char="ü"/>
            </a:pPr>
            <a:r>
              <a:rPr lang="en-US" sz="2800" b="1" i="1" kern="0" dirty="0" smtClean="0">
                <a:solidFill>
                  <a:srgbClr val="28264E"/>
                </a:solidFill>
                <a:latin typeface="Times New Roman" pitchFamily="18" charset="0"/>
                <a:cs typeface="Times New Roman" pitchFamily="18" charset="0"/>
              </a:rPr>
              <a:t>xét </a:t>
            </a:r>
            <a:r>
              <a:rPr lang="en-US" sz="2800" b="1" i="1" kern="0" dirty="0">
                <a:solidFill>
                  <a:srgbClr val="28264E"/>
                </a:solidFill>
                <a:latin typeface="Times New Roman" pitchFamily="18" charset="0"/>
                <a:cs typeface="Times New Roman" pitchFamily="18" charset="0"/>
              </a:rPr>
              <a:t>ví dụ sgk/ </a:t>
            </a:r>
            <a:r>
              <a:rPr lang="en-US" sz="2800" b="1" i="1" kern="0" dirty="0" smtClean="0">
                <a:solidFill>
                  <a:srgbClr val="28264E"/>
                </a:solidFill>
                <a:latin typeface="Times New Roman" pitchFamily="18" charset="0"/>
                <a:cs typeface="Times New Roman" pitchFamily="18" charset="0"/>
              </a:rPr>
              <a:t>57:</a:t>
            </a:r>
            <a:endParaRPr lang="en-US" sz="2800" b="1" i="1" u="sng" kern="0" dirty="0" smtClean="0">
              <a:solidFill>
                <a:srgbClr val="0000EE"/>
              </a:solidFill>
              <a:latin typeface="Times New Roman" pitchFamily="18" charset="0"/>
              <a:cs typeface="Times New Roman" pitchFamily="18" charset="0"/>
            </a:endParaRPr>
          </a:p>
          <a:p>
            <a:pPr eaLnBrk="1" hangingPunct="1">
              <a:lnSpc>
                <a:spcPct val="150000"/>
              </a:lnSpc>
              <a:spcBef>
                <a:spcPts val="0"/>
              </a:spcBef>
            </a:pPr>
            <a:r>
              <a:rPr lang="en-US" sz="2800" b="1" i="1" dirty="0" smtClean="0">
                <a:solidFill>
                  <a:srgbClr val="28264E"/>
                </a:solidFill>
                <a:latin typeface="Times New Roman" pitchFamily="18" charset="0"/>
                <a:cs typeface="Times New Roman" pitchFamily="18" charset="0"/>
              </a:rPr>
              <a:t>a</a:t>
            </a:r>
            <a:r>
              <a:rPr lang="en-US" sz="2800" i="1" dirty="0" smtClean="0">
                <a:solidFill>
                  <a:srgbClr val="28264E"/>
                </a:solidFill>
                <a:latin typeface="Times New Roman" pitchFamily="18" charset="0"/>
                <a:cs typeface="Times New Roman" pitchFamily="18" charset="0"/>
              </a:rPr>
              <a:t>.  “lão </a:t>
            </a:r>
            <a:r>
              <a:rPr lang="en-US" sz="2800" i="1" dirty="0">
                <a:solidFill>
                  <a:srgbClr val="28264E"/>
                </a:solidFill>
                <a:latin typeface="Times New Roman" pitchFamily="18" charset="0"/>
                <a:cs typeface="Times New Roman" pitchFamily="18" charset="0"/>
              </a:rPr>
              <a:t>miệng, bác tai, cô mắt, cậu chân, cậu tay” </a:t>
            </a:r>
          </a:p>
          <a:p>
            <a:pPr marL="977900" indent="-977900" eaLnBrk="1" hangingPunct="1">
              <a:lnSpc>
                <a:spcPct val="150000"/>
              </a:lnSpc>
              <a:spcBef>
                <a:spcPts val="0"/>
              </a:spcBef>
            </a:pPr>
            <a:r>
              <a:rPr lang="en-US" sz="2800" b="1" i="1" dirty="0" smtClean="0">
                <a:solidFill>
                  <a:srgbClr val="002060"/>
                </a:solidFill>
                <a:latin typeface="Times New Roman" pitchFamily="18" charset="0"/>
                <a:cs typeface="Times New Roman" pitchFamily="18" charset="0"/>
              </a:rPr>
              <a:t>=&gt; </a:t>
            </a:r>
            <a:r>
              <a:rPr lang="vi-VN" sz="2800" b="1" i="1" dirty="0" smtClean="0">
                <a:solidFill>
                  <a:srgbClr val="002060"/>
                </a:solidFill>
                <a:latin typeface="Times New Roman" pitchFamily="18" charset="0"/>
                <a:cs typeface="Times New Roman" pitchFamily="18" charset="0"/>
              </a:rPr>
              <a:t>Dùng </a:t>
            </a:r>
            <a:r>
              <a:rPr lang="vi-VN" sz="2800" b="1" i="1" dirty="0">
                <a:solidFill>
                  <a:srgbClr val="002060"/>
                </a:solidFill>
                <a:latin typeface="Times New Roman" pitchFamily="18" charset="0"/>
                <a:cs typeface="Times New Roman" pitchFamily="18" charset="0"/>
              </a:rPr>
              <a:t>từ ngữ vốn gọi người để gọi sự vật. </a:t>
            </a:r>
          </a:p>
          <a:p>
            <a:pPr eaLnBrk="1" hangingPunct="1">
              <a:lnSpc>
                <a:spcPct val="150000"/>
              </a:lnSpc>
              <a:spcBef>
                <a:spcPts val="0"/>
              </a:spcBef>
            </a:pPr>
            <a:endParaRPr lang="en-US" sz="2800" b="1" i="1" u="sng" dirty="0" smtClean="0">
              <a:solidFill>
                <a:srgbClr val="0000FF"/>
              </a:solidFill>
              <a:latin typeface="Times New Roman" pitchFamily="18" charset="0"/>
              <a:cs typeface="Times New Roman" pitchFamily="18" charset="0"/>
            </a:endParaRPr>
          </a:p>
        </p:txBody>
      </p:sp>
      <p:sp>
        <p:nvSpPr>
          <p:cNvPr id="5" name="Rectangle 4"/>
          <p:cNvSpPr/>
          <p:nvPr/>
        </p:nvSpPr>
        <p:spPr>
          <a:xfrm>
            <a:off x="4993738" y="1110710"/>
            <a:ext cx="3997862" cy="5262979"/>
          </a:xfrm>
          <a:prstGeom prst="rect">
            <a:avLst/>
          </a:prstGeom>
        </p:spPr>
        <p:txBody>
          <a:bodyPr wrap="square">
            <a:spAutoFit/>
          </a:bodyPr>
          <a:lstStyle/>
          <a:p>
            <a:pPr algn="just">
              <a:lnSpc>
                <a:spcPct val="150000"/>
              </a:lnSpc>
            </a:pPr>
            <a:r>
              <a:rPr lang="en-US" sz="2800" dirty="0" smtClean="0">
                <a:solidFill>
                  <a:srgbClr val="002060"/>
                </a:solidFill>
              </a:rPr>
              <a:t>a. “</a:t>
            </a:r>
            <a:r>
              <a:rPr lang="vi-VN" sz="2800" dirty="0" smtClean="0">
                <a:solidFill>
                  <a:srgbClr val="002060"/>
                </a:solidFill>
              </a:rPr>
              <a:t>Từ </a:t>
            </a:r>
            <a:r>
              <a:rPr lang="vi-VN" sz="2800" dirty="0">
                <a:solidFill>
                  <a:srgbClr val="002060"/>
                </a:solidFill>
              </a:rPr>
              <a:t>đó, </a:t>
            </a:r>
            <a:r>
              <a:rPr lang="vi-VN" sz="2800" b="1" dirty="0">
                <a:solidFill>
                  <a:srgbClr val="002060"/>
                </a:solidFill>
              </a:rPr>
              <a:t>lão </a:t>
            </a:r>
            <a:r>
              <a:rPr lang="vi-VN" sz="2800" dirty="0">
                <a:solidFill>
                  <a:srgbClr val="002060"/>
                </a:solidFill>
              </a:rPr>
              <a:t>Miệng, </a:t>
            </a:r>
            <a:r>
              <a:rPr lang="vi-VN" sz="2800" b="1" dirty="0">
                <a:solidFill>
                  <a:srgbClr val="002060"/>
                </a:solidFill>
              </a:rPr>
              <a:t>bác</a:t>
            </a:r>
            <a:r>
              <a:rPr lang="vi-VN" sz="2800" dirty="0">
                <a:solidFill>
                  <a:srgbClr val="002060"/>
                </a:solidFill>
              </a:rPr>
              <a:t> Tai, </a:t>
            </a:r>
            <a:r>
              <a:rPr lang="vi-VN" sz="2800" b="1" dirty="0">
                <a:solidFill>
                  <a:srgbClr val="002060"/>
                </a:solidFill>
              </a:rPr>
              <a:t>cô</a:t>
            </a:r>
            <a:r>
              <a:rPr lang="vi-VN" sz="2800" dirty="0">
                <a:solidFill>
                  <a:srgbClr val="002060"/>
                </a:solidFill>
              </a:rPr>
              <a:t> Mắt, </a:t>
            </a:r>
            <a:r>
              <a:rPr lang="vi-VN" sz="2800" b="1" dirty="0">
                <a:solidFill>
                  <a:srgbClr val="002060"/>
                </a:solidFill>
              </a:rPr>
              <a:t>cậu</a:t>
            </a:r>
            <a:r>
              <a:rPr lang="vi-VN" sz="2800" dirty="0">
                <a:solidFill>
                  <a:srgbClr val="002060"/>
                </a:solidFill>
              </a:rPr>
              <a:t> Chân, </a:t>
            </a:r>
            <a:r>
              <a:rPr lang="vi-VN" sz="2800" b="1" dirty="0">
                <a:solidFill>
                  <a:srgbClr val="002060"/>
                </a:solidFill>
              </a:rPr>
              <a:t>cậu</a:t>
            </a:r>
            <a:r>
              <a:rPr lang="vi-VN" sz="2800" dirty="0">
                <a:solidFill>
                  <a:srgbClr val="002060"/>
                </a:solidFill>
              </a:rPr>
              <a:t> Tay lại thân mật sống với nhau, mỗi người một việc, không ai tị ai </a:t>
            </a:r>
            <a:r>
              <a:rPr lang="vi-VN" sz="2800" dirty="0" smtClean="0">
                <a:solidFill>
                  <a:srgbClr val="002060"/>
                </a:solidFill>
              </a:rPr>
              <a:t>cả</a:t>
            </a:r>
            <a:r>
              <a:rPr lang="en-US" sz="2800" dirty="0" smtClean="0">
                <a:solidFill>
                  <a:srgbClr val="002060"/>
                </a:solidFill>
              </a:rPr>
              <a:t>”.</a:t>
            </a:r>
            <a:endParaRPr lang="vi-VN" sz="2800" dirty="0">
              <a:solidFill>
                <a:srgbClr val="002060"/>
              </a:solidFill>
            </a:endParaRPr>
          </a:p>
          <a:p>
            <a:pPr algn="just">
              <a:lnSpc>
                <a:spcPct val="150000"/>
              </a:lnSpc>
            </a:pPr>
            <a:r>
              <a:rPr lang="vi-VN" sz="2800" dirty="0" smtClean="0"/>
              <a:t>(</a:t>
            </a:r>
            <a:r>
              <a:rPr lang="en-US" sz="2800" i="1" dirty="0" smtClean="0"/>
              <a:t>Chân, Tay, Tai, Mắt, Miệng)</a:t>
            </a:r>
            <a:endParaRPr lang="vi-VN" sz="2800" i="1" dirty="0"/>
          </a:p>
        </p:txBody>
      </p:sp>
      <p:pic>
        <p:nvPicPr>
          <p:cNvPr id="819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78705" y="1681655"/>
            <a:ext cx="1008330" cy="642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8001" y="2989233"/>
            <a:ext cx="71758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9"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77099" y="2316188"/>
            <a:ext cx="781639"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200"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54330" y="2311535"/>
            <a:ext cx="781639"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201"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72691" y="2989233"/>
            <a:ext cx="781639"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93515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6">
                                            <p:txEl>
                                              <p:pRg st="2" end="2"/>
                                            </p:txEl>
                                          </p:spTgt>
                                        </p:tgtEl>
                                        <p:attrNameLst>
                                          <p:attrName>style.visibility</p:attrName>
                                        </p:attrNameLst>
                                      </p:cBhvr>
                                      <p:to>
                                        <p:strVal val="visible"/>
                                      </p:to>
                                    </p:set>
                                    <p:animEffect transition="in" filter="fade">
                                      <p:cBhvr>
                                        <p:cTn id="7" dur="1000"/>
                                        <p:tgtEl>
                                          <p:spTgt spid="16">
                                            <p:txEl>
                                              <p:pRg st="2" end="2"/>
                                            </p:txEl>
                                          </p:spTgt>
                                        </p:tgtEl>
                                      </p:cBhvr>
                                    </p:animEffect>
                                    <p:anim calcmode="lin" valueType="num">
                                      <p:cBhvr>
                                        <p:cTn id="8" dur="1000" fill="hold"/>
                                        <p:tgtEl>
                                          <p:spTgt spid="16">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1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6">
                                            <p:txEl>
                                              <p:pRg st="3" end="3"/>
                                            </p:txEl>
                                          </p:spTgt>
                                        </p:tgtEl>
                                        <p:attrNameLst>
                                          <p:attrName>style.visibility</p:attrName>
                                        </p:attrNameLst>
                                      </p:cBhvr>
                                      <p:to>
                                        <p:strVal val="visible"/>
                                      </p:to>
                                    </p:set>
                                    <p:animEffect transition="in" filter="fade">
                                      <p:cBhvr>
                                        <p:cTn id="14" dur="1000"/>
                                        <p:tgtEl>
                                          <p:spTgt spid="16">
                                            <p:txEl>
                                              <p:pRg st="3" end="3"/>
                                            </p:txEl>
                                          </p:spTgt>
                                        </p:tgtEl>
                                      </p:cBhvr>
                                    </p:animEffect>
                                    <p:anim calcmode="lin" valueType="num">
                                      <p:cBhvr>
                                        <p:cTn id="15" dur="1000" fill="hold"/>
                                        <p:tgtEl>
                                          <p:spTgt spid="16">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1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nodeType="clickEffect">
                                  <p:stCondLst>
                                    <p:cond delay="0"/>
                                  </p:stCondLst>
                                  <p:childTnLst>
                                    <p:set>
                                      <p:cBhvr>
                                        <p:cTn id="20" dur="1" fill="hold">
                                          <p:stCondLst>
                                            <p:cond delay="0"/>
                                          </p:stCondLst>
                                        </p:cTn>
                                        <p:tgtEl>
                                          <p:spTgt spid="5">
                                            <p:txEl>
                                              <p:pRg st="0" end="0"/>
                                            </p:txEl>
                                          </p:spTgt>
                                        </p:tgtEl>
                                        <p:attrNameLst>
                                          <p:attrName>style.visibility</p:attrName>
                                        </p:attrNameLst>
                                      </p:cBhvr>
                                      <p:to>
                                        <p:strVal val="visible"/>
                                      </p:to>
                                    </p:set>
                                    <p:animEffect transition="in" filter="circle(in)">
                                      <p:cBhvr>
                                        <p:cTn id="21" dur="2000"/>
                                        <p:tgtEl>
                                          <p:spTgt spid="5">
                                            <p:txEl>
                                              <p:pRg st="0" end="0"/>
                                            </p:txEl>
                                          </p:spTgt>
                                        </p:tgtEl>
                                      </p:cBhvr>
                                    </p:animEffect>
                                  </p:childTnLst>
                                </p:cTn>
                              </p:par>
                              <p:par>
                                <p:cTn id="22" presetID="6" presetClass="entr" presetSubtype="16" fill="hold" nodeType="withEffect">
                                  <p:stCondLst>
                                    <p:cond delay="0"/>
                                  </p:stCondLst>
                                  <p:childTnLst>
                                    <p:set>
                                      <p:cBhvr>
                                        <p:cTn id="23" dur="1" fill="hold">
                                          <p:stCondLst>
                                            <p:cond delay="0"/>
                                          </p:stCondLst>
                                        </p:cTn>
                                        <p:tgtEl>
                                          <p:spTgt spid="5">
                                            <p:txEl>
                                              <p:pRg st="1" end="1"/>
                                            </p:txEl>
                                          </p:spTgt>
                                        </p:tgtEl>
                                        <p:attrNameLst>
                                          <p:attrName>style.visibility</p:attrName>
                                        </p:attrNameLst>
                                      </p:cBhvr>
                                      <p:to>
                                        <p:strVal val="visible"/>
                                      </p:to>
                                    </p:set>
                                    <p:animEffect transition="in" filter="circle(in)">
                                      <p:cBhvr>
                                        <p:cTn id="24" dur="2000"/>
                                        <p:tgtEl>
                                          <p:spTgt spid="5">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8194"/>
                                        </p:tgtEl>
                                        <p:attrNameLst>
                                          <p:attrName>style.visibility</p:attrName>
                                        </p:attrNameLst>
                                      </p:cBhvr>
                                      <p:to>
                                        <p:strVal val="visible"/>
                                      </p:to>
                                    </p:set>
                                    <p:anim calcmode="lin" valueType="num">
                                      <p:cBhvr additive="base">
                                        <p:cTn id="29" dur="500" fill="hold"/>
                                        <p:tgtEl>
                                          <p:spTgt spid="8194"/>
                                        </p:tgtEl>
                                        <p:attrNameLst>
                                          <p:attrName>ppt_x</p:attrName>
                                        </p:attrNameLst>
                                      </p:cBhvr>
                                      <p:tavLst>
                                        <p:tav tm="0">
                                          <p:val>
                                            <p:strVal val="#ppt_x"/>
                                          </p:val>
                                        </p:tav>
                                        <p:tav tm="100000">
                                          <p:val>
                                            <p:strVal val="#ppt_x"/>
                                          </p:val>
                                        </p:tav>
                                      </p:tavLst>
                                    </p:anim>
                                    <p:anim calcmode="lin" valueType="num">
                                      <p:cBhvr additive="base">
                                        <p:cTn id="30" dur="500" fill="hold"/>
                                        <p:tgtEl>
                                          <p:spTgt spid="8194"/>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8200"/>
                                        </p:tgtEl>
                                        <p:attrNameLst>
                                          <p:attrName>style.visibility</p:attrName>
                                        </p:attrNameLst>
                                      </p:cBhvr>
                                      <p:to>
                                        <p:strVal val="visible"/>
                                      </p:to>
                                    </p:set>
                                    <p:anim calcmode="lin" valueType="num">
                                      <p:cBhvr additive="base">
                                        <p:cTn id="33" dur="500" fill="hold"/>
                                        <p:tgtEl>
                                          <p:spTgt spid="8200"/>
                                        </p:tgtEl>
                                        <p:attrNameLst>
                                          <p:attrName>ppt_x</p:attrName>
                                        </p:attrNameLst>
                                      </p:cBhvr>
                                      <p:tavLst>
                                        <p:tav tm="0">
                                          <p:val>
                                            <p:strVal val="#ppt_x"/>
                                          </p:val>
                                        </p:tav>
                                        <p:tav tm="100000">
                                          <p:val>
                                            <p:strVal val="#ppt_x"/>
                                          </p:val>
                                        </p:tav>
                                      </p:tavLst>
                                    </p:anim>
                                    <p:anim calcmode="lin" valueType="num">
                                      <p:cBhvr additive="base">
                                        <p:cTn id="34" dur="500" fill="hold"/>
                                        <p:tgtEl>
                                          <p:spTgt spid="8200"/>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8199"/>
                                        </p:tgtEl>
                                        <p:attrNameLst>
                                          <p:attrName>style.visibility</p:attrName>
                                        </p:attrNameLst>
                                      </p:cBhvr>
                                      <p:to>
                                        <p:strVal val="visible"/>
                                      </p:to>
                                    </p:set>
                                    <p:anim calcmode="lin" valueType="num">
                                      <p:cBhvr additive="base">
                                        <p:cTn id="37" dur="500" fill="hold"/>
                                        <p:tgtEl>
                                          <p:spTgt spid="8199"/>
                                        </p:tgtEl>
                                        <p:attrNameLst>
                                          <p:attrName>ppt_x</p:attrName>
                                        </p:attrNameLst>
                                      </p:cBhvr>
                                      <p:tavLst>
                                        <p:tav tm="0">
                                          <p:val>
                                            <p:strVal val="#ppt_x"/>
                                          </p:val>
                                        </p:tav>
                                        <p:tav tm="100000">
                                          <p:val>
                                            <p:strVal val="#ppt_x"/>
                                          </p:val>
                                        </p:tav>
                                      </p:tavLst>
                                    </p:anim>
                                    <p:anim calcmode="lin" valueType="num">
                                      <p:cBhvr additive="base">
                                        <p:cTn id="38" dur="500" fill="hold"/>
                                        <p:tgtEl>
                                          <p:spTgt spid="8199"/>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8197"/>
                                        </p:tgtEl>
                                        <p:attrNameLst>
                                          <p:attrName>style.visibility</p:attrName>
                                        </p:attrNameLst>
                                      </p:cBhvr>
                                      <p:to>
                                        <p:strVal val="visible"/>
                                      </p:to>
                                    </p:set>
                                    <p:anim calcmode="lin" valueType="num">
                                      <p:cBhvr additive="base">
                                        <p:cTn id="41" dur="500" fill="hold"/>
                                        <p:tgtEl>
                                          <p:spTgt spid="8197"/>
                                        </p:tgtEl>
                                        <p:attrNameLst>
                                          <p:attrName>ppt_x</p:attrName>
                                        </p:attrNameLst>
                                      </p:cBhvr>
                                      <p:tavLst>
                                        <p:tav tm="0">
                                          <p:val>
                                            <p:strVal val="#ppt_x"/>
                                          </p:val>
                                        </p:tav>
                                        <p:tav tm="100000">
                                          <p:val>
                                            <p:strVal val="#ppt_x"/>
                                          </p:val>
                                        </p:tav>
                                      </p:tavLst>
                                    </p:anim>
                                    <p:anim calcmode="lin" valueType="num">
                                      <p:cBhvr additive="base">
                                        <p:cTn id="42" dur="500" fill="hold"/>
                                        <p:tgtEl>
                                          <p:spTgt spid="8197"/>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8201"/>
                                        </p:tgtEl>
                                        <p:attrNameLst>
                                          <p:attrName>style.visibility</p:attrName>
                                        </p:attrNameLst>
                                      </p:cBhvr>
                                      <p:to>
                                        <p:strVal val="visible"/>
                                      </p:to>
                                    </p:set>
                                    <p:anim calcmode="lin" valueType="num">
                                      <p:cBhvr additive="base">
                                        <p:cTn id="45" dur="500" fill="hold"/>
                                        <p:tgtEl>
                                          <p:spTgt spid="8201"/>
                                        </p:tgtEl>
                                        <p:attrNameLst>
                                          <p:attrName>ppt_x</p:attrName>
                                        </p:attrNameLst>
                                      </p:cBhvr>
                                      <p:tavLst>
                                        <p:tav tm="0">
                                          <p:val>
                                            <p:strVal val="#ppt_x"/>
                                          </p:val>
                                        </p:tav>
                                        <p:tav tm="100000">
                                          <p:val>
                                            <p:strVal val="#ppt_x"/>
                                          </p:val>
                                        </p:tav>
                                      </p:tavLst>
                                    </p:anim>
                                    <p:anim calcmode="lin" valueType="num">
                                      <p:cBhvr additive="base">
                                        <p:cTn id="46" dur="500" fill="hold"/>
                                        <p:tgtEl>
                                          <p:spTgt spid="8201"/>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nodeType="clickEffect">
                                  <p:stCondLst>
                                    <p:cond delay="0"/>
                                  </p:stCondLst>
                                  <p:childTnLst>
                                    <p:set>
                                      <p:cBhvr>
                                        <p:cTn id="50" dur="1" fill="hold">
                                          <p:stCondLst>
                                            <p:cond delay="0"/>
                                          </p:stCondLst>
                                        </p:cTn>
                                        <p:tgtEl>
                                          <p:spTgt spid="16">
                                            <p:txEl>
                                              <p:pRg st="4" end="4"/>
                                            </p:txEl>
                                          </p:spTgt>
                                        </p:tgtEl>
                                        <p:attrNameLst>
                                          <p:attrName>style.visibility</p:attrName>
                                        </p:attrNameLst>
                                      </p:cBhvr>
                                      <p:to>
                                        <p:strVal val="visible"/>
                                      </p:to>
                                    </p:set>
                                    <p:animEffect transition="in" filter="fade">
                                      <p:cBhvr>
                                        <p:cTn id="51" dur="1000"/>
                                        <p:tgtEl>
                                          <p:spTgt spid="16">
                                            <p:txEl>
                                              <p:pRg st="4" end="4"/>
                                            </p:txEl>
                                          </p:spTgt>
                                        </p:tgtEl>
                                      </p:cBhvr>
                                    </p:animEffect>
                                    <p:anim calcmode="lin" valueType="num">
                                      <p:cBhvr>
                                        <p:cTn id="52" dur="1000" fill="hold"/>
                                        <p:tgtEl>
                                          <p:spTgt spid="16">
                                            <p:txEl>
                                              <p:pRg st="4" end="4"/>
                                            </p:txEl>
                                          </p:spTgt>
                                        </p:tgtEl>
                                        <p:attrNameLst>
                                          <p:attrName>ppt_x</p:attrName>
                                        </p:attrNameLst>
                                      </p:cBhvr>
                                      <p:tavLst>
                                        <p:tav tm="0">
                                          <p:val>
                                            <p:strVal val="#ppt_x"/>
                                          </p:val>
                                        </p:tav>
                                        <p:tav tm="100000">
                                          <p:val>
                                            <p:strVal val="#ppt_x"/>
                                          </p:val>
                                        </p:tav>
                                      </p:tavLst>
                                    </p:anim>
                                    <p:anim calcmode="lin" valueType="num">
                                      <p:cBhvr>
                                        <p:cTn id="53" dur="1000" fill="hold"/>
                                        <p:tgtEl>
                                          <p:spTgt spid="16">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42" presetClass="entr" presetSubtype="0" fill="hold" nodeType="clickEffect">
                                  <p:stCondLst>
                                    <p:cond delay="0"/>
                                  </p:stCondLst>
                                  <p:childTnLst>
                                    <p:set>
                                      <p:cBhvr>
                                        <p:cTn id="57" dur="1" fill="hold">
                                          <p:stCondLst>
                                            <p:cond delay="0"/>
                                          </p:stCondLst>
                                        </p:cTn>
                                        <p:tgtEl>
                                          <p:spTgt spid="16">
                                            <p:txEl>
                                              <p:pRg st="5" end="5"/>
                                            </p:txEl>
                                          </p:spTgt>
                                        </p:tgtEl>
                                        <p:attrNameLst>
                                          <p:attrName>style.visibility</p:attrName>
                                        </p:attrNameLst>
                                      </p:cBhvr>
                                      <p:to>
                                        <p:strVal val="visible"/>
                                      </p:to>
                                    </p:set>
                                    <p:animEffect transition="in" filter="fade">
                                      <p:cBhvr>
                                        <p:cTn id="58" dur="1000"/>
                                        <p:tgtEl>
                                          <p:spTgt spid="16">
                                            <p:txEl>
                                              <p:pRg st="5" end="5"/>
                                            </p:txEl>
                                          </p:spTgt>
                                        </p:tgtEl>
                                      </p:cBhvr>
                                    </p:animEffect>
                                    <p:anim calcmode="lin" valueType="num">
                                      <p:cBhvr>
                                        <p:cTn id="59" dur="1000" fill="hold"/>
                                        <p:tgtEl>
                                          <p:spTgt spid="16">
                                            <p:txEl>
                                              <p:pRg st="5" end="5"/>
                                            </p:txEl>
                                          </p:spTgt>
                                        </p:tgtEl>
                                        <p:attrNameLst>
                                          <p:attrName>ppt_x</p:attrName>
                                        </p:attrNameLst>
                                      </p:cBhvr>
                                      <p:tavLst>
                                        <p:tav tm="0">
                                          <p:val>
                                            <p:strVal val="#ppt_x"/>
                                          </p:val>
                                        </p:tav>
                                        <p:tav tm="100000">
                                          <p:val>
                                            <p:strVal val="#ppt_x"/>
                                          </p:val>
                                        </p:tav>
                                      </p:tavLst>
                                    </p:anim>
                                    <p:anim calcmode="lin" valueType="num">
                                      <p:cBhvr>
                                        <p:cTn id="60" dur="1000" fill="hold"/>
                                        <p:tgtEl>
                                          <p:spTgt spid="16">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 Box 2"/>
          <p:cNvSpPr txBox="1">
            <a:spLocks noChangeArrowheads="1"/>
          </p:cNvSpPr>
          <p:nvPr/>
        </p:nvSpPr>
        <p:spPr bwMode="auto">
          <a:xfrm>
            <a:off x="2727325" y="341313"/>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altLang="en-US" smtClean="0">
              <a:solidFill>
                <a:srgbClr val="000000"/>
              </a:solidFill>
            </a:endParaRPr>
          </a:p>
        </p:txBody>
      </p:sp>
      <p:pic>
        <p:nvPicPr>
          <p:cNvPr id="36867" name="Picture 3" descr="rosecornerl[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5904493">
            <a:off x="8038957" y="5758505"/>
            <a:ext cx="823913" cy="116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9" name="AutoShape 5"/>
          <p:cNvSpPr>
            <a:spLocks noChangeArrowheads="1"/>
          </p:cNvSpPr>
          <p:nvPr/>
        </p:nvSpPr>
        <p:spPr bwMode="auto">
          <a:xfrm>
            <a:off x="685800" y="120650"/>
            <a:ext cx="8305800" cy="600075"/>
          </a:xfrm>
          <a:prstGeom prst="roundRect">
            <a:avLst>
              <a:gd name="adj" fmla="val 16667"/>
            </a:avLst>
          </a:prstGeom>
          <a:solidFill>
            <a:srgbClr val="F8C8F6"/>
          </a:solidFill>
          <a:ln w="38100">
            <a:solidFill>
              <a:srgbClr val="FFFB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just"/>
            <a:endParaRPr lang="en-US" altLang="en-US" smtClean="0">
              <a:solidFill>
                <a:srgbClr val="000000"/>
              </a:solidFill>
            </a:endParaRPr>
          </a:p>
        </p:txBody>
      </p:sp>
      <p:sp>
        <p:nvSpPr>
          <p:cNvPr id="36872" name="Line 8"/>
          <p:cNvSpPr>
            <a:spLocks noChangeShapeType="1"/>
          </p:cNvSpPr>
          <p:nvPr/>
        </p:nvSpPr>
        <p:spPr bwMode="auto">
          <a:xfrm>
            <a:off x="5023407" y="934559"/>
            <a:ext cx="0" cy="5865290"/>
          </a:xfrm>
          <a:prstGeom prst="line">
            <a:avLst/>
          </a:prstGeom>
          <a:noFill/>
          <a:ln w="38100" cmpd="dbl">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mtClean="0">
              <a:solidFill>
                <a:srgbClr val="000000"/>
              </a:solidFill>
            </a:endParaRPr>
          </a:p>
        </p:txBody>
      </p:sp>
      <p:sp>
        <p:nvSpPr>
          <p:cNvPr id="36873" name="Line 9"/>
          <p:cNvSpPr>
            <a:spLocks noChangeShapeType="1"/>
          </p:cNvSpPr>
          <p:nvPr/>
        </p:nvSpPr>
        <p:spPr bwMode="auto">
          <a:xfrm>
            <a:off x="128483" y="1025198"/>
            <a:ext cx="8936679" cy="1588"/>
          </a:xfrm>
          <a:prstGeom prst="line">
            <a:avLst/>
          </a:prstGeom>
          <a:noFill/>
          <a:ln w="38100" cmpd="dbl">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mtClean="0">
              <a:solidFill>
                <a:srgbClr val="000000"/>
              </a:solidFill>
            </a:endParaRPr>
          </a:p>
        </p:txBody>
      </p:sp>
      <p:sp>
        <p:nvSpPr>
          <p:cNvPr id="13" name="Title 1"/>
          <p:cNvSpPr>
            <a:spLocks noGrp="1"/>
          </p:cNvSpPr>
          <p:nvPr>
            <p:ph type="title"/>
          </p:nvPr>
        </p:nvSpPr>
        <p:spPr>
          <a:xfrm>
            <a:off x="458303" y="137216"/>
            <a:ext cx="8229600" cy="796597"/>
          </a:xfrm>
        </p:spPr>
        <p:txBody>
          <a:bodyPr/>
          <a:lstStyle/>
          <a:p>
            <a:r>
              <a:rPr lang="en-US" sz="2800" b="1" i="1" dirty="0" smtClean="0">
                <a:latin typeface="Times New Roman" panose="02020603050405020304" pitchFamily="18" charset="0"/>
                <a:cs typeface="Times New Roman" panose="02020603050405020304" pitchFamily="18" charset="0"/>
              </a:rPr>
              <a:t>Tiết 91– Tiếng Việt </a:t>
            </a:r>
            <a:r>
              <a:rPr lang="en-US" dirty="0" smtClean="0">
                <a:latin typeface="Times New Roman" panose="02020603050405020304" pitchFamily="18" charset="0"/>
                <a:cs typeface="Times New Roman" panose="02020603050405020304" pitchFamily="18" charset="0"/>
              </a:rPr>
              <a:t>:</a:t>
            </a:r>
            <a:r>
              <a:rPr lang="en-US" sz="3200" b="1" dirty="0" smtClean="0">
                <a:latin typeface="Times New Roman" panose="02020603050405020304" pitchFamily="18" charset="0"/>
                <a:cs typeface="Times New Roman" panose="02020603050405020304" pitchFamily="18" charset="0"/>
              </a:rPr>
              <a:t/>
            </a:r>
            <a:br>
              <a:rPr lang="en-US" sz="3200" b="1" dirty="0" smtClean="0">
                <a:latin typeface="Times New Roman" panose="02020603050405020304" pitchFamily="18" charset="0"/>
                <a:cs typeface="Times New Roman" panose="02020603050405020304" pitchFamily="18" charset="0"/>
              </a:rPr>
            </a:br>
            <a:r>
              <a:rPr lang="en-US" sz="3200" b="1" dirty="0" smtClean="0">
                <a:latin typeface="Times New Roman" panose="02020603050405020304" pitchFamily="18" charset="0"/>
                <a:cs typeface="Times New Roman" panose="02020603050405020304" pitchFamily="18" charset="0"/>
              </a:rPr>
              <a:t>			</a:t>
            </a:r>
            <a:endParaRPr lang="en-US" sz="2800" b="1" i="1" dirty="0">
              <a:solidFill>
                <a:srgbClr val="00B050"/>
              </a:solidFill>
              <a:latin typeface="Times New Roman" panose="02020603050405020304" pitchFamily="18" charset="0"/>
              <a:cs typeface="Times New Roman" panose="02020603050405020304" pitchFamily="18" charset="0"/>
            </a:endParaRPr>
          </a:p>
        </p:txBody>
      </p:sp>
      <p:pic>
        <p:nvPicPr>
          <p:cNvPr id="624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5726938">
            <a:off x="31469" y="6049818"/>
            <a:ext cx="935942" cy="8290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a:xfrm>
            <a:off x="2133600" y="6221289"/>
            <a:ext cx="2133600" cy="457200"/>
          </a:xfrm>
        </p:spPr>
        <p:txBody>
          <a:bodyPr/>
          <a:lstStyle/>
          <a:p>
            <a:pPr>
              <a:defRPr/>
            </a:pPr>
            <a:fld id="{4CD2463F-1EAE-4305-90D4-F5FA7336EFA7}" type="slidenum">
              <a:rPr lang="en-US" sz="2800" b="1" smtClean="0">
                <a:solidFill>
                  <a:srgbClr val="7F2617"/>
                </a:solidFill>
              </a:rPr>
              <a:pPr>
                <a:defRPr/>
              </a:pPr>
              <a:t>11</a:t>
            </a:fld>
            <a:endParaRPr lang="en-US" sz="2800" b="1" dirty="0">
              <a:solidFill>
                <a:srgbClr val="7F2617"/>
              </a:solidFill>
            </a:endParaRPr>
          </a:p>
        </p:txBody>
      </p:sp>
      <p:sp>
        <p:nvSpPr>
          <p:cNvPr id="15" name="WordArt 4"/>
          <p:cNvSpPr>
            <a:spLocks noChangeArrowheads="1" noChangeShapeType="1" noTextEdit="1"/>
          </p:cNvSpPr>
          <p:nvPr/>
        </p:nvSpPr>
        <p:spPr bwMode="auto">
          <a:xfrm>
            <a:off x="4495800" y="133887"/>
            <a:ext cx="4343400" cy="533400"/>
          </a:xfrm>
          <a:prstGeom prst="rect">
            <a:avLst/>
          </a:prstGeom>
        </p:spPr>
        <p:txBody>
          <a:bodyPr wrap="none" fromWordArt="1">
            <a:prstTxWarp prst="textPlain">
              <a:avLst>
                <a:gd name="adj" fmla="val 50000"/>
              </a:avLst>
            </a:prstTxWarp>
          </a:bodyPr>
          <a:lstStyle/>
          <a:p>
            <a:pPr algn="ctr" eaLnBrk="1" hangingPunct="1"/>
            <a:r>
              <a:rPr lang="vi-VN" sz="3600" b="1" kern="10" dirty="0">
                <a:ln w="12700">
                  <a:solidFill>
                    <a:srgbClr val="EAEAEA"/>
                  </a:solidFill>
                  <a:round/>
                  <a:headEnd/>
                  <a:tailEnd/>
                </a:ln>
                <a:solidFill>
                  <a:srgbClr val="0000FF"/>
                </a:solidFill>
                <a:effectLst>
                  <a:outerShdw dist="35921" dir="2700000" sy="50000" kx="2115830" algn="bl" rotWithShape="0">
                    <a:srgbClr val="C0C0C0">
                      <a:alpha val="80000"/>
                    </a:srgbClr>
                  </a:outerShdw>
                </a:effectLst>
                <a:latin typeface="Times New Roman" pitchFamily="18" charset="0"/>
                <a:cs typeface="Times New Roman" pitchFamily="18" charset="0"/>
              </a:rPr>
              <a:t>NHÂN HÓA</a:t>
            </a:r>
            <a:endParaRPr lang="en-US" sz="3600" b="1" kern="10" dirty="0">
              <a:ln w="12700">
                <a:solidFill>
                  <a:srgbClr val="EAEAEA"/>
                </a:solidFill>
                <a:round/>
                <a:headEnd/>
                <a:tailEnd/>
              </a:ln>
              <a:solidFill>
                <a:srgbClr val="0000FF"/>
              </a:solidFill>
              <a:effectLst>
                <a:outerShdw dist="35921" dir="2700000" sy="50000" kx="2115830" algn="bl" rotWithShape="0">
                  <a:srgbClr val="C0C0C0">
                    <a:alpha val="80000"/>
                  </a:srgbClr>
                </a:outerShdw>
              </a:effectLst>
              <a:latin typeface="Times New Roman" pitchFamily="18" charset="0"/>
              <a:cs typeface="Times New Roman" pitchFamily="18" charset="0"/>
            </a:endParaRPr>
          </a:p>
        </p:txBody>
      </p:sp>
      <p:sp>
        <p:nvSpPr>
          <p:cNvPr id="16" name="Rectangle 2"/>
          <p:cNvSpPr>
            <a:spLocks noChangeArrowheads="1"/>
          </p:cNvSpPr>
          <p:nvPr/>
        </p:nvSpPr>
        <p:spPr bwMode="auto">
          <a:xfrm>
            <a:off x="1058" y="1069865"/>
            <a:ext cx="5022350" cy="5262979"/>
          </a:xfrm>
          <a:prstGeom prst="rect">
            <a:avLst/>
          </a:prstGeom>
          <a:noFill/>
          <a:ln>
            <a:noFill/>
          </a:ln>
          <a:effectLst/>
          <a:extLst>
            <a:ext uri="{909E8E84-426E-40DD-AFC4-6F175D3DCCD1}">
              <a14:hiddenFill xmlns:a14="http://schemas.microsoft.com/office/drawing/2010/main">
                <a:solidFill>
                  <a:srgbClr val="33CC33"/>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68686"/>
                  </a:outerShdw>
                </a:effectLst>
              </a14:hiddenEffects>
            </a:ext>
          </a:extLst>
        </p:spPr>
        <p:txBody>
          <a:bodyPr wrap="square">
            <a:spAutoFit/>
            <a:flatTx/>
          </a:bodyPr>
          <a:lstStyle/>
          <a:p>
            <a:pPr eaLnBrk="1" hangingPunct="1">
              <a:spcBef>
                <a:spcPts val="0"/>
              </a:spcBef>
            </a:pPr>
            <a:r>
              <a:rPr lang="en-US" sz="2800" b="1" dirty="0" smtClean="0">
                <a:solidFill>
                  <a:srgbClr val="0000FF"/>
                </a:solidFill>
                <a:latin typeface=".VnTimeH" pitchFamily="34" charset="0"/>
              </a:rPr>
              <a:t>i. </a:t>
            </a:r>
            <a:r>
              <a:rPr lang="en-US" sz="2800" b="1" dirty="0" smtClean="0">
                <a:solidFill>
                  <a:srgbClr val="0000FF"/>
                </a:solidFill>
                <a:latin typeface="Times New Roman" pitchFamily="18" charset="0"/>
                <a:cs typeface="Times New Roman" pitchFamily="18" charset="0"/>
              </a:rPr>
              <a:t>TÌM HIỂU BÀI</a:t>
            </a:r>
            <a:endParaRPr lang="en-US" sz="2800" b="1" dirty="0">
              <a:solidFill>
                <a:srgbClr val="0000FF"/>
              </a:solidFill>
              <a:latin typeface="Times New Roman" pitchFamily="18" charset="0"/>
              <a:cs typeface="Times New Roman" pitchFamily="18" charset="0"/>
            </a:endParaRPr>
          </a:p>
          <a:p>
            <a:pPr eaLnBrk="1" hangingPunct="1">
              <a:spcBef>
                <a:spcPts val="0"/>
              </a:spcBef>
              <a:buFontTx/>
              <a:buAutoNum type="arabicPeriod"/>
            </a:pPr>
            <a:r>
              <a:rPr lang="en-US" sz="2800" b="1" i="1" u="sng" dirty="0" smtClean="0">
                <a:solidFill>
                  <a:srgbClr val="0000FF"/>
                </a:solidFill>
                <a:latin typeface="Times New Roman" pitchFamily="18" charset="0"/>
                <a:cs typeface="Times New Roman" pitchFamily="18" charset="0"/>
              </a:rPr>
              <a:t>Nhân hoá là gì? </a:t>
            </a:r>
            <a:endParaRPr lang="en-US" sz="2800" kern="0" dirty="0" smtClean="0">
              <a:solidFill>
                <a:srgbClr val="002060"/>
              </a:solidFill>
              <a:latin typeface="Times New Roman" pitchFamily="18" charset="0"/>
              <a:cs typeface="Times New Roman" pitchFamily="18" charset="0"/>
            </a:endParaRPr>
          </a:p>
          <a:p>
            <a:pPr eaLnBrk="1" hangingPunct="1">
              <a:spcBef>
                <a:spcPts val="0"/>
              </a:spcBef>
              <a:buFontTx/>
              <a:buAutoNum type="arabicPeriod"/>
            </a:pPr>
            <a:r>
              <a:rPr lang="en-US" sz="2800" b="1" i="1" u="sng" kern="0" dirty="0" smtClean="0">
                <a:solidFill>
                  <a:srgbClr val="0000EE"/>
                </a:solidFill>
                <a:latin typeface="Times New Roman" pitchFamily="18" charset="0"/>
                <a:cs typeface="Times New Roman" pitchFamily="18" charset="0"/>
              </a:rPr>
              <a:t>Các kiểu nhân hóa</a:t>
            </a:r>
          </a:p>
          <a:p>
            <a:pPr marL="457200" indent="-457200" eaLnBrk="1" hangingPunct="1">
              <a:lnSpc>
                <a:spcPct val="150000"/>
              </a:lnSpc>
              <a:spcBef>
                <a:spcPts val="0"/>
              </a:spcBef>
              <a:buFont typeface="Wingdings" panose="05000000000000000000" pitchFamily="2" charset="2"/>
              <a:buChar char="ü"/>
            </a:pPr>
            <a:r>
              <a:rPr lang="en-US" sz="2800" b="1" i="1" kern="0" dirty="0" smtClean="0">
                <a:solidFill>
                  <a:srgbClr val="28264E"/>
                </a:solidFill>
                <a:latin typeface="Times New Roman" pitchFamily="18" charset="0"/>
                <a:cs typeface="Times New Roman" pitchFamily="18" charset="0"/>
              </a:rPr>
              <a:t>xét </a:t>
            </a:r>
            <a:r>
              <a:rPr lang="en-US" sz="2800" b="1" i="1" kern="0" dirty="0">
                <a:solidFill>
                  <a:srgbClr val="28264E"/>
                </a:solidFill>
                <a:latin typeface="Times New Roman" pitchFamily="18" charset="0"/>
                <a:cs typeface="Times New Roman" pitchFamily="18" charset="0"/>
              </a:rPr>
              <a:t>ví dụ sgk/ </a:t>
            </a:r>
            <a:r>
              <a:rPr lang="en-US" sz="2800" b="1" i="1" kern="0" dirty="0" smtClean="0">
                <a:solidFill>
                  <a:srgbClr val="28264E"/>
                </a:solidFill>
                <a:latin typeface="Times New Roman" pitchFamily="18" charset="0"/>
                <a:cs typeface="Times New Roman" pitchFamily="18" charset="0"/>
              </a:rPr>
              <a:t>57:</a:t>
            </a:r>
            <a:endParaRPr lang="en-US" sz="2800" b="1" i="1" u="sng" kern="0" dirty="0" smtClean="0">
              <a:solidFill>
                <a:srgbClr val="0000EE"/>
              </a:solidFill>
              <a:latin typeface="Times New Roman" pitchFamily="18" charset="0"/>
              <a:cs typeface="Times New Roman" pitchFamily="18" charset="0"/>
            </a:endParaRPr>
          </a:p>
          <a:p>
            <a:pPr algn="just" eaLnBrk="1" hangingPunct="1">
              <a:lnSpc>
                <a:spcPct val="150000"/>
              </a:lnSpc>
              <a:spcBef>
                <a:spcPts val="0"/>
              </a:spcBef>
            </a:pPr>
            <a:r>
              <a:rPr lang="en-US" sz="2800" b="1" i="1" dirty="0" smtClean="0">
                <a:solidFill>
                  <a:srgbClr val="002060"/>
                </a:solidFill>
                <a:latin typeface="Times New Roman" pitchFamily="18" charset="0"/>
                <a:cs typeface="Times New Roman" pitchFamily="18" charset="0"/>
              </a:rPr>
              <a:t>b.  </a:t>
            </a:r>
            <a:r>
              <a:rPr lang="en-US" sz="2800" i="1" dirty="0" smtClean="0">
                <a:solidFill>
                  <a:srgbClr val="28264E"/>
                </a:solidFill>
                <a:latin typeface="Times New Roman" pitchFamily="18" charset="0"/>
                <a:cs typeface="Times New Roman" pitchFamily="18" charset="0"/>
              </a:rPr>
              <a:t>“tre: chống lại, xung phong, giữ…” </a:t>
            </a:r>
          </a:p>
          <a:p>
            <a:pPr algn="just" eaLnBrk="1" hangingPunct="1">
              <a:lnSpc>
                <a:spcPct val="150000"/>
              </a:lnSpc>
              <a:spcBef>
                <a:spcPts val="0"/>
              </a:spcBef>
            </a:pPr>
            <a:r>
              <a:rPr lang="en-US" sz="2800" b="1" i="1" dirty="0" smtClean="0">
                <a:solidFill>
                  <a:srgbClr val="002060"/>
                </a:solidFill>
                <a:latin typeface="Times New Roman" pitchFamily="18" charset="0"/>
                <a:cs typeface="Times New Roman" pitchFamily="18" charset="0"/>
              </a:rPr>
              <a:t>=&gt; </a:t>
            </a:r>
            <a:r>
              <a:rPr lang="vi-VN" sz="2800" b="1" i="1" dirty="0">
                <a:solidFill>
                  <a:srgbClr val="002060"/>
                </a:solidFill>
                <a:latin typeface="Times New Roman" pitchFamily="18" charset="0"/>
                <a:cs typeface="Times New Roman" pitchFamily="18" charset="0"/>
              </a:rPr>
              <a:t>Dùng từ ngữ vốn chỉ hoạt động, tính chất của người để chỉ </a:t>
            </a:r>
            <a:r>
              <a:rPr lang="en-US" sz="2800" b="1" i="1" dirty="0" smtClean="0">
                <a:solidFill>
                  <a:srgbClr val="002060"/>
                </a:solidFill>
                <a:latin typeface="Times New Roman" pitchFamily="18" charset="0"/>
                <a:cs typeface="Times New Roman" pitchFamily="18" charset="0"/>
              </a:rPr>
              <a:t>                            </a:t>
            </a:r>
            <a:r>
              <a:rPr lang="vi-VN" sz="2800" b="1" i="1" dirty="0" smtClean="0">
                <a:solidFill>
                  <a:srgbClr val="002060"/>
                </a:solidFill>
                <a:latin typeface="Times New Roman" pitchFamily="18" charset="0"/>
                <a:cs typeface="Times New Roman" pitchFamily="18" charset="0"/>
              </a:rPr>
              <a:t>hoạt </a:t>
            </a:r>
            <a:r>
              <a:rPr lang="vi-VN" sz="2800" b="1" i="1" dirty="0">
                <a:solidFill>
                  <a:srgbClr val="002060"/>
                </a:solidFill>
                <a:latin typeface="Times New Roman" pitchFamily="18" charset="0"/>
                <a:cs typeface="Times New Roman" pitchFamily="18" charset="0"/>
              </a:rPr>
              <a:t>động,  tính chất của vật.</a:t>
            </a:r>
            <a:endParaRPr lang="vi-VN" sz="2800" b="1" i="1" dirty="0" smtClean="0">
              <a:solidFill>
                <a:srgbClr val="002060"/>
              </a:solidFill>
              <a:latin typeface="Times New Roman" pitchFamily="18" charset="0"/>
              <a:cs typeface="Times New Roman" pitchFamily="18" charset="0"/>
            </a:endParaRPr>
          </a:p>
        </p:txBody>
      </p:sp>
      <p:sp>
        <p:nvSpPr>
          <p:cNvPr id="5" name="Rectangle 4"/>
          <p:cNvSpPr/>
          <p:nvPr/>
        </p:nvSpPr>
        <p:spPr>
          <a:xfrm>
            <a:off x="4993738" y="1110710"/>
            <a:ext cx="3997862" cy="5909310"/>
          </a:xfrm>
          <a:prstGeom prst="rect">
            <a:avLst/>
          </a:prstGeom>
        </p:spPr>
        <p:txBody>
          <a:bodyPr wrap="square">
            <a:spAutoFit/>
          </a:bodyPr>
          <a:lstStyle/>
          <a:p>
            <a:pPr algn="just">
              <a:lnSpc>
                <a:spcPct val="150000"/>
              </a:lnSpc>
            </a:pPr>
            <a:r>
              <a:rPr lang="vi-VN" sz="2800" dirty="0" smtClean="0">
                <a:solidFill>
                  <a:srgbClr val="002060"/>
                </a:solidFill>
              </a:rPr>
              <a:t>b</a:t>
            </a:r>
            <a:r>
              <a:rPr lang="en-US" sz="2800" dirty="0" smtClean="0">
                <a:solidFill>
                  <a:srgbClr val="002060"/>
                </a:solidFill>
              </a:rPr>
              <a:t>.</a:t>
            </a:r>
            <a:r>
              <a:rPr lang="vi-VN" sz="2800" dirty="0" smtClean="0">
                <a:solidFill>
                  <a:srgbClr val="002060"/>
                </a:solidFill>
              </a:rPr>
              <a:t> </a:t>
            </a:r>
            <a:r>
              <a:rPr lang="en-US" sz="2800" dirty="0" smtClean="0">
                <a:solidFill>
                  <a:srgbClr val="002060"/>
                </a:solidFill>
              </a:rPr>
              <a:t>“</a:t>
            </a:r>
            <a:r>
              <a:rPr lang="vi-VN" sz="2800" dirty="0" smtClean="0">
                <a:solidFill>
                  <a:srgbClr val="002060"/>
                </a:solidFill>
              </a:rPr>
              <a:t>Gậy </a:t>
            </a:r>
            <a:r>
              <a:rPr lang="vi-VN" sz="2800" dirty="0">
                <a:solidFill>
                  <a:srgbClr val="002060"/>
                </a:solidFill>
              </a:rPr>
              <a:t>tre, chông tre </a:t>
            </a:r>
            <a:r>
              <a:rPr lang="vi-VN" sz="2800" b="1" dirty="0">
                <a:solidFill>
                  <a:srgbClr val="002060"/>
                </a:solidFill>
              </a:rPr>
              <a:t>chống lại </a:t>
            </a:r>
            <a:r>
              <a:rPr lang="vi-VN" sz="2800" dirty="0">
                <a:solidFill>
                  <a:srgbClr val="002060"/>
                </a:solidFill>
              </a:rPr>
              <a:t>sắt thép của quân thù. Tre </a:t>
            </a:r>
            <a:r>
              <a:rPr lang="vi-VN" sz="2800" b="1" dirty="0">
                <a:solidFill>
                  <a:srgbClr val="002060"/>
                </a:solidFill>
              </a:rPr>
              <a:t>xung phong </a:t>
            </a:r>
            <a:r>
              <a:rPr lang="vi-VN" sz="2800" dirty="0">
                <a:solidFill>
                  <a:srgbClr val="002060"/>
                </a:solidFill>
              </a:rPr>
              <a:t>vào xe tăng, đại bác. Tre </a:t>
            </a:r>
            <a:r>
              <a:rPr lang="vi-VN" sz="2800" b="1" dirty="0">
                <a:solidFill>
                  <a:srgbClr val="002060"/>
                </a:solidFill>
              </a:rPr>
              <a:t>giữ</a:t>
            </a:r>
            <a:r>
              <a:rPr lang="vi-VN" sz="2800" dirty="0">
                <a:solidFill>
                  <a:srgbClr val="002060"/>
                </a:solidFill>
              </a:rPr>
              <a:t> làng, </a:t>
            </a:r>
            <a:r>
              <a:rPr lang="vi-VN" sz="2800" b="1" dirty="0">
                <a:solidFill>
                  <a:srgbClr val="002060"/>
                </a:solidFill>
              </a:rPr>
              <a:t>giữ</a:t>
            </a:r>
            <a:r>
              <a:rPr lang="vi-VN" sz="2800" dirty="0">
                <a:solidFill>
                  <a:srgbClr val="002060"/>
                </a:solidFill>
              </a:rPr>
              <a:t> nước, </a:t>
            </a:r>
            <a:r>
              <a:rPr lang="vi-VN" sz="2800" b="1" dirty="0">
                <a:solidFill>
                  <a:srgbClr val="002060"/>
                </a:solidFill>
              </a:rPr>
              <a:t>giữ</a:t>
            </a:r>
            <a:r>
              <a:rPr lang="vi-VN" sz="2800" dirty="0">
                <a:solidFill>
                  <a:srgbClr val="002060"/>
                </a:solidFill>
              </a:rPr>
              <a:t> mái nhà tranh, </a:t>
            </a:r>
            <a:r>
              <a:rPr lang="vi-VN" sz="2800" b="1" dirty="0">
                <a:solidFill>
                  <a:srgbClr val="002060"/>
                </a:solidFill>
              </a:rPr>
              <a:t>giữ</a:t>
            </a:r>
            <a:r>
              <a:rPr lang="vi-VN" sz="2800" dirty="0">
                <a:solidFill>
                  <a:srgbClr val="002060"/>
                </a:solidFill>
              </a:rPr>
              <a:t> đồng lúa </a:t>
            </a:r>
            <a:r>
              <a:rPr lang="vi-VN" sz="2800" dirty="0" smtClean="0">
                <a:solidFill>
                  <a:srgbClr val="002060"/>
                </a:solidFill>
              </a:rPr>
              <a:t>chín</a:t>
            </a:r>
            <a:r>
              <a:rPr lang="en-US" sz="2800" dirty="0" smtClean="0">
                <a:solidFill>
                  <a:srgbClr val="002060"/>
                </a:solidFill>
              </a:rPr>
              <a:t>”</a:t>
            </a:r>
            <a:r>
              <a:rPr lang="vi-VN" sz="2800" dirty="0" smtClean="0">
                <a:solidFill>
                  <a:srgbClr val="002060"/>
                </a:solidFill>
              </a:rPr>
              <a:t>.</a:t>
            </a:r>
            <a:r>
              <a:rPr lang="en-US" sz="2800" dirty="0" smtClean="0">
                <a:solidFill>
                  <a:srgbClr val="002060"/>
                </a:solidFill>
              </a:rPr>
              <a:t> </a:t>
            </a:r>
          </a:p>
          <a:p>
            <a:pPr algn="just">
              <a:lnSpc>
                <a:spcPct val="150000"/>
              </a:lnSpc>
            </a:pPr>
            <a:r>
              <a:rPr lang="en-US" sz="2800" i="1" dirty="0" smtClean="0">
                <a:solidFill>
                  <a:srgbClr val="002060"/>
                </a:solidFill>
              </a:rPr>
              <a:t>(Thép Mới)</a:t>
            </a:r>
            <a:endParaRPr lang="vi-VN" sz="2800" i="1" dirty="0">
              <a:solidFill>
                <a:srgbClr val="002060"/>
              </a:solidFill>
            </a:endParaRPr>
          </a:p>
        </p:txBody>
      </p:sp>
      <p:pic>
        <p:nvPicPr>
          <p:cNvPr id="819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77000" y="1653540"/>
            <a:ext cx="717574"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47582" y="1706943"/>
            <a:ext cx="71758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9"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85861" y="4267200"/>
            <a:ext cx="781639"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200"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flipV="1">
            <a:off x="7055026" y="3002208"/>
            <a:ext cx="781639"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61192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circle(in)">
                                      <p:cBhvr>
                                        <p:cTn id="7" dur="2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circle(in)">
                                      <p:cBhvr>
                                        <p:cTn id="12" dur="20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8194"/>
                                        </p:tgtEl>
                                        <p:attrNameLst>
                                          <p:attrName>style.visibility</p:attrName>
                                        </p:attrNameLst>
                                      </p:cBhvr>
                                      <p:to>
                                        <p:strVal val="visible"/>
                                      </p:to>
                                    </p:set>
                                    <p:anim calcmode="lin" valueType="num">
                                      <p:cBhvr additive="base">
                                        <p:cTn id="17" dur="500" fill="hold"/>
                                        <p:tgtEl>
                                          <p:spTgt spid="8194"/>
                                        </p:tgtEl>
                                        <p:attrNameLst>
                                          <p:attrName>ppt_x</p:attrName>
                                        </p:attrNameLst>
                                      </p:cBhvr>
                                      <p:tavLst>
                                        <p:tav tm="0">
                                          <p:val>
                                            <p:strVal val="#ppt_x"/>
                                          </p:val>
                                        </p:tav>
                                        <p:tav tm="100000">
                                          <p:val>
                                            <p:strVal val="#ppt_x"/>
                                          </p:val>
                                        </p:tav>
                                      </p:tavLst>
                                    </p:anim>
                                    <p:anim calcmode="lin" valueType="num">
                                      <p:cBhvr additive="base">
                                        <p:cTn id="18" dur="500" fill="hold"/>
                                        <p:tgtEl>
                                          <p:spTgt spid="8194"/>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8200"/>
                                        </p:tgtEl>
                                        <p:attrNameLst>
                                          <p:attrName>style.visibility</p:attrName>
                                        </p:attrNameLst>
                                      </p:cBhvr>
                                      <p:to>
                                        <p:strVal val="visible"/>
                                      </p:to>
                                    </p:set>
                                    <p:anim calcmode="lin" valueType="num">
                                      <p:cBhvr additive="base">
                                        <p:cTn id="21" dur="500" fill="hold"/>
                                        <p:tgtEl>
                                          <p:spTgt spid="8200"/>
                                        </p:tgtEl>
                                        <p:attrNameLst>
                                          <p:attrName>ppt_x</p:attrName>
                                        </p:attrNameLst>
                                      </p:cBhvr>
                                      <p:tavLst>
                                        <p:tav tm="0">
                                          <p:val>
                                            <p:strVal val="#ppt_x"/>
                                          </p:val>
                                        </p:tav>
                                        <p:tav tm="100000">
                                          <p:val>
                                            <p:strVal val="#ppt_x"/>
                                          </p:val>
                                        </p:tav>
                                      </p:tavLst>
                                    </p:anim>
                                    <p:anim calcmode="lin" valueType="num">
                                      <p:cBhvr additive="base">
                                        <p:cTn id="22" dur="500" fill="hold"/>
                                        <p:tgtEl>
                                          <p:spTgt spid="8200"/>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8199"/>
                                        </p:tgtEl>
                                        <p:attrNameLst>
                                          <p:attrName>style.visibility</p:attrName>
                                        </p:attrNameLst>
                                      </p:cBhvr>
                                      <p:to>
                                        <p:strVal val="visible"/>
                                      </p:to>
                                    </p:set>
                                    <p:anim calcmode="lin" valueType="num">
                                      <p:cBhvr additive="base">
                                        <p:cTn id="25" dur="500" fill="hold"/>
                                        <p:tgtEl>
                                          <p:spTgt spid="8199"/>
                                        </p:tgtEl>
                                        <p:attrNameLst>
                                          <p:attrName>ppt_x</p:attrName>
                                        </p:attrNameLst>
                                      </p:cBhvr>
                                      <p:tavLst>
                                        <p:tav tm="0">
                                          <p:val>
                                            <p:strVal val="#ppt_x"/>
                                          </p:val>
                                        </p:tav>
                                        <p:tav tm="100000">
                                          <p:val>
                                            <p:strVal val="#ppt_x"/>
                                          </p:val>
                                        </p:tav>
                                      </p:tavLst>
                                    </p:anim>
                                    <p:anim calcmode="lin" valueType="num">
                                      <p:cBhvr additive="base">
                                        <p:cTn id="26" dur="500" fill="hold"/>
                                        <p:tgtEl>
                                          <p:spTgt spid="8199"/>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8197"/>
                                        </p:tgtEl>
                                        <p:attrNameLst>
                                          <p:attrName>style.visibility</p:attrName>
                                        </p:attrNameLst>
                                      </p:cBhvr>
                                      <p:to>
                                        <p:strVal val="visible"/>
                                      </p:to>
                                    </p:set>
                                    <p:anim calcmode="lin" valueType="num">
                                      <p:cBhvr additive="base">
                                        <p:cTn id="29" dur="500" fill="hold"/>
                                        <p:tgtEl>
                                          <p:spTgt spid="8197"/>
                                        </p:tgtEl>
                                        <p:attrNameLst>
                                          <p:attrName>ppt_x</p:attrName>
                                        </p:attrNameLst>
                                      </p:cBhvr>
                                      <p:tavLst>
                                        <p:tav tm="0">
                                          <p:val>
                                            <p:strVal val="#ppt_x"/>
                                          </p:val>
                                        </p:tav>
                                        <p:tav tm="100000">
                                          <p:val>
                                            <p:strVal val="#ppt_x"/>
                                          </p:val>
                                        </p:tav>
                                      </p:tavLst>
                                    </p:anim>
                                    <p:anim calcmode="lin" valueType="num">
                                      <p:cBhvr additive="base">
                                        <p:cTn id="30" dur="500" fill="hold"/>
                                        <p:tgtEl>
                                          <p:spTgt spid="8197"/>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6">
                                            <p:txEl>
                                              <p:pRg st="4" end="4"/>
                                            </p:txEl>
                                          </p:spTgt>
                                        </p:tgtEl>
                                        <p:attrNameLst>
                                          <p:attrName>style.visibility</p:attrName>
                                        </p:attrNameLst>
                                      </p:cBhvr>
                                      <p:to>
                                        <p:strVal val="visible"/>
                                      </p:to>
                                    </p:set>
                                    <p:animEffect transition="in" filter="fade">
                                      <p:cBhvr>
                                        <p:cTn id="35" dur="1000"/>
                                        <p:tgtEl>
                                          <p:spTgt spid="16">
                                            <p:txEl>
                                              <p:pRg st="4" end="4"/>
                                            </p:txEl>
                                          </p:spTgt>
                                        </p:tgtEl>
                                      </p:cBhvr>
                                    </p:animEffect>
                                    <p:anim calcmode="lin" valueType="num">
                                      <p:cBhvr>
                                        <p:cTn id="36" dur="1000" fill="hold"/>
                                        <p:tgtEl>
                                          <p:spTgt spid="16">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16">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16">
                                            <p:txEl>
                                              <p:pRg st="5" end="5"/>
                                            </p:txEl>
                                          </p:spTgt>
                                        </p:tgtEl>
                                        <p:attrNameLst>
                                          <p:attrName>style.visibility</p:attrName>
                                        </p:attrNameLst>
                                      </p:cBhvr>
                                      <p:to>
                                        <p:strVal val="visible"/>
                                      </p:to>
                                    </p:set>
                                    <p:animEffect transition="in" filter="fade">
                                      <p:cBhvr>
                                        <p:cTn id="42" dur="1000"/>
                                        <p:tgtEl>
                                          <p:spTgt spid="16">
                                            <p:txEl>
                                              <p:pRg st="5" end="5"/>
                                            </p:txEl>
                                          </p:spTgt>
                                        </p:tgtEl>
                                      </p:cBhvr>
                                    </p:animEffect>
                                    <p:anim calcmode="lin" valueType="num">
                                      <p:cBhvr>
                                        <p:cTn id="43" dur="1000" fill="hold"/>
                                        <p:tgtEl>
                                          <p:spTgt spid="16">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16">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 Box 2"/>
          <p:cNvSpPr txBox="1">
            <a:spLocks noChangeArrowheads="1"/>
          </p:cNvSpPr>
          <p:nvPr/>
        </p:nvSpPr>
        <p:spPr bwMode="auto">
          <a:xfrm>
            <a:off x="2727325" y="341313"/>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altLang="en-US" smtClean="0">
              <a:solidFill>
                <a:srgbClr val="000000"/>
              </a:solidFill>
            </a:endParaRPr>
          </a:p>
        </p:txBody>
      </p:sp>
      <p:pic>
        <p:nvPicPr>
          <p:cNvPr id="36867" name="Picture 3" descr="rosecornerl[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5904493">
            <a:off x="8038957" y="5758505"/>
            <a:ext cx="823913" cy="116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9" name="AutoShape 5"/>
          <p:cNvSpPr>
            <a:spLocks noChangeArrowheads="1"/>
          </p:cNvSpPr>
          <p:nvPr/>
        </p:nvSpPr>
        <p:spPr bwMode="auto">
          <a:xfrm>
            <a:off x="685800" y="120650"/>
            <a:ext cx="8305800" cy="600075"/>
          </a:xfrm>
          <a:prstGeom prst="roundRect">
            <a:avLst>
              <a:gd name="adj" fmla="val 16667"/>
            </a:avLst>
          </a:prstGeom>
          <a:solidFill>
            <a:srgbClr val="F8C8F6"/>
          </a:solidFill>
          <a:ln w="38100">
            <a:solidFill>
              <a:srgbClr val="FFFB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just"/>
            <a:endParaRPr lang="en-US" altLang="en-US" smtClean="0">
              <a:solidFill>
                <a:srgbClr val="000000"/>
              </a:solidFill>
            </a:endParaRPr>
          </a:p>
        </p:txBody>
      </p:sp>
      <p:sp>
        <p:nvSpPr>
          <p:cNvPr id="36872" name="Line 8"/>
          <p:cNvSpPr>
            <a:spLocks noChangeShapeType="1"/>
          </p:cNvSpPr>
          <p:nvPr/>
        </p:nvSpPr>
        <p:spPr bwMode="auto">
          <a:xfrm>
            <a:off x="4596822" y="934559"/>
            <a:ext cx="0" cy="5865290"/>
          </a:xfrm>
          <a:prstGeom prst="line">
            <a:avLst/>
          </a:prstGeom>
          <a:noFill/>
          <a:ln w="38100" cmpd="dbl">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mtClean="0">
              <a:solidFill>
                <a:srgbClr val="000000"/>
              </a:solidFill>
            </a:endParaRPr>
          </a:p>
        </p:txBody>
      </p:sp>
      <p:sp>
        <p:nvSpPr>
          <p:cNvPr id="36873" name="Line 9"/>
          <p:cNvSpPr>
            <a:spLocks noChangeShapeType="1"/>
          </p:cNvSpPr>
          <p:nvPr/>
        </p:nvSpPr>
        <p:spPr bwMode="auto">
          <a:xfrm>
            <a:off x="128483" y="1025198"/>
            <a:ext cx="8936679" cy="1588"/>
          </a:xfrm>
          <a:prstGeom prst="line">
            <a:avLst/>
          </a:prstGeom>
          <a:noFill/>
          <a:ln w="38100" cmpd="dbl">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mtClean="0">
              <a:solidFill>
                <a:srgbClr val="000000"/>
              </a:solidFill>
            </a:endParaRPr>
          </a:p>
        </p:txBody>
      </p:sp>
      <p:sp>
        <p:nvSpPr>
          <p:cNvPr id="13" name="Title 1"/>
          <p:cNvSpPr>
            <a:spLocks noGrp="1"/>
          </p:cNvSpPr>
          <p:nvPr>
            <p:ph type="title"/>
          </p:nvPr>
        </p:nvSpPr>
        <p:spPr>
          <a:xfrm>
            <a:off x="458303" y="137216"/>
            <a:ext cx="8229600" cy="796597"/>
          </a:xfrm>
        </p:spPr>
        <p:txBody>
          <a:bodyPr/>
          <a:lstStyle/>
          <a:p>
            <a:r>
              <a:rPr lang="en-US" sz="2800" b="1" i="1" dirty="0" smtClean="0">
                <a:latin typeface="Times New Roman" panose="02020603050405020304" pitchFamily="18" charset="0"/>
                <a:cs typeface="Times New Roman" panose="02020603050405020304" pitchFamily="18" charset="0"/>
              </a:rPr>
              <a:t>Tiết 91– Tiếng Việt </a:t>
            </a:r>
            <a:r>
              <a:rPr lang="en-US" dirty="0" smtClean="0">
                <a:latin typeface="Times New Roman" panose="02020603050405020304" pitchFamily="18" charset="0"/>
                <a:cs typeface="Times New Roman" panose="02020603050405020304" pitchFamily="18" charset="0"/>
              </a:rPr>
              <a:t>:</a:t>
            </a:r>
            <a:r>
              <a:rPr lang="en-US" sz="3200" b="1" dirty="0" smtClean="0">
                <a:latin typeface="Times New Roman" panose="02020603050405020304" pitchFamily="18" charset="0"/>
                <a:cs typeface="Times New Roman" panose="02020603050405020304" pitchFamily="18" charset="0"/>
              </a:rPr>
              <a:t/>
            </a:r>
            <a:br>
              <a:rPr lang="en-US" sz="3200" b="1" dirty="0" smtClean="0">
                <a:latin typeface="Times New Roman" panose="02020603050405020304" pitchFamily="18" charset="0"/>
                <a:cs typeface="Times New Roman" panose="02020603050405020304" pitchFamily="18" charset="0"/>
              </a:rPr>
            </a:br>
            <a:r>
              <a:rPr lang="en-US" sz="3200" b="1" dirty="0" smtClean="0">
                <a:latin typeface="Times New Roman" panose="02020603050405020304" pitchFamily="18" charset="0"/>
                <a:cs typeface="Times New Roman" panose="02020603050405020304" pitchFamily="18" charset="0"/>
              </a:rPr>
              <a:t>			</a:t>
            </a:r>
            <a:endParaRPr lang="en-US" sz="2800" b="1" i="1" dirty="0">
              <a:solidFill>
                <a:srgbClr val="00B050"/>
              </a:solidFill>
              <a:latin typeface="Times New Roman" panose="02020603050405020304" pitchFamily="18" charset="0"/>
              <a:cs typeface="Times New Roman" panose="02020603050405020304" pitchFamily="18" charset="0"/>
            </a:endParaRPr>
          </a:p>
        </p:txBody>
      </p:sp>
      <p:pic>
        <p:nvPicPr>
          <p:cNvPr id="624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776848">
            <a:off x="193335" y="5677078"/>
            <a:ext cx="937095" cy="8301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a:xfrm>
            <a:off x="2133600" y="6221289"/>
            <a:ext cx="2133600" cy="457200"/>
          </a:xfrm>
        </p:spPr>
        <p:txBody>
          <a:bodyPr/>
          <a:lstStyle/>
          <a:p>
            <a:pPr>
              <a:defRPr/>
            </a:pPr>
            <a:fld id="{4CD2463F-1EAE-4305-90D4-F5FA7336EFA7}" type="slidenum">
              <a:rPr lang="en-US" sz="2800" b="1" smtClean="0">
                <a:solidFill>
                  <a:srgbClr val="7F2617"/>
                </a:solidFill>
              </a:rPr>
              <a:pPr>
                <a:defRPr/>
              </a:pPr>
              <a:t>12</a:t>
            </a:fld>
            <a:endParaRPr lang="en-US" sz="2800" b="1" dirty="0">
              <a:solidFill>
                <a:srgbClr val="7F2617"/>
              </a:solidFill>
            </a:endParaRPr>
          </a:p>
        </p:txBody>
      </p:sp>
      <p:sp>
        <p:nvSpPr>
          <p:cNvPr id="15" name="WordArt 4"/>
          <p:cNvSpPr>
            <a:spLocks noChangeArrowheads="1" noChangeShapeType="1" noTextEdit="1"/>
          </p:cNvSpPr>
          <p:nvPr/>
        </p:nvSpPr>
        <p:spPr bwMode="auto">
          <a:xfrm>
            <a:off x="4495800" y="133887"/>
            <a:ext cx="4343400" cy="533400"/>
          </a:xfrm>
          <a:prstGeom prst="rect">
            <a:avLst/>
          </a:prstGeom>
        </p:spPr>
        <p:txBody>
          <a:bodyPr wrap="none" fromWordArt="1">
            <a:prstTxWarp prst="textPlain">
              <a:avLst>
                <a:gd name="adj" fmla="val 50000"/>
              </a:avLst>
            </a:prstTxWarp>
          </a:bodyPr>
          <a:lstStyle/>
          <a:p>
            <a:pPr algn="ctr" eaLnBrk="1" hangingPunct="1"/>
            <a:r>
              <a:rPr lang="vi-VN" sz="3600" b="1" kern="10" dirty="0">
                <a:ln w="12700">
                  <a:solidFill>
                    <a:srgbClr val="EAEAEA"/>
                  </a:solidFill>
                  <a:round/>
                  <a:headEnd/>
                  <a:tailEnd/>
                </a:ln>
                <a:solidFill>
                  <a:srgbClr val="0000FF"/>
                </a:solidFill>
                <a:effectLst>
                  <a:outerShdw dist="35921" dir="2700000" sy="50000" kx="2115830" algn="bl" rotWithShape="0">
                    <a:srgbClr val="C0C0C0">
                      <a:alpha val="80000"/>
                    </a:srgbClr>
                  </a:outerShdw>
                </a:effectLst>
                <a:latin typeface="Times New Roman" pitchFamily="18" charset="0"/>
                <a:cs typeface="Times New Roman" pitchFamily="18" charset="0"/>
              </a:rPr>
              <a:t>NHÂN HÓA</a:t>
            </a:r>
            <a:endParaRPr lang="en-US" sz="3600" b="1" kern="10" dirty="0">
              <a:ln w="12700">
                <a:solidFill>
                  <a:srgbClr val="EAEAEA"/>
                </a:solidFill>
                <a:round/>
                <a:headEnd/>
                <a:tailEnd/>
              </a:ln>
              <a:solidFill>
                <a:srgbClr val="0000FF"/>
              </a:solidFill>
              <a:effectLst>
                <a:outerShdw dist="35921" dir="2700000" sy="50000" kx="2115830" algn="bl" rotWithShape="0">
                  <a:srgbClr val="C0C0C0">
                    <a:alpha val="80000"/>
                  </a:srgbClr>
                </a:outerShdw>
              </a:effectLst>
              <a:latin typeface="Times New Roman" pitchFamily="18" charset="0"/>
              <a:cs typeface="Times New Roman" pitchFamily="18" charset="0"/>
            </a:endParaRPr>
          </a:p>
        </p:txBody>
      </p:sp>
      <p:sp>
        <p:nvSpPr>
          <p:cNvPr id="16" name="Rectangle 2"/>
          <p:cNvSpPr>
            <a:spLocks noChangeArrowheads="1"/>
          </p:cNvSpPr>
          <p:nvPr/>
        </p:nvSpPr>
        <p:spPr bwMode="auto">
          <a:xfrm>
            <a:off x="-4601" y="1069865"/>
            <a:ext cx="4601423" cy="5262979"/>
          </a:xfrm>
          <a:prstGeom prst="rect">
            <a:avLst/>
          </a:prstGeom>
          <a:noFill/>
          <a:ln>
            <a:noFill/>
          </a:ln>
          <a:effectLst/>
          <a:extLst>
            <a:ext uri="{909E8E84-426E-40DD-AFC4-6F175D3DCCD1}">
              <a14:hiddenFill xmlns:a14="http://schemas.microsoft.com/office/drawing/2010/main">
                <a:solidFill>
                  <a:srgbClr val="33CC33"/>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68686"/>
                  </a:outerShdw>
                </a:effectLst>
              </a14:hiddenEffects>
            </a:ext>
          </a:extLst>
        </p:spPr>
        <p:txBody>
          <a:bodyPr wrap="square">
            <a:spAutoFit/>
            <a:flatTx/>
          </a:bodyPr>
          <a:lstStyle/>
          <a:p>
            <a:pPr algn="just" eaLnBrk="1" hangingPunct="1">
              <a:lnSpc>
                <a:spcPct val="150000"/>
              </a:lnSpc>
              <a:spcBef>
                <a:spcPts val="0"/>
              </a:spcBef>
            </a:pPr>
            <a:r>
              <a:rPr lang="en-US" sz="2800" b="1" dirty="0" smtClean="0">
                <a:solidFill>
                  <a:srgbClr val="0000FF"/>
                </a:solidFill>
                <a:latin typeface=".VnTimeH" pitchFamily="34" charset="0"/>
              </a:rPr>
              <a:t>i. </a:t>
            </a:r>
            <a:r>
              <a:rPr lang="en-US" sz="2800" b="1" dirty="0" smtClean="0">
                <a:solidFill>
                  <a:srgbClr val="0000FF"/>
                </a:solidFill>
                <a:latin typeface="Times New Roman" pitchFamily="18" charset="0"/>
                <a:cs typeface="Times New Roman" pitchFamily="18" charset="0"/>
              </a:rPr>
              <a:t>TÌM HIỂU BÀI</a:t>
            </a:r>
            <a:endParaRPr lang="en-US" sz="2800" b="1" dirty="0">
              <a:solidFill>
                <a:srgbClr val="0000FF"/>
              </a:solidFill>
              <a:latin typeface="Times New Roman" pitchFamily="18" charset="0"/>
              <a:cs typeface="Times New Roman" pitchFamily="18" charset="0"/>
            </a:endParaRPr>
          </a:p>
          <a:p>
            <a:pPr algn="just" eaLnBrk="1" hangingPunct="1">
              <a:lnSpc>
                <a:spcPct val="150000"/>
              </a:lnSpc>
              <a:spcBef>
                <a:spcPts val="0"/>
              </a:spcBef>
              <a:buFontTx/>
              <a:buAutoNum type="arabicPeriod"/>
            </a:pPr>
            <a:r>
              <a:rPr lang="en-US" sz="2800" b="1" i="1" u="sng" dirty="0" smtClean="0">
                <a:solidFill>
                  <a:srgbClr val="0000FF"/>
                </a:solidFill>
                <a:latin typeface="Times New Roman" pitchFamily="18" charset="0"/>
                <a:cs typeface="Times New Roman" pitchFamily="18" charset="0"/>
              </a:rPr>
              <a:t>Nhân hoá là gì? </a:t>
            </a:r>
            <a:endParaRPr lang="en-US" sz="2800" kern="0" dirty="0" smtClean="0">
              <a:solidFill>
                <a:srgbClr val="002060"/>
              </a:solidFill>
              <a:latin typeface="Times New Roman" pitchFamily="18" charset="0"/>
              <a:cs typeface="Times New Roman" pitchFamily="18" charset="0"/>
            </a:endParaRPr>
          </a:p>
          <a:p>
            <a:pPr algn="just" eaLnBrk="1" hangingPunct="1">
              <a:lnSpc>
                <a:spcPct val="150000"/>
              </a:lnSpc>
              <a:spcBef>
                <a:spcPts val="0"/>
              </a:spcBef>
              <a:buFontTx/>
              <a:buAutoNum type="arabicPeriod"/>
            </a:pPr>
            <a:r>
              <a:rPr lang="en-US" sz="2800" b="1" i="1" u="sng" kern="0" dirty="0" smtClean="0">
                <a:solidFill>
                  <a:srgbClr val="0000EE"/>
                </a:solidFill>
                <a:latin typeface="Times New Roman" pitchFamily="18" charset="0"/>
                <a:cs typeface="Times New Roman" pitchFamily="18" charset="0"/>
              </a:rPr>
              <a:t>Các kiểu nhân hóa</a:t>
            </a:r>
          </a:p>
          <a:p>
            <a:pPr marL="457200" indent="-457200" algn="just" eaLnBrk="1" hangingPunct="1">
              <a:lnSpc>
                <a:spcPct val="150000"/>
              </a:lnSpc>
              <a:spcBef>
                <a:spcPts val="0"/>
              </a:spcBef>
              <a:buFont typeface="Wingdings" panose="05000000000000000000" pitchFamily="2" charset="2"/>
              <a:buChar char="ü"/>
            </a:pPr>
            <a:r>
              <a:rPr lang="en-US" sz="2800" b="1" i="1" dirty="0">
                <a:solidFill>
                  <a:srgbClr val="28264E"/>
                </a:solidFill>
                <a:latin typeface="Times New Roman" pitchFamily="18" charset="0"/>
                <a:cs typeface="Times New Roman" pitchFamily="18" charset="0"/>
              </a:rPr>
              <a:t>xét ví dụ sgk/ 57</a:t>
            </a:r>
            <a:r>
              <a:rPr lang="en-US" sz="2800" b="1" i="1" dirty="0" smtClean="0">
                <a:solidFill>
                  <a:srgbClr val="28264E"/>
                </a:solidFill>
                <a:latin typeface="Times New Roman" pitchFamily="18" charset="0"/>
                <a:cs typeface="Times New Roman" pitchFamily="18" charset="0"/>
              </a:rPr>
              <a:t>:</a:t>
            </a:r>
          </a:p>
          <a:p>
            <a:pPr algn="just" eaLnBrk="1" hangingPunct="1">
              <a:lnSpc>
                <a:spcPct val="150000"/>
              </a:lnSpc>
              <a:spcBef>
                <a:spcPts val="0"/>
              </a:spcBef>
            </a:pPr>
            <a:r>
              <a:rPr lang="en-US" sz="2800" b="1" i="1" dirty="0" smtClean="0">
                <a:solidFill>
                  <a:srgbClr val="28264E"/>
                </a:solidFill>
                <a:latin typeface="Times New Roman" pitchFamily="18" charset="0"/>
                <a:cs typeface="Times New Roman" pitchFamily="18" charset="0"/>
              </a:rPr>
              <a:t>c. “ t</a:t>
            </a:r>
            <a:r>
              <a:rPr lang="en-US" sz="2800" i="1" dirty="0" smtClean="0">
                <a:solidFill>
                  <a:srgbClr val="000000"/>
                </a:solidFill>
                <a:latin typeface="Times New Roman"/>
                <a:cs typeface="Times New Roman"/>
              </a:rPr>
              <a:t>râu ơi” </a:t>
            </a:r>
            <a:endParaRPr lang="en-US" dirty="0">
              <a:latin typeface="Arial"/>
            </a:endParaRPr>
          </a:p>
          <a:p>
            <a:pPr algn="just" eaLnBrk="1" hangingPunct="1">
              <a:lnSpc>
                <a:spcPct val="150000"/>
              </a:lnSpc>
              <a:spcBef>
                <a:spcPts val="0"/>
              </a:spcBef>
            </a:pPr>
            <a:r>
              <a:rPr lang="vi-VN" sz="2800" b="1" i="1" dirty="0">
                <a:solidFill>
                  <a:srgbClr val="002060"/>
                </a:solidFill>
                <a:latin typeface="Times New Roman" pitchFamily="18" charset="0"/>
                <a:cs typeface="Times New Roman" pitchFamily="18" charset="0"/>
              </a:rPr>
              <a:t>=&gt; Trò chuyện xưng hô với vật như đối với người. </a:t>
            </a:r>
          </a:p>
          <a:p>
            <a:pPr algn="just" eaLnBrk="1" hangingPunct="1">
              <a:lnSpc>
                <a:spcPct val="150000"/>
              </a:lnSpc>
              <a:spcBef>
                <a:spcPts val="0"/>
              </a:spcBef>
            </a:pPr>
            <a:endParaRPr lang="en-US" sz="2800" b="1" i="1" dirty="0" smtClean="0">
              <a:solidFill>
                <a:srgbClr val="002060"/>
              </a:solidFill>
              <a:latin typeface="Times New Roman" pitchFamily="18" charset="0"/>
              <a:cs typeface="Times New Roman" pitchFamily="18" charset="0"/>
            </a:endParaRPr>
          </a:p>
        </p:txBody>
      </p:sp>
      <p:sp>
        <p:nvSpPr>
          <p:cNvPr id="5" name="Rectangle 4"/>
          <p:cNvSpPr/>
          <p:nvPr/>
        </p:nvSpPr>
        <p:spPr>
          <a:xfrm>
            <a:off x="4596822" y="1110710"/>
            <a:ext cx="4394778" cy="2677656"/>
          </a:xfrm>
          <a:prstGeom prst="rect">
            <a:avLst/>
          </a:prstGeom>
        </p:spPr>
        <p:txBody>
          <a:bodyPr wrap="square">
            <a:spAutoFit/>
          </a:bodyPr>
          <a:lstStyle/>
          <a:p>
            <a:pPr algn="just">
              <a:lnSpc>
                <a:spcPct val="150000"/>
              </a:lnSpc>
            </a:pPr>
            <a:r>
              <a:rPr lang="vi-VN" sz="2800" dirty="0" smtClean="0">
                <a:solidFill>
                  <a:srgbClr val="002060"/>
                </a:solidFill>
              </a:rPr>
              <a:t>c</a:t>
            </a:r>
            <a:r>
              <a:rPr lang="en-US" sz="2800" dirty="0" smtClean="0">
                <a:solidFill>
                  <a:srgbClr val="002060"/>
                </a:solidFill>
              </a:rPr>
              <a:t>.</a:t>
            </a:r>
            <a:r>
              <a:rPr lang="vi-VN" sz="2800" dirty="0" smtClean="0">
                <a:solidFill>
                  <a:srgbClr val="002060"/>
                </a:solidFill>
              </a:rPr>
              <a:t> </a:t>
            </a:r>
            <a:r>
              <a:rPr lang="en-US" sz="2800" dirty="0" smtClean="0">
                <a:solidFill>
                  <a:srgbClr val="002060"/>
                </a:solidFill>
              </a:rPr>
              <a:t>“</a:t>
            </a:r>
            <a:r>
              <a:rPr lang="vi-VN" sz="2800" dirty="0" smtClean="0">
                <a:solidFill>
                  <a:srgbClr val="002060"/>
                </a:solidFill>
              </a:rPr>
              <a:t>Trâu </a:t>
            </a:r>
            <a:r>
              <a:rPr lang="vi-VN" sz="2800" b="1" dirty="0">
                <a:solidFill>
                  <a:srgbClr val="002060"/>
                </a:solidFill>
              </a:rPr>
              <a:t>ơi</a:t>
            </a:r>
            <a:r>
              <a:rPr lang="vi-VN" sz="2800" dirty="0">
                <a:solidFill>
                  <a:srgbClr val="002060"/>
                </a:solidFill>
              </a:rPr>
              <a:t> ta bảo trâu này</a:t>
            </a:r>
          </a:p>
          <a:p>
            <a:pPr algn="just">
              <a:lnSpc>
                <a:spcPct val="150000"/>
              </a:lnSpc>
            </a:pPr>
            <a:r>
              <a:rPr lang="vi-VN" sz="2800" dirty="0">
                <a:solidFill>
                  <a:srgbClr val="002060"/>
                </a:solidFill>
              </a:rPr>
              <a:t> Trâu ra ngoài ruộng, trâu cày với </a:t>
            </a:r>
            <a:r>
              <a:rPr lang="vi-VN" sz="2800" dirty="0" smtClean="0">
                <a:solidFill>
                  <a:srgbClr val="002060"/>
                </a:solidFill>
              </a:rPr>
              <a:t>ta</a:t>
            </a:r>
            <a:r>
              <a:rPr lang="en-US" sz="2800" dirty="0" smtClean="0">
                <a:solidFill>
                  <a:srgbClr val="002060"/>
                </a:solidFill>
              </a:rPr>
              <a:t>”</a:t>
            </a:r>
            <a:r>
              <a:rPr lang="vi-VN" sz="2800" dirty="0" smtClean="0">
                <a:solidFill>
                  <a:srgbClr val="002060"/>
                </a:solidFill>
              </a:rPr>
              <a:t>.    </a:t>
            </a:r>
            <a:endParaRPr lang="vi-VN" sz="2800" dirty="0">
              <a:solidFill>
                <a:srgbClr val="002060"/>
              </a:solidFill>
            </a:endParaRPr>
          </a:p>
          <a:p>
            <a:pPr algn="just">
              <a:lnSpc>
                <a:spcPct val="150000"/>
              </a:lnSpc>
            </a:pPr>
            <a:r>
              <a:rPr lang="vi-VN" sz="2800" dirty="0">
                <a:solidFill>
                  <a:srgbClr val="002060"/>
                </a:solidFill>
              </a:rPr>
              <a:t> </a:t>
            </a:r>
            <a:r>
              <a:rPr lang="en-US" sz="2800" dirty="0" smtClean="0">
                <a:solidFill>
                  <a:srgbClr val="002060"/>
                </a:solidFill>
              </a:rPr>
              <a:t>   </a:t>
            </a:r>
            <a:r>
              <a:rPr lang="vi-VN" sz="2800" i="1" dirty="0" smtClean="0">
                <a:solidFill>
                  <a:srgbClr val="002060"/>
                </a:solidFill>
              </a:rPr>
              <a:t>(</a:t>
            </a:r>
            <a:r>
              <a:rPr lang="vi-VN" sz="2800" i="1" dirty="0">
                <a:solidFill>
                  <a:srgbClr val="002060"/>
                </a:solidFill>
              </a:rPr>
              <a:t>Ca dao) </a:t>
            </a:r>
          </a:p>
        </p:txBody>
      </p:sp>
      <p:pic>
        <p:nvPicPr>
          <p:cNvPr id="819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80013" y="1687435"/>
            <a:ext cx="717574"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30764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8194"/>
                                        </p:tgtEl>
                                        <p:attrNameLst>
                                          <p:attrName>style.visibility</p:attrName>
                                        </p:attrNameLst>
                                      </p:cBhvr>
                                      <p:to>
                                        <p:strVal val="visible"/>
                                      </p:to>
                                    </p:set>
                                    <p:animEffect transition="in" filter="fade">
                                      <p:cBhvr>
                                        <p:cTn id="13" dur="1000"/>
                                        <p:tgtEl>
                                          <p:spTgt spid="8194"/>
                                        </p:tgtEl>
                                      </p:cBhvr>
                                    </p:animEffect>
                                    <p:anim calcmode="lin" valueType="num">
                                      <p:cBhvr>
                                        <p:cTn id="14" dur="1000" fill="hold"/>
                                        <p:tgtEl>
                                          <p:spTgt spid="8194"/>
                                        </p:tgtEl>
                                        <p:attrNameLst>
                                          <p:attrName>ppt_x</p:attrName>
                                        </p:attrNameLst>
                                      </p:cBhvr>
                                      <p:tavLst>
                                        <p:tav tm="0">
                                          <p:val>
                                            <p:strVal val="#ppt_x"/>
                                          </p:val>
                                        </p:tav>
                                        <p:tav tm="100000">
                                          <p:val>
                                            <p:strVal val="#ppt_x"/>
                                          </p:val>
                                        </p:tav>
                                      </p:tavLst>
                                    </p:anim>
                                    <p:anim calcmode="lin" valueType="num">
                                      <p:cBhvr>
                                        <p:cTn id="15" dur="1000" fill="hold"/>
                                        <p:tgtEl>
                                          <p:spTgt spid="8194"/>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16">
                                            <p:txEl>
                                              <p:pRg st="4" end="4"/>
                                            </p:txEl>
                                          </p:spTgt>
                                        </p:tgtEl>
                                        <p:attrNameLst>
                                          <p:attrName>style.visibility</p:attrName>
                                        </p:attrNameLst>
                                      </p:cBhvr>
                                      <p:to>
                                        <p:strVal val="visible"/>
                                      </p:to>
                                    </p:set>
                                    <p:animEffect transition="in" filter="fade">
                                      <p:cBhvr>
                                        <p:cTn id="20" dur="1000"/>
                                        <p:tgtEl>
                                          <p:spTgt spid="16">
                                            <p:txEl>
                                              <p:pRg st="4" end="4"/>
                                            </p:txEl>
                                          </p:spTgt>
                                        </p:tgtEl>
                                      </p:cBhvr>
                                    </p:animEffect>
                                    <p:anim calcmode="lin" valueType="num">
                                      <p:cBhvr>
                                        <p:cTn id="21" dur="1000" fill="hold"/>
                                        <p:tgtEl>
                                          <p:spTgt spid="16">
                                            <p:txEl>
                                              <p:pRg st="4" end="4"/>
                                            </p:txEl>
                                          </p:spTgt>
                                        </p:tgtEl>
                                        <p:attrNameLst>
                                          <p:attrName>ppt_x</p:attrName>
                                        </p:attrNameLst>
                                      </p:cBhvr>
                                      <p:tavLst>
                                        <p:tav tm="0">
                                          <p:val>
                                            <p:strVal val="#ppt_x"/>
                                          </p:val>
                                        </p:tav>
                                        <p:tav tm="100000">
                                          <p:val>
                                            <p:strVal val="#ppt_x"/>
                                          </p:val>
                                        </p:tav>
                                      </p:tavLst>
                                    </p:anim>
                                    <p:anim calcmode="lin" valueType="num">
                                      <p:cBhvr>
                                        <p:cTn id="22" dur="1000" fill="hold"/>
                                        <p:tgtEl>
                                          <p:spTgt spid="16">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16">
                                            <p:txEl>
                                              <p:pRg st="5" end="5"/>
                                            </p:txEl>
                                          </p:spTgt>
                                        </p:tgtEl>
                                        <p:attrNameLst>
                                          <p:attrName>style.visibility</p:attrName>
                                        </p:attrNameLst>
                                      </p:cBhvr>
                                      <p:to>
                                        <p:strVal val="visible"/>
                                      </p:to>
                                    </p:set>
                                    <p:animEffect transition="in" filter="fade">
                                      <p:cBhvr>
                                        <p:cTn id="27" dur="1000"/>
                                        <p:tgtEl>
                                          <p:spTgt spid="16">
                                            <p:txEl>
                                              <p:pRg st="5" end="5"/>
                                            </p:txEl>
                                          </p:spTgt>
                                        </p:tgtEl>
                                      </p:cBhvr>
                                    </p:animEffect>
                                    <p:anim calcmode="lin" valueType="num">
                                      <p:cBhvr>
                                        <p:cTn id="28" dur="1000" fill="hold"/>
                                        <p:tgtEl>
                                          <p:spTgt spid="16">
                                            <p:txEl>
                                              <p:pRg st="5" end="5"/>
                                            </p:txEl>
                                          </p:spTgt>
                                        </p:tgtEl>
                                        <p:attrNameLst>
                                          <p:attrName>ppt_x</p:attrName>
                                        </p:attrNameLst>
                                      </p:cBhvr>
                                      <p:tavLst>
                                        <p:tav tm="0">
                                          <p:val>
                                            <p:strVal val="#ppt_x"/>
                                          </p:val>
                                        </p:tav>
                                        <p:tav tm="100000">
                                          <p:val>
                                            <p:strVal val="#ppt_x"/>
                                          </p:val>
                                        </p:tav>
                                      </p:tavLst>
                                    </p:anim>
                                    <p:anim calcmode="lin" valueType="num">
                                      <p:cBhvr>
                                        <p:cTn id="29" dur="1000" fill="hold"/>
                                        <p:tgtEl>
                                          <p:spTgt spid="16">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 Box 2"/>
          <p:cNvSpPr txBox="1">
            <a:spLocks noChangeArrowheads="1"/>
          </p:cNvSpPr>
          <p:nvPr/>
        </p:nvSpPr>
        <p:spPr bwMode="auto">
          <a:xfrm>
            <a:off x="2727325" y="341313"/>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altLang="en-US" smtClean="0">
              <a:solidFill>
                <a:srgbClr val="000000"/>
              </a:solidFill>
            </a:endParaRPr>
          </a:p>
        </p:txBody>
      </p:sp>
      <p:pic>
        <p:nvPicPr>
          <p:cNvPr id="36867" name="Picture 3" descr="rosecornerl[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5904493">
            <a:off x="8038957" y="5758505"/>
            <a:ext cx="823913" cy="116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9" name="AutoShape 5"/>
          <p:cNvSpPr>
            <a:spLocks noChangeArrowheads="1"/>
          </p:cNvSpPr>
          <p:nvPr/>
        </p:nvSpPr>
        <p:spPr bwMode="auto">
          <a:xfrm>
            <a:off x="685800" y="120650"/>
            <a:ext cx="8305800" cy="600075"/>
          </a:xfrm>
          <a:prstGeom prst="roundRect">
            <a:avLst>
              <a:gd name="adj" fmla="val 16667"/>
            </a:avLst>
          </a:prstGeom>
          <a:solidFill>
            <a:srgbClr val="F8C8F6"/>
          </a:solidFill>
          <a:ln w="38100">
            <a:solidFill>
              <a:srgbClr val="FFFB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just"/>
            <a:endParaRPr lang="en-US" altLang="en-US" smtClean="0">
              <a:solidFill>
                <a:srgbClr val="000000"/>
              </a:solidFill>
            </a:endParaRPr>
          </a:p>
        </p:txBody>
      </p:sp>
      <p:sp>
        <p:nvSpPr>
          <p:cNvPr id="36872" name="Line 8"/>
          <p:cNvSpPr>
            <a:spLocks noChangeShapeType="1"/>
          </p:cNvSpPr>
          <p:nvPr/>
        </p:nvSpPr>
        <p:spPr bwMode="auto">
          <a:xfrm>
            <a:off x="7620000" y="992710"/>
            <a:ext cx="0" cy="5865290"/>
          </a:xfrm>
          <a:prstGeom prst="line">
            <a:avLst/>
          </a:prstGeom>
          <a:noFill/>
          <a:ln w="38100" cmpd="dbl">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mtClean="0">
              <a:solidFill>
                <a:srgbClr val="000000"/>
              </a:solidFill>
            </a:endParaRPr>
          </a:p>
        </p:txBody>
      </p:sp>
      <p:sp>
        <p:nvSpPr>
          <p:cNvPr id="36873" name="Line 9"/>
          <p:cNvSpPr>
            <a:spLocks noChangeShapeType="1"/>
          </p:cNvSpPr>
          <p:nvPr/>
        </p:nvSpPr>
        <p:spPr bwMode="auto">
          <a:xfrm>
            <a:off x="128483" y="752400"/>
            <a:ext cx="8936679" cy="1588"/>
          </a:xfrm>
          <a:prstGeom prst="line">
            <a:avLst/>
          </a:prstGeom>
          <a:noFill/>
          <a:ln w="38100" cmpd="dbl">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mtClean="0">
              <a:solidFill>
                <a:srgbClr val="000000"/>
              </a:solidFill>
            </a:endParaRPr>
          </a:p>
        </p:txBody>
      </p:sp>
      <p:sp>
        <p:nvSpPr>
          <p:cNvPr id="13" name="Title 1"/>
          <p:cNvSpPr>
            <a:spLocks noGrp="1"/>
          </p:cNvSpPr>
          <p:nvPr>
            <p:ph type="title"/>
          </p:nvPr>
        </p:nvSpPr>
        <p:spPr>
          <a:xfrm>
            <a:off x="458303" y="137216"/>
            <a:ext cx="8229600" cy="796597"/>
          </a:xfrm>
        </p:spPr>
        <p:txBody>
          <a:bodyPr/>
          <a:lstStyle/>
          <a:p>
            <a:r>
              <a:rPr lang="en-US" sz="2800" b="1" i="1" dirty="0" smtClean="0">
                <a:latin typeface="Times New Roman" panose="02020603050405020304" pitchFamily="18" charset="0"/>
                <a:cs typeface="Times New Roman" panose="02020603050405020304" pitchFamily="18" charset="0"/>
              </a:rPr>
              <a:t>Tiết 91– Tiếng Việt </a:t>
            </a:r>
            <a:r>
              <a:rPr lang="en-US" dirty="0" smtClean="0">
                <a:latin typeface="Times New Roman" panose="02020603050405020304" pitchFamily="18" charset="0"/>
                <a:cs typeface="Times New Roman" panose="02020603050405020304" pitchFamily="18" charset="0"/>
              </a:rPr>
              <a:t>:</a:t>
            </a:r>
            <a:r>
              <a:rPr lang="en-US" sz="3200" b="1" dirty="0" smtClean="0">
                <a:latin typeface="Times New Roman" panose="02020603050405020304" pitchFamily="18" charset="0"/>
                <a:cs typeface="Times New Roman" panose="02020603050405020304" pitchFamily="18" charset="0"/>
              </a:rPr>
              <a:t/>
            </a:r>
            <a:br>
              <a:rPr lang="en-US" sz="3200" b="1" dirty="0" smtClean="0">
                <a:latin typeface="Times New Roman" panose="02020603050405020304" pitchFamily="18" charset="0"/>
                <a:cs typeface="Times New Roman" panose="02020603050405020304" pitchFamily="18" charset="0"/>
              </a:rPr>
            </a:br>
            <a:r>
              <a:rPr lang="en-US" sz="3200" b="1" dirty="0" smtClean="0">
                <a:latin typeface="Times New Roman" panose="02020603050405020304" pitchFamily="18" charset="0"/>
                <a:cs typeface="Times New Roman" panose="02020603050405020304" pitchFamily="18" charset="0"/>
              </a:rPr>
              <a:t>			</a:t>
            </a:r>
            <a:endParaRPr lang="en-US" sz="2800" b="1" i="1" dirty="0">
              <a:solidFill>
                <a:srgbClr val="00B050"/>
              </a:solidFill>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a:xfrm>
            <a:off x="5486400" y="6394817"/>
            <a:ext cx="2133600" cy="457200"/>
          </a:xfrm>
        </p:spPr>
        <p:txBody>
          <a:bodyPr/>
          <a:lstStyle/>
          <a:p>
            <a:pPr>
              <a:defRPr/>
            </a:pPr>
            <a:fld id="{4CD2463F-1EAE-4305-90D4-F5FA7336EFA7}" type="slidenum">
              <a:rPr lang="en-US" sz="2800" b="1" smtClean="0">
                <a:solidFill>
                  <a:srgbClr val="7F2617"/>
                </a:solidFill>
              </a:rPr>
              <a:pPr>
                <a:defRPr/>
              </a:pPr>
              <a:t>13</a:t>
            </a:fld>
            <a:endParaRPr lang="en-US" sz="2800" b="1" dirty="0">
              <a:solidFill>
                <a:srgbClr val="7F2617"/>
              </a:solidFill>
            </a:endParaRPr>
          </a:p>
        </p:txBody>
      </p:sp>
      <p:sp>
        <p:nvSpPr>
          <p:cNvPr id="15" name="WordArt 4"/>
          <p:cNvSpPr>
            <a:spLocks noChangeArrowheads="1" noChangeShapeType="1" noTextEdit="1"/>
          </p:cNvSpPr>
          <p:nvPr/>
        </p:nvSpPr>
        <p:spPr bwMode="auto">
          <a:xfrm>
            <a:off x="4495800" y="133887"/>
            <a:ext cx="4343400" cy="533400"/>
          </a:xfrm>
          <a:prstGeom prst="rect">
            <a:avLst/>
          </a:prstGeom>
        </p:spPr>
        <p:txBody>
          <a:bodyPr wrap="none" fromWordArt="1">
            <a:prstTxWarp prst="textPlain">
              <a:avLst>
                <a:gd name="adj" fmla="val 50000"/>
              </a:avLst>
            </a:prstTxWarp>
          </a:bodyPr>
          <a:lstStyle/>
          <a:p>
            <a:pPr algn="ctr" eaLnBrk="1" hangingPunct="1"/>
            <a:r>
              <a:rPr lang="vi-VN" sz="3600" b="1" kern="10" dirty="0">
                <a:ln w="12700">
                  <a:solidFill>
                    <a:srgbClr val="EAEAEA"/>
                  </a:solidFill>
                  <a:round/>
                  <a:headEnd/>
                  <a:tailEnd/>
                </a:ln>
                <a:solidFill>
                  <a:srgbClr val="0000FF"/>
                </a:solidFill>
                <a:effectLst>
                  <a:outerShdw dist="35921" dir="2700000" sy="50000" kx="2115830" algn="bl" rotWithShape="0">
                    <a:srgbClr val="C0C0C0">
                      <a:alpha val="80000"/>
                    </a:srgbClr>
                  </a:outerShdw>
                </a:effectLst>
                <a:latin typeface="Times New Roman" pitchFamily="18" charset="0"/>
                <a:cs typeface="Times New Roman" pitchFamily="18" charset="0"/>
              </a:rPr>
              <a:t>NHÂN HÓA</a:t>
            </a:r>
            <a:endParaRPr lang="en-US" sz="3600" b="1" kern="10" dirty="0">
              <a:ln w="12700">
                <a:solidFill>
                  <a:srgbClr val="EAEAEA"/>
                </a:solidFill>
                <a:round/>
                <a:headEnd/>
                <a:tailEnd/>
              </a:ln>
              <a:solidFill>
                <a:srgbClr val="0000FF"/>
              </a:solidFill>
              <a:effectLst>
                <a:outerShdw dist="35921" dir="2700000" sy="50000" kx="2115830" algn="bl" rotWithShape="0">
                  <a:srgbClr val="C0C0C0">
                    <a:alpha val="80000"/>
                  </a:srgbClr>
                </a:outerShdw>
              </a:effectLst>
              <a:latin typeface="Times New Roman" pitchFamily="18" charset="0"/>
              <a:cs typeface="Times New Roman" pitchFamily="18" charset="0"/>
            </a:endParaRPr>
          </a:p>
        </p:txBody>
      </p:sp>
      <p:sp>
        <p:nvSpPr>
          <p:cNvPr id="16" name="Rectangle 2"/>
          <p:cNvSpPr>
            <a:spLocks noChangeArrowheads="1"/>
          </p:cNvSpPr>
          <p:nvPr/>
        </p:nvSpPr>
        <p:spPr bwMode="auto">
          <a:xfrm>
            <a:off x="304800" y="753988"/>
            <a:ext cx="7093120" cy="6001643"/>
          </a:xfrm>
          <a:prstGeom prst="rect">
            <a:avLst/>
          </a:prstGeom>
          <a:noFill/>
          <a:ln>
            <a:noFill/>
          </a:ln>
          <a:effectLst/>
          <a:extLst>
            <a:ext uri="{909E8E84-426E-40DD-AFC4-6F175D3DCCD1}">
              <a14:hiddenFill xmlns:a14="http://schemas.microsoft.com/office/drawing/2010/main">
                <a:solidFill>
                  <a:srgbClr val="33CC33"/>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68686"/>
                  </a:outerShdw>
                </a:effectLst>
              </a14:hiddenEffects>
            </a:ext>
          </a:extLst>
        </p:spPr>
        <p:txBody>
          <a:bodyPr wrap="square">
            <a:spAutoFit/>
            <a:flatTx/>
          </a:bodyPr>
          <a:lstStyle/>
          <a:p>
            <a:pPr algn="just" eaLnBrk="1" hangingPunct="1">
              <a:spcBef>
                <a:spcPts val="0"/>
              </a:spcBef>
            </a:pPr>
            <a:r>
              <a:rPr lang="en-US" sz="2800" b="1" dirty="0" smtClean="0">
                <a:solidFill>
                  <a:srgbClr val="0000FF"/>
                </a:solidFill>
                <a:latin typeface=".VnTimeH" pitchFamily="34" charset="0"/>
              </a:rPr>
              <a:t>i. </a:t>
            </a:r>
            <a:r>
              <a:rPr lang="en-US" sz="2800" b="1" dirty="0" smtClean="0">
                <a:solidFill>
                  <a:srgbClr val="0000FF"/>
                </a:solidFill>
                <a:latin typeface="Times New Roman" pitchFamily="18" charset="0"/>
                <a:cs typeface="Times New Roman" pitchFamily="18" charset="0"/>
              </a:rPr>
              <a:t>TÌM HIỂU BÀI</a:t>
            </a:r>
            <a:endParaRPr lang="en-US" sz="2800" b="1" dirty="0">
              <a:solidFill>
                <a:srgbClr val="0000FF"/>
              </a:solidFill>
              <a:latin typeface="Times New Roman" pitchFamily="18" charset="0"/>
              <a:cs typeface="Times New Roman" pitchFamily="18" charset="0"/>
            </a:endParaRPr>
          </a:p>
          <a:p>
            <a:pPr algn="just" eaLnBrk="1" hangingPunct="1">
              <a:spcBef>
                <a:spcPts val="0"/>
              </a:spcBef>
              <a:buFontTx/>
              <a:buAutoNum type="arabicPeriod"/>
            </a:pPr>
            <a:r>
              <a:rPr lang="en-US" sz="2800" b="1" i="1" u="sng" dirty="0" smtClean="0">
                <a:solidFill>
                  <a:srgbClr val="0000FF"/>
                </a:solidFill>
                <a:latin typeface="Times New Roman" pitchFamily="18" charset="0"/>
                <a:cs typeface="Times New Roman" pitchFamily="18" charset="0"/>
              </a:rPr>
              <a:t>Nhân hoá là gì? </a:t>
            </a:r>
            <a:endParaRPr lang="en-US" sz="2800" kern="0" dirty="0" smtClean="0">
              <a:solidFill>
                <a:srgbClr val="002060"/>
              </a:solidFill>
              <a:latin typeface="Times New Roman" pitchFamily="18" charset="0"/>
              <a:cs typeface="Times New Roman" pitchFamily="18" charset="0"/>
            </a:endParaRPr>
          </a:p>
          <a:p>
            <a:pPr algn="just" eaLnBrk="1" hangingPunct="1">
              <a:spcBef>
                <a:spcPts val="0"/>
              </a:spcBef>
              <a:buFontTx/>
              <a:buAutoNum type="arabicPeriod"/>
            </a:pPr>
            <a:r>
              <a:rPr lang="en-US" sz="2800" b="1" i="1" u="sng" kern="0" dirty="0" smtClean="0">
                <a:solidFill>
                  <a:srgbClr val="0000EE"/>
                </a:solidFill>
                <a:latin typeface="Times New Roman" pitchFamily="18" charset="0"/>
                <a:cs typeface="Times New Roman" pitchFamily="18" charset="0"/>
              </a:rPr>
              <a:t>Các kiểu nhân hóa</a:t>
            </a:r>
          </a:p>
          <a:p>
            <a:pPr marL="457200" indent="-457200" algn="just" eaLnBrk="1" hangingPunct="1">
              <a:spcBef>
                <a:spcPts val="0"/>
              </a:spcBef>
              <a:buFont typeface="Wingdings" panose="05000000000000000000" pitchFamily="2" charset="2"/>
              <a:buChar char="ü"/>
            </a:pPr>
            <a:r>
              <a:rPr lang="en-US" sz="2400" b="1" i="1" dirty="0">
                <a:solidFill>
                  <a:srgbClr val="002060"/>
                </a:solidFill>
                <a:latin typeface="Times New Roman" pitchFamily="18" charset="0"/>
                <a:cs typeface="Times New Roman" pitchFamily="18" charset="0"/>
              </a:rPr>
              <a:t>xét ví dụ sgk/ 57</a:t>
            </a:r>
            <a:r>
              <a:rPr lang="en-US" sz="2400" b="1" i="1" dirty="0" smtClean="0">
                <a:solidFill>
                  <a:srgbClr val="002060"/>
                </a:solidFill>
                <a:latin typeface="Times New Roman" pitchFamily="18" charset="0"/>
                <a:cs typeface="Times New Roman" pitchFamily="18" charset="0"/>
              </a:rPr>
              <a:t>:</a:t>
            </a:r>
          </a:p>
          <a:p>
            <a:pPr algn="just" eaLnBrk="1" hangingPunct="1">
              <a:spcBef>
                <a:spcPts val="0"/>
              </a:spcBef>
            </a:pPr>
            <a:r>
              <a:rPr lang="vi-VN" sz="2400" b="1" i="1" dirty="0" smtClean="0">
                <a:solidFill>
                  <a:srgbClr val="002060"/>
                </a:solidFill>
                <a:latin typeface="Times New Roman" pitchFamily="18" charset="0"/>
                <a:cs typeface="Times New Roman" pitchFamily="18" charset="0"/>
              </a:rPr>
              <a:t>a</a:t>
            </a:r>
            <a:r>
              <a:rPr lang="vi-VN" sz="2400" b="1" i="1" dirty="0">
                <a:solidFill>
                  <a:srgbClr val="002060"/>
                </a:solidFill>
                <a:latin typeface="Times New Roman" pitchFamily="18" charset="0"/>
                <a:cs typeface="Times New Roman" pitchFamily="18" charset="0"/>
              </a:rPr>
              <a:t>.  </a:t>
            </a:r>
            <a:r>
              <a:rPr lang="vi-VN" sz="2400" i="1" dirty="0">
                <a:solidFill>
                  <a:srgbClr val="002060"/>
                </a:solidFill>
                <a:latin typeface="Times New Roman" pitchFamily="18" charset="0"/>
                <a:cs typeface="Times New Roman" pitchFamily="18" charset="0"/>
              </a:rPr>
              <a:t>“lão miệng, bác tai, cô mắt, cậu chân, cậu tay” </a:t>
            </a:r>
          </a:p>
          <a:p>
            <a:pPr algn="just" eaLnBrk="1" hangingPunct="1">
              <a:spcBef>
                <a:spcPts val="0"/>
              </a:spcBef>
            </a:pPr>
            <a:r>
              <a:rPr lang="vi-VN" sz="2400" b="1" i="1" dirty="0">
                <a:solidFill>
                  <a:srgbClr val="002060"/>
                </a:solidFill>
                <a:latin typeface="Times New Roman" pitchFamily="18" charset="0"/>
                <a:cs typeface="Times New Roman" pitchFamily="18" charset="0"/>
              </a:rPr>
              <a:t>=&gt; Dùng từ ngữ vốn gọi người để gọi sự vật. </a:t>
            </a:r>
          </a:p>
          <a:p>
            <a:pPr algn="just" eaLnBrk="1" hangingPunct="1">
              <a:spcBef>
                <a:spcPts val="0"/>
              </a:spcBef>
            </a:pPr>
            <a:r>
              <a:rPr lang="vi-VN" sz="2400" b="1" i="1" dirty="0">
                <a:solidFill>
                  <a:srgbClr val="002060"/>
                </a:solidFill>
                <a:latin typeface="Times New Roman" pitchFamily="18" charset="0"/>
                <a:cs typeface="Times New Roman" pitchFamily="18" charset="0"/>
              </a:rPr>
              <a:t>b.  </a:t>
            </a:r>
            <a:r>
              <a:rPr lang="vi-VN" sz="2400" i="1" dirty="0">
                <a:solidFill>
                  <a:srgbClr val="002060"/>
                </a:solidFill>
                <a:latin typeface="Times New Roman" pitchFamily="18" charset="0"/>
                <a:cs typeface="Times New Roman" pitchFamily="18" charset="0"/>
              </a:rPr>
              <a:t>“tre: chống lại, xung phong, giữ…” </a:t>
            </a:r>
          </a:p>
          <a:p>
            <a:pPr algn="just" eaLnBrk="1" hangingPunct="1">
              <a:spcBef>
                <a:spcPts val="0"/>
              </a:spcBef>
            </a:pPr>
            <a:r>
              <a:rPr lang="vi-VN" sz="2400" b="1" i="1" dirty="0">
                <a:solidFill>
                  <a:srgbClr val="002060"/>
                </a:solidFill>
                <a:latin typeface="Times New Roman" pitchFamily="18" charset="0"/>
                <a:cs typeface="Times New Roman" pitchFamily="18" charset="0"/>
              </a:rPr>
              <a:t>=&gt; Dùng từ ngữ vốn chỉ hoạt động, tính chất của người để </a:t>
            </a:r>
            <a:r>
              <a:rPr lang="vi-VN" sz="2400" b="1" i="1" dirty="0" smtClean="0">
                <a:solidFill>
                  <a:srgbClr val="002060"/>
                </a:solidFill>
                <a:latin typeface="Times New Roman" pitchFamily="18" charset="0"/>
                <a:cs typeface="Times New Roman" pitchFamily="18" charset="0"/>
              </a:rPr>
              <a:t>chỉ  hoạt </a:t>
            </a:r>
            <a:r>
              <a:rPr lang="vi-VN" sz="2400" b="1" i="1" dirty="0">
                <a:solidFill>
                  <a:srgbClr val="002060"/>
                </a:solidFill>
                <a:latin typeface="Times New Roman" pitchFamily="18" charset="0"/>
                <a:cs typeface="Times New Roman" pitchFamily="18" charset="0"/>
              </a:rPr>
              <a:t>động,  tính chất của vật.</a:t>
            </a:r>
          </a:p>
          <a:p>
            <a:pPr algn="just" eaLnBrk="1" hangingPunct="1">
              <a:spcBef>
                <a:spcPts val="0"/>
              </a:spcBef>
            </a:pPr>
            <a:r>
              <a:rPr lang="vi-VN" sz="2400" b="1" i="1" dirty="0">
                <a:solidFill>
                  <a:srgbClr val="002060"/>
                </a:solidFill>
                <a:latin typeface="Times New Roman" pitchFamily="18" charset="0"/>
                <a:cs typeface="Times New Roman" pitchFamily="18" charset="0"/>
              </a:rPr>
              <a:t>c. </a:t>
            </a:r>
            <a:r>
              <a:rPr lang="vi-VN" sz="2400" i="1" dirty="0">
                <a:solidFill>
                  <a:srgbClr val="002060"/>
                </a:solidFill>
                <a:latin typeface="Times New Roman" pitchFamily="18" charset="0"/>
                <a:cs typeface="Times New Roman" pitchFamily="18" charset="0"/>
              </a:rPr>
              <a:t>“ trâu ơi” </a:t>
            </a:r>
          </a:p>
          <a:p>
            <a:pPr marL="342900" indent="-342900" algn="just" eaLnBrk="1" hangingPunct="1">
              <a:spcBef>
                <a:spcPts val="0"/>
              </a:spcBef>
              <a:buFont typeface="Symbol"/>
              <a:buChar char="Þ"/>
            </a:pPr>
            <a:r>
              <a:rPr lang="vi-VN" sz="2400" b="1" i="1" dirty="0" smtClean="0">
                <a:solidFill>
                  <a:srgbClr val="002060"/>
                </a:solidFill>
                <a:latin typeface="Times New Roman" pitchFamily="18" charset="0"/>
                <a:cs typeface="Times New Roman" pitchFamily="18" charset="0"/>
              </a:rPr>
              <a:t>Trò </a:t>
            </a:r>
            <a:r>
              <a:rPr lang="vi-VN" sz="2400" b="1" i="1" dirty="0">
                <a:solidFill>
                  <a:srgbClr val="002060"/>
                </a:solidFill>
                <a:latin typeface="Times New Roman" pitchFamily="18" charset="0"/>
                <a:cs typeface="Times New Roman" pitchFamily="18" charset="0"/>
              </a:rPr>
              <a:t>chuyện xưng hô với vật như đối </a:t>
            </a:r>
            <a:r>
              <a:rPr lang="vi-VN" sz="2400" b="1" i="1" dirty="0" smtClean="0">
                <a:solidFill>
                  <a:srgbClr val="002060"/>
                </a:solidFill>
                <a:latin typeface="Times New Roman" pitchFamily="18" charset="0"/>
                <a:cs typeface="Times New Roman" pitchFamily="18" charset="0"/>
              </a:rPr>
              <a:t>với</a:t>
            </a:r>
            <a:r>
              <a:rPr lang="en-US" sz="2400" b="1" i="1" dirty="0" smtClean="0">
                <a:solidFill>
                  <a:srgbClr val="002060"/>
                </a:solidFill>
                <a:latin typeface="Times New Roman" pitchFamily="18" charset="0"/>
                <a:cs typeface="Times New Roman" pitchFamily="18" charset="0"/>
              </a:rPr>
              <a:t>  </a:t>
            </a:r>
            <a:r>
              <a:rPr lang="vi-VN" sz="2400" b="1" i="1" dirty="0" smtClean="0">
                <a:solidFill>
                  <a:srgbClr val="002060"/>
                </a:solidFill>
                <a:latin typeface="Times New Roman" pitchFamily="18" charset="0"/>
                <a:cs typeface="Times New Roman" pitchFamily="18" charset="0"/>
              </a:rPr>
              <a:t>người</a:t>
            </a:r>
            <a:r>
              <a:rPr lang="vi-VN" sz="2400" b="1" i="1" dirty="0">
                <a:solidFill>
                  <a:srgbClr val="002060"/>
                </a:solidFill>
                <a:latin typeface="Times New Roman" pitchFamily="18" charset="0"/>
                <a:cs typeface="Times New Roman" pitchFamily="18" charset="0"/>
              </a:rPr>
              <a:t>. </a:t>
            </a:r>
            <a:endParaRPr lang="en-US" sz="2400" b="1" i="1" dirty="0" smtClean="0">
              <a:solidFill>
                <a:srgbClr val="002060"/>
              </a:solidFill>
              <a:latin typeface="Times New Roman" pitchFamily="18" charset="0"/>
              <a:cs typeface="Times New Roman" pitchFamily="18" charset="0"/>
            </a:endParaRPr>
          </a:p>
          <a:p>
            <a:pPr algn="just" eaLnBrk="1" hangingPunct="1">
              <a:spcBef>
                <a:spcPts val="0"/>
              </a:spcBef>
            </a:pPr>
            <a:endParaRPr lang="en-US" sz="2400" b="1" i="1" dirty="0" smtClean="0">
              <a:solidFill>
                <a:srgbClr val="002060"/>
              </a:solidFill>
              <a:latin typeface="Times New Roman" pitchFamily="18" charset="0"/>
              <a:cs typeface="Times New Roman" pitchFamily="18" charset="0"/>
            </a:endParaRPr>
          </a:p>
          <a:p>
            <a:pPr marL="1828800" indent="-457200" algn="just" eaLnBrk="1" hangingPunct="1">
              <a:spcBef>
                <a:spcPts val="0"/>
              </a:spcBef>
              <a:buFont typeface="Wingdings" panose="05000000000000000000" pitchFamily="2" charset="2"/>
              <a:buChar char="q"/>
            </a:pPr>
            <a:r>
              <a:rPr lang="vi-VN" sz="2800" b="1" dirty="0">
                <a:solidFill>
                  <a:srgbClr val="121784"/>
                </a:solidFill>
                <a:latin typeface="Times New Roman" pitchFamily="18" charset="0"/>
                <a:cs typeface="Times New Roman" pitchFamily="18" charset="0"/>
              </a:rPr>
              <a:t>Ghi nhớ 2/sgk/58</a:t>
            </a:r>
          </a:p>
          <a:p>
            <a:pPr marL="630238" indent="-630238" algn="just" eaLnBrk="1" hangingPunct="1">
              <a:spcBef>
                <a:spcPts val="0"/>
              </a:spcBef>
            </a:pPr>
            <a:endParaRPr lang="vi-VN" sz="2800" b="1" i="1" dirty="0">
              <a:solidFill>
                <a:srgbClr val="121784"/>
              </a:solidFill>
              <a:latin typeface="Times New Roman" pitchFamily="18" charset="0"/>
              <a:cs typeface="Times New Roman" pitchFamily="18" charset="0"/>
            </a:endParaRPr>
          </a:p>
          <a:p>
            <a:pPr algn="just" eaLnBrk="1" hangingPunct="1">
              <a:spcBef>
                <a:spcPts val="0"/>
              </a:spcBef>
            </a:pPr>
            <a:endParaRPr lang="en-US" sz="2800" b="1" i="1" dirty="0" smtClean="0">
              <a:solidFill>
                <a:srgbClr val="002060"/>
              </a:solidFill>
              <a:latin typeface="Times New Roman" pitchFamily="18" charset="0"/>
              <a:cs typeface="Times New Roman" pitchFamily="18" charset="0"/>
            </a:endParaRPr>
          </a:p>
        </p:txBody>
      </p:sp>
      <p:sp>
        <p:nvSpPr>
          <p:cNvPr id="3" name="Vertical Scroll 2"/>
          <p:cNvSpPr/>
          <p:nvPr/>
        </p:nvSpPr>
        <p:spPr bwMode="auto">
          <a:xfrm>
            <a:off x="7241457" y="1219200"/>
            <a:ext cx="1746080" cy="4235092"/>
          </a:xfrm>
          <a:prstGeom prst="verticalScroll">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r>
              <a:rPr lang="en-US" sz="3600" b="1" i="1" dirty="0">
                <a:solidFill>
                  <a:srgbClr val="FFFF00"/>
                </a:solidFill>
              </a:rPr>
              <a:t>Vậy có mấy kiểu nhân hóa? </a:t>
            </a:r>
          </a:p>
        </p:txBody>
      </p:sp>
    </p:spTree>
    <p:extLst>
      <p:ext uri="{BB962C8B-B14F-4D97-AF65-F5344CB8AC3E}">
        <p14:creationId xmlns:p14="http://schemas.microsoft.com/office/powerpoint/2010/main" val="119936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16">
                                            <p:txEl>
                                              <p:pRg st="11" end="11"/>
                                            </p:txEl>
                                          </p:spTgt>
                                        </p:tgtEl>
                                        <p:attrNameLst>
                                          <p:attrName>style.visibility</p:attrName>
                                        </p:attrNameLst>
                                      </p:cBhvr>
                                      <p:to>
                                        <p:strVal val="visible"/>
                                      </p:to>
                                    </p:set>
                                    <p:animEffect transition="in" filter="wheel(1)">
                                      <p:cBhvr>
                                        <p:cTn id="12" dur="2000"/>
                                        <p:tgtEl>
                                          <p:spTgt spid="16">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 Box 2"/>
          <p:cNvSpPr txBox="1">
            <a:spLocks noChangeArrowheads="1"/>
          </p:cNvSpPr>
          <p:nvPr/>
        </p:nvSpPr>
        <p:spPr bwMode="auto">
          <a:xfrm>
            <a:off x="2727325" y="341313"/>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altLang="en-US" smtClean="0">
              <a:solidFill>
                <a:srgbClr val="000000"/>
              </a:solidFill>
            </a:endParaRPr>
          </a:p>
        </p:txBody>
      </p:sp>
      <p:pic>
        <p:nvPicPr>
          <p:cNvPr id="36867" name="Picture 3" descr="rosecornerl[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5904493">
            <a:off x="8038957" y="5758505"/>
            <a:ext cx="823913" cy="116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9" name="AutoShape 5"/>
          <p:cNvSpPr>
            <a:spLocks noChangeArrowheads="1"/>
          </p:cNvSpPr>
          <p:nvPr/>
        </p:nvSpPr>
        <p:spPr bwMode="auto">
          <a:xfrm>
            <a:off x="685800" y="120650"/>
            <a:ext cx="8305800" cy="600075"/>
          </a:xfrm>
          <a:prstGeom prst="roundRect">
            <a:avLst>
              <a:gd name="adj" fmla="val 16667"/>
            </a:avLst>
          </a:prstGeom>
          <a:solidFill>
            <a:srgbClr val="F8C8F6"/>
          </a:solidFill>
          <a:ln w="38100">
            <a:solidFill>
              <a:srgbClr val="FFFB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just"/>
            <a:endParaRPr lang="en-US" altLang="en-US" smtClean="0">
              <a:solidFill>
                <a:srgbClr val="000000"/>
              </a:solidFill>
            </a:endParaRPr>
          </a:p>
        </p:txBody>
      </p:sp>
      <p:sp>
        <p:nvSpPr>
          <p:cNvPr id="36872" name="Line 8"/>
          <p:cNvSpPr>
            <a:spLocks noChangeShapeType="1"/>
          </p:cNvSpPr>
          <p:nvPr/>
        </p:nvSpPr>
        <p:spPr bwMode="auto">
          <a:xfrm>
            <a:off x="5023407" y="934559"/>
            <a:ext cx="0" cy="5865290"/>
          </a:xfrm>
          <a:prstGeom prst="line">
            <a:avLst/>
          </a:prstGeom>
          <a:noFill/>
          <a:ln w="38100" cmpd="dbl">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mtClean="0">
              <a:solidFill>
                <a:srgbClr val="000000"/>
              </a:solidFill>
            </a:endParaRPr>
          </a:p>
        </p:txBody>
      </p:sp>
      <p:sp>
        <p:nvSpPr>
          <p:cNvPr id="36873" name="Line 9"/>
          <p:cNvSpPr>
            <a:spLocks noChangeShapeType="1"/>
          </p:cNvSpPr>
          <p:nvPr/>
        </p:nvSpPr>
        <p:spPr bwMode="auto">
          <a:xfrm>
            <a:off x="128483" y="1025198"/>
            <a:ext cx="8936679" cy="1588"/>
          </a:xfrm>
          <a:prstGeom prst="line">
            <a:avLst/>
          </a:prstGeom>
          <a:noFill/>
          <a:ln w="38100" cmpd="dbl">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mtClean="0">
              <a:solidFill>
                <a:srgbClr val="000000"/>
              </a:solidFill>
            </a:endParaRPr>
          </a:p>
        </p:txBody>
      </p:sp>
      <p:sp>
        <p:nvSpPr>
          <p:cNvPr id="13" name="Title 1"/>
          <p:cNvSpPr>
            <a:spLocks noGrp="1"/>
          </p:cNvSpPr>
          <p:nvPr>
            <p:ph type="title"/>
          </p:nvPr>
        </p:nvSpPr>
        <p:spPr>
          <a:xfrm>
            <a:off x="458303" y="137216"/>
            <a:ext cx="8229600" cy="796597"/>
          </a:xfrm>
        </p:spPr>
        <p:txBody>
          <a:bodyPr/>
          <a:lstStyle/>
          <a:p>
            <a:r>
              <a:rPr lang="en-US" sz="2800" b="1" i="1" dirty="0" smtClean="0">
                <a:latin typeface="Times New Roman" panose="02020603050405020304" pitchFamily="18" charset="0"/>
                <a:cs typeface="Times New Roman" panose="02020603050405020304" pitchFamily="18" charset="0"/>
              </a:rPr>
              <a:t>Tiết 91– Tiếng Việt </a:t>
            </a:r>
            <a:r>
              <a:rPr lang="en-US" dirty="0" smtClean="0">
                <a:latin typeface="Times New Roman" panose="02020603050405020304" pitchFamily="18" charset="0"/>
                <a:cs typeface="Times New Roman" panose="02020603050405020304" pitchFamily="18" charset="0"/>
              </a:rPr>
              <a:t>:</a:t>
            </a:r>
            <a:r>
              <a:rPr lang="en-US" sz="3200" b="1" dirty="0" smtClean="0">
                <a:latin typeface="Times New Roman" panose="02020603050405020304" pitchFamily="18" charset="0"/>
                <a:cs typeface="Times New Roman" panose="02020603050405020304" pitchFamily="18" charset="0"/>
              </a:rPr>
              <a:t/>
            </a:r>
            <a:br>
              <a:rPr lang="en-US" sz="3200" b="1" dirty="0" smtClean="0">
                <a:latin typeface="Times New Roman" panose="02020603050405020304" pitchFamily="18" charset="0"/>
                <a:cs typeface="Times New Roman" panose="02020603050405020304" pitchFamily="18" charset="0"/>
              </a:rPr>
            </a:br>
            <a:r>
              <a:rPr lang="en-US" sz="3200" b="1" dirty="0" smtClean="0">
                <a:latin typeface="Times New Roman" panose="02020603050405020304" pitchFamily="18" charset="0"/>
                <a:cs typeface="Times New Roman" panose="02020603050405020304" pitchFamily="18" charset="0"/>
              </a:rPr>
              <a:t>			</a:t>
            </a:r>
            <a:endParaRPr lang="en-US" sz="2800" b="1" i="1" dirty="0">
              <a:solidFill>
                <a:srgbClr val="00B050"/>
              </a:solidFill>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a:xfrm>
            <a:off x="2133600" y="6221289"/>
            <a:ext cx="2133600" cy="457200"/>
          </a:xfrm>
        </p:spPr>
        <p:txBody>
          <a:bodyPr/>
          <a:lstStyle/>
          <a:p>
            <a:pPr>
              <a:defRPr/>
            </a:pPr>
            <a:fld id="{4CD2463F-1EAE-4305-90D4-F5FA7336EFA7}" type="slidenum">
              <a:rPr lang="en-US" sz="2800" b="1" smtClean="0">
                <a:solidFill>
                  <a:srgbClr val="7F2617"/>
                </a:solidFill>
              </a:rPr>
              <a:pPr>
                <a:defRPr/>
              </a:pPr>
              <a:t>14</a:t>
            </a:fld>
            <a:endParaRPr lang="en-US" sz="2800" b="1" dirty="0">
              <a:solidFill>
                <a:srgbClr val="7F2617"/>
              </a:solidFill>
            </a:endParaRPr>
          </a:p>
        </p:txBody>
      </p:sp>
      <p:sp>
        <p:nvSpPr>
          <p:cNvPr id="15" name="WordArt 4"/>
          <p:cNvSpPr>
            <a:spLocks noChangeArrowheads="1" noChangeShapeType="1" noTextEdit="1"/>
          </p:cNvSpPr>
          <p:nvPr/>
        </p:nvSpPr>
        <p:spPr bwMode="auto">
          <a:xfrm>
            <a:off x="4495800" y="133887"/>
            <a:ext cx="4343400" cy="533400"/>
          </a:xfrm>
          <a:prstGeom prst="rect">
            <a:avLst/>
          </a:prstGeom>
        </p:spPr>
        <p:txBody>
          <a:bodyPr wrap="none" fromWordArt="1">
            <a:prstTxWarp prst="textPlain">
              <a:avLst>
                <a:gd name="adj" fmla="val 50000"/>
              </a:avLst>
            </a:prstTxWarp>
          </a:bodyPr>
          <a:lstStyle/>
          <a:p>
            <a:pPr algn="ctr" eaLnBrk="1" hangingPunct="1"/>
            <a:r>
              <a:rPr lang="vi-VN" sz="3600" b="1" kern="10" dirty="0">
                <a:ln w="12700">
                  <a:solidFill>
                    <a:srgbClr val="EAEAEA"/>
                  </a:solidFill>
                  <a:round/>
                  <a:headEnd/>
                  <a:tailEnd/>
                </a:ln>
                <a:solidFill>
                  <a:srgbClr val="0000FF"/>
                </a:solidFill>
                <a:effectLst>
                  <a:outerShdw dist="35921" dir="2700000" sy="50000" kx="2115830" algn="bl" rotWithShape="0">
                    <a:srgbClr val="C0C0C0">
                      <a:alpha val="80000"/>
                    </a:srgbClr>
                  </a:outerShdw>
                </a:effectLst>
                <a:latin typeface="Times New Roman" pitchFamily="18" charset="0"/>
                <a:cs typeface="Times New Roman" pitchFamily="18" charset="0"/>
              </a:rPr>
              <a:t>NHÂN HÓA</a:t>
            </a:r>
            <a:endParaRPr lang="en-US" sz="3600" b="1" kern="10" dirty="0">
              <a:ln w="12700">
                <a:solidFill>
                  <a:srgbClr val="EAEAEA"/>
                </a:solidFill>
                <a:round/>
                <a:headEnd/>
                <a:tailEnd/>
              </a:ln>
              <a:solidFill>
                <a:srgbClr val="0000FF"/>
              </a:solidFill>
              <a:effectLst>
                <a:outerShdw dist="35921" dir="2700000" sy="50000" kx="2115830" algn="bl" rotWithShape="0">
                  <a:srgbClr val="C0C0C0">
                    <a:alpha val="80000"/>
                  </a:srgbClr>
                </a:outerShdw>
              </a:effectLst>
              <a:latin typeface="Times New Roman" pitchFamily="18" charset="0"/>
              <a:cs typeface="Times New Roman" pitchFamily="18" charset="0"/>
            </a:endParaRPr>
          </a:p>
        </p:txBody>
      </p:sp>
      <p:sp>
        <p:nvSpPr>
          <p:cNvPr id="16" name="Rectangle 2"/>
          <p:cNvSpPr>
            <a:spLocks noChangeArrowheads="1"/>
          </p:cNvSpPr>
          <p:nvPr/>
        </p:nvSpPr>
        <p:spPr bwMode="auto">
          <a:xfrm>
            <a:off x="1058" y="1069865"/>
            <a:ext cx="5022350" cy="2677656"/>
          </a:xfrm>
          <a:prstGeom prst="rect">
            <a:avLst/>
          </a:prstGeom>
          <a:noFill/>
          <a:ln>
            <a:noFill/>
          </a:ln>
          <a:effectLst/>
          <a:extLst>
            <a:ext uri="{909E8E84-426E-40DD-AFC4-6F175D3DCCD1}">
              <a14:hiddenFill xmlns:a14="http://schemas.microsoft.com/office/drawing/2010/main">
                <a:solidFill>
                  <a:srgbClr val="33CC33"/>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68686"/>
                  </a:outerShdw>
                </a:effectLst>
              </a14:hiddenEffects>
            </a:ext>
          </a:extLst>
        </p:spPr>
        <p:txBody>
          <a:bodyPr wrap="square">
            <a:spAutoFit/>
            <a:flatTx/>
          </a:bodyPr>
          <a:lstStyle/>
          <a:p>
            <a:pPr eaLnBrk="1" hangingPunct="1">
              <a:lnSpc>
                <a:spcPct val="150000"/>
              </a:lnSpc>
              <a:spcBef>
                <a:spcPts val="0"/>
              </a:spcBef>
            </a:pPr>
            <a:r>
              <a:rPr lang="en-US" sz="2800" b="1" dirty="0" smtClean="0">
                <a:solidFill>
                  <a:srgbClr val="0000FF"/>
                </a:solidFill>
                <a:latin typeface=".VnTimeH" pitchFamily="34" charset="0"/>
              </a:rPr>
              <a:t>i. </a:t>
            </a:r>
            <a:r>
              <a:rPr lang="en-US" sz="2800" b="1" dirty="0" smtClean="0">
                <a:solidFill>
                  <a:srgbClr val="0000FF"/>
                </a:solidFill>
                <a:latin typeface="Times New Roman" pitchFamily="18" charset="0"/>
                <a:cs typeface="Times New Roman" pitchFamily="18" charset="0"/>
              </a:rPr>
              <a:t>TÌM HIỂU BÀI</a:t>
            </a:r>
            <a:endParaRPr lang="en-US" sz="2800" b="1" dirty="0">
              <a:solidFill>
                <a:srgbClr val="0000FF"/>
              </a:solidFill>
              <a:latin typeface="Times New Roman" pitchFamily="18" charset="0"/>
              <a:cs typeface="Times New Roman" pitchFamily="18" charset="0"/>
            </a:endParaRPr>
          </a:p>
          <a:p>
            <a:pPr eaLnBrk="1" hangingPunct="1">
              <a:lnSpc>
                <a:spcPct val="150000"/>
              </a:lnSpc>
              <a:spcBef>
                <a:spcPts val="0"/>
              </a:spcBef>
              <a:buFontTx/>
              <a:buAutoNum type="arabicPeriod"/>
            </a:pPr>
            <a:r>
              <a:rPr lang="en-US" sz="2800" b="1" i="1" u="sng" dirty="0" smtClean="0">
                <a:solidFill>
                  <a:srgbClr val="0000FF"/>
                </a:solidFill>
                <a:latin typeface="Times New Roman" pitchFamily="18" charset="0"/>
                <a:cs typeface="Times New Roman" pitchFamily="18" charset="0"/>
              </a:rPr>
              <a:t> </a:t>
            </a:r>
            <a:r>
              <a:rPr lang="en-US" sz="2800" b="1" i="1" u="sng" dirty="0" err="1" smtClean="0">
                <a:solidFill>
                  <a:srgbClr val="0000FF"/>
                </a:solidFill>
                <a:latin typeface="Times New Roman" pitchFamily="18" charset="0"/>
                <a:cs typeface="Times New Roman" pitchFamily="18" charset="0"/>
              </a:rPr>
              <a:t>Nhân</a:t>
            </a:r>
            <a:r>
              <a:rPr lang="en-US" sz="2800" b="1" i="1" u="sng" dirty="0" smtClean="0">
                <a:solidFill>
                  <a:srgbClr val="0000FF"/>
                </a:solidFill>
                <a:latin typeface="Times New Roman" pitchFamily="18" charset="0"/>
                <a:cs typeface="Times New Roman" pitchFamily="18" charset="0"/>
              </a:rPr>
              <a:t> </a:t>
            </a:r>
            <a:r>
              <a:rPr lang="en-US" sz="2800" b="1" i="1" u="sng" dirty="0" smtClean="0">
                <a:solidFill>
                  <a:srgbClr val="0000FF"/>
                </a:solidFill>
                <a:latin typeface="Times New Roman" pitchFamily="18" charset="0"/>
                <a:cs typeface="Times New Roman" pitchFamily="18" charset="0"/>
              </a:rPr>
              <a:t>hoá là gì? </a:t>
            </a:r>
            <a:endParaRPr lang="en-US" sz="2800" kern="0" dirty="0" smtClean="0">
              <a:solidFill>
                <a:srgbClr val="002060"/>
              </a:solidFill>
              <a:latin typeface="Times New Roman" pitchFamily="18" charset="0"/>
              <a:cs typeface="Times New Roman" pitchFamily="18" charset="0"/>
            </a:endParaRPr>
          </a:p>
          <a:p>
            <a:pPr eaLnBrk="1" hangingPunct="1">
              <a:lnSpc>
                <a:spcPct val="150000"/>
              </a:lnSpc>
              <a:spcBef>
                <a:spcPts val="0"/>
              </a:spcBef>
              <a:buFontTx/>
              <a:buAutoNum type="arabicPeriod"/>
            </a:pPr>
            <a:r>
              <a:rPr lang="en-US" sz="2800" b="1" i="1" u="sng" kern="0" dirty="0" smtClean="0">
                <a:solidFill>
                  <a:srgbClr val="0000EE"/>
                </a:solidFill>
                <a:latin typeface="Times New Roman" pitchFamily="18" charset="0"/>
                <a:cs typeface="Times New Roman" pitchFamily="18" charset="0"/>
              </a:rPr>
              <a:t> </a:t>
            </a:r>
            <a:r>
              <a:rPr lang="en-US" sz="2800" b="1" i="1" u="sng" kern="0" dirty="0" err="1" smtClean="0">
                <a:solidFill>
                  <a:srgbClr val="0000EE"/>
                </a:solidFill>
                <a:latin typeface="Times New Roman" pitchFamily="18" charset="0"/>
                <a:cs typeface="Times New Roman" pitchFamily="18" charset="0"/>
              </a:rPr>
              <a:t>Các</a:t>
            </a:r>
            <a:r>
              <a:rPr lang="en-US" sz="2800" b="1" i="1" u="sng" kern="0" dirty="0" smtClean="0">
                <a:solidFill>
                  <a:srgbClr val="0000EE"/>
                </a:solidFill>
                <a:latin typeface="Times New Roman" pitchFamily="18" charset="0"/>
                <a:cs typeface="Times New Roman" pitchFamily="18" charset="0"/>
              </a:rPr>
              <a:t> </a:t>
            </a:r>
            <a:r>
              <a:rPr lang="en-US" sz="2800" b="1" i="1" u="sng" kern="0" dirty="0" smtClean="0">
                <a:solidFill>
                  <a:srgbClr val="0000EE"/>
                </a:solidFill>
                <a:latin typeface="Times New Roman" pitchFamily="18" charset="0"/>
                <a:cs typeface="Times New Roman" pitchFamily="18" charset="0"/>
              </a:rPr>
              <a:t>kiểu nhân hóa</a:t>
            </a:r>
          </a:p>
          <a:p>
            <a:pPr eaLnBrk="1" hangingPunct="1">
              <a:lnSpc>
                <a:spcPct val="150000"/>
              </a:lnSpc>
              <a:spcBef>
                <a:spcPts val="0"/>
              </a:spcBef>
            </a:pPr>
            <a:endParaRPr lang="en-US" sz="2800" b="1" dirty="0" smtClean="0">
              <a:solidFill>
                <a:srgbClr val="002060"/>
              </a:solidFill>
              <a:latin typeface="Times New Roman" pitchFamily="18" charset="0"/>
              <a:cs typeface="Times New Roman" pitchFamily="18" charset="0"/>
            </a:endParaRPr>
          </a:p>
        </p:txBody>
      </p:sp>
      <p:pic>
        <p:nvPicPr>
          <p:cNvPr id="1331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57566" y="1025198"/>
            <a:ext cx="3798887" cy="4490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93344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3315"/>
                                        </p:tgtEl>
                                        <p:attrNameLst>
                                          <p:attrName>style.visibility</p:attrName>
                                        </p:attrNameLst>
                                      </p:cBhvr>
                                      <p:to>
                                        <p:strVal val="visible"/>
                                      </p:to>
                                    </p:set>
                                    <p:animEffect transition="in" filter="circle(in)">
                                      <p:cBhvr>
                                        <p:cTn id="7" dur="2000"/>
                                        <p:tgtEl>
                                          <p:spTgt spid="133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53" name="Rectangle 29"/>
          <p:cNvSpPr>
            <a:spLocks noChangeArrowheads="1"/>
          </p:cNvSpPr>
          <p:nvPr/>
        </p:nvSpPr>
        <p:spPr bwMode="auto">
          <a:xfrm>
            <a:off x="2514600" y="914400"/>
            <a:ext cx="2819400" cy="66897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r>
              <a:rPr lang="en-US" sz="2800" b="1" dirty="0" err="1">
                <a:solidFill>
                  <a:srgbClr val="000000"/>
                </a:solidFill>
                <a:latin typeface="Times New Roman" pitchFamily="18" charset="0"/>
                <a:cs typeface="Times New Roman" pitchFamily="18" charset="0"/>
              </a:rPr>
              <a:t>Các</a:t>
            </a:r>
            <a:r>
              <a:rPr lang="en-US" sz="2800" b="1" dirty="0">
                <a:solidFill>
                  <a:srgbClr val="000000"/>
                </a:solidFill>
                <a:latin typeface="Times New Roman" pitchFamily="18" charset="0"/>
                <a:cs typeface="Times New Roman" pitchFamily="18" charset="0"/>
              </a:rPr>
              <a:t> </a:t>
            </a:r>
            <a:r>
              <a:rPr lang="en-US" sz="2800" b="1" dirty="0" err="1">
                <a:solidFill>
                  <a:srgbClr val="000000"/>
                </a:solidFill>
                <a:latin typeface="Times New Roman" pitchFamily="18" charset="0"/>
                <a:cs typeface="Times New Roman" pitchFamily="18" charset="0"/>
              </a:rPr>
              <a:t>kiểu</a:t>
            </a:r>
            <a:r>
              <a:rPr lang="en-US" sz="2800" b="1" dirty="0">
                <a:solidFill>
                  <a:srgbClr val="000000"/>
                </a:solidFill>
                <a:latin typeface="Times New Roman" pitchFamily="18" charset="0"/>
                <a:cs typeface="Times New Roman" pitchFamily="18" charset="0"/>
              </a:rPr>
              <a:t> </a:t>
            </a:r>
            <a:r>
              <a:rPr lang="en-US" sz="2800" b="1" dirty="0" err="1">
                <a:solidFill>
                  <a:srgbClr val="000000"/>
                </a:solidFill>
                <a:latin typeface="Times New Roman" pitchFamily="18" charset="0"/>
                <a:cs typeface="Times New Roman" pitchFamily="18" charset="0"/>
              </a:rPr>
              <a:t>nhân</a:t>
            </a:r>
            <a:r>
              <a:rPr lang="en-US" sz="2800" b="1" dirty="0">
                <a:solidFill>
                  <a:srgbClr val="000000"/>
                </a:solidFill>
                <a:latin typeface="Times New Roman" pitchFamily="18" charset="0"/>
                <a:cs typeface="Times New Roman" pitchFamily="18" charset="0"/>
              </a:rPr>
              <a:t> </a:t>
            </a:r>
            <a:r>
              <a:rPr lang="en-US" sz="2800" b="1" dirty="0" err="1">
                <a:solidFill>
                  <a:srgbClr val="000000"/>
                </a:solidFill>
                <a:latin typeface="Times New Roman" pitchFamily="18" charset="0"/>
                <a:cs typeface="Times New Roman" pitchFamily="18" charset="0"/>
              </a:rPr>
              <a:t>hóa</a:t>
            </a:r>
            <a:endParaRPr lang="en-US" sz="2800" b="1" dirty="0">
              <a:solidFill>
                <a:srgbClr val="000000"/>
              </a:solidFill>
              <a:latin typeface="Times New Roman" pitchFamily="18" charset="0"/>
              <a:cs typeface="Times New Roman" pitchFamily="18" charset="0"/>
            </a:endParaRPr>
          </a:p>
        </p:txBody>
      </p:sp>
      <p:sp>
        <p:nvSpPr>
          <p:cNvPr id="26654" name="Text Box 30"/>
          <p:cNvSpPr txBox="1">
            <a:spLocks noChangeArrowheads="1"/>
          </p:cNvSpPr>
          <p:nvPr/>
        </p:nvSpPr>
        <p:spPr bwMode="auto">
          <a:xfrm>
            <a:off x="1572100" y="2133600"/>
            <a:ext cx="1566704" cy="2308324"/>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eaLnBrk="1" hangingPunct="1">
              <a:spcBef>
                <a:spcPct val="50000"/>
              </a:spcBef>
            </a:pPr>
            <a:r>
              <a:rPr lang="en-US" sz="2400" b="1" dirty="0" smtClean="0">
                <a:solidFill>
                  <a:srgbClr val="6600FF"/>
                </a:solidFill>
                <a:latin typeface="Times New Roman" pitchFamily="18" charset="0"/>
                <a:cs typeface="Times New Roman" pitchFamily="18" charset="0"/>
              </a:rPr>
              <a:t>1. </a:t>
            </a:r>
            <a:r>
              <a:rPr lang="en-US" sz="2400" b="1" dirty="0" err="1" smtClean="0">
                <a:solidFill>
                  <a:srgbClr val="6600FF"/>
                </a:solidFill>
                <a:latin typeface="Times New Roman" pitchFamily="18" charset="0"/>
                <a:cs typeface="Times New Roman" pitchFamily="18" charset="0"/>
              </a:rPr>
              <a:t>Dùng</a:t>
            </a:r>
            <a:r>
              <a:rPr lang="en-US" sz="2400" b="1" dirty="0" smtClean="0">
                <a:solidFill>
                  <a:srgbClr val="6600FF"/>
                </a:solidFill>
                <a:latin typeface="Times New Roman" pitchFamily="18" charset="0"/>
                <a:cs typeface="Times New Roman" pitchFamily="18" charset="0"/>
              </a:rPr>
              <a:t> </a:t>
            </a:r>
            <a:r>
              <a:rPr lang="en-US" sz="2400" b="1" dirty="0" err="1">
                <a:solidFill>
                  <a:srgbClr val="6600FF"/>
                </a:solidFill>
                <a:latin typeface="Times New Roman" pitchFamily="18" charset="0"/>
                <a:cs typeface="Times New Roman" pitchFamily="18" charset="0"/>
              </a:rPr>
              <a:t>những</a:t>
            </a:r>
            <a:r>
              <a:rPr lang="en-US" sz="2400" b="1" dirty="0">
                <a:solidFill>
                  <a:srgbClr val="6600FF"/>
                </a:solidFill>
                <a:latin typeface="Times New Roman" pitchFamily="18" charset="0"/>
                <a:cs typeface="Times New Roman" pitchFamily="18" charset="0"/>
              </a:rPr>
              <a:t> </a:t>
            </a:r>
            <a:r>
              <a:rPr lang="en-US" sz="2400" b="1" dirty="0" err="1">
                <a:solidFill>
                  <a:srgbClr val="6600FF"/>
                </a:solidFill>
                <a:latin typeface="Times New Roman" pitchFamily="18" charset="0"/>
                <a:cs typeface="Times New Roman" pitchFamily="18" charset="0"/>
              </a:rPr>
              <a:t>vốn</a:t>
            </a:r>
            <a:r>
              <a:rPr lang="en-US" sz="2400" b="1" dirty="0">
                <a:solidFill>
                  <a:srgbClr val="6600FF"/>
                </a:solidFill>
                <a:latin typeface="Times New Roman" pitchFamily="18" charset="0"/>
                <a:cs typeface="Times New Roman" pitchFamily="18" charset="0"/>
              </a:rPr>
              <a:t> </a:t>
            </a:r>
            <a:r>
              <a:rPr lang="en-US" sz="2400" b="1" dirty="0" err="1">
                <a:solidFill>
                  <a:srgbClr val="6600FF"/>
                </a:solidFill>
                <a:latin typeface="Times New Roman" pitchFamily="18" charset="0"/>
                <a:cs typeface="Times New Roman" pitchFamily="18" charset="0"/>
              </a:rPr>
              <a:t>từ</a:t>
            </a:r>
            <a:r>
              <a:rPr lang="en-US" sz="2400" b="1" dirty="0">
                <a:solidFill>
                  <a:srgbClr val="6600FF"/>
                </a:solidFill>
                <a:latin typeface="Times New Roman" pitchFamily="18" charset="0"/>
                <a:cs typeface="Times New Roman" pitchFamily="18" charset="0"/>
              </a:rPr>
              <a:t> </a:t>
            </a:r>
            <a:r>
              <a:rPr lang="en-US" sz="2400" b="1" dirty="0" err="1">
                <a:solidFill>
                  <a:srgbClr val="6600FF"/>
                </a:solidFill>
                <a:latin typeface="Times New Roman" pitchFamily="18" charset="0"/>
                <a:cs typeface="Times New Roman" pitchFamily="18" charset="0"/>
              </a:rPr>
              <a:t>gọi</a:t>
            </a:r>
            <a:r>
              <a:rPr lang="en-US" sz="2400" b="1" dirty="0">
                <a:solidFill>
                  <a:srgbClr val="6600FF"/>
                </a:solidFill>
                <a:latin typeface="Times New Roman" pitchFamily="18" charset="0"/>
                <a:cs typeface="Times New Roman" pitchFamily="18" charset="0"/>
              </a:rPr>
              <a:t>, </a:t>
            </a:r>
            <a:r>
              <a:rPr lang="en-US" sz="2400" b="1" dirty="0" err="1">
                <a:solidFill>
                  <a:srgbClr val="6600FF"/>
                </a:solidFill>
                <a:latin typeface="Times New Roman" pitchFamily="18" charset="0"/>
                <a:cs typeface="Times New Roman" pitchFamily="18" charset="0"/>
              </a:rPr>
              <a:t>tả</a:t>
            </a:r>
            <a:r>
              <a:rPr lang="en-US" sz="2400" b="1" dirty="0">
                <a:solidFill>
                  <a:srgbClr val="6600FF"/>
                </a:solidFill>
                <a:latin typeface="Times New Roman" pitchFamily="18" charset="0"/>
                <a:cs typeface="Times New Roman" pitchFamily="18" charset="0"/>
              </a:rPr>
              <a:t> </a:t>
            </a:r>
            <a:r>
              <a:rPr lang="en-US" sz="2400" b="1" dirty="0" err="1">
                <a:solidFill>
                  <a:srgbClr val="6600FF"/>
                </a:solidFill>
                <a:latin typeface="Times New Roman" pitchFamily="18" charset="0"/>
                <a:cs typeface="Times New Roman" pitchFamily="18" charset="0"/>
              </a:rPr>
              <a:t>người</a:t>
            </a:r>
            <a:r>
              <a:rPr lang="en-US" sz="2400" b="1" dirty="0">
                <a:solidFill>
                  <a:srgbClr val="6600FF"/>
                </a:solidFill>
                <a:latin typeface="Times New Roman" pitchFamily="18" charset="0"/>
                <a:cs typeface="Times New Roman" pitchFamily="18" charset="0"/>
              </a:rPr>
              <a:t> </a:t>
            </a:r>
            <a:r>
              <a:rPr lang="en-US" sz="2400" b="1" dirty="0" err="1">
                <a:solidFill>
                  <a:srgbClr val="6600FF"/>
                </a:solidFill>
                <a:latin typeface="Times New Roman" pitchFamily="18" charset="0"/>
                <a:cs typeface="Times New Roman" pitchFamily="18" charset="0"/>
              </a:rPr>
              <a:t>để</a:t>
            </a:r>
            <a:r>
              <a:rPr lang="en-US" sz="2400" b="1" dirty="0">
                <a:solidFill>
                  <a:srgbClr val="6600FF"/>
                </a:solidFill>
                <a:latin typeface="Times New Roman" pitchFamily="18" charset="0"/>
                <a:cs typeface="Times New Roman" pitchFamily="18" charset="0"/>
              </a:rPr>
              <a:t> </a:t>
            </a:r>
            <a:r>
              <a:rPr lang="en-US" sz="2400" b="1" dirty="0" err="1">
                <a:solidFill>
                  <a:srgbClr val="6600FF"/>
                </a:solidFill>
                <a:latin typeface="Times New Roman" pitchFamily="18" charset="0"/>
                <a:cs typeface="Times New Roman" pitchFamily="18" charset="0"/>
              </a:rPr>
              <a:t>gọi</a:t>
            </a:r>
            <a:r>
              <a:rPr lang="en-US" sz="2400" b="1" dirty="0">
                <a:solidFill>
                  <a:srgbClr val="6600FF"/>
                </a:solidFill>
                <a:latin typeface="Times New Roman" pitchFamily="18" charset="0"/>
                <a:cs typeface="Times New Roman" pitchFamily="18" charset="0"/>
              </a:rPr>
              <a:t>, </a:t>
            </a:r>
            <a:r>
              <a:rPr lang="en-US" sz="2400" b="1" dirty="0" err="1">
                <a:solidFill>
                  <a:srgbClr val="6600FF"/>
                </a:solidFill>
                <a:latin typeface="Times New Roman" pitchFamily="18" charset="0"/>
                <a:cs typeface="Times New Roman" pitchFamily="18" charset="0"/>
              </a:rPr>
              <a:t>tả</a:t>
            </a:r>
            <a:r>
              <a:rPr lang="en-US" sz="2400" b="1" dirty="0">
                <a:solidFill>
                  <a:srgbClr val="6600FF"/>
                </a:solidFill>
                <a:latin typeface="Times New Roman" pitchFamily="18" charset="0"/>
                <a:cs typeface="Times New Roman" pitchFamily="18" charset="0"/>
              </a:rPr>
              <a:t>  </a:t>
            </a:r>
            <a:r>
              <a:rPr lang="en-US" sz="2400" b="1" dirty="0" err="1">
                <a:solidFill>
                  <a:srgbClr val="6600FF"/>
                </a:solidFill>
                <a:latin typeface="Times New Roman" pitchFamily="18" charset="0"/>
                <a:cs typeface="Times New Roman" pitchFamily="18" charset="0"/>
              </a:rPr>
              <a:t>vật</a:t>
            </a:r>
            <a:endParaRPr lang="en-US" sz="2400" b="1" dirty="0">
              <a:solidFill>
                <a:srgbClr val="6600FF"/>
              </a:solidFill>
              <a:latin typeface="Times New Roman" pitchFamily="18" charset="0"/>
              <a:cs typeface="Times New Roman" pitchFamily="18" charset="0"/>
            </a:endParaRPr>
          </a:p>
        </p:txBody>
      </p:sp>
      <p:sp>
        <p:nvSpPr>
          <p:cNvPr id="26655" name="Text Box 31"/>
          <p:cNvSpPr txBox="1">
            <a:spLocks noChangeArrowheads="1"/>
          </p:cNvSpPr>
          <p:nvPr/>
        </p:nvSpPr>
        <p:spPr bwMode="auto">
          <a:xfrm>
            <a:off x="3439160" y="1981200"/>
            <a:ext cx="2199640" cy="2677656"/>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eaLnBrk="1" hangingPunct="1">
              <a:spcBef>
                <a:spcPct val="50000"/>
              </a:spcBef>
            </a:pPr>
            <a:r>
              <a:rPr lang="en-US" sz="2400" b="1" dirty="0" smtClean="0">
                <a:solidFill>
                  <a:srgbClr val="6600FF"/>
                </a:solidFill>
                <a:latin typeface="Times New Roman" pitchFamily="18" charset="0"/>
                <a:cs typeface="Times New Roman" pitchFamily="18" charset="0"/>
              </a:rPr>
              <a:t>2. </a:t>
            </a:r>
            <a:r>
              <a:rPr lang="en-US" sz="2400" b="1" dirty="0" err="1" smtClean="0">
                <a:solidFill>
                  <a:srgbClr val="6600FF"/>
                </a:solidFill>
                <a:latin typeface="Times New Roman" pitchFamily="18" charset="0"/>
                <a:cs typeface="Times New Roman" pitchFamily="18" charset="0"/>
              </a:rPr>
              <a:t>Dùng</a:t>
            </a:r>
            <a:r>
              <a:rPr lang="en-US" sz="2400" b="1" dirty="0" smtClean="0">
                <a:solidFill>
                  <a:srgbClr val="6600FF"/>
                </a:solidFill>
                <a:latin typeface="Times New Roman" pitchFamily="18" charset="0"/>
                <a:cs typeface="Times New Roman" pitchFamily="18" charset="0"/>
              </a:rPr>
              <a:t> </a:t>
            </a:r>
            <a:r>
              <a:rPr lang="en-US" sz="2400" b="1" dirty="0" err="1">
                <a:solidFill>
                  <a:srgbClr val="6600FF"/>
                </a:solidFill>
                <a:latin typeface="Times New Roman" pitchFamily="18" charset="0"/>
                <a:cs typeface="Times New Roman" pitchFamily="18" charset="0"/>
              </a:rPr>
              <a:t>những</a:t>
            </a:r>
            <a:r>
              <a:rPr lang="en-US" sz="2400" b="1" dirty="0">
                <a:solidFill>
                  <a:srgbClr val="6600FF"/>
                </a:solidFill>
                <a:latin typeface="Times New Roman" pitchFamily="18" charset="0"/>
                <a:cs typeface="Times New Roman" pitchFamily="18" charset="0"/>
              </a:rPr>
              <a:t> </a:t>
            </a:r>
            <a:r>
              <a:rPr lang="en-US" sz="2400" b="1" dirty="0" err="1">
                <a:solidFill>
                  <a:srgbClr val="6600FF"/>
                </a:solidFill>
                <a:latin typeface="Times New Roman" pitchFamily="18" charset="0"/>
                <a:cs typeface="Times New Roman" pitchFamily="18" charset="0"/>
              </a:rPr>
              <a:t>vốn</a:t>
            </a:r>
            <a:r>
              <a:rPr lang="en-US" sz="2400" b="1" dirty="0">
                <a:solidFill>
                  <a:srgbClr val="6600FF"/>
                </a:solidFill>
                <a:latin typeface="Times New Roman" pitchFamily="18" charset="0"/>
                <a:cs typeface="Times New Roman" pitchFamily="18" charset="0"/>
              </a:rPr>
              <a:t> </a:t>
            </a:r>
            <a:r>
              <a:rPr lang="en-US" sz="2400" b="1" dirty="0" err="1">
                <a:solidFill>
                  <a:srgbClr val="6600FF"/>
                </a:solidFill>
                <a:latin typeface="Times New Roman" pitchFamily="18" charset="0"/>
                <a:cs typeface="Times New Roman" pitchFamily="18" charset="0"/>
              </a:rPr>
              <a:t>từ</a:t>
            </a:r>
            <a:r>
              <a:rPr lang="en-US" sz="2400" b="1" dirty="0">
                <a:solidFill>
                  <a:srgbClr val="6600FF"/>
                </a:solidFill>
                <a:latin typeface="Times New Roman" pitchFamily="18" charset="0"/>
                <a:cs typeface="Times New Roman" pitchFamily="18" charset="0"/>
              </a:rPr>
              <a:t> </a:t>
            </a:r>
            <a:r>
              <a:rPr lang="en-US" sz="2400" b="1" dirty="0" err="1">
                <a:solidFill>
                  <a:srgbClr val="6600FF"/>
                </a:solidFill>
                <a:latin typeface="Times New Roman" pitchFamily="18" charset="0"/>
                <a:cs typeface="Times New Roman" pitchFamily="18" charset="0"/>
              </a:rPr>
              <a:t>chỉ</a:t>
            </a:r>
            <a:r>
              <a:rPr lang="en-US" sz="2400" b="1" dirty="0">
                <a:solidFill>
                  <a:srgbClr val="6600FF"/>
                </a:solidFill>
                <a:latin typeface="Times New Roman" pitchFamily="18" charset="0"/>
                <a:cs typeface="Times New Roman" pitchFamily="18" charset="0"/>
              </a:rPr>
              <a:t> </a:t>
            </a:r>
            <a:r>
              <a:rPr lang="en-US" sz="2400" b="1" dirty="0" err="1">
                <a:solidFill>
                  <a:srgbClr val="6600FF"/>
                </a:solidFill>
                <a:latin typeface="Times New Roman" pitchFamily="18" charset="0"/>
                <a:cs typeface="Times New Roman" pitchFamily="18" charset="0"/>
              </a:rPr>
              <a:t>hoạt</a:t>
            </a:r>
            <a:r>
              <a:rPr lang="en-US" sz="2400" b="1" dirty="0">
                <a:solidFill>
                  <a:srgbClr val="6600FF"/>
                </a:solidFill>
                <a:latin typeface="Times New Roman" pitchFamily="18" charset="0"/>
                <a:cs typeface="Times New Roman" pitchFamily="18" charset="0"/>
              </a:rPr>
              <a:t> </a:t>
            </a:r>
            <a:r>
              <a:rPr lang="en-US" sz="2400" b="1" dirty="0" err="1">
                <a:solidFill>
                  <a:srgbClr val="6600FF"/>
                </a:solidFill>
                <a:latin typeface="Times New Roman" pitchFamily="18" charset="0"/>
                <a:cs typeface="Times New Roman" pitchFamily="18" charset="0"/>
              </a:rPr>
              <a:t>động</a:t>
            </a:r>
            <a:r>
              <a:rPr lang="en-US" sz="2400" b="1" dirty="0">
                <a:solidFill>
                  <a:srgbClr val="6600FF"/>
                </a:solidFill>
                <a:latin typeface="Times New Roman" pitchFamily="18" charset="0"/>
                <a:cs typeface="Times New Roman" pitchFamily="18" charset="0"/>
              </a:rPr>
              <a:t>, </a:t>
            </a:r>
            <a:r>
              <a:rPr lang="en-US" sz="2400" b="1" dirty="0" err="1">
                <a:solidFill>
                  <a:srgbClr val="6600FF"/>
                </a:solidFill>
                <a:latin typeface="Times New Roman" pitchFamily="18" charset="0"/>
                <a:cs typeface="Times New Roman" pitchFamily="18" charset="0"/>
              </a:rPr>
              <a:t>tính</a:t>
            </a:r>
            <a:r>
              <a:rPr lang="en-US" sz="2400" b="1" dirty="0">
                <a:solidFill>
                  <a:srgbClr val="6600FF"/>
                </a:solidFill>
                <a:latin typeface="Times New Roman" pitchFamily="18" charset="0"/>
                <a:cs typeface="Times New Roman" pitchFamily="18" charset="0"/>
              </a:rPr>
              <a:t> </a:t>
            </a:r>
            <a:r>
              <a:rPr lang="en-US" sz="2400" b="1" dirty="0" err="1">
                <a:solidFill>
                  <a:srgbClr val="6600FF"/>
                </a:solidFill>
                <a:latin typeface="Times New Roman" pitchFamily="18" charset="0"/>
                <a:cs typeface="Times New Roman" pitchFamily="18" charset="0"/>
              </a:rPr>
              <a:t>chất</a:t>
            </a:r>
            <a:r>
              <a:rPr lang="en-US" sz="2400" b="1" dirty="0">
                <a:solidFill>
                  <a:srgbClr val="6600FF"/>
                </a:solidFill>
                <a:latin typeface="Times New Roman" pitchFamily="18" charset="0"/>
                <a:cs typeface="Times New Roman" pitchFamily="18" charset="0"/>
              </a:rPr>
              <a:t> </a:t>
            </a:r>
            <a:r>
              <a:rPr lang="en-US" sz="2400" b="1" dirty="0" err="1">
                <a:solidFill>
                  <a:srgbClr val="6600FF"/>
                </a:solidFill>
                <a:latin typeface="Times New Roman" pitchFamily="18" charset="0"/>
                <a:cs typeface="Times New Roman" pitchFamily="18" charset="0"/>
              </a:rPr>
              <a:t>của</a:t>
            </a:r>
            <a:r>
              <a:rPr lang="en-US" sz="2400" b="1" dirty="0">
                <a:solidFill>
                  <a:srgbClr val="6600FF"/>
                </a:solidFill>
                <a:latin typeface="Times New Roman" pitchFamily="18" charset="0"/>
                <a:cs typeface="Times New Roman" pitchFamily="18" charset="0"/>
              </a:rPr>
              <a:t> </a:t>
            </a:r>
            <a:r>
              <a:rPr lang="en-US" sz="2400" b="1" dirty="0" err="1">
                <a:solidFill>
                  <a:srgbClr val="6600FF"/>
                </a:solidFill>
                <a:latin typeface="Times New Roman" pitchFamily="18" charset="0"/>
                <a:cs typeface="Times New Roman" pitchFamily="18" charset="0"/>
              </a:rPr>
              <a:t>người</a:t>
            </a:r>
            <a:r>
              <a:rPr lang="en-US" sz="2400" b="1" dirty="0">
                <a:solidFill>
                  <a:srgbClr val="6600FF"/>
                </a:solidFill>
                <a:latin typeface="Times New Roman" pitchFamily="18" charset="0"/>
                <a:cs typeface="Times New Roman" pitchFamily="18" charset="0"/>
              </a:rPr>
              <a:t> </a:t>
            </a:r>
            <a:r>
              <a:rPr lang="en-US" sz="2400" b="1" dirty="0" err="1">
                <a:solidFill>
                  <a:srgbClr val="6600FF"/>
                </a:solidFill>
                <a:latin typeface="Times New Roman" pitchFamily="18" charset="0"/>
                <a:cs typeface="Times New Roman" pitchFamily="18" charset="0"/>
              </a:rPr>
              <a:t>để</a:t>
            </a:r>
            <a:r>
              <a:rPr lang="en-US" sz="2400" b="1" dirty="0">
                <a:solidFill>
                  <a:srgbClr val="6600FF"/>
                </a:solidFill>
                <a:latin typeface="Times New Roman" pitchFamily="18" charset="0"/>
                <a:cs typeface="Times New Roman" pitchFamily="18" charset="0"/>
              </a:rPr>
              <a:t> </a:t>
            </a:r>
            <a:r>
              <a:rPr lang="en-US" sz="2400" b="1" dirty="0" err="1">
                <a:solidFill>
                  <a:srgbClr val="6600FF"/>
                </a:solidFill>
                <a:latin typeface="Times New Roman" pitchFamily="18" charset="0"/>
                <a:cs typeface="Times New Roman" pitchFamily="18" charset="0"/>
              </a:rPr>
              <a:t>chỉ</a:t>
            </a:r>
            <a:r>
              <a:rPr lang="en-US" sz="2400" b="1" dirty="0">
                <a:solidFill>
                  <a:srgbClr val="6600FF"/>
                </a:solidFill>
                <a:latin typeface="Times New Roman" pitchFamily="18" charset="0"/>
                <a:cs typeface="Times New Roman" pitchFamily="18" charset="0"/>
              </a:rPr>
              <a:t> </a:t>
            </a:r>
            <a:r>
              <a:rPr lang="en-US" sz="2400" b="1" dirty="0" err="1">
                <a:solidFill>
                  <a:srgbClr val="6600FF"/>
                </a:solidFill>
                <a:latin typeface="Times New Roman" pitchFamily="18" charset="0"/>
                <a:cs typeface="Times New Roman" pitchFamily="18" charset="0"/>
              </a:rPr>
              <a:t>hoạt</a:t>
            </a:r>
            <a:r>
              <a:rPr lang="en-US" sz="2400" b="1" dirty="0">
                <a:solidFill>
                  <a:srgbClr val="6600FF"/>
                </a:solidFill>
                <a:latin typeface="Times New Roman" pitchFamily="18" charset="0"/>
                <a:cs typeface="Times New Roman" pitchFamily="18" charset="0"/>
              </a:rPr>
              <a:t> </a:t>
            </a:r>
            <a:r>
              <a:rPr lang="en-US" sz="2400" b="1" dirty="0" err="1">
                <a:solidFill>
                  <a:srgbClr val="6600FF"/>
                </a:solidFill>
                <a:latin typeface="Times New Roman" pitchFamily="18" charset="0"/>
                <a:cs typeface="Times New Roman" pitchFamily="18" charset="0"/>
              </a:rPr>
              <a:t>động</a:t>
            </a:r>
            <a:r>
              <a:rPr lang="en-US" sz="2400" b="1" dirty="0">
                <a:solidFill>
                  <a:srgbClr val="6600FF"/>
                </a:solidFill>
                <a:latin typeface="Times New Roman" pitchFamily="18" charset="0"/>
                <a:cs typeface="Times New Roman" pitchFamily="18" charset="0"/>
              </a:rPr>
              <a:t>, </a:t>
            </a:r>
            <a:r>
              <a:rPr lang="en-US" sz="2400" b="1" dirty="0" err="1">
                <a:solidFill>
                  <a:srgbClr val="6600FF"/>
                </a:solidFill>
                <a:latin typeface="Times New Roman" pitchFamily="18" charset="0"/>
                <a:cs typeface="Times New Roman" pitchFamily="18" charset="0"/>
              </a:rPr>
              <a:t>tính</a:t>
            </a:r>
            <a:r>
              <a:rPr lang="en-US" sz="2400" b="1" dirty="0">
                <a:solidFill>
                  <a:srgbClr val="6600FF"/>
                </a:solidFill>
                <a:latin typeface="Times New Roman" pitchFamily="18" charset="0"/>
                <a:cs typeface="Times New Roman" pitchFamily="18" charset="0"/>
              </a:rPr>
              <a:t> </a:t>
            </a:r>
            <a:r>
              <a:rPr lang="en-US" sz="2400" b="1" dirty="0" err="1">
                <a:solidFill>
                  <a:srgbClr val="6600FF"/>
                </a:solidFill>
                <a:latin typeface="Times New Roman" pitchFamily="18" charset="0"/>
                <a:cs typeface="Times New Roman" pitchFamily="18" charset="0"/>
              </a:rPr>
              <a:t>chất</a:t>
            </a:r>
            <a:r>
              <a:rPr lang="en-US" sz="2400" b="1" dirty="0">
                <a:solidFill>
                  <a:srgbClr val="6600FF"/>
                </a:solidFill>
                <a:latin typeface="Times New Roman" pitchFamily="18" charset="0"/>
                <a:cs typeface="Times New Roman" pitchFamily="18" charset="0"/>
              </a:rPr>
              <a:t> </a:t>
            </a:r>
            <a:r>
              <a:rPr lang="en-US" sz="2400" b="1" dirty="0" err="1">
                <a:solidFill>
                  <a:srgbClr val="6600FF"/>
                </a:solidFill>
                <a:latin typeface="Times New Roman" pitchFamily="18" charset="0"/>
                <a:cs typeface="Times New Roman" pitchFamily="18" charset="0"/>
              </a:rPr>
              <a:t>của</a:t>
            </a:r>
            <a:r>
              <a:rPr lang="en-US" sz="2400" b="1" dirty="0">
                <a:solidFill>
                  <a:srgbClr val="6600FF"/>
                </a:solidFill>
                <a:latin typeface="Times New Roman" pitchFamily="18" charset="0"/>
                <a:cs typeface="Times New Roman" pitchFamily="18" charset="0"/>
              </a:rPr>
              <a:t> </a:t>
            </a:r>
            <a:r>
              <a:rPr lang="en-US" sz="2400" b="1" dirty="0" err="1">
                <a:solidFill>
                  <a:srgbClr val="6600FF"/>
                </a:solidFill>
                <a:latin typeface="Times New Roman" pitchFamily="18" charset="0"/>
                <a:cs typeface="Times New Roman" pitchFamily="18" charset="0"/>
              </a:rPr>
              <a:t>vật</a:t>
            </a:r>
            <a:r>
              <a:rPr lang="en-US" sz="2400" b="1" dirty="0">
                <a:solidFill>
                  <a:srgbClr val="6600FF"/>
                </a:solidFill>
                <a:latin typeface="Times New Roman" pitchFamily="18" charset="0"/>
                <a:cs typeface="Times New Roman" pitchFamily="18" charset="0"/>
              </a:rPr>
              <a:t>.</a:t>
            </a:r>
          </a:p>
        </p:txBody>
      </p:sp>
      <p:sp>
        <p:nvSpPr>
          <p:cNvPr id="26656" name="Text Box 32"/>
          <p:cNvSpPr txBox="1">
            <a:spLocks noChangeArrowheads="1"/>
          </p:cNvSpPr>
          <p:nvPr/>
        </p:nvSpPr>
        <p:spPr bwMode="auto">
          <a:xfrm>
            <a:off x="6345080" y="2057400"/>
            <a:ext cx="1427320" cy="2308324"/>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eaLnBrk="1" hangingPunct="1">
              <a:spcBef>
                <a:spcPct val="50000"/>
              </a:spcBef>
            </a:pPr>
            <a:r>
              <a:rPr lang="en-US" sz="2400" b="1" dirty="0" smtClean="0">
                <a:solidFill>
                  <a:srgbClr val="6600FF"/>
                </a:solidFill>
                <a:latin typeface="Times New Roman" pitchFamily="18" charset="0"/>
                <a:cs typeface="Times New Roman" pitchFamily="18" charset="0"/>
              </a:rPr>
              <a:t>3. </a:t>
            </a:r>
            <a:r>
              <a:rPr lang="en-US" sz="2400" b="1" dirty="0" err="1" smtClean="0">
                <a:solidFill>
                  <a:srgbClr val="6600FF"/>
                </a:solidFill>
                <a:latin typeface="Times New Roman" pitchFamily="18" charset="0"/>
                <a:cs typeface="Times New Roman" pitchFamily="18" charset="0"/>
              </a:rPr>
              <a:t>Trò</a:t>
            </a:r>
            <a:r>
              <a:rPr lang="en-US" sz="2400" b="1" dirty="0" smtClean="0">
                <a:solidFill>
                  <a:srgbClr val="6600FF"/>
                </a:solidFill>
                <a:latin typeface="Times New Roman" pitchFamily="18" charset="0"/>
                <a:cs typeface="Times New Roman" pitchFamily="18" charset="0"/>
              </a:rPr>
              <a:t> </a:t>
            </a:r>
            <a:r>
              <a:rPr lang="en-US" sz="2400" b="1" dirty="0" err="1">
                <a:solidFill>
                  <a:srgbClr val="6600FF"/>
                </a:solidFill>
                <a:latin typeface="Times New Roman" pitchFamily="18" charset="0"/>
                <a:cs typeface="Times New Roman" pitchFamily="18" charset="0"/>
              </a:rPr>
              <a:t>chuyện</a:t>
            </a:r>
            <a:r>
              <a:rPr lang="en-US" sz="2400" b="1" dirty="0">
                <a:solidFill>
                  <a:srgbClr val="6600FF"/>
                </a:solidFill>
                <a:latin typeface="Times New Roman" pitchFamily="18" charset="0"/>
                <a:cs typeface="Times New Roman" pitchFamily="18" charset="0"/>
              </a:rPr>
              <a:t> </a:t>
            </a:r>
            <a:r>
              <a:rPr lang="en-US" sz="2400" b="1" dirty="0" err="1">
                <a:solidFill>
                  <a:srgbClr val="6600FF"/>
                </a:solidFill>
                <a:latin typeface="Times New Roman" pitchFamily="18" charset="0"/>
                <a:cs typeface="Times New Roman" pitchFamily="18" charset="0"/>
              </a:rPr>
              <a:t>xưng</a:t>
            </a:r>
            <a:r>
              <a:rPr lang="en-US" sz="2400" b="1" dirty="0">
                <a:solidFill>
                  <a:srgbClr val="6600FF"/>
                </a:solidFill>
                <a:latin typeface="Times New Roman" pitchFamily="18" charset="0"/>
                <a:cs typeface="Times New Roman" pitchFamily="18" charset="0"/>
              </a:rPr>
              <a:t> </a:t>
            </a:r>
            <a:r>
              <a:rPr lang="en-US" sz="2400" b="1" dirty="0" err="1">
                <a:solidFill>
                  <a:srgbClr val="6600FF"/>
                </a:solidFill>
                <a:latin typeface="Times New Roman" pitchFamily="18" charset="0"/>
                <a:cs typeface="Times New Roman" pitchFamily="18" charset="0"/>
              </a:rPr>
              <a:t>hô</a:t>
            </a:r>
            <a:r>
              <a:rPr lang="en-US" sz="2400" b="1" dirty="0">
                <a:solidFill>
                  <a:srgbClr val="6600FF"/>
                </a:solidFill>
                <a:latin typeface="Times New Roman" pitchFamily="18" charset="0"/>
                <a:cs typeface="Times New Roman" pitchFamily="18" charset="0"/>
              </a:rPr>
              <a:t> </a:t>
            </a:r>
            <a:r>
              <a:rPr lang="en-US" sz="2400" b="1" dirty="0" err="1">
                <a:solidFill>
                  <a:srgbClr val="6600FF"/>
                </a:solidFill>
                <a:latin typeface="Times New Roman" pitchFamily="18" charset="0"/>
                <a:cs typeface="Times New Roman" pitchFamily="18" charset="0"/>
              </a:rPr>
              <a:t>với</a:t>
            </a:r>
            <a:r>
              <a:rPr lang="en-US" sz="2400" b="1" dirty="0">
                <a:solidFill>
                  <a:srgbClr val="6600FF"/>
                </a:solidFill>
                <a:latin typeface="Times New Roman" pitchFamily="18" charset="0"/>
                <a:cs typeface="Times New Roman" pitchFamily="18" charset="0"/>
              </a:rPr>
              <a:t> </a:t>
            </a:r>
            <a:r>
              <a:rPr lang="en-US" sz="2400" b="1" dirty="0" err="1">
                <a:solidFill>
                  <a:srgbClr val="6600FF"/>
                </a:solidFill>
                <a:latin typeface="Times New Roman" pitchFamily="18" charset="0"/>
                <a:cs typeface="Times New Roman" pitchFamily="18" charset="0"/>
              </a:rPr>
              <a:t>vật</a:t>
            </a:r>
            <a:r>
              <a:rPr lang="en-US" sz="2400" b="1" dirty="0">
                <a:solidFill>
                  <a:srgbClr val="6600FF"/>
                </a:solidFill>
                <a:latin typeface="Times New Roman" pitchFamily="18" charset="0"/>
                <a:cs typeface="Times New Roman" pitchFamily="18" charset="0"/>
              </a:rPr>
              <a:t> </a:t>
            </a:r>
            <a:r>
              <a:rPr lang="en-US" sz="2400" b="1" dirty="0" err="1">
                <a:solidFill>
                  <a:srgbClr val="6600FF"/>
                </a:solidFill>
                <a:latin typeface="Times New Roman" pitchFamily="18" charset="0"/>
                <a:cs typeface="Times New Roman" pitchFamily="18" charset="0"/>
              </a:rPr>
              <a:t>như</a:t>
            </a:r>
            <a:r>
              <a:rPr lang="en-US" sz="2400" b="1" dirty="0">
                <a:solidFill>
                  <a:srgbClr val="6600FF"/>
                </a:solidFill>
                <a:latin typeface="Times New Roman" pitchFamily="18" charset="0"/>
                <a:cs typeface="Times New Roman" pitchFamily="18" charset="0"/>
              </a:rPr>
              <a:t> </a:t>
            </a:r>
            <a:r>
              <a:rPr lang="en-US" sz="2400" b="1" dirty="0" err="1">
                <a:solidFill>
                  <a:srgbClr val="6600FF"/>
                </a:solidFill>
                <a:latin typeface="Times New Roman" pitchFamily="18" charset="0"/>
                <a:cs typeface="Times New Roman" pitchFamily="18" charset="0"/>
              </a:rPr>
              <a:t>người</a:t>
            </a:r>
            <a:endParaRPr lang="en-US" sz="2400" b="1" dirty="0">
              <a:solidFill>
                <a:srgbClr val="6600FF"/>
              </a:solidFill>
              <a:latin typeface="Times New Roman" pitchFamily="18" charset="0"/>
              <a:cs typeface="Times New Roman" pitchFamily="18" charset="0"/>
            </a:endParaRPr>
          </a:p>
        </p:txBody>
      </p:sp>
      <p:sp>
        <p:nvSpPr>
          <p:cNvPr id="3" name="Slide Number Placeholder 2"/>
          <p:cNvSpPr>
            <a:spLocks noGrp="1"/>
          </p:cNvSpPr>
          <p:nvPr>
            <p:ph type="sldNum" sz="quarter" idx="12"/>
          </p:nvPr>
        </p:nvSpPr>
        <p:spPr/>
        <p:txBody>
          <a:bodyPr/>
          <a:lstStyle/>
          <a:p>
            <a:fld id="{49336997-C3F8-49F0-B3DC-C239357ADAE0}" type="slidenum">
              <a:rPr lang="en-US" smtClean="0">
                <a:solidFill>
                  <a:srgbClr val="000000"/>
                </a:solidFill>
              </a:rPr>
              <a:pPr/>
              <a:t>15</a:t>
            </a:fld>
            <a:endParaRPr lang="en-US">
              <a:solidFill>
                <a:srgbClr val="000000"/>
              </a:solidFill>
            </a:endParaRPr>
          </a:p>
        </p:txBody>
      </p:sp>
      <p:cxnSp>
        <p:nvCxnSpPr>
          <p:cNvPr id="79" name="Straight Arrow Connector 78"/>
          <p:cNvCxnSpPr/>
          <p:nvPr/>
        </p:nvCxnSpPr>
        <p:spPr>
          <a:xfrm>
            <a:off x="3886200" y="1583373"/>
            <a:ext cx="2833370" cy="362323"/>
          </a:xfrm>
          <a:prstGeom prst="straightConnector1">
            <a:avLst/>
          </a:prstGeom>
          <a:ln w="5715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80" name="Straight Arrow Connector 79"/>
          <p:cNvCxnSpPr/>
          <p:nvPr/>
        </p:nvCxnSpPr>
        <p:spPr>
          <a:xfrm>
            <a:off x="3810000" y="1600200"/>
            <a:ext cx="728981" cy="349981"/>
          </a:xfrm>
          <a:prstGeom prst="straightConnector1">
            <a:avLst/>
          </a:prstGeom>
          <a:ln w="5715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81" name="Straight Arrow Connector 80"/>
          <p:cNvCxnSpPr/>
          <p:nvPr/>
        </p:nvCxnSpPr>
        <p:spPr>
          <a:xfrm flipH="1">
            <a:off x="2514600" y="1600200"/>
            <a:ext cx="1248409" cy="483549"/>
          </a:xfrm>
          <a:prstGeom prst="straightConnector1">
            <a:avLst/>
          </a:prstGeom>
          <a:ln w="57150">
            <a:solidFill>
              <a:srgbClr val="00B05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98011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6653"/>
                                        </p:tgtEl>
                                        <p:attrNameLst>
                                          <p:attrName>style.visibility</p:attrName>
                                        </p:attrNameLst>
                                      </p:cBhvr>
                                      <p:to>
                                        <p:strVal val="visible"/>
                                      </p:to>
                                    </p:set>
                                    <p:animEffect transition="in" filter="fade">
                                      <p:cBhvr>
                                        <p:cTn id="7" dur="1000"/>
                                        <p:tgtEl>
                                          <p:spTgt spid="26653"/>
                                        </p:tgtEl>
                                      </p:cBhvr>
                                    </p:animEffect>
                                    <p:anim calcmode="lin" valueType="num">
                                      <p:cBhvr>
                                        <p:cTn id="8" dur="1000" fill="hold"/>
                                        <p:tgtEl>
                                          <p:spTgt spid="26653"/>
                                        </p:tgtEl>
                                        <p:attrNameLst>
                                          <p:attrName>ppt_x</p:attrName>
                                        </p:attrNameLst>
                                      </p:cBhvr>
                                      <p:tavLst>
                                        <p:tav tm="0">
                                          <p:val>
                                            <p:strVal val="#ppt_x"/>
                                          </p:val>
                                        </p:tav>
                                        <p:tav tm="100000">
                                          <p:val>
                                            <p:strVal val="#ppt_x"/>
                                          </p:val>
                                        </p:tav>
                                      </p:tavLst>
                                    </p:anim>
                                    <p:anim calcmode="lin" valueType="num">
                                      <p:cBhvr>
                                        <p:cTn id="9" dur="1000" fill="hold"/>
                                        <p:tgtEl>
                                          <p:spTgt spid="2665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nodeType="clickEffect">
                                  <p:stCondLst>
                                    <p:cond delay="0"/>
                                  </p:stCondLst>
                                  <p:childTnLst>
                                    <p:set>
                                      <p:cBhvr>
                                        <p:cTn id="13" dur="1" fill="hold">
                                          <p:stCondLst>
                                            <p:cond delay="0"/>
                                          </p:stCondLst>
                                        </p:cTn>
                                        <p:tgtEl>
                                          <p:spTgt spid="81"/>
                                        </p:tgtEl>
                                        <p:attrNameLst>
                                          <p:attrName>style.visibility</p:attrName>
                                        </p:attrNameLst>
                                      </p:cBhvr>
                                      <p:to>
                                        <p:strVal val="visible"/>
                                      </p:to>
                                    </p:set>
                                    <p:animEffect transition="in" filter="wheel(1)">
                                      <p:cBhvr>
                                        <p:cTn id="14" dur="2000"/>
                                        <p:tgtEl>
                                          <p:spTgt spid="81"/>
                                        </p:tgtEl>
                                      </p:cBhvr>
                                    </p:animEffect>
                                  </p:childTnLst>
                                </p:cTn>
                              </p:par>
                              <p:par>
                                <p:cTn id="15" presetID="21" presetClass="entr" presetSubtype="1" fill="hold" nodeType="withEffect">
                                  <p:stCondLst>
                                    <p:cond delay="0"/>
                                  </p:stCondLst>
                                  <p:childTnLst>
                                    <p:set>
                                      <p:cBhvr>
                                        <p:cTn id="16" dur="1" fill="hold">
                                          <p:stCondLst>
                                            <p:cond delay="0"/>
                                          </p:stCondLst>
                                        </p:cTn>
                                        <p:tgtEl>
                                          <p:spTgt spid="80"/>
                                        </p:tgtEl>
                                        <p:attrNameLst>
                                          <p:attrName>style.visibility</p:attrName>
                                        </p:attrNameLst>
                                      </p:cBhvr>
                                      <p:to>
                                        <p:strVal val="visible"/>
                                      </p:to>
                                    </p:set>
                                    <p:animEffect transition="in" filter="wheel(1)">
                                      <p:cBhvr>
                                        <p:cTn id="17" dur="2000"/>
                                        <p:tgtEl>
                                          <p:spTgt spid="80"/>
                                        </p:tgtEl>
                                      </p:cBhvr>
                                    </p:animEffect>
                                  </p:childTnLst>
                                </p:cTn>
                              </p:par>
                              <p:par>
                                <p:cTn id="18" presetID="21" presetClass="entr" presetSubtype="1" fill="hold" nodeType="withEffect">
                                  <p:stCondLst>
                                    <p:cond delay="0"/>
                                  </p:stCondLst>
                                  <p:childTnLst>
                                    <p:set>
                                      <p:cBhvr>
                                        <p:cTn id="19" dur="1" fill="hold">
                                          <p:stCondLst>
                                            <p:cond delay="0"/>
                                          </p:stCondLst>
                                        </p:cTn>
                                        <p:tgtEl>
                                          <p:spTgt spid="79"/>
                                        </p:tgtEl>
                                        <p:attrNameLst>
                                          <p:attrName>style.visibility</p:attrName>
                                        </p:attrNameLst>
                                      </p:cBhvr>
                                      <p:to>
                                        <p:strVal val="visible"/>
                                      </p:to>
                                    </p:set>
                                    <p:animEffect transition="in" filter="wheel(1)">
                                      <p:cBhvr>
                                        <p:cTn id="20" dur="2000"/>
                                        <p:tgtEl>
                                          <p:spTgt spid="79"/>
                                        </p:tgtEl>
                                      </p:cBhvr>
                                    </p:animEffect>
                                  </p:childTnLst>
                                </p:cTn>
                              </p:par>
                              <p:par>
                                <p:cTn id="21" presetID="21" presetClass="entr" presetSubtype="1" fill="hold" grpId="0" nodeType="withEffect">
                                  <p:stCondLst>
                                    <p:cond delay="0"/>
                                  </p:stCondLst>
                                  <p:childTnLst>
                                    <p:set>
                                      <p:cBhvr>
                                        <p:cTn id="22" dur="1" fill="hold">
                                          <p:stCondLst>
                                            <p:cond delay="0"/>
                                          </p:stCondLst>
                                        </p:cTn>
                                        <p:tgtEl>
                                          <p:spTgt spid="26654"/>
                                        </p:tgtEl>
                                        <p:attrNameLst>
                                          <p:attrName>style.visibility</p:attrName>
                                        </p:attrNameLst>
                                      </p:cBhvr>
                                      <p:to>
                                        <p:strVal val="visible"/>
                                      </p:to>
                                    </p:set>
                                    <p:animEffect transition="in" filter="wheel(1)">
                                      <p:cBhvr>
                                        <p:cTn id="23" dur="2000"/>
                                        <p:tgtEl>
                                          <p:spTgt spid="26654"/>
                                        </p:tgtEl>
                                      </p:cBhvr>
                                    </p:animEffect>
                                  </p:childTnLst>
                                </p:cTn>
                              </p:par>
                              <p:par>
                                <p:cTn id="24" presetID="21" presetClass="entr" presetSubtype="1" fill="hold" grpId="0" nodeType="withEffect">
                                  <p:stCondLst>
                                    <p:cond delay="0"/>
                                  </p:stCondLst>
                                  <p:childTnLst>
                                    <p:set>
                                      <p:cBhvr>
                                        <p:cTn id="25" dur="1" fill="hold">
                                          <p:stCondLst>
                                            <p:cond delay="0"/>
                                          </p:stCondLst>
                                        </p:cTn>
                                        <p:tgtEl>
                                          <p:spTgt spid="26655"/>
                                        </p:tgtEl>
                                        <p:attrNameLst>
                                          <p:attrName>style.visibility</p:attrName>
                                        </p:attrNameLst>
                                      </p:cBhvr>
                                      <p:to>
                                        <p:strVal val="visible"/>
                                      </p:to>
                                    </p:set>
                                    <p:animEffect transition="in" filter="wheel(1)">
                                      <p:cBhvr>
                                        <p:cTn id="26" dur="2000"/>
                                        <p:tgtEl>
                                          <p:spTgt spid="26655"/>
                                        </p:tgtEl>
                                      </p:cBhvr>
                                    </p:animEffect>
                                  </p:childTnLst>
                                </p:cTn>
                              </p:par>
                              <p:par>
                                <p:cTn id="27" presetID="21" presetClass="entr" presetSubtype="1" fill="hold" grpId="0" nodeType="withEffect">
                                  <p:stCondLst>
                                    <p:cond delay="0"/>
                                  </p:stCondLst>
                                  <p:childTnLst>
                                    <p:set>
                                      <p:cBhvr>
                                        <p:cTn id="28" dur="1" fill="hold">
                                          <p:stCondLst>
                                            <p:cond delay="0"/>
                                          </p:stCondLst>
                                        </p:cTn>
                                        <p:tgtEl>
                                          <p:spTgt spid="26656"/>
                                        </p:tgtEl>
                                        <p:attrNameLst>
                                          <p:attrName>style.visibility</p:attrName>
                                        </p:attrNameLst>
                                      </p:cBhvr>
                                      <p:to>
                                        <p:strVal val="visible"/>
                                      </p:to>
                                    </p:set>
                                    <p:animEffect transition="in" filter="wheel(1)">
                                      <p:cBhvr>
                                        <p:cTn id="29" dur="2000"/>
                                        <p:tgtEl>
                                          <p:spTgt spid="266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53" grpId="0" animBg="1"/>
      <p:bldP spid="26654" grpId="0" animBg="1"/>
      <p:bldP spid="26655" grpId="0" animBg="1"/>
      <p:bldP spid="2665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39" name="Oval 15"/>
          <p:cNvSpPr>
            <a:spLocks noChangeArrowheads="1"/>
          </p:cNvSpPr>
          <p:nvPr/>
        </p:nvSpPr>
        <p:spPr bwMode="auto">
          <a:xfrm>
            <a:off x="2650491" y="1814003"/>
            <a:ext cx="3281680" cy="1219200"/>
          </a:xfrm>
          <a:prstGeom prst="ellipse">
            <a:avLst/>
          </a:prstGeom>
          <a:blipFill>
            <a:blip r:embed="rId2"/>
            <a:tile tx="0" ty="0" sx="100000" sy="100000" flip="none" algn="tl"/>
          </a:blipFill>
          <a:ln w="9525">
            <a:solidFill>
              <a:schemeClr val="tx1"/>
            </a:solidFill>
            <a:round/>
            <a:headEnd/>
            <a:tailEnd/>
          </a:ln>
          <a:effectLst/>
          <a:extLst/>
        </p:spPr>
        <p:txBody>
          <a:bodyPr wrap="none" anchor="ctr"/>
          <a:lstStyle/>
          <a:p>
            <a:pPr algn="ctr" eaLnBrk="1" hangingPunct="1"/>
            <a:r>
              <a:rPr lang="en-US" dirty="0">
                <a:solidFill>
                  <a:srgbClr val="000000"/>
                </a:solidFill>
              </a:rPr>
              <a:t> </a:t>
            </a:r>
            <a:r>
              <a:rPr lang="en-US" sz="3600" b="1" dirty="0">
                <a:solidFill>
                  <a:srgbClr val="FF0000"/>
                </a:solidFill>
                <a:latin typeface="Times New Roman" pitchFamily="18" charset="0"/>
                <a:cs typeface="Times New Roman" pitchFamily="18" charset="0"/>
              </a:rPr>
              <a:t>NHÂN HÓA</a:t>
            </a:r>
          </a:p>
        </p:txBody>
      </p:sp>
      <p:sp>
        <p:nvSpPr>
          <p:cNvPr id="26643" name="Rectangle 19"/>
          <p:cNvSpPr>
            <a:spLocks noChangeArrowheads="1"/>
          </p:cNvSpPr>
          <p:nvPr/>
        </p:nvSpPr>
        <p:spPr bwMode="auto">
          <a:xfrm>
            <a:off x="2650491" y="155904"/>
            <a:ext cx="2319019" cy="90777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r>
              <a:rPr lang="en-US" sz="2800" b="1">
                <a:solidFill>
                  <a:srgbClr val="000000"/>
                </a:solidFill>
                <a:latin typeface="Times New Roman" pitchFamily="18" charset="0"/>
                <a:cs typeface="Times New Roman" pitchFamily="18" charset="0"/>
              </a:rPr>
              <a:t>Khái niệm</a:t>
            </a:r>
          </a:p>
        </p:txBody>
      </p:sp>
      <p:sp>
        <p:nvSpPr>
          <p:cNvPr id="26644" name="Text Box 20"/>
          <p:cNvSpPr txBox="1">
            <a:spLocks noChangeArrowheads="1"/>
          </p:cNvSpPr>
          <p:nvPr/>
        </p:nvSpPr>
        <p:spPr bwMode="auto">
          <a:xfrm>
            <a:off x="5807074" y="0"/>
            <a:ext cx="3184526" cy="1815882"/>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eaLnBrk="1" hangingPunct="1">
              <a:spcBef>
                <a:spcPct val="50000"/>
              </a:spcBef>
            </a:pPr>
            <a:r>
              <a:rPr lang="en-US" sz="2800" b="1" smtClean="0">
                <a:solidFill>
                  <a:srgbClr val="7030A0"/>
                </a:solidFill>
                <a:latin typeface="Times New Roman" pitchFamily="18" charset="0"/>
                <a:cs typeface="Times New Roman" pitchFamily="18" charset="0"/>
              </a:rPr>
              <a:t>Dùng những từ ngữ vốn tả, hoặc gọi người để tả hoặc gọi vật.</a:t>
            </a:r>
            <a:endParaRPr lang="en-US" sz="2800" b="1">
              <a:solidFill>
                <a:srgbClr val="7030A0"/>
              </a:solidFill>
              <a:latin typeface="Times New Roman" pitchFamily="18" charset="0"/>
              <a:cs typeface="Times New Roman" pitchFamily="18" charset="0"/>
            </a:endParaRPr>
          </a:p>
        </p:txBody>
      </p:sp>
      <p:sp>
        <p:nvSpPr>
          <p:cNvPr id="26647" name="Rectangle 23"/>
          <p:cNvSpPr>
            <a:spLocks noChangeArrowheads="1"/>
          </p:cNvSpPr>
          <p:nvPr/>
        </p:nvSpPr>
        <p:spPr bwMode="auto">
          <a:xfrm>
            <a:off x="6172200" y="2841338"/>
            <a:ext cx="1848645" cy="66897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r>
              <a:rPr lang="en-US" sz="2800" b="1">
                <a:solidFill>
                  <a:srgbClr val="000000"/>
                </a:solidFill>
                <a:latin typeface="Times New Roman" pitchFamily="18" charset="0"/>
                <a:cs typeface="Times New Roman" pitchFamily="18" charset="0"/>
              </a:rPr>
              <a:t>Tác dụng</a:t>
            </a:r>
          </a:p>
        </p:txBody>
      </p:sp>
      <p:sp>
        <p:nvSpPr>
          <p:cNvPr id="26649" name="Text Box 25"/>
          <p:cNvSpPr txBox="1">
            <a:spLocks noChangeArrowheads="1"/>
          </p:cNvSpPr>
          <p:nvPr/>
        </p:nvSpPr>
        <p:spPr bwMode="auto">
          <a:xfrm>
            <a:off x="5883908" y="4021001"/>
            <a:ext cx="3184526" cy="2677656"/>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eaLnBrk="1" hangingPunct="1"/>
            <a:r>
              <a:rPr lang="en-US" sz="2800" b="1" i="1" smtClean="0">
                <a:solidFill>
                  <a:srgbClr val="6600FF"/>
                </a:solidFill>
                <a:latin typeface="Times New Roman" pitchFamily="18" charset="0"/>
                <a:cs typeface="Times New Roman" pitchFamily="18" charset="0"/>
              </a:rPr>
              <a:t>- </a:t>
            </a:r>
            <a:r>
              <a:rPr lang="vi-VN" sz="2800" b="1" smtClean="0">
                <a:solidFill>
                  <a:srgbClr val="6600FF"/>
                </a:solidFill>
                <a:latin typeface="Times New Roman" pitchFamily="18" charset="0"/>
                <a:cs typeface="Times New Roman" pitchFamily="18" charset="0"/>
              </a:rPr>
              <a:t>gần </a:t>
            </a:r>
            <a:r>
              <a:rPr lang="vi-VN" sz="2800" b="1">
                <a:solidFill>
                  <a:srgbClr val="6600FF"/>
                </a:solidFill>
                <a:latin typeface="Times New Roman" pitchFamily="18" charset="0"/>
                <a:cs typeface="Times New Roman" pitchFamily="18" charset="0"/>
              </a:rPr>
              <a:t>gũi với con người;</a:t>
            </a:r>
          </a:p>
          <a:p>
            <a:pPr algn="just" eaLnBrk="1" hangingPunct="1"/>
            <a:r>
              <a:rPr lang="vi-VN" sz="2800" b="1" smtClean="0">
                <a:solidFill>
                  <a:srgbClr val="6600FF"/>
                </a:solidFill>
                <a:latin typeface="Times New Roman" pitchFamily="18" charset="0"/>
                <a:cs typeface="Times New Roman" pitchFamily="18" charset="0"/>
              </a:rPr>
              <a:t>-</a:t>
            </a:r>
            <a:r>
              <a:rPr lang="en-US" sz="2800" b="1" smtClean="0">
                <a:solidFill>
                  <a:srgbClr val="6600FF"/>
                </a:solidFill>
                <a:latin typeface="Times New Roman" pitchFamily="18" charset="0"/>
                <a:cs typeface="Times New Roman" pitchFamily="18" charset="0"/>
              </a:rPr>
              <a:t> b</a:t>
            </a:r>
            <a:r>
              <a:rPr lang="vi-VN" sz="2800" b="1">
                <a:solidFill>
                  <a:srgbClr val="6600FF"/>
                </a:solidFill>
                <a:latin typeface="Times New Roman" pitchFamily="18" charset="0"/>
                <a:cs typeface="Times New Roman" pitchFamily="18" charset="0"/>
              </a:rPr>
              <a:t>iểu thị được những suy nghĩ, tình cảm của con người.</a:t>
            </a:r>
          </a:p>
        </p:txBody>
      </p:sp>
      <p:sp>
        <p:nvSpPr>
          <p:cNvPr id="26653" name="Rectangle 29"/>
          <p:cNvSpPr>
            <a:spLocks noChangeArrowheads="1"/>
          </p:cNvSpPr>
          <p:nvPr/>
        </p:nvSpPr>
        <p:spPr bwMode="auto">
          <a:xfrm>
            <a:off x="702310" y="2989705"/>
            <a:ext cx="2819400" cy="66897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r>
              <a:rPr lang="en-US" sz="2800" b="1" dirty="0" err="1">
                <a:solidFill>
                  <a:srgbClr val="000000"/>
                </a:solidFill>
                <a:latin typeface="Times New Roman" pitchFamily="18" charset="0"/>
                <a:cs typeface="Times New Roman" pitchFamily="18" charset="0"/>
              </a:rPr>
              <a:t>Các</a:t>
            </a:r>
            <a:r>
              <a:rPr lang="en-US" sz="2800" b="1" dirty="0">
                <a:solidFill>
                  <a:srgbClr val="000000"/>
                </a:solidFill>
                <a:latin typeface="Times New Roman" pitchFamily="18" charset="0"/>
                <a:cs typeface="Times New Roman" pitchFamily="18" charset="0"/>
              </a:rPr>
              <a:t> </a:t>
            </a:r>
            <a:r>
              <a:rPr lang="en-US" sz="2800" b="1" dirty="0" err="1">
                <a:solidFill>
                  <a:srgbClr val="000000"/>
                </a:solidFill>
                <a:latin typeface="Times New Roman" pitchFamily="18" charset="0"/>
                <a:cs typeface="Times New Roman" pitchFamily="18" charset="0"/>
              </a:rPr>
              <a:t>kiểu</a:t>
            </a:r>
            <a:r>
              <a:rPr lang="en-US" sz="2800" b="1" dirty="0">
                <a:solidFill>
                  <a:srgbClr val="000000"/>
                </a:solidFill>
                <a:latin typeface="Times New Roman" pitchFamily="18" charset="0"/>
                <a:cs typeface="Times New Roman" pitchFamily="18" charset="0"/>
              </a:rPr>
              <a:t> </a:t>
            </a:r>
            <a:r>
              <a:rPr lang="en-US" sz="2800" b="1" dirty="0" err="1">
                <a:solidFill>
                  <a:srgbClr val="000000"/>
                </a:solidFill>
                <a:latin typeface="Times New Roman" pitchFamily="18" charset="0"/>
                <a:cs typeface="Times New Roman" pitchFamily="18" charset="0"/>
              </a:rPr>
              <a:t>nhân</a:t>
            </a:r>
            <a:r>
              <a:rPr lang="en-US" sz="2800" b="1" dirty="0">
                <a:solidFill>
                  <a:srgbClr val="000000"/>
                </a:solidFill>
                <a:latin typeface="Times New Roman" pitchFamily="18" charset="0"/>
                <a:cs typeface="Times New Roman" pitchFamily="18" charset="0"/>
              </a:rPr>
              <a:t> </a:t>
            </a:r>
            <a:r>
              <a:rPr lang="en-US" sz="2800" b="1" dirty="0" err="1">
                <a:solidFill>
                  <a:srgbClr val="000000"/>
                </a:solidFill>
                <a:latin typeface="Times New Roman" pitchFamily="18" charset="0"/>
                <a:cs typeface="Times New Roman" pitchFamily="18" charset="0"/>
              </a:rPr>
              <a:t>hóa</a:t>
            </a:r>
            <a:endParaRPr lang="en-US" sz="2800" b="1" dirty="0">
              <a:solidFill>
                <a:srgbClr val="000000"/>
              </a:solidFill>
              <a:latin typeface="Times New Roman" pitchFamily="18" charset="0"/>
              <a:cs typeface="Times New Roman" pitchFamily="18" charset="0"/>
            </a:endParaRPr>
          </a:p>
        </p:txBody>
      </p:sp>
      <p:sp>
        <p:nvSpPr>
          <p:cNvPr id="26654" name="Text Box 30"/>
          <p:cNvSpPr txBox="1">
            <a:spLocks noChangeArrowheads="1"/>
          </p:cNvSpPr>
          <p:nvPr/>
        </p:nvSpPr>
        <p:spPr bwMode="auto">
          <a:xfrm>
            <a:off x="50482" y="4007928"/>
            <a:ext cx="1247300" cy="2677656"/>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hangingPunct="1">
              <a:spcBef>
                <a:spcPct val="50000"/>
              </a:spcBef>
            </a:pPr>
            <a:r>
              <a:rPr lang="en-US" sz="2400" b="1" smtClean="0">
                <a:solidFill>
                  <a:srgbClr val="6600FF"/>
                </a:solidFill>
                <a:latin typeface="Times New Roman" pitchFamily="18" charset="0"/>
                <a:cs typeface="Times New Roman" pitchFamily="18" charset="0"/>
              </a:rPr>
              <a:t>1. Dùng </a:t>
            </a:r>
            <a:r>
              <a:rPr lang="en-US" sz="2400" b="1">
                <a:solidFill>
                  <a:srgbClr val="6600FF"/>
                </a:solidFill>
                <a:latin typeface="Times New Roman" pitchFamily="18" charset="0"/>
                <a:cs typeface="Times New Roman" pitchFamily="18" charset="0"/>
              </a:rPr>
              <a:t>những vốn từ gọi, tả người để gọi, tả  vật</a:t>
            </a:r>
          </a:p>
        </p:txBody>
      </p:sp>
      <p:sp>
        <p:nvSpPr>
          <p:cNvPr id="26655" name="Text Box 31"/>
          <p:cNvSpPr txBox="1">
            <a:spLocks noChangeArrowheads="1"/>
          </p:cNvSpPr>
          <p:nvPr/>
        </p:nvSpPr>
        <p:spPr bwMode="auto">
          <a:xfrm>
            <a:off x="1610361" y="4008659"/>
            <a:ext cx="2199640" cy="2677656"/>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hangingPunct="1">
              <a:spcBef>
                <a:spcPct val="50000"/>
              </a:spcBef>
            </a:pPr>
            <a:r>
              <a:rPr lang="en-US" sz="2400" b="1" smtClean="0">
                <a:solidFill>
                  <a:srgbClr val="6600FF"/>
                </a:solidFill>
                <a:latin typeface="Times New Roman" pitchFamily="18" charset="0"/>
                <a:cs typeface="Times New Roman" pitchFamily="18" charset="0"/>
              </a:rPr>
              <a:t>2. Dùng </a:t>
            </a:r>
            <a:r>
              <a:rPr lang="en-US" sz="2400" b="1">
                <a:solidFill>
                  <a:srgbClr val="6600FF"/>
                </a:solidFill>
                <a:latin typeface="Times New Roman" pitchFamily="18" charset="0"/>
                <a:cs typeface="Times New Roman" pitchFamily="18" charset="0"/>
              </a:rPr>
              <a:t>những vốn từ chỉ hoạt động, tính chất của người để chỉ hoạt động, tính chất của vật.</a:t>
            </a:r>
          </a:p>
        </p:txBody>
      </p:sp>
      <p:sp>
        <p:nvSpPr>
          <p:cNvPr id="26656" name="Text Box 32"/>
          <p:cNvSpPr txBox="1">
            <a:spLocks noChangeArrowheads="1"/>
          </p:cNvSpPr>
          <p:nvPr/>
        </p:nvSpPr>
        <p:spPr bwMode="auto">
          <a:xfrm>
            <a:off x="4209177" y="4021001"/>
            <a:ext cx="1122520" cy="2677656"/>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hangingPunct="1">
              <a:spcBef>
                <a:spcPct val="50000"/>
              </a:spcBef>
            </a:pPr>
            <a:r>
              <a:rPr lang="en-US" sz="2400" b="1" smtClean="0">
                <a:solidFill>
                  <a:srgbClr val="6600FF"/>
                </a:solidFill>
                <a:latin typeface="Times New Roman" pitchFamily="18" charset="0"/>
                <a:cs typeface="Times New Roman" pitchFamily="18" charset="0"/>
              </a:rPr>
              <a:t>3. Trò </a:t>
            </a:r>
            <a:r>
              <a:rPr lang="en-US" sz="2400" b="1">
                <a:solidFill>
                  <a:srgbClr val="6600FF"/>
                </a:solidFill>
                <a:latin typeface="Times New Roman" pitchFamily="18" charset="0"/>
                <a:cs typeface="Times New Roman" pitchFamily="18" charset="0"/>
              </a:rPr>
              <a:t>chuyện xưng hô với vật như người</a:t>
            </a:r>
          </a:p>
        </p:txBody>
      </p:sp>
      <p:sp>
        <p:nvSpPr>
          <p:cNvPr id="3" name="Slide Number Placeholder 2"/>
          <p:cNvSpPr>
            <a:spLocks noGrp="1"/>
          </p:cNvSpPr>
          <p:nvPr>
            <p:ph type="sldNum" sz="quarter" idx="12"/>
          </p:nvPr>
        </p:nvSpPr>
        <p:spPr/>
        <p:txBody>
          <a:bodyPr/>
          <a:lstStyle/>
          <a:p>
            <a:fld id="{49336997-C3F8-49F0-B3DC-C239357ADAE0}" type="slidenum">
              <a:rPr lang="en-US" smtClean="0">
                <a:solidFill>
                  <a:srgbClr val="000000"/>
                </a:solidFill>
              </a:rPr>
              <a:pPr/>
              <a:t>16</a:t>
            </a:fld>
            <a:endParaRPr lang="en-US">
              <a:solidFill>
                <a:srgbClr val="000000"/>
              </a:solidFill>
            </a:endParaRPr>
          </a:p>
        </p:txBody>
      </p:sp>
      <p:cxnSp>
        <p:nvCxnSpPr>
          <p:cNvPr id="5" name="Straight Arrow Connector 4"/>
          <p:cNvCxnSpPr/>
          <p:nvPr/>
        </p:nvCxnSpPr>
        <p:spPr>
          <a:xfrm flipV="1">
            <a:off x="4166234" y="1057044"/>
            <a:ext cx="0" cy="756959"/>
          </a:xfrm>
          <a:prstGeom prst="straightConnector1">
            <a:avLst/>
          </a:prstGeom>
          <a:ln w="57150">
            <a:solidFill>
              <a:srgbClr val="FF00FF"/>
            </a:solidFill>
            <a:tailEnd type="arrow"/>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a:stCxn id="26643" idx="3"/>
          </p:cNvCxnSpPr>
          <p:nvPr/>
        </p:nvCxnSpPr>
        <p:spPr>
          <a:xfrm>
            <a:off x="4969510" y="609789"/>
            <a:ext cx="854709" cy="0"/>
          </a:xfrm>
          <a:prstGeom prst="straightConnector1">
            <a:avLst/>
          </a:prstGeom>
          <a:ln w="5715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flipH="1">
            <a:off x="1765300" y="2350066"/>
            <a:ext cx="1003299" cy="718347"/>
          </a:xfrm>
          <a:prstGeom prst="straightConnector1">
            <a:avLst/>
          </a:prstGeom>
          <a:ln w="57150">
            <a:solidFill>
              <a:srgbClr val="FF00FF"/>
            </a:solidFill>
            <a:tailEnd type="arrow"/>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a:off x="5638800" y="2326284"/>
            <a:ext cx="1443513" cy="566833"/>
          </a:xfrm>
          <a:prstGeom prst="straightConnector1">
            <a:avLst/>
          </a:prstGeom>
          <a:ln w="57150">
            <a:solidFill>
              <a:srgbClr val="FF00FF"/>
            </a:solidFill>
            <a:tailEnd type="arrow"/>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a:off x="7372110" y="3461673"/>
            <a:ext cx="0" cy="698500"/>
          </a:xfrm>
          <a:prstGeom prst="straightConnector1">
            <a:avLst/>
          </a:prstGeom>
          <a:ln w="5715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79" name="Straight Arrow Connector 78"/>
          <p:cNvCxnSpPr>
            <a:stCxn id="26653" idx="2"/>
          </p:cNvCxnSpPr>
          <p:nvPr/>
        </p:nvCxnSpPr>
        <p:spPr>
          <a:xfrm>
            <a:off x="2112010" y="3658678"/>
            <a:ext cx="2833370" cy="362323"/>
          </a:xfrm>
          <a:prstGeom prst="straightConnector1">
            <a:avLst/>
          </a:prstGeom>
          <a:ln w="5715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80" name="Straight Arrow Connector 79"/>
          <p:cNvCxnSpPr>
            <a:endCxn id="26655" idx="0"/>
          </p:cNvCxnSpPr>
          <p:nvPr/>
        </p:nvCxnSpPr>
        <p:spPr>
          <a:xfrm>
            <a:off x="1981200" y="3658678"/>
            <a:ext cx="728981" cy="349981"/>
          </a:xfrm>
          <a:prstGeom prst="straightConnector1">
            <a:avLst/>
          </a:prstGeom>
          <a:ln w="5715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81" name="Straight Arrow Connector 80"/>
          <p:cNvCxnSpPr/>
          <p:nvPr/>
        </p:nvCxnSpPr>
        <p:spPr>
          <a:xfrm flipH="1">
            <a:off x="732791" y="3658678"/>
            <a:ext cx="1248409" cy="483549"/>
          </a:xfrm>
          <a:prstGeom prst="straightConnector1">
            <a:avLst/>
          </a:prstGeom>
          <a:ln w="57150">
            <a:solidFill>
              <a:srgbClr val="00B05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88847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5"/>
                                        </p:tgtEl>
                                        <p:attrNameLst>
                                          <p:attrName>style.visibility</p:attrName>
                                        </p:attrNameLst>
                                      </p:cBhvr>
                                      <p:to>
                                        <p:strVal val="visible"/>
                                      </p:to>
                                    </p:set>
                                    <p:animEffect transition="in" filter="fade">
                                      <p:cBhvr>
                                        <p:cTn id="12" dur="1000"/>
                                        <p:tgtEl>
                                          <p:spTgt spid="35"/>
                                        </p:tgtEl>
                                      </p:cBhvr>
                                    </p:animEffect>
                                    <p:anim calcmode="lin" valueType="num">
                                      <p:cBhvr>
                                        <p:cTn id="13" dur="1000" fill="hold"/>
                                        <p:tgtEl>
                                          <p:spTgt spid="35"/>
                                        </p:tgtEl>
                                        <p:attrNameLst>
                                          <p:attrName>ppt_x</p:attrName>
                                        </p:attrNameLst>
                                      </p:cBhvr>
                                      <p:tavLst>
                                        <p:tav tm="0">
                                          <p:val>
                                            <p:strVal val="#ppt_x"/>
                                          </p:val>
                                        </p:tav>
                                        <p:tav tm="100000">
                                          <p:val>
                                            <p:strVal val="#ppt_x"/>
                                          </p:val>
                                        </p:tav>
                                      </p:tavLst>
                                    </p:anim>
                                    <p:anim calcmode="lin" valueType="num">
                                      <p:cBhvr>
                                        <p:cTn id="14" dur="1000" fill="hold"/>
                                        <p:tgtEl>
                                          <p:spTgt spid="35"/>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6"/>
                                        </p:tgtEl>
                                        <p:attrNameLst>
                                          <p:attrName>style.visibility</p:attrName>
                                        </p:attrNameLst>
                                      </p:cBhvr>
                                      <p:to>
                                        <p:strVal val="visible"/>
                                      </p:to>
                                    </p:set>
                                    <p:animEffect transition="in" filter="fade">
                                      <p:cBhvr>
                                        <p:cTn id="17" dur="1000"/>
                                        <p:tgtEl>
                                          <p:spTgt spid="36"/>
                                        </p:tgtEl>
                                      </p:cBhvr>
                                    </p:animEffect>
                                    <p:anim calcmode="lin" valueType="num">
                                      <p:cBhvr>
                                        <p:cTn id="18" dur="1000" fill="hold"/>
                                        <p:tgtEl>
                                          <p:spTgt spid="36"/>
                                        </p:tgtEl>
                                        <p:attrNameLst>
                                          <p:attrName>ppt_x</p:attrName>
                                        </p:attrNameLst>
                                      </p:cBhvr>
                                      <p:tavLst>
                                        <p:tav tm="0">
                                          <p:val>
                                            <p:strVal val="#ppt_x"/>
                                          </p:val>
                                        </p:tav>
                                        <p:tav tm="100000">
                                          <p:val>
                                            <p:strVal val="#ppt_x"/>
                                          </p:val>
                                        </p:tav>
                                      </p:tavLst>
                                    </p:anim>
                                    <p:anim calcmode="lin" valueType="num">
                                      <p:cBhvr>
                                        <p:cTn id="19" dur="1000" fill="hold"/>
                                        <p:tgtEl>
                                          <p:spTgt spid="36"/>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26643"/>
                                        </p:tgtEl>
                                        <p:attrNameLst>
                                          <p:attrName>style.visibility</p:attrName>
                                        </p:attrNameLst>
                                      </p:cBhvr>
                                      <p:to>
                                        <p:strVal val="visible"/>
                                      </p:to>
                                    </p:set>
                                    <p:animEffect transition="in" filter="fade">
                                      <p:cBhvr>
                                        <p:cTn id="22" dur="1000"/>
                                        <p:tgtEl>
                                          <p:spTgt spid="26643"/>
                                        </p:tgtEl>
                                      </p:cBhvr>
                                    </p:animEffect>
                                    <p:anim calcmode="lin" valueType="num">
                                      <p:cBhvr>
                                        <p:cTn id="23" dur="1000" fill="hold"/>
                                        <p:tgtEl>
                                          <p:spTgt spid="26643"/>
                                        </p:tgtEl>
                                        <p:attrNameLst>
                                          <p:attrName>ppt_x</p:attrName>
                                        </p:attrNameLst>
                                      </p:cBhvr>
                                      <p:tavLst>
                                        <p:tav tm="0">
                                          <p:val>
                                            <p:strVal val="#ppt_x"/>
                                          </p:val>
                                        </p:tav>
                                        <p:tav tm="100000">
                                          <p:val>
                                            <p:strVal val="#ppt_x"/>
                                          </p:val>
                                        </p:tav>
                                      </p:tavLst>
                                    </p:anim>
                                    <p:anim calcmode="lin" valueType="num">
                                      <p:cBhvr>
                                        <p:cTn id="24" dur="1000" fill="hold"/>
                                        <p:tgtEl>
                                          <p:spTgt spid="2664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26653"/>
                                        </p:tgtEl>
                                        <p:attrNameLst>
                                          <p:attrName>style.visibility</p:attrName>
                                        </p:attrNameLst>
                                      </p:cBhvr>
                                      <p:to>
                                        <p:strVal val="visible"/>
                                      </p:to>
                                    </p:set>
                                    <p:animEffect transition="in" filter="fade">
                                      <p:cBhvr>
                                        <p:cTn id="27" dur="1000"/>
                                        <p:tgtEl>
                                          <p:spTgt spid="26653"/>
                                        </p:tgtEl>
                                      </p:cBhvr>
                                    </p:animEffect>
                                    <p:anim calcmode="lin" valueType="num">
                                      <p:cBhvr>
                                        <p:cTn id="28" dur="1000" fill="hold"/>
                                        <p:tgtEl>
                                          <p:spTgt spid="26653"/>
                                        </p:tgtEl>
                                        <p:attrNameLst>
                                          <p:attrName>ppt_x</p:attrName>
                                        </p:attrNameLst>
                                      </p:cBhvr>
                                      <p:tavLst>
                                        <p:tav tm="0">
                                          <p:val>
                                            <p:strVal val="#ppt_x"/>
                                          </p:val>
                                        </p:tav>
                                        <p:tav tm="100000">
                                          <p:val>
                                            <p:strVal val="#ppt_x"/>
                                          </p:val>
                                        </p:tav>
                                      </p:tavLst>
                                    </p:anim>
                                    <p:anim calcmode="lin" valueType="num">
                                      <p:cBhvr>
                                        <p:cTn id="29" dur="1000" fill="hold"/>
                                        <p:tgtEl>
                                          <p:spTgt spid="26653"/>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26647"/>
                                        </p:tgtEl>
                                        <p:attrNameLst>
                                          <p:attrName>style.visibility</p:attrName>
                                        </p:attrNameLst>
                                      </p:cBhvr>
                                      <p:to>
                                        <p:strVal val="visible"/>
                                      </p:to>
                                    </p:set>
                                    <p:animEffect transition="in" filter="fade">
                                      <p:cBhvr>
                                        <p:cTn id="32" dur="1000"/>
                                        <p:tgtEl>
                                          <p:spTgt spid="26647"/>
                                        </p:tgtEl>
                                      </p:cBhvr>
                                    </p:animEffect>
                                    <p:anim calcmode="lin" valueType="num">
                                      <p:cBhvr>
                                        <p:cTn id="33" dur="1000" fill="hold"/>
                                        <p:tgtEl>
                                          <p:spTgt spid="26647"/>
                                        </p:tgtEl>
                                        <p:attrNameLst>
                                          <p:attrName>ppt_x</p:attrName>
                                        </p:attrNameLst>
                                      </p:cBhvr>
                                      <p:tavLst>
                                        <p:tav tm="0">
                                          <p:val>
                                            <p:strVal val="#ppt_x"/>
                                          </p:val>
                                        </p:tav>
                                        <p:tav tm="100000">
                                          <p:val>
                                            <p:strVal val="#ppt_x"/>
                                          </p:val>
                                        </p:tav>
                                      </p:tavLst>
                                    </p:anim>
                                    <p:anim calcmode="lin" valueType="num">
                                      <p:cBhvr>
                                        <p:cTn id="34" dur="1000" fill="hold"/>
                                        <p:tgtEl>
                                          <p:spTgt spid="26647"/>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33"/>
                                        </p:tgtEl>
                                        <p:attrNameLst>
                                          <p:attrName>style.visibility</p:attrName>
                                        </p:attrNameLst>
                                      </p:cBhvr>
                                      <p:to>
                                        <p:strVal val="visible"/>
                                      </p:to>
                                    </p:set>
                                    <p:animEffect transition="in" filter="barn(inVertical)">
                                      <p:cBhvr>
                                        <p:cTn id="39" dur="500"/>
                                        <p:tgtEl>
                                          <p:spTgt spid="33"/>
                                        </p:tgtEl>
                                      </p:cBhvr>
                                    </p:animEffect>
                                  </p:childTnLst>
                                </p:cTn>
                              </p:par>
                              <p:par>
                                <p:cTn id="40" presetID="16" presetClass="entr" presetSubtype="21" fill="hold" grpId="0" nodeType="withEffect">
                                  <p:stCondLst>
                                    <p:cond delay="0"/>
                                  </p:stCondLst>
                                  <p:childTnLst>
                                    <p:set>
                                      <p:cBhvr>
                                        <p:cTn id="41" dur="1" fill="hold">
                                          <p:stCondLst>
                                            <p:cond delay="0"/>
                                          </p:stCondLst>
                                        </p:cTn>
                                        <p:tgtEl>
                                          <p:spTgt spid="26644"/>
                                        </p:tgtEl>
                                        <p:attrNameLst>
                                          <p:attrName>style.visibility</p:attrName>
                                        </p:attrNameLst>
                                      </p:cBhvr>
                                      <p:to>
                                        <p:strVal val="visible"/>
                                      </p:to>
                                    </p:set>
                                    <p:animEffect transition="in" filter="barn(inVertical)">
                                      <p:cBhvr>
                                        <p:cTn id="42" dur="500"/>
                                        <p:tgtEl>
                                          <p:spTgt spid="26644"/>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37"/>
                                        </p:tgtEl>
                                        <p:attrNameLst>
                                          <p:attrName>style.visibility</p:attrName>
                                        </p:attrNameLst>
                                      </p:cBhvr>
                                      <p:to>
                                        <p:strVal val="visible"/>
                                      </p:to>
                                    </p:set>
                                    <p:animEffect transition="in" filter="wipe(down)">
                                      <p:cBhvr>
                                        <p:cTn id="47" dur="500"/>
                                        <p:tgtEl>
                                          <p:spTgt spid="37"/>
                                        </p:tgtEl>
                                      </p:cBhvr>
                                    </p:animEffect>
                                  </p:childTnLst>
                                </p:cTn>
                              </p:par>
                              <p:par>
                                <p:cTn id="48" presetID="22" presetClass="entr" presetSubtype="4" fill="hold" grpId="0" nodeType="withEffect">
                                  <p:stCondLst>
                                    <p:cond delay="0"/>
                                  </p:stCondLst>
                                  <p:childTnLst>
                                    <p:set>
                                      <p:cBhvr>
                                        <p:cTn id="49" dur="1" fill="hold">
                                          <p:stCondLst>
                                            <p:cond delay="0"/>
                                          </p:stCondLst>
                                        </p:cTn>
                                        <p:tgtEl>
                                          <p:spTgt spid="26649"/>
                                        </p:tgtEl>
                                        <p:attrNameLst>
                                          <p:attrName>style.visibility</p:attrName>
                                        </p:attrNameLst>
                                      </p:cBhvr>
                                      <p:to>
                                        <p:strVal val="visible"/>
                                      </p:to>
                                    </p:set>
                                    <p:animEffect transition="in" filter="wipe(down)">
                                      <p:cBhvr>
                                        <p:cTn id="50" dur="500"/>
                                        <p:tgtEl>
                                          <p:spTgt spid="26649"/>
                                        </p:tgtEl>
                                      </p:cBhvr>
                                    </p:animEffect>
                                  </p:childTnLst>
                                </p:cTn>
                              </p:par>
                            </p:childTnLst>
                          </p:cTn>
                        </p:par>
                      </p:childTnLst>
                    </p:cTn>
                  </p:par>
                  <p:par>
                    <p:cTn id="51" fill="hold">
                      <p:stCondLst>
                        <p:cond delay="indefinite"/>
                      </p:stCondLst>
                      <p:childTnLst>
                        <p:par>
                          <p:cTn id="52" fill="hold">
                            <p:stCondLst>
                              <p:cond delay="0"/>
                            </p:stCondLst>
                            <p:childTnLst>
                              <p:par>
                                <p:cTn id="53" presetID="21" presetClass="entr" presetSubtype="1" fill="hold" nodeType="clickEffect">
                                  <p:stCondLst>
                                    <p:cond delay="0"/>
                                  </p:stCondLst>
                                  <p:childTnLst>
                                    <p:set>
                                      <p:cBhvr>
                                        <p:cTn id="54" dur="1" fill="hold">
                                          <p:stCondLst>
                                            <p:cond delay="0"/>
                                          </p:stCondLst>
                                        </p:cTn>
                                        <p:tgtEl>
                                          <p:spTgt spid="81"/>
                                        </p:tgtEl>
                                        <p:attrNameLst>
                                          <p:attrName>style.visibility</p:attrName>
                                        </p:attrNameLst>
                                      </p:cBhvr>
                                      <p:to>
                                        <p:strVal val="visible"/>
                                      </p:to>
                                    </p:set>
                                    <p:animEffect transition="in" filter="wheel(1)">
                                      <p:cBhvr>
                                        <p:cTn id="55" dur="2000"/>
                                        <p:tgtEl>
                                          <p:spTgt spid="81"/>
                                        </p:tgtEl>
                                      </p:cBhvr>
                                    </p:animEffect>
                                  </p:childTnLst>
                                </p:cTn>
                              </p:par>
                              <p:par>
                                <p:cTn id="56" presetID="21" presetClass="entr" presetSubtype="1" fill="hold" nodeType="withEffect">
                                  <p:stCondLst>
                                    <p:cond delay="0"/>
                                  </p:stCondLst>
                                  <p:childTnLst>
                                    <p:set>
                                      <p:cBhvr>
                                        <p:cTn id="57" dur="1" fill="hold">
                                          <p:stCondLst>
                                            <p:cond delay="0"/>
                                          </p:stCondLst>
                                        </p:cTn>
                                        <p:tgtEl>
                                          <p:spTgt spid="80"/>
                                        </p:tgtEl>
                                        <p:attrNameLst>
                                          <p:attrName>style.visibility</p:attrName>
                                        </p:attrNameLst>
                                      </p:cBhvr>
                                      <p:to>
                                        <p:strVal val="visible"/>
                                      </p:to>
                                    </p:set>
                                    <p:animEffect transition="in" filter="wheel(1)">
                                      <p:cBhvr>
                                        <p:cTn id="58" dur="2000"/>
                                        <p:tgtEl>
                                          <p:spTgt spid="80"/>
                                        </p:tgtEl>
                                      </p:cBhvr>
                                    </p:animEffect>
                                  </p:childTnLst>
                                </p:cTn>
                              </p:par>
                              <p:par>
                                <p:cTn id="59" presetID="21" presetClass="entr" presetSubtype="1" fill="hold" nodeType="withEffect">
                                  <p:stCondLst>
                                    <p:cond delay="0"/>
                                  </p:stCondLst>
                                  <p:childTnLst>
                                    <p:set>
                                      <p:cBhvr>
                                        <p:cTn id="60" dur="1" fill="hold">
                                          <p:stCondLst>
                                            <p:cond delay="0"/>
                                          </p:stCondLst>
                                        </p:cTn>
                                        <p:tgtEl>
                                          <p:spTgt spid="79"/>
                                        </p:tgtEl>
                                        <p:attrNameLst>
                                          <p:attrName>style.visibility</p:attrName>
                                        </p:attrNameLst>
                                      </p:cBhvr>
                                      <p:to>
                                        <p:strVal val="visible"/>
                                      </p:to>
                                    </p:set>
                                    <p:animEffect transition="in" filter="wheel(1)">
                                      <p:cBhvr>
                                        <p:cTn id="61" dur="2000"/>
                                        <p:tgtEl>
                                          <p:spTgt spid="79"/>
                                        </p:tgtEl>
                                      </p:cBhvr>
                                    </p:animEffect>
                                  </p:childTnLst>
                                </p:cTn>
                              </p:par>
                              <p:par>
                                <p:cTn id="62" presetID="21" presetClass="entr" presetSubtype="1" fill="hold" grpId="0" nodeType="withEffect">
                                  <p:stCondLst>
                                    <p:cond delay="0"/>
                                  </p:stCondLst>
                                  <p:childTnLst>
                                    <p:set>
                                      <p:cBhvr>
                                        <p:cTn id="63" dur="1" fill="hold">
                                          <p:stCondLst>
                                            <p:cond delay="0"/>
                                          </p:stCondLst>
                                        </p:cTn>
                                        <p:tgtEl>
                                          <p:spTgt spid="26654"/>
                                        </p:tgtEl>
                                        <p:attrNameLst>
                                          <p:attrName>style.visibility</p:attrName>
                                        </p:attrNameLst>
                                      </p:cBhvr>
                                      <p:to>
                                        <p:strVal val="visible"/>
                                      </p:to>
                                    </p:set>
                                    <p:animEffect transition="in" filter="wheel(1)">
                                      <p:cBhvr>
                                        <p:cTn id="64" dur="2000"/>
                                        <p:tgtEl>
                                          <p:spTgt spid="26654"/>
                                        </p:tgtEl>
                                      </p:cBhvr>
                                    </p:animEffect>
                                  </p:childTnLst>
                                </p:cTn>
                              </p:par>
                              <p:par>
                                <p:cTn id="65" presetID="21" presetClass="entr" presetSubtype="1" fill="hold" grpId="0" nodeType="withEffect">
                                  <p:stCondLst>
                                    <p:cond delay="0"/>
                                  </p:stCondLst>
                                  <p:childTnLst>
                                    <p:set>
                                      <p:cBhvr>
                                        <p:cTn id="66" dur="1" fill="hold">
                                          <p:stCondLst>
                                            <p:cond delay="0"/>
                                          </p:stCondLst>
                                        </p:cTn>
                                        <p:tgtEl>
                                          <p:spTgt spid="26655"/>
                                        </p:tgtEl>
                                        <p:attrNameLst>
                                          <p:attrName>style.visibility</p:attrName>
                                        </p:attrNameLst>
                                      </p:cBhvr>
                                      <p:to>
                                        <p:strVal val="visible"/>
                                      </p:to>
                                    </p:set>
                                    <p:animEffect transition="in" filter="wheel(1)">
                                      <p:cBhvr>
                                        <p:cTn id="67" dur="2000"/>
                                        <p:tgtEl>
                                          <p:spTgt spid="26655"/>
                                        </p:tgtEl>
                                      </p:cBhvr>
                                    </p:animEffect>
                                  </p:childTnLst>
                                </p:cTn>
                              </p:par>
                              <p:par>
                                <p:cTn id="68" presetID="21" presetClass="entr" presetSubtype="1" fill="hold" grpId="0" nodeType="withEffect">
                                  <p:stCondLst>
                                    <p:cond delay="0"/>
                                  </p:stCondLst>
                                  <p:childTnLst>
                                    <p:set>
                                      <p:cBhvr>
                                        <p:cTn id="69" dur="1" fill="hold">
                                          <p:stCondLst>
                                            <p:cond delay="0"/>
                                          </p:stCondLst>
                                        </p:cTn>
                                        <p:tgtEl>
                                          <p:spTgt spid="26656"/>
                                        </p:tgtEl>
                                        <p:attrNameLst>
                                          <p:attrName>style.visibility</p:attrName>
                                        </p:attrNameLst>
                                      </p:cBhvr>
                                      <p:to>
                                        <p:strVal val="visible"/>
                                      </p:to>
                                    </p:set>
                                    <p:animEffect transition="in" filter="wheel(1)">
                                      <p:cBhvr>
                                        <p:cTn id="70" dur="2000"/>
                                        <p:tgtEl>
                                          <p:spTgt spid="266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43" grpId="0" animBg="1"/>
      <p:bldP spid="26644" grpId="0" animBg="1"/>
      <p:bldP spid="26647" grpId="0" animBg="1"/>
      <p:bldP spid="26649" grpId="0" animBg="1"/>
      <p:bldP spid="26653" grpId="0" animBg="1"/>
      <p:bldP spid="26654" grpId="0" animBg="1"/>
      <p:bldP spid="26655" grpId="0" animBg="1"/>
      <p:bldP spid="2665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 Box 2"/>
          <p:cNvSpPr txBox="1">
            <a:spLocks noChangeArrowheads="1"/>
          </p:cNvSpPr>
          <p:nvPr/>
        </p:nvSpPr>
        <p:spPr bwMode="auto">
          <a:xfrm>
            <a:off x="2727325" y="341313"/>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altLang="en-US" smtClean="0">
              <a:solidFill>
                <a:srgbClr val="000000"/>
              </a:solidFill>
            </a:endParaRPr>
          </a:p>
        </p:txBody>
      </p:sp>
      <p:sp>
        <p:nvSpPr>
          <p:cNvPr id="36869" name="AutoShape 5"/>
          <p:cNvSpPr>
            <a:spLocks noChangeArrowheads="1"/>
          </p:cNvSpPr>
          <p:nvPr/>
        </p:nvSpPr>
        <p:spPr bwMode="auto">
          <a:xfrm>
            <a:off x="685800" y="120650"/>
            <a:ext cx="8305800" cy="600075"/>
          </a:xfrm>
          <a:prstGeom prst="roundRect">
            <a:avLst>
              <a:gd name="adj" fmla="val 16667"/>
            </a:avLst>
          </a:prstGeom>
          <a:solidFill>
            <a:srgbClr val="F8C8F6"/>
          </a:solidFill>
          <a:ln w="38100">
            <a:solidFill>
              <a:srgbClr val="FFFB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just"/>
            <a:endParaRPr lang="en-US" altLang="en-US" smtClean="0">
              <a:solidFill>
                <a:srgbClr val="000000"/>
              </a:solidFill>
            </a:endParaRPr>
          </a:p>
        </p:txBody>
      </p:sp>
      <p:sp>
        <p:nvSpPr>
          <p:cNvPr id="36872" name="Line 8"/>
          <p:cNvSpPr>
            <a:spLocks noChangeShapeType="1"/>
          </p:cNvSpPr>
          <p:nvPr/>
        </p:nvSpPr>
        <p:spPr bwMode="auto">
          <a:xfrm>
            <a:off x="5023407" y="934559"/>
            <a:ext cx="0" cy="5865290"/>
          </a:xfrm>
          <a:prstGeom prst="line">
            <a:avLst/>
          </a:prstGeom>
          <a:noFill/>
          <a:ln w="38100" cmpd="dbl">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mtClean="0">
              <a:solidFill>
                <a:srgbClr val="000000"/>
              </a:solidFill>
            </a:endParaRPr>
          </a:p>
        </p:txBody>
      </p:sp>
      <p:sp>
        <p:nvSpPr>
          <p:cNvPr id="36873" name="Line 9"/>
          <p:cNvSpPr>
            <a:spLocks noChangeShapeType="1"/>
          </p:cNvSpPr>
          <p:nvPr/>
        </p:nvSpPr>
        <p:spPr bwMode="auto">
          <a:xfrm>
            <a:off x="128483" y="1025198"/>
            <a:ext cx="8936679" cy="1588"/>
          </a:xfrm>
          <a:prstGeom prst="line">
            <a:avLst/>
          </a:prstGeom>
          <a:noFill/>
          <a:ln w="38100" cmpd="dbl">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mtClean="0">
              <a:solidFill>
                <a:srgbClr val="000000"/>
              </a:solidFill>
            </a:endParaRPr>
          </a:p>
        </p:txBody>
      </p:sp>
      <p:sp>
        <p:nvSpPr>
          <p:cNvPr id="13" name="Title 1"/>
          <p:cNvSpPr>
            <a:spLocks noGrp="1"/>
          </p:cNvSpPr>
          <p:nvPr>
            <p:ph type="title"/>
          </p:nvPr>
        </p:nvSpPr>
        <p:spPr>
          <a:xfrm>
            <a:off x="458303" y="137216"/>
            <a:ext cx="8229600" cy="796597"/>
          </a:xfrm>
        </p:spPr>
        <p:txBody>
          <a:bodyPr/>
          <a:lstStyle/>
          <a:p>
            <a:r>
              <a:rPr lang="en-US" sz="2800" b="1" i="1" dirty="0" smtClean="0">
                <a:latin typeface="Times New Roman" panose="02020603050405020304" pitchFamily="18" charset="0"/>
                <a:cs typeface="Times New Roman" panose="02020603050405020304" pitchFamily="18" charset="0"/>
              </a:rPr>
              <a:t>Tiết 91– Tiếng Việt </a:t>
            </a:r>
            <a:r>
              <a:rPr lang="en-US" dirty="0" smtClean="0">
                <a:latin typeface="Times New Roman" panose="02020603050405020304" pitchFamily="18" charset="0"/>
                <a:cs typeface="Times New Roman" panose="02020603050405020304" pitchFamily="18" charset="0"/>
              </a:rPr>
              <a:t>:</a:t>
            </a:r>
            <a:r>
              <a:rPr lang="en-US" sz="3200" b="1" dirty="0" smtClean="0">
                <a:latin typeface="Times New Roman" panose="02020603050405020304" pitchFamily="18" charset="0"/>
                <a:cs typeface="Times New Roman" panose="02020603050405020304" pitchFamily="18" charset="0"/>
              </a:rPr>
              <a:t/>
            </a:r>
            <a:br>
              <a:rPr lang="en-US" sz="3200" b="1" dirty="0" smtClean="0">
                <a:latin typeface="Times New Roman" panose="02020603050405020304" pitchFamily="18" charset="0"/>
                <a:cs typeface="Times New Roman" panose="02020603050405020304" pitchFamily="18" charset="0"/>
              </a:rPr>
            </a:br>
            <a:r>
              <a:rPr lang="en-US" sz="3200" b="1" dirty="0" smtClean="0">
                <a:latin typeface="Times New Roman" panose="02020603050405020304" pitchFamily="18" charset="0"/>
                <a:cs typeface="Times New Roman" panose="02020603050405020304" pitchFamily="18" charset="0"/>
              </a:rPr>
              <a:t>			</a:t>
            </a:r>
            <a:endParaRPr lang="en-US" sz="2800" b="1" i="1" dirty="0">
              <a:solidFill>
                <a:srgbClr val="00B050"/>
              </a:solidFill>
              <a:latin typeface="Times New Roman" panose="02020603050405020304" pitchFamily="18" charset="0"/>
              <a:cs typeface="Times New Roman" panose="02020603050405020304" pitchFamily="18" charset="0"/>
            </a:endParaRPr>
          </a:p>
        </p:txBody>
      </p:sp>
      <p:sp>
        <p:nvSpPr>
          <p:cNvPr id="15" name="WordArt 4"/>
          <p:cNvSpPr>
            <a:spLocks noChangeArrowheads="1" noChangeShapeType="1" noTextEdit="1"/>
          </p:cNvSpPr>
          <p:nvPr/>
        </p:nvSpPr>
        <p:spPr bwMode="auto">
          <a:xfrm>
            <a:off x="4495800" y="133887"/>
            <a:ext cx="4343400" cy="533400"/>
          </a:xfrm>
          <a:prstGeom prst="rect">
            <a:avLst/>
          </a:prstGeom>
        </p:spPr>
        <p:txBody>
          <a:bodyPr wrap="none" fromWordArt="1">
            <a:prstTxWarp prst="textPlain">
              <a:avLst>
                <a:gd name="adj" fmla="val 50000"/>
              </a:avLst>
            </a:prstTxWarp>
          </a:bodyPr>
          <a:lstStyle/>
          <a:p>
            <a:pPr algn="ctr" eaLnBrk="1" hangingPunct="1"/>
            <a:r>
              <a:rPr lang="vi-VN" sz="3600" b="1" kern="10" dirty="0">
                <a:ln w="12700">
                  <a:solidFill>
                    <a:srgbClr val="EAEAEA"/>
                  </a:solidFill>
                  <a:round/>
                  <a:headEnd/>
                  <a:tailEnd/>
                </a:ln>
                <a:solidFill>
                  <a:srgbClr val="0000FF"/>
                </a:solidFill>
                <a:effectLst>
                  <a:outerShdw dist="35921" dir="2700000" sy="50000" kx="2115830" algn="bl" rotWithShape="0">
                    <a:srgbClr val="C0C0C0">
                      <a:alpha val="80000"/>
                    </a:srgbClr>
                  </a:outerShdw>
                </a:effectLst>
                <a:latin typeface="Times New Roman" pitchFamily="18" charset="0"/>
                <a:cs typeface="Times New Roman" pitchFamily="18" charset="0"/>
              </a:rPr>
              <a:t>NHÂN HÓA</a:t>
            </a:r>
            <a:endParaRPr lang="en-US" sz="3600" b="1" kern="10" dirty="0">
              <a:ln w="12700">
                <a:solidFill>
                  <a:srgbClr val="EAEAEA"/>
                </a:solidFill>
                <a:round/>
                <a:headEnd/>
                <a:tailEnd/>
              </a:ln>
              <a:solidFill>
                <a:srgbClr val="0000FF"/>
              </a:solidFill>
              <a:effectLst>
                <a:outerShdw dist="35921" dir="2700000" sy="50000" kx="2115830" algn="bl" rotWithShape="0">
                  <a:srgbClr val="C0C0C0">
                    <a:alpha val="80000"/>
                  </a:srgbClr>
                </a:outerShdw>
              </a:effectLst>
              <a:latin typeface="Times New Roman" pitchFamily="18" charset="0"/>
              <a:cs typeface="Times New Roman" pitchFamily="18" charset="0"/>
            </a:endParaRPr>
          </a:p>
        </p:txBody>
      </p:sp>
      <p:sp>
        <p:nvSpPr>
          <p:cNvPr id="16" name="Rectangle 2"/>
          <p:cNvSpPr>
            <a:spLocks noChangeArrowheads="1"/>
          </p:cNvSpPr>
          <p:nvPr/>
        </p:nvSpPr>
        <p:spPr bwMode="auto">
          <a:xfrm>
            <a:off x="1058" y="1069865"/>
            <a:ext cx="5022350" cy="5262979"/>
          </a:xfrm>
          <a:prstGeom prst="rect">
            <a:avLst/>
          </a:prstGeom>
          <a:noFill/>
          <a:ln>
            <a:noFill/>
          </a:ln>
          <a:effectLst/>
          <a:extLst>
            <a:ext uri="{909E8E84-426E-40DD-AFC4-6F175D3DCCD1}">
              <a14:hiddenFill xmlns:a14="http://schemas.microsoft.com/office/drawing/2010/main">
                <a:solidFill>
                  <a:srgbClr val="33CC33"/>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68686"/>
                  </a:outerShdw>
                </a:effectLst>
              </a14:hiddenEffects>
            </a:ext>
          </a:extLst>
        </p:spPr>
        <p:txBody>
          <a:bodyPr wrap="square">
            <a:spAutoFit/>
            <a:flatTx/>
          </a:bodyPr>
          <a:lstStyle/>
          <a:p>
            <a:pPr eaLnBrk="1" hangingPunct="1">
              <a:lnSpc>
                <a:spcPct val="150000"/>
              </a:lnSpc>
              <a:spcBef>
                <a:spcPts val="0"/>
              </a:spcBef>
            </a:pPr>
            <a:r>
              <a:rPr lang="en-US" sz="2800" b="1" dirty="0" smtClean="0">
                <a:solidFill>
                  <a:srgbClr val="0000FF"/>
                </a:solidFill>
                <a:latin typeface=".VnTimeH" pitchFamily="34" charset="0"/>
              </a:rPr>
              <a:t>i. </a:t>
            </a:r>
            <a:r>
              <a:rPr lang="en-US" sz="2800" b="1" dirty="0" smtClean="0">
                <a:solidFill>
                  <a:srgbClr val="0000FF"/>
                </a:solidFill>
                <a:latin typeface="Times New Roman" pitchFamily="18" charset="0"/>
                <a:cs typeface="Times New Roman" pitchFamily="18" charset="0"/>
              </a:rPr>
              <a:t>TÌM HIỂU BÀI</a:t>
            </a:r>
            <a:endParaRPr lang="en-US" sz="2800" b="1" dirty="0">
              <a:solidFill>
                <a:srgbClr val="0000FF"/>
              </a:solidFill>
              <a:latin typeface="Times New Roman" pitchFamily="18" charset="0"/>
              <a:cs typeface="Times New Roman" pitchFamily="18" charset="0"/>
            </a:endParaRPr>
          </a:p>
          <a:p>
            <a:pPr eaLnBrk="1" hangingPunct="1">
              <a:lnSpc>
                <a:spcPct val="150000"/>
              </a:lnSpc>
              <a:spcBef>
                <a:spcPts val="0"/>
              </a:spcBef>
              <a:buFontTx/>
              <a:buAutoNum type="arabicPeriod"/>
            </a:pPr>
            <a:r>
              <a:rPr lang="en-US" sz="2800" b="1" i="1" u="sng" dirty="0" smtClean="0">
                <a:solidFill>
                  <a:srgbClr val="0000FF"/>
                </a:solidFill>
                <a:latin typeface="Times New Roman" pitchFamily="18" charset="0"/>
                <a:cs typeface="Times New Roman" pitchFamily="18" charset="0"/>
              </a:rPr>
              <a:t>Nhân hoá là gì? </a:t>
            </a:r>
            <a:endParaRPr lang="en-US" sz="2800" kern="0" dirty="0" smtClean="0">
              <a:solidFill>
                <a:srgbClr val="002060"/>
              </a:solidFill>
              <a:latin typeface="Times New Roman" pitchFamily="18" charset="0"/>
              <a:cs typeface="Times New Roman" pitchFamily="18" charset="0"/>
            </a:endParaRPr>
          </a:p>
          <a:p>
            <a:pPr eaLnBrk="1" hangingPunct="1">
              <a:lnSpc>
                <a:spcPct val="150000"/>
              </a:lnSpc>
              <a:spcBef>
                <a:spcPts val="0"/>
              </a:spcBef>
              <a:buFontTx/>
              <a:buAutoNum type="arabicPeriod"/>
            </a:pPr>
            <a:r>
              <a:rPr lang="en-US" sz="2800" b="1" i="1" u="sng" kern="0" dirty="0" smtClean="0">
                <a:solidFill>
                  <a:srgbClr val="0000EE"/>
                </a:solidFill>
                <a:latin typeface="Times New Roman" pitchFamily="18" charset="0"/>
                <a:cs typeface="Times New Roman" pitchFamily="18" charset="0"/>
              </a:rPr>
              <a:t>Các kiểu nhân hóa</a:t>
            </a:r>
          </a:p>
          <a:p>
            <a:pPr eaLnBrk="1" hangingPunct="1">
              <a:lnSpc>
                <a:spcPct val="150000"/>
              </a:lnSpc>
              <a:spcBef>
                <a:spcPts val="0"/>
              </a:spcBef>
            </a:pPr>
            <a:r>
              <a:rPr lang="en-US" sz="2800" b="1" dirty="0" smtClean="0">
                <a:solidFill>
                  <a:srgbClr val="121784"/>
                </a:solidFill>
                <a:latin typeface="Times New Roman" pitchFamily="18" charset="0"/>
                <a:cs typeface="Times New Roman" pitchFamily="18" charset="0"/>
              </a:rPr>
              <a:t>II</a:t>
            </a:r>
            <a:r>
              <a:rPr lang="en-US" sz="2800" b="1" dirty="0">
                <a:solidFill>
                  <a:srgbClr val="121784"/>
                </a:solidFill>
                <a:latin typeface="Times New Roman" pitchFamily="18" charset="0"/>
                <a:cs typeface="Times New Roman" pitchFamily="18" charset="0"/>
              </a:rPr>
              <a:t>. GHI NHỚ </a:t>
            </a:r>
          </a:p>
          <a:p>
            <a:pPr marL="457200" indent="-457200" eaLnBrk="1" hangingPunct="1">
              <a:lnSpc>
                <a:spcPct val="150000"/>
              </a:lnSpc>
              <a:spcBef>
                <a:spcPts val="0"/>
              </a:spcBef>
              <a:buFont typeface="Wingdings" panose="05000000000000000000" pitchFamily="2" charset="2"/>
              <a:buChar char="q"/>
            </a:pPr>
            <a:r>
              <a:rPr lang="en-US" sz="2800" b="1" dirty="0">
                <a:solidFill>
                  <a:srgbClr val="002060"/>
                </a:solidFill>
                <a:latin typeface="Times New Roman" pitchFamily="18" charset="0"/>
                <a:cs typeface="Times New Roman" pitchFamily="18" charset="0"/>
              </a:rPr>
              <a:t>Ghi nhớ 1: sgk/ 57</a:t>
            </a:r>
          </a:p>
          <a:p>
            <a:pPr marL="457200" indent="-457200" eaLnBrk="1" hangingPunct="1">
              <a:lnSpc>
                <a:spcPct val="150000"/>
              </a:lnSpc>
              <a:spcBef>
                <a:spcPts val="0"/>
              </a:spcBef>
              <a:buFont typeface="Wingdings" panose="05000000000000000000" pitchFamily="2" charset="2"/>
              <a:buChar char="q"/>
            </a:pPr>
            <a:r>
              <a:rPr lang="en-US" sz="2800" b="1" dirty="0">
                <a:solidFill>
                  <a:srgbClr val="002060"/>
                </a:solidFill>
                <a:latin typeface="Times New Roman" pitchFamily="18" charset="0"/>
                <a:cs typeface="Times New Roman" pitchFamily="18" charset="0"/>
              </a:rPr>
              <a:t>Ghi nhớ 2: sgk/ 58</a:t>
            </a:r>
          </a:p>
          <a:p>
            <a:pPr eaLnBrk="1" hangingPunct="1">
              <a:lnSpc>
                <a:spcPct val="150000"/>
              </a:lnSpc>
              <a:spcBef>
                <a:spcPts val="0"/>
              </a:spcBef>
            </a:pPr>
            <a:r>
              <a:rPr lang="vi-VN" sz="2800" b="1" dirty="0">
                <a:solidFill>
                  <a:srgbClr val="121784"/>
                </a:solidFill>
                <a:latin typeface="Times New Roman" pitchFamily="18" charset="0"/>
                <a:cs typeface="Times New Roman" pitchFamily="18" charset="0"/>
              </a:rPr>
              <a:t>III. LUYỆN TẬP</a:t>
            </a:r>
          </a:p>
          <a:p>
            <a:pPr eaLnBrk="1" hangingPunct="1">
              <a:lnSpc>
                <a:spcPct val="150000"/>
              </a:lnSpc>
              <a:spcBef>
                <a:spcPts val="0"/>
              </a:spcBef>
            </a:pPr>
            <a:endParaRPr lang="en-US" sz="2800" b="1" dirty="0" smtClean="0">
              <a:solidFill>
                <a:srgbClr val="002060"/>
              </a:solidFill>
              <a:latin typeface="Times New Roman" pitchFamily="18" charset="0"/>
              <a:cs typeface="Times New Roman" pitchFamily="18"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81600" y="1635919"/>
            <a:ext cx="3962400" cy="34694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13934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6">
                                            <p:txEl>
                                              <p:pRg st="4" end="4"/>
                                            </p:txEl>
                                          </p:spTgt>
                                        </p:tgtEl>
                                        <p:attrNameLst>
                                          <p:attrName>style.visibility</p:attrName>
                                        </p:attrNameLst>
                                      </p:cBhvr>
                                      <p:to>
                                        <p:strVal val="visible"/>
                                      </p:to>
                                    </p:set>
                                    <p:animEffect transition="in" filter="fade">
                                      <p:cBhvr>
                                        <p:cTn id="7" dur="1000"/>
                                        <p:tgtEl>
                                          <p:spTgt spid="16">
                                            <p:txEl>
                                              <p:pRg st="4" end="4"/>
                                            </p:txEl>
                                          </p:spTgt>
                                        </p:tgtEl>
                                      </p:cBhvr>
                                    </p:animEffect>
                                    <p:anim calcmode="lin" valueType="num">
                                      <p:cBhvr>
                                        <p:cTn id="8" dur="1000" fill="hold"/>
                                        <p:tgtEl>
                                          <p:spTgt spid="16">
                                            <p:txEl>
                                              <p:pRg st="4" end="4"/>
                                            </p:txEl>
                                          </p:spTgt>
                                        </p:tgtEl>
                                        <p:attrNameLst>
                                          <p:attrName>ppt_x</p:attrName>
                                        </p:attrNameLst>
                                      </p:cBhvr>
                                      <p:tavLst>
                                        <p:tav tm="0">
                                          <p:val>
                                            <p:strVal val="#ppt_x"/>
                                          </p:val>
                                        </p:tav>
                                        <p:tav tm="100000">
                                          <p:val>
                                            <p:strVal val="#ppt_x"/>
                                          </p:val>
                                        </p:tav>
                                      </p:tavLst>
                                    </p:anim>
                                    <p:anim calcmode="lin" valueType="num">
                                      <p:cBhvr>
                                        <p:cTn id="9" dur="1000" fill="hold"/>
                                        <p:tgtEl>
                                          <p:spTgt spid="16">
                                            <p:txEl>
                                              <p:pRg st="4" end="4"/>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6">
                                            <p:txEl>
                                              <p:pRg st="5" end="5"/>
                                            </p:txEl>
                                          </p:spTgt>
                                        </p:tgtEl>
                                        <p:attrNameLst>
                                          <p:attrName>style.visibility</p:attrName>
                                        </p:attrNameLst>
                                      </p:cBhvr>
                                      <p:to>
                                        <p:strVal val="visible"/>
                                      </p:to>
                                    </p:set>
                                    <p:animEffect transition="in" filter="fade">
                                      <p:cBhvr>
                                        <p:cTn id="12" dur="1000"/>
                                        <p:tgtEl>
                                          <p:spTgt spid="16">
                                            <p:txEl>
                                              <p:pRg st="5" end="5"/>
                                            </p:txEl>
                                          </p:spTgt>
                                        </p:tgtEl>
                                      </p:cBhvr>
                                    </p:animEffect>
                                    <p:anim calcmode="lin" valueType="num">
                                      <p:cBhvr>
                                        <p:cTn id="13" dur="1000" fill="hold"/>
                                        <p:tgtEl>
                                          <p:spTgt spid="16">
                                            <p:txEl>
                                              <p:pRg st="5" end="5"/>
                                            </p:txEl>
                                          </p:spTgt>
                                        </p:tgtEl>
                                        <p:attrNameLst>
                                          <p:attrName>ppt_x</p:attrName>
                                        </p:attrNameLst>
                                      </p:cBhvr>
                                      <p:tavLst>
                                        <p:tav tm="0">
                                          <p:val>
                                            <p:strVal val="#ppt_x"/>
                                          </p:val>
                                        </p:tav>
                                        <p:tav tm="100000">
                                          <p:val>
                                            <p:strVal val="#ppt_x"/>
                                          </p:val>
                                        </p:tav>
                                      </p:tavLst>
                                    </p:anim>
                                    <p:anim calcmode="lin" valueType="num">
                                      <p:cBhvr>
                                        <p:cTn id="14" dur="1000" fill="hold"/>
                                        <p:tgtEl>
                                          <p:spTgt spid="16">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6">
                                            <p:txEl>
                                              <p:pRg st="6" end="6"/>
                                            </p:txEl>
                                          </p:spTgt>
                                        </p:tgtEl>
                                        <p:attrNameLst>
                                          <p:attrName>style.visibility</p:attrName>
                                        </p:attrNameLst>
                                      </p:cBhvr>
                                      <p:to>
                                        <p:strVal val="visible"/>
                                      </p:to>
                                    </p:set>
                                    <p:animEffect transition="in" filter="fade">
                                      <p:cBhvr>
                                        <p:cTn id="19" dur="1000"/>
                                        <p:tgtEl>
                                          <p:spTgt spid="16">
                                            <p:txEl>
                                              <p:pRg st="6" end="6"/>
                                            </p:txEl>
                                          </p:spTgt>
                                        </p:tgtEl>
                                      </p:cBhvr>
                                    </p:animEffect>
                                    <p:anim calcmode="lin" valueType="num">
                                      <p:cBhvr>
                                        <p:cTn id="20" dur="1000" fill="hold"/>
                                        <p:tgtEl>
                                          <p:spTgt spid="16">
                                            <p:txEl>
                                              <p:pRg st="6" end="6"/>
                                            </p:txEl>
                                          </p:spTgt>
                                        </p:tgtEl>
                                        <p:attrNameLst>
                                          <p:attrName>ppt_x</p:attrName>
                                        </p:attrNameLst>
                                      </p:cBhvr>
                                      <p:tavLst>
                                        <p:tav tm="0">
                                          <p:val>
                                            <p:strVal val="#ppt_x"/>
                                          </p:val>
                                        </p:tav>
                                        <p:tav tm="100000">
                                          <p:val>
                                            <p:strVal val="#ppt_x"/>
                                          </p:val>
                                        </p:tav>
                                      </p:tavLst>
                                    </p:anim>
                                    <p:anim calcmode="lin" valueType="num">
                                      <p:cBhvr>
                                        <p:cTn id="21" dur="1000" fill="hold"/>
                                        <p:tgtEl>
                                          <p:spTgt spid="16">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chim vanh khuye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1249363"/>
            <a:ext cx="3629025" cy="4752975"/>
          </a:xfrm>
          <a:prstGeom prst="rect">
            <a:avLst/>
          </a:prstGeom>
          <a:noFill/>
          <a:ln w="9525">
            <a:solidFill>
              <a:srgbClr val="0033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7107" name="Rectangle 3"/>
          <p:cNvSpPr>
            <a:spLocks noChangeArrowheads="1"/>
          </p:cNvSpPr>
          <p:nvPr/>
        </p:nvSpPr>
        <p:spPr bwMode="auto">
          <a:xfrm>
            <a:off x="4032250" y="1233488"/>
            <a:ext cx="4572000" cy="4781550"/>
          </a:xfrm>
          <a:prstGeom prst="rect">
            <a:avLst/>
          </a:prstGeom>
          <a:noFill/>
          <a:ln w="38100">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lr>
                <a:schemeClr val="hlink"/>
              </a:buClr>
              <a:buSzPct val="60000"/>
              <a:buFont typeface="Wingdings" panose="05000000000000000000" pitchFamily="2" charset="2"/>
              <a:buChar char="n"/>
              <a:defRPr sz="2800">
                <a:solidFill>
                  <a:schemeClr val="tx1"/>
                </a:solidFill>
                <a:effectLst>
                  <a:outerShdw blurRad="38100" dist="38100" dir="2700000" algn="tl">
                    <a:srgbClr val="C0C0C0"/>
                  </a:outerShdw>
                </a:effectLst>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400">
                <a:solidFill>
                  <a:schemeClr val="tx1"/>
                </a:solidFill>
                <a:effectLst>
                  <a:outerShdw blurRad="38100" dist="38100" dir="2700000" algn="tl">
                    <a:srgbClr val="C0C0C0"/>
                  </a:outerShdw>
                </a:effectLst>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000">
                <a:solidFill>
                  <a:schemeClr val="tx1"/>
                </a:solidFill>
                <a:effectLst>
                  <a:outerShdw blurRad="38100" dist="38100" dir="2700000" algn="tl">
                    <a:srgbClr val="C0C0C0"/>
                  </a:outerShdw>
                </a:effectLst>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a:solidFill>
                  <a:schemeClr val="tx1"/>
                </a:solidFill>
                <a:effectLst>
                  <a:outerShdw blurRad="38100" dist="38100" dir="2700000" algn="tl">
                    <a:srgbClr val="C0C0C0"/>
                  </a:outerShdw>
                </a:effectLst>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a:solidFill>
                  <a:schemeClr val="tx1"/>
                </a:solidFill>
                <a:effectLst>
                  <a:outerShdw blurRad="38100" dist="38100" dir="2700000" algn="tl">
                    <a:srgbClr val="C0C0C0"/>
                  </a:outerShdw>
                </a:effectLst>
                <a:latin typeface="Times New Roman" panose="02020603050405020304" pitchFamily="18" charset="0"/>
              </a:defRPr>
            </a:lvl5pPr>
            <a:lvl6pPr marL="2514600" indent="-228600" fontAlgn="base">
              <a:spcBef>
                <a:spcPct val="20000"/>
              </a:spcBef>
              <a:spcAft>
                <a:spcPct val="0"/>
              </a:spcAft>
              <a:buClr>
                <a:schemeClr val="hlink"/>
              </a:buClr>
              <a:buSzPct val="60000"/>
              <a:buFont typeface="Wingdings" panose="05000000000000000000" pitchFamily="2" charset="2"/>
              <a:buChar char="n"/>
              <a:defRPr>
                <a:solidFill>
                  <a:schemeClr val="tx1"/>
                </a:solidFill>
                <a:effectLst>
                  <a:outerShdw blurRad="38100" dist="38100" dir="2700000" algn="tl">
                    <a:srgbClr val="C0C0C0"/>
                  </a:outerShdw>
                </a:effectLst>
                <a:latin typeface="Times New Roman" panose="02020603050405020304" pitchFamily="18" charset="0"/>
              </a:defRPr>
            </a:lvl6pPr>
            <a:lvl7pPr marL="2971800" indent="-228600" fontAlgn="base">
              <a:spcBef>
                <a:spcPct val="20000"/>
              </a:spcBef>
              <a:spcAft>
                <a:spcPct val="0"/>
              </a:spcAft>
              <a:buClr>
                <a:schemeClr val="hlink"/>
              </a:buClr>
              <a:buSzPct val="60000"/>
              <a:buFont typeface="Wingdings" panose="05000000000000000000" pitchFamily="2" charset="2"/>
              <a:buChar char="n"/>
              <a:defRPr>
                <a:solidFill>
                  <a:schemeClr val="tx1"/>
                </a:solidFill>
                <a:effectLst>
                  <a:outerShdw blurRad="38100" dist="38100" dir="2700000" algn="tl">
                    <a:srgbClr val="C0C0C0"/>
                  </a:outerShdw>
                </a:effectLst>
                <a:latin typeface="Times New Roman" panose="02020603050405020304" pitchFamily="18" charset="0"/>
              </a:defRPr>
            </a:lvl7pPr>
            <a:lvl8pPr marL="3429000" indent="-228600" fontAlgn="base">
              <a:spcBef>
                <a:spcPct val="20000"/>
              </a:spcBef>
              <a:spcAft>
                <a:spcPct val="0"/>
              </a:spcAft>
              <a:buClr>
                <a:schemeClr val="hlink"/>
              </a:buClr>
              <a:buSzPct val="60000"/>
              <a:buFont typeface="Wingdings" panose="05000000000000000000" pitchFamily="2" charset="2"/>
              <a:buChar char="n"/>
              <a:defRPr>
                <a:solidFill>
                  <a:schemeClr val="tx1"/>
                </a:solidFill>
                <a:effectLst>
                  <a:outerShdw blurRad="38100" dist="38100" dir="2700000" algn="tl">
                    <a:srgbClr val="C0C0C0"/>
                  </a:outerShdw>
                </a:effectLst>
                <a:latin typeface="Times New Roman" panose="02020603050405020304" pitchFamily="18" charset="0"/>
              </a:defRPr>
            </a:lvl8pPr>
            <a:lvl9pPr marL="3886200" indent="-228600" fontAlgn="base">
              <a:spcBef>
                <a:spcPct val="20000"/>
              </a:spcBef>
              <a:spcAft>
                <a:spcPct val="0"/>
              </a:spcAft>
              <a:buClr>
                <a:schemeClr val="hlink"/>
              </a:buClr>
              <a:buSzPct val="60000"/>
              <a:buFont typeface="Wingdings" panose="05000000000000000000" pitchFamily="2" charset="2"/>
              <a:buChar char="n"/>
              <a:defRPr>
                <a:solidFill>
                  <a:schemeClr val="tx1"/>
                </a:solidFill>
                <a:effectLst>
                  <a:outerShdw blurRad="38100" dist="38100" dir="2700000" algn="tl">
                    <a:srgbClr val="C0C0C0"/>
                  </a:outerShdw>
                </a:effectLst>
                <a:latin typeface="Times New Roman" panose="02020603050405020304" pitchFamily="18" charset="0"/>
              </a:defRPr>
            </a:lvl9pPr>
          </a:lstStyle>
          <a:p>
            <a:pPr lvl="2" algn="just" eaLnBrk="1" hangingPunct="1">
              <a:lnSpc>
                <a:spcPct val="90000"/>
              </a:lnSpc>
              <a:buFont typeface="Wingdings" panose="05000000000000000000" pitchFamily="2" charset="2"/>
              <a:buNone/>
            </a:pPr>
            <a:endParaRPr lang="en-US" altLang="en-US" sz="2700" b="1" i="1" u="sng">
              <a:solidFill>
                <a:srgbClr val="FF3300"/>
              </a:solidFill>
              <a:latin typeface="VNI-Times" pitchFamily="2" charset="0"/>
              <a:ea typeface="Times New Roman" panose="02020603050405020304" pitchFamily="18" charset="0"/>
              <a:cs typeface="VNI-Times" pitchFamily="2" charset="0"/>
            </a:endParaRPr>
          </a:p>
          <a:p>
            <a:pPr algn="just" eaLnBrk="1" hangingPunct="1">
              <a:lnSpc>
                <a:spcPct val="90000"/>
              </a:lnSpc>
              <a:buFont typeface="Wingdings" panose="05000000000000000000" pitchFamily="2" charset="2"/>
              <a:buNone/>
            </a:pPr>
            <a:r>
              <a:rPr lang="en-US" altLang="en-US" sz="1800" b="1">
                <a:solidFill>
                  <a:srgbClr val="000000"/>
                </a:solidFill>
                <a:latin typeface="VNI-Times" pitchFamily="2" charset="0"/>
                <a:ea typeface="Times New Roman" panose="02020603050405020304" pitchFamily="18" charset="0"/>
                <a:cs typeface="VNI-Times" pitchFamily="2" charset="0"/>
              </a:rPr>
              <a:t>        </a:t>
            </a:r>
            <a:r>
              <a:rPr lang="en-US" altLang="en-US" sz="2400" b="1">
                <a:solidFill>
                  <a:srgbClr val="660033"/>
                </a:solidFill>
                <a:latin typeface="VNI-Times" pitchFamily="2" charset="0"/>
                <a:ea typeface="Times New Roman" panose="02020603050405020304" pitchFamily="18" charset="0"/>
                <a:cs typeface="VNI-Times" pitchFamily="2" charset="0"/>
              </a:rPr>
              <a:t>Coù con chim vaønh khuyeân nhoû. Daùng troâng thaät ngoan ngoaõn quaù. Goïi daï baûo vaâng. Leã pheùp ngoan nhaát nhaø. Chim gaëp baùc chaøo maøo, “chaøo baùc!”. Chim gaëp coâ sôn ca , “ chaøo coâ!”. Chim gaëp anh chích choeø, “ chaøo anh!”. Chim gaëp chò saùo naâu, “chaøo</a:t>
            </a:r>
            <a:r>
              <a:rPr lang="en-US" altLang="en-US" sz="2400" b="1" i="1">
                <a:solidFill>
                  <a:srgbClr val="660033"/>
                </a:solidFill>
                <a:latin typeface="VNI-Times" pitchFamily="2" charset="0"/>
                <a:ea typeface="Times New Roman" panose="02020603050405020304" pitchFamily="18" charset="0"/>
                <a:cs typeface="VNI-Times" pitchFamily="2" charset="0"/>
              </a:rPr>
              <a:t> </a:t>
            </a:r>
            <a:r>
              <a:rPr lang="en-US" altLang="en-US" sz="2400" b="1">
                <a:solidFill>
                  <a:srgbClr val="660033"/>
                </a:solidFill>
                <a:latin typeface="VNI-Times" pitchFamily="2" charset="0"/>
                <a:ea typeface="Times New Roman" panose="02020603050405020304" pitchFamily="18" charset="0"/>
                <a:cs typeface="VNI-Times" pitchFamily="2" charset="0"/>
              </a:rPr>
              <a:t>chò!”.</a:t>
            </a:r>
          </a:p>
          <a:p>
            <a:pPr algn="just" eaLnBrk="1" hangingPunct="1">
              <a:lnSpc>
                <a:spcPct val="90000"/>
              </a:lnSpc>
              <a:buFont typeface="Wingdings" panose="05000000000000000000" pitchFamily="2" charset="2"/>
              <a:buNone/>
            </a:pPr>
            <a:r>
              <a:rPr lang="en-US" altLang="en-US" sz="2400" b="1">
                <a:solidFill>
                  <a:srgbClr val="660033"/>
                </a:solidFill>
                <a:latin typeface="VNI-Times" pitchFamily="2" charset="0"/>
                <a:ea typeface="Times New Roman" panose="02020603050405020304" pitchFamily="18" charset="0"/>
                <a:cs typeface="VNI-Times" pitchFamily="2" charset="0"/>
              </a:rPr>
              <a:t>             </a:t>
            </a:r>
            <a:r>
              <a:rPr lang="en-US" altLang="en-US" sz="2400" b="1" i="1">
                <a:solidFill>
                  <a:srgbClr val="660033"/>
                </a:solidFill>
                <a:latin typeface="VNI-Times" pitchFamily="2" charset="0"/>
                <a:ea typeface="Times New Roman" panose="02020603050405020304" pitchFamily="18" charset="0"/>
                <a:cs typeface="VNI-Times" pitchFamily="2" charset="0"/>
              </a:rPr>
              <a:t>(Con chim vaønh khuyeân – Hoaøng Vaân)</a:t>
            </a:r>
          </a:p>
          <a:p>
            <a:pPr eaLnBrk="1" hangingPunct="1">
              <a:lnSpc>
                <a:spcPct val="90000"/>
              </a:lnSpc>
            </a:pPr>
            <a:endParaRPr lang="en-US" altLang="en-US" sz="2400">
              <a:solidFill>
                <a:srgbClr val="660033"/>
              </a:solidFill>
            </a:endParaRPr>
          </a:p>
        </p:txBody>
      </p:sp>
    </p:spTree>
    <p:extLst>
      <p:ext uri="{BB962C8B-B14F-4D97-AF65-F5344CB8AC3E}">
        <p14:creationId xmlns:p14="http://schemas.microsoft.com/office/powerpoint/2010/main" val="371669468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afterEffect">
                                  <p:stCondLst>
                                    <p:cond delay="0"/>
                                  </p:stCondLst>
                                  <p:childTnLst>
                                    <p:set>
                                      <p:cBhvr>
                                        <p:cTn id="6" dur="1" fill="hold">
                                          <p:stCondLst>
                                            <p:cond delay="0"/>
                                          </p:stCondLst>
                                        </p:cTn>
                                        <p:tgtEl>
                                          <p:spTgt spid="47106"/>
                                        </p:tgtEl>
                                        <p:attrNameLst>
                                          <p:attrName>style.visibility</p:attrName>
                                        </p:attrNameLst>
                                      </p:cBhvr>
                                      <p:to>
                                        <p:strVal val="visible"/>
                                      </p:to>
                                    </p:set>
                                    <p:animEffect transition="in" filter="wipe(left)">
                                      <p:cBhvr>
                                        <p:cTn id="7" dur="500"/>
                                        <p:tgtEl>
                                          <p:spTgt spid="47106"/>
                                        </p:tgtEl>
                                      </p:cBhvr>
                                    </p:animEffect>
                                  </p:childTnLst>
                                </p:cTn>
                              </p:par>
                            </p:childTnLst>
                          </p:cTn>
                        </p:par>
                        <p:par>
                          <p:cTn id="8" fill="hold" nodeType="afterGroup">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47107">
                                            <p:bg/>
                                          </p:spTgt>
                                        </p:tgtEl>
                                        <p:attrNameLst>
                                          <p:attrName>style.visibility</p:attrName>
                                        </p:attrNameLst>
                                      </p:cBhvr>
                                      <p:to>
                                        <p:strVal val="visible"/>
                                      </p:to>
                                    </p:set>
                                    <p:animEffect transition="in" filter="wipe(up)">
                                      <p:cBhvr>
                                        <p:cTn id="11" dur="1000"/>
                                        <p:tgtEl>
                                          <p:spTgt spid="47107">
                                            <p:bg/>
                                          </p:spTgt>
                                        </p:tgtEl>
                                      </p:cBhvr>
                                    </p:animEffect>
                                  </p:childTnLst>
                                </p:cTn>
                              </p:par>
                            </p:childTnLst>
                          </p:cTn>
                        </p:par>
                        <p:par>
                          <p:cTn id="12" fill="hold" nodeType="afterGroup">
                            <p:stCondLst>
                              <p:cond delay="1500"/>
                            </p:stCondLst>
                            <p:childTnLst>
                              <p:par>
                                <p:cTn id="13" presetID="22" presetClass="entr" presetSubtype="1" fill="hold" grpId="0" nodeType="afterEffect">
                                  <p:stCondLst>
                                    <p:cond delay="0"/>
                                  </p:stCondLst>
                                  <p:childTnLst>
                                    <p:set>
                                      <p:cBhvr>
                                        <p:cTn id="14" dur="1" fill="hold">
                                          <p:stCondLst>
                                            <p:cond delay="0"/>
                                          </p:stCondLst>
                                        </p:cTn>
                                        <p:tgtEl>
                                          <p:spTgt spid="47107">
                                            <p:txEl>
                                              <p:pRg st="1" end="1"/>
                                            </p:txEl>
                                          </p:spTgt>
                                        </p:tgtEl>
                                        <p:attrNameLst>
                                          <p:attrName>style.visibility</p:attrName>
                                        </p:attrNameLst>
                                      </p:cBhvr>
                                      <p:to>
                                        <p:strVal val="visible"/>
                                      </p:to>
                                    </p:set>
                                    <p:animEffect transition="in" filter="wipe(up)">
                                      <p:cBhvr>
                                        <p:cTn id="15" dur="1000"/>
                                        <p:tgtEl>
                                          <p:spTgt spid="47107">
                                            <p:txEl>
                                              <p:pRg st="1" end="1"/>
                                            </p:txEl>
                                          </p:spTgt>
                                        </p:tgtEl>
                                      </p:cBhvr>
                                    </p:animEffect>
                                  </p:childTnLst>
                                </p:cTn>
                              </p:par>
                            </p:childTnLst>
                          </p:cTn>
                        </p:par>
                        <p:par>
                          <p:cTn id="16" fill="hold" nodeType="afterGroup">
                            <p:stCondLst>
                              <p:cond delay="2500"/>
                            </p:stCondLst>
                            <p:childTnLst>
                              <p:par>
                                <p:cTn id="17" presetID="22" presetClass="entr" presetSubtype="1" fill="hold" grpId="0" nodeType="afterEffect">
                                  <p:stCondLst>
                                    <p:cond delay="0"/>
                                  </p:stCondLst>
                                  <p:childTnLst>
                                    <p:set>
                                      <p:cBhvr>
                                        <p:cTn id="18" dur="1" fill="hold">
                                          <p:stCondLst>
                                            <p:cond delay="0"/>
                                          </p:stCondLst>
                                        </p:cTn>
                                        <p:tgtEl>
                                          <p:spTgt spid="47107">
                                            <p:txEl>
                                              <p:pRg st="2" end="2"/>
                                            </p:txEl>
                                          </p:spTgt>
                                        </p:tgtEl>
                                        <p:attrNameLst>
                                          <p:attrName>style.visibility</p:attrName>
                                        </p:attrNameLst>
                                      </p:cBhvr>
                                      <p:to>
                                        <p:strVal val="visible"/>
                                      </p:to>
                                    </p:set>
                                    <p:animEffect transition="in" filter="wipe(up)">
                                      <p:cBhvr>
                                        <p:cTn id="19" dur="1000"/>
                                        <p:tgtEl>
                                          <p:spTgt spid="4710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07" grpId="0" build="p"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ChangeAspect="1" noChangeArrowheads="1"/>
          </p:cNvSpPr>
          <p:nvPr/>
        </p:nvSpPr>
        <p:spPr bwMode="auto">
          <a:xfrm>
            <a:off x="-571500" y="152400"/>
            <a:ext cx="9715500" cy="6127750"/>
          </a:xfrm>
          <a:prstGeom prst="rect">
            <a:avLst/>
          </a:prstGeom>
          <a:noFill/>
          <a:ln>
            <a:noFill/>
          </a:ln>
          <a:effectLst/>
          <a:extLst>
            <a:ext uri="{909E8E84-426E-40DD-AFC4-6F175D3DCCD1}">
              <a14:hiddenFill xmlns:a14="http://schemas.microsoft.com/office/drawing/2010/main">
                <a:solidFill>
                  <a:srgbClr val="33CC33"/>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68686"/>
                  </a:outerShdw>
                </a:effectLst>
              </a14:hiddenEffects>
            </a:ext>
          </a:extLst>
        </p:spPr>
        <p:txBody>
          <a:bodyPr>
            <a:flatTx/>
          </a:bodyPr>
          <a:lstStyle/>
          <a:p>
            <a:pPr lvl="2" algn="just"/>
            <a:r>
              <a:rPr lang="en-US" altLang="en-US" sz="2800" b="1" i="1" dirty="0" err="1" smtClean="0">
                <a:solidFill>
                  <a:srgbClr val="006600"/>
                </a:solidFill>
                <a:effectLst>
                  <a:outerShdw blurRad="38100" dist="38100" dir="2700000" algn="tl">
                    <a:srgbClr val="C0C0C0"/>
                  </a:outerShdw>
                </a:effectLst>
                <a:latin typeface="VNI-Times" pitchFamily="2" charset="0"/>
              </a:rPr>
              <a:t>Coù</a:t>
            </a:r>
            <a:r>
              <a:rPr lang="en-US" altLang="en-US" sz="2800" b="1" i="1" dirty="0" smtClean="0">
                <a:solidFill>
                  <a:srgbClr val="006600"/>
                </a:solidFill>
                <a:effectLst>
                  <a:outerShdw blurRad="38100" dist="38100" dir="2700000" algn="tl">
                    <a:srgbClr val="C0C0C0"/>
                  </a:outerShdw>
                </a:effectLst>
                <a:latin typeface="VNI-Times" pitchFamily="2" charset="0"/>
              </a:rPr>
              <a:t> </a:t>
            </a:r>
            <a:r>
              <a:rPr lang="en-US" altLang="en-US" sz="2800" b="1" i="1" dirty="0">
                <a:solidFill>
                  <a:srgbClr val="006600"/>
                </a:solidFill>
                <a:effectLst>
                  <a:outerShdw blurRad="38100" dist="38100" dir="2700000" algn="tl">
                    <a:srgbClr val="C0C0C0"/>
                  </a:outerShdw>
                </a:effectLst>
                <a:latin typeface="VNI-Times" pitchFamily="2" charset="0"/>
              </a:rPr>
              <a:t>con </a:t>
            </a:r>
            <a:r>
              <a:rPr lang="en-US" altLang="en-US" sz="2800" b="1" i="1" dirty="0" err="1">
                <a:solidFill>
                  <a:srgbClr val="006600"/>
                </a:solidFill>
                <a:effectLst>
                  <a:outerShdw blurRad="38100" dist="38100" dir="2700000" algn="tl">
                    <a:srgbClr val="C0C0C0"/>
                  </a:outerShdw>
                </a:effectLst>
                <a:latin typeface="VNI-Times" pitchFamily="2" charset="0"/>
              </a:rPr>
              <a:t>chim</a:t>
            </a:r>
            <a:r>
              <a:rPr lang="en-US" altLang="en-US" sz="2800" b="1" i="1" dirty="0">
                <a:solidFill>
                  <a:srgbClr val="006600"/>
                </a:solidFill>
                <a:effectLst>
                  <a:outerShdw blurRad="38100" dist="38100" dir="2700000" algn="tl">
                    <a:srgbClr val="C0C0C0"/>
                  </a:outerShdw>
                </a:effectLst>
                <a:latin typeface="VNI-Times" pitchFamily="2" charset="0"/>
              </a:rPr>
              <a:t> </a:t>
            </a:r>
            <a:r>
              <a:rPr lang="en-US" altLang="en-US" sz="2800" b="1" i="1" dirty="0" err="1">
                <a:solidFill>
                  <a:srgbClr val="006600"/>
                </a:solidFill>
                <a:effectLst>
                  <a:outerShdw blurRad="38100" dist="38100" dir="2700000" algn="tl">
                    <a:srgbClr val="C0C0C0"/>
                  </a:outerShdw>
                </a:effectLst>
                <a:latin typeface="VNI-Times" pitchFamily="2" charset="0"/>
              </a:rPr>
              <a:t>vaønh</a:t>
            </a:r>
            <a:r>
              <a:rPr lang="en-US" altLang="en-US" sz="2800" b="1" i="1" dirty="0">
                <a:solidFill>
                  <a:srgbClr val="006600"/>
                </a:solidFill>
                <a:effectLst>
                  <a:outerShdw blurRad="38100" dist="38100" dir="2700000" algn="tl">
                    <a:srgbClr val="C0C0C0"/>
                  </a:outerShdw>
                </a:effectLst>
                <a:latin typeface="VNI-Times" pitchFamily="2" charset="0"/>
              </a:rPr>
              <a:t> </a:t>
            </a:r>
            <a:r>
              <a:rPr lang="en-US" altLang="en-US" sz="2800" b="1" i="1" dirty="0" err="1">
                <a:solidFill>
                  <a:srgbClr val="006600"/>
                </a:solidFill>
                <a:effectLst>
                  <a:outerShdw blurRad="38100" dist="38100" dir="2700000" algn="tl">
                    <a:srgbClr val="C0C0C0"/>
                  </a:outerShdw>
                </a:effectLst>
                <a:latin typeface="VNI-Times" pitchFamily="2" charset="0"/>
              </a:rPr>
              <a:t>khuyeân</a:t>
            </a:r>
            <a:r>
              <a:rPr lang="en-US" altLang="en-US" sz="2800" b="1" i="1" dirty="0">
                <a:solidFill>
                  <a:srgbClr val="006600"/>
                </a:solidFill>
                <a:effectLst>
                  <a:outerShdw blurRad="38100" dist="38100" dir="2700000" algn="tl">
                    <a:srgbClr val="C0C0C0"/>
                  </a:outerShdw>
                </a:effectLst>
                <a:latin typeface="VNI-Times" pitchFamily="2" charset="0"/>
              </a:rPr>
              <a:t> </a:t>
            </a:r>
            <a:r>
              <a:rPr lang="en-US" altLang="en-US" sz="2800" b="1" i="1" dirty="0" err="1">
                <a:solidFill>
                  <a:srgbClr val="006600"/>
                </a:solidFill>
                <a:effectLst>
                  <a:outerShdw blurRad="38100" dist="38100" dir="2700000" algn="tl">
                    <a:srgbClr val="C0C0C0"/>
                  </a:outerShdw>
                </a:effectLst>
                <a:latin typeface="VNI-Times" pitchFamily="2" charset="0"/>
              </a:rPr>
              <a:t>nhoû</a:t>
            </a:r>
            <a:r>
              <a:rPr lang="en-US" altLang="en-US" sz="2800" b="1" i="1" dirty="0">
                <a:solidFill>
                  <a:srgbClr val="006600"/>
                </a:solidFill>
                <a:effectLst>
                  <a:outerShdw blurRad="38100" dist="38100" dir="2700000" algn="tl">
                    <a:srgbClr val="C0C0C0"/>
                  </a:outerShdw>
                </a:effectLst>
                <a:latin typeface="VNI-Times" pitchFamily="2" charset="0"/>
              </a:rPr>
              <a:t>. </a:t>
            </a:r>
            <a:r>
              <a:rPr lang="en-US" altLang="en-US" sz="2800" b="1" i="1" dirty="0" err="1">
                <a:solidFill>
                  <a:srgbClr val="006600"/>
                </a:solidFill>
                <a:effectLst>
                  <a:outerShdw blurRad="38100" dist="38100" dir="2700000" algn="tl">
                    <a:srgbClr val="C0C0C0"/>
                  </a:outerShdw>
                </a:effectLst>
                <a:latin typeface="VNI-Times" pitchFamily="2" charset="0"/>
              </a:rPr>
              <a:t>Daùng</a:t>
            </a:r>
            <a:r>
              <a:rPr lang="en-US" altLang="en-US" sz="2800" b="1" i="1" dirty="0">
                <a:solidFill>
                  <a:srgbClr val="006600"/>
                </a:solidFill>
                <a:effectLst>
                  <a:outerShdw blurRad="38100" dist="38100" dir="2700000" algn="tl">
                    <a:srgbClr val="C0C0C0"/>
                  </a:outerShdw>
                </a:effectLst>
                <a:latin typeface="VNI-Times" pitchFamily="2" charset="0"/>
              </a:rPr>
              <a:t> </a:t>
            </a:r>
            <a:r>
              <a:rPr lang="en-US" altLang="en-US" sz="2800" b="1" i="1" dirty="0" err="1">
                <a:solidFill>
                  <a:srgbClr val="006600"/>
                </a:solidFill>
                <a:effectLst>
                  <a:outerShdw blurRad="38100" dist="38100" dir="2700000" algn="tl">
                    <a:srgbClr val="C0C0C0"/>
                  </a:outerShdw>
                </a:effectLst>
                <a:latin typeface="VNI-Times" pitchFamily="2" charset="0"/>
              </a:rPr>
              <a:t>troâng</a:t>
            </a:r>
            <a:r>
              <a:rPr lang="en-US" altLang="en-US" sz="2800" b="1" i="1" dirty="0">
                <a:solidFill>
                  <a:srgbClr val="006600"/>
                </a:solidFill>
                <a:effectLst>
                  <a:outerShdw blurRad="38100" dist="38100" dir="2700000" algn="tl">
                    <a:srgbClr val="C0C0C0"/>
                  </a:outerShdw>
                </a:effectLst>
                <a:latin typeface="VNI-Times" pitchFamily="2" charset="0"/>
              </a:rPr>
              <a:t> </a:t>
            </a:r>
            <a:r>
              <a:rPr lang="en-US" altLang="en-US" sz="2800" b="1" i="1" dirty="0" err="1">
                <a:solidFill>
                  <a:srgbClr val="006600"/>
                </a:solidFill>
                <a:effectLst>
                  <a:outerShdw blurRad="38100" dist="38100" dir="2700000" algn="tl">
                    <a:srgbClr val="C0C0C0"/>
                  </a:outerShdw>
                </a:effectLst>
                <a:latin typeface="VNI-Times" pitchFamily="2" charset="0"/>
              </a:rPr>
              <a:t>thaät</a:t>
            </a:r>
            <a:r>
              <a:rPr lang="en-US" altLang="en-US" sz="2800" b="1" i="1" u="sng" dirty="0">
                <a:solidFill>
                  <a:srgbClr val="006600"/>
                </a:solidFill>
                <a:effectLst>
                  <a:outerShdw blurRad="38100" dist="38100" dir="2700000" algn="tl">
                    <a:srgbClr val="C0C0C0"/>
                  </a:outerShdw>
                </a:effectLst>
                <a:latin typeface="VNI-Times" pitchFamily="2" charset="0"/>
              </a:rPr>
              <a:t> </a:t>
            </a:r>
            <a:r>
              <a:rPr lang="en-US" altLang="en-US" sz="2800" b="1" i="1" u="sng" dirty="0" err="1">
                <a:solidFill>
                  <a:srgbClr val="006600"/>
                </a:solidFill>
                <a:effectLst>
                  <a:outerShdw blurRad="38100" dist="38100" dir="2700000" algn="tl">
                    <a:srgbClr val="C0C0C0"/>
                  </a:outerShdw>
                </a:effectLst>
                <a:latin typeface="VNI-Times" pitchFamily="2" charset="0"/>
              </a:rPr>
              <a:t>ngoan</a:t>
            </a:r>
            <a:r>
              <a:rPr lang="en-US" altLang="en-US" sz="2800" b="1" i="1" u="sng" dirty="0">
                <a:solidFill>
                  <a:srgbClr val="006600"/>
                </a:solidFill>
                <a:effectLst>
                  <a:outerShdw blurRad="38100" dist="38100" dir="2700000" algn="tl">
                    <a:srgbClr val="C0C0C0"/>
                  </a:outerShdw>
                </a:effectLst>
                <a:latin typeface="VNI-Times" pitchFamily="2" charset="0"/>
              </a:rPr>
              <a:t> </a:t>
            </a:r>
            <a:r>
              <a:rPr lang="en-US" altLang="en-US" sz="2800" b="1" i="1" u="sng" dirty="0" err="1">
                <a:solidFill>
                  <a:srgbClr val="006600"/>
                </a:solidFill>
                <a:effectLst>
                  <a:outerShdw blurRad="38100" dist="38100" dir="2700000" algn="tl">
                    <a:srgbClr val="C0C0C0"/>
                  </a:outerShdw>
                </a:effectLst>
                <a:latin typeface="VNI-Times" pitchFamily="2" charset="0"/>
              </a:rPr>
              <a:t>ngoaõn</a:t>
            </a:r>
            <a:r>
              <a:rPr lang="en-US" altLang="en-US" sz="2800" b="1" i="1" dirty="0">
                <a:solidFill>
                  <a:srgbClr val="006600"/>
                </a:solidFill>
                <a:effectLst>
                  <a:outerShdw blurRad="38100" dist="38100" dir="2700000" algn="tl">
                    <a:srgbClr val="C0C0C0"/>
                  </a:outerShdw>
                </a:effectLst>
                <a:latin typeface="VNI-Times" pitchFamily="2" charset="0"/>
              </a:rPr>
              <a:t> </a:t>
            </a:r>
            <a:r>
              <a:rPr lang="en-US" altLang="en-US" sz="2800" b="1" i="1" dirty="0" err="1">
                <a:solidFill>
                  <a:srgbClr val="006600"/>
                </a:solidFill>
                <a:effectLst>
                  <a:outerShdw blurRad="38100" dist="38100" dir="2700000" algn="tl">
                    <a:srgbClr val="C0C0C0"/>
                  </a:outerShdw>
                </a:effectLst>
                <a:latin typeface="VNI-Times" pitchFamily="2" charset="0"/>
              </a:rPr>
              <a:t>quaù</a:t>
            </a:r>
            <a:r>
              <a:rPr lang="en-US" altLang="en-US" sz="2800" b="1" i="1" dirty="0">
                <a:solidFill>
                  <a:srgbClr val="006600"/>
                </a:solidFill>
                <a:effectLst>
                  <a:outerShdw blurRad="38100" dist="38100" dir="2700000" algn="tl">
                    <a:srgbClr val="C0C0C0"/>
                  </a:outerShdw>
                </a:effectLst>
                <a:latin typeface="VNI-Times" pitchFamily="2" charset="0"/>
              </a:rPr>
              <a:t>. </a:t>
            </a:r>
            <a:r>
              <a:rPr lang="en-US" altLang="en-US" sz="2800" b="1" i="1" u="sng" dirty="0" err="1">
                <a:solidFill>
                  <a:srgbClr val="006600"/>
                </a:solidFill>
                <a:effectLst>
                  <a:outerShdw blurRad="38100" dist="38100" dir="2700000" algn="tl">
                    <a:srgbClr val="C0C0C0"/>
                  </a:outerShdw>
                </a:effectLst>
                <a:latin typeface="VNI-Times" pitchFamily="2" charset="0"/>
              </a:rPr>
              <a:t>Goïi</a:t>
            </a:r>
            <a:r>
              <a:rPr lang="en-US" altLang="en-US" sz="2800" b="1" i="1" dirty="0">
                <a:solidFill>
                  <a:srgbClr val="006600"/>
                </a:solidFill>
                <a:effectLst>
                  <a:outerShdw blurRad="38100" dist="38100" dir="2700000" algn="tl">
                    <a:srgbClr val="C0C0C0"/>
                  </a:outerShdw>
                </a:effectLst>
                <a:latin typeface="VNI-Times" pitchFamily="2" charset="0"/>
              </a:rPr>
              <a:t> </a:t>
            </a:r>
            <a:r>
              <a:rPr lang="en-US" altLang="en-US" sz="2800" b="1" i="1" u="sng" dirty="0" err="1">
                <a:solidFill>
                  <a:srgbClr val="006600"/>
                </a:solidFill>
                <a:effectLst>
                  <a:outerShdw blurRad="38100" dist="38100" dir="2700000" algn="tl">
                    <a:srgbClr val="C0C0C0"/>
                  </a:outerShdw>
                </a:effectLst>
                <a:latin typeface="VNI-Times" pitchFamily="2" charset="0"/>
              </a:rPr>
              <a:t>da</a:t>
            </a:r>
            <a:r>
              <a:rPr lang="en-US" altLang="en-US" sz="2800" b="1" i="1" dirty="0" err="1">
                <a:solidFill>
                  <a:srgbClr val="006600"/>
                </a:solidFill>
                <a:effectLst>
                  <a:outerShdw blurRad="38100" dist="38100" dir="2700000" algn="tl">
                    <a:srgbClr val="C0C0C0"/>
                  </a:outerShdw>
                </a:effectLst>
                <a:latin typeface="VNI-Times" pitchFamily="2" charset="0"/>
              </a:rPr>
              <a:t>ï</a:t>
            </a:r>
            <a:r>
              <a:rPr lang="en-US" altLang="en-US" sz="2800" b="1" i="1" dirty="0">
                <a:solidFill>
                  <a:srgbClr val="006600"/>
                </a:solidFill>
                <a:effectLst>
                  <a:outerShdw blurRad="38100" dist="38100" dir="2700000" algn="tl">
                    <a:srgbClr val="C0C0C0"/>
                  </a:outerShdw>
                </a:effectLst>
                <a:latin typeface="VNI-Times" pitchFamily="2" charset="0"/>
              </a:rPr>
              <a:t> </a:t>
            </a:r>
            <a:r>
              <a:rPr lang="en-US" altLang="en-US" sz="2800" b="1" i="1" u="sng" dirty="0" err="1">
                <a:solidFill>
                  <a:srgbClr val="006600"/>
                </a:solidFill>
                <a:effectLst>
                  <a:outerShdw blurRad="38100" dist="38100" dir="2700000" algn="tl">
                    <a:srgbClr val="C0C0C0"/>
                  </a:outerShdw>
                </a:effectLst>
                <a:latin typeface="VNI-Times" pitchFamily="2" charset="0"/>
              </a:rPr>
              <a:t>baûo</a:t>
            </a:r>
            <a:r>
              <a:rPr lang="en-US" altLang="en-US" sz="2800" b="1" i="1" dirty="0">
                <a:solidFill>
                  <a:srgbClr val="006600"/>
                </a:solidFill>
                <a:effectLst>
                  <a:outerShdw blurRad="38100" dist="38100" dir="2700000" algn="tl">
                    <a:srgbClr val="C0C0C0"/>
                  </a:outerShdw>
                </a:effectLst>
                <a:latin typeface="VNI-Times" pitchFamily="2" charset="0"/>
              </a:rPr>
              <a:t> </a:t>
            </a:r>
            <a:r>
              <a:rPr lang="en-US" altLang="en-US" sz="2800" b="1" i="1" u="sng" dirty="0" err="1">
                <a:solidFill>
                  <a:srgbClr val="006600"/>
                </a:solidFill>
                <a:effectLst>
                  <a:outerShdw blurRad="38100" dist="38100" dir="2700000" algn="tl">
                    <a:srgbClr val="C0C0C0"/>
                  </a:outerShdw>
                </a:effectLst>
                <a:latin typeface="VNI-Times" pitchFamily="2" charset="0"/>
              </a:rPr>
              <a:t>vaâng</a:t>
            </a:r>
            <a:r>
              <a:rPr lang="en-US" altLang="en-US" sz="2800" b="1" i="1" dirty="0">
                <a:solidFill>
                  <a:srgbClr val="006600"/>
                </a:solidFill>
                <a:effectLst>
                  <a:outerShdw blurRad="38100" dist="38100" dir="2700000" algn="tl">
                    <a:srgbClr val="C0C0C0"/>
                  </a:outerShdw>
                </a:effectLst>
                <a:latin typeface="VNI-Times" pitchFamily="2" charset="0"/>
              </a:rPr>
              <a:t>. </a:t>
            </a:r>
            <a:r>
              <a:rPr lang="en-US" altLang="en-US" sz="2800" b="1" i="1" u="sng" dirty="0" err="1">
                <a:solidFill>
                  <a:srgbClr val="006600"/>
                </a:solidFill>
                <a:effectLst>
                  <a:outerShdw blurRad="38100" dist="38100" dir="2700000" algn="tl">
                    <a:srgbClr val="C0C0C0"/>
                  </a:outerShdw>
                </a:effectLst>
                <a:latin typeface="VNI-Times" pitchFamily="2" charset="0"/>
              </a:rPr>
              <a:t>Leã</a:t>
            </a:r>
            <a:r>
              <a:rPr lang="en-US" altLang="en-US" sz="2800" b="1" i="1" u="sng" dirty="0">
                <a:solidFill>
                  <a:srgbClr val="006600"/>
                </a:solidFill>
                <a:effectLst>
                  <a:outerShdw blurRad="38100" dist="38100" dir="2700000" algn="tl">
                    <a:srgbClr val="C0C0C0"/>
                  </a:outerShdw>
                </a:effectLst>
                <a:latin typeface="VNI-Times" pitchFamily="2" charset="0"/>
              </a:rPr>
              <a:t> </a:t>
            </a:r>
            <a:r>
              <a:rPr lang="en-US" altLang="en-US" sz="2800" b="1" i="1" u="sng" dirty="0" err="1">
                <a:solidFill>
                  <a:srgbClr val="006600"/>
                </a:solidFill>
                <a:effectLst>
                  <a:outerShdw blurRad="38100" dist="38100" dir="2700000" algn="tl">
                    <a:srgbClr val="C0C0C0"/>
                  </a:outerShdw>
                </a:effectLst>
                <a:latin typeface="VNI-Times" pitchFamily="2" charset="0"/>
              </a:rPr>
              <a:t>pheùp</a:t>
            </a:r>
            <a:r>
              <a:rPr lang="en-US" altLang="en-US" sz="2800" b="1" i="1" dirty="0">
                <a:solidFill>
                  <a:srgbClr val="006600"/>
                </a:solidFill>
                <a:effectLst>
                  <a:outerShdw blurRad="38100" dist="38100" dir="2700000" algn="tl">
                    <a:srgbClr val="C0C0C0"/>
                  </a:outerShdw>
                </a:effectLst>
                <a:latin typeface="VNI-Times" pitchFamily="2" charset="0"/>
              </a:rPr>
              <a:t> </a:t>
            </a:r>
            <a:r>
              <a:rPr lang="en-US" altLang="en-US" sz="2800" b="1" i="1" u="sng" dirty="0" err="1">
                <a:solidFill>
                  <a:srgbClr val="006600"/>
                </a:solidFill>
                <a:effectLst>
                  <a:outerShdw blurRad="38100" dist="38100" dir="2700000" algn="tl">
                    <a:srgbClr val="C0C0C0"/>
                  </a:outerShdw>
                </a:effectLst>
                <a:latin typeface="VNI-Times" pitchFamily="2" charset="0"/>
              </a:rPr>
              <a:t>ngoan</a:t>
            </a:r>
            <a:r>
              <a:rPr lang="en-US" altLang="en-US" sz="2800" b="1" i="1" u="sng" dirty="0">
                <a:solidFill>
                  <a:srgbClr val="006600"/>
                </a:solidFill>
                <a:effectLst>
                  <a:outerShdw blurRad="38100" dist="38100" dir="2700000" algn="tl">
                    <a:srgbClr val="C0C0C0"/>
                  </a:outerShdw>
                </a:effectLst>
                <a:latin typeface="VNI-Times" pitchFamily="2" charset="0"/>
              </a:rPr>
              <a:t> </a:t>
            </a:r>
            <a:r>
              <a:rPr lang="en-US" altLang="en-US" sz="2800" b="1" i="1" u="sng" dirty="0" err="1">
                <a:solidFill>
                  <a:srgbClr val="006600"/>
                </a:solidFill>
                <a:effectLst>
                  <a:outerShdw blurRad="38100" dist="38100" dir="2700000" algn="tl">
                    <a:srgbClr val="C0C0C0"/>
                  </a:outerShdw>
                </a:effectLst>
                <a:latin typeface="VNI-Times" pitchFamily="2" charset="0"/>
              </a:rPr>
              <a:t>nhaát</a:t>
            </a:r>
            <a:r>
              <a:rPr lang="en-US" altLang="en-US" sz="2800" b="1" i="1" u="sng" dirty="0">
                <a:solidFill>
                  <a:srgbClr val="006600"/>
                </a:solidFill>
                <a:effectLst>
                  <a:outerShdw blurRad="38100" dist="38100" dir="2700000" algn="tl">
                    <a:srgbClr val="C0C0C0"/>
                  </a:outerShdw>
                </a:effectLst>
                <a:latin typeface="VNI-Times" pitchFamily="2" charset="0"/>
              </a:rPr>
              <a:t> </a:t>
            </a:r>
            <a:r>
              <a:rPr lang="en-US" altLang="en-US" sz="2800" b="1" i="1" u="sng" dirty="0" err="1">
                <a:solidFill>
                  <a:srgbClr val="006600"/>
                </a:solidFill>
                <a:effectLst>
                  <a:outerShdw blurRad="38100" dist="38100" dir="2700000" algn="tl">
                    <a:srgbClr val="C0C0C0"/>
                  </a:outerShdw>
                </a:effectLst>
                <a:latin typeface="VNI-Times" pitchFamily="2" charset="0"/>
              </a:rPr>
              <a:t>nha</a:t>
            </a:r>
            <a:r>
              <a:rPr lang="en-US" altLang="en-US" sz="2800" b="1" i="1" dirty="0" err="1">
                <a:solidFill>
                  <a:srgbClr val="006600"/>
                </a:solidFill>
                <a:effectLst>
                  <a:outerShdw blurRad="38100" dist="38100" dir="2700000" algn="tl">
                    <a:srgbClr val="C0C0C0"/>
                  </a:outerShdw>
                </a:effectLst>
                <a:latin typeface="VNI-Times" pitchFamily="2" charset="0"/>
              </a:rPr>
              <a:t>ø</a:t>
            </a:r>
            <a:r>
              <a:rPr lang="en-US" altLang="en-US" sz="2800" b="1" i="1" dirty="0">
                <a:solidFill>
                  <a:srgbClr val="006600"/>
                </a:solidFill>
                <a:effectLst>
                  <a:outerShdw blurRad="38100" dist="38100" dir="2700000" algn="tl">
                    <a:srgbClr val="C0C0C0"/>
                  </a:outerShdw>
                </a:effectLst>
                <a:latin typeface="VNI-Times" pitchFamily="2" charset="0"/>
              </a:rPr>
              <a:t>. </a:t>
            </a:r>
            <a:r>
              <a:rPr lang="en-US" altLang="en-US" sz="2800" b="1" i="1" dirty="0" err="1">
                <a:solidFill>
                  <a:srgbClr val="006600"/>
                </a:solidFill>
                <a:effectLst>
                  <a:outerShdw blurRad="38100" dist="38100" dir="2700000" algn="tl">
                    <a:srgbClr val="C0C0C0"/>
                  </a:outerShdw>
                </a:effectLst>
                <a:latin typeface="VNI-Times" pitchFamily="2" charset="0"/>
              </a:rPr>
              <a:t>Chim</a:t>
            </a:r>
            <a:r>
              <a:rPr lang="en-US" altLang="en-US" sz="2800" b="1" i="1" dirty="0">
                <a:solidFill>
                  <a:srgbClr val="006600"/>
                </a:solidFill>
                <a:effectLst>
                  <a:outerShdw blurRad="38100" dist="38100" dir="2700000" algn="tl">
                    <a:srgbClr val="C0C0C0"/>
                  </a:outerShdw>
                </a:effectLst>
                <a:latin typeface="VNI-Times" pitchFamily="2" charset="0"/>
              </a:rPr>
              <a:t> </a:t>
            </a:r>
            <a:r>
              <a:rPr lang="en-US" altLang="en-US" sz="2800" b="1" i="1" dirty="0" err="1">
                <a:solidFill>
                  <a:srgbClr val="006600"/>
                </a:solidFill>
                <a:effectLst>
                  <a:outerShdw blurRad="38100" dist="38100" dir="2700000" algn="tl">
                    <a:srgbClr val="C0C0C0"/>
                  </a:outerShdw>
                </a:effectLst>
                <a:latin typeface="VNI-Times" pitchFamily="2" charset="0"/>
              </a:rPr>
              <a:t>gaëp</a:t>
            </a:r>
            <a:r>
              <a:rPr lang="en-US" altLang="en-US" sz="2800" b="1" i="1" dirty="0">
                <a:solidFill>
                  <a:srgbClr val="006600"/>
                </a:solidFill>
                <a:effectLst>
                  <a:outerShdw blurRad="38100" dist="38100" dir="2700000" algn="tl">
                    <a:srgbClr val="C0C0C0"/>
                  </a:outerShdw>
                </a:effectLst>
                <a:latin typeface="VNI-Times" pitchFamily="2" charset="0"/>
              </a:rPr>
              <a:t> </a:t>
            </a:r>
            <a:r>
              <a:rPr lang="en-US" altLang="en-US" sz="2800" b="1" i="1" u="sng" dirty="0" err="1">
                <a:solidFill>
                  <a:srgbClr val="006600"/>
                </a:solidFill>
                <a:effectLst>
                  <a:outerShdw blurRad="38100" dist="38100" dir="2700000" algn="tl">
                    <a:srgbClr val="C0C0C0"/>
                  </a:outerShdw>
                </a:effectLst>
                <a:latin typeface="VNI-Times" pitchFamily="2" charset="0"/>
              </a:rPr>
              <a:t>baùc</a:t>
            </a:r>
            <a:r>
              <a:rPr lang="en-US" altLang="en-US" sz="2800" b="1" i="1" dirty="0">
                <a:solidFill>
                  <a:srgbClr val="006600"/>
                </a:solidFill>
                <a:effectLst>
                  <a:outerShdw blurRad="38100" dist="38100" dir="2700000" algn="tl">
                    <a:srgbClr val="C0C0C0"/>
                  </a:outerShdw>
                </a:effectLst>
                <a:latin typeface="VNI-Times" pitchFamily="2" charset="0"/>
              </a:rPr>
              <a:t> </a:t>
            </a:r>
            <a:r>
              <a:rPr lang="en-US" altLang="en-US" sz="2800" b="1" i="1" dirty="0" err="1">
                <a:solidFill>
                  <a:srgbClr val="006600"/>
                </a:solidFill>
                <a:effectLst>
                  <a:outerShdw blurRad="38100" dist="38100" dir="2700000" algn="tl">
                    <a:srgbClr val="C0C0C0"/>
                  </a:outerShdw>
                </a:effectLst>
                <a:latin typeface="VNI-Times" pitchFamily="2" charset="0"/>
              </a:rPr>
              <a:t>chaøo</a:t>
            </a:r>
            <a:r>
              <a:rPr lang="en-US" altLang="en-US" sz="2800" b="1" i="1" dirty="0">
                <a:solidFill>
                  <a:srgbClr val="006600"/>
                </a:solidFill>
                <a:effectLst>
                  <a:outerShdw blurRad="38100" dist="38100" dir="2700000" algn="tl">
                    <a:srgbClr val="C0C0C0"/>
                  </a:outerShdw>
                </a:effectLst>
                <a:latin typeface="VNI-Times" pitchFamily="2" charset="0"/>
              </a:rPr>
              <a:t> </a:t>
            </a:r>
            <a:r>
              <a:rPr lang="en-US" altLang="en-US" sz="2800" b="1" i="1" dirty="0" err="1">
                <a:solidFill>
                  <a:srgbClr val="006600"/>
                </a:solidFill>
                <a:effectLst>
                  <a:outerShdw blurRad="38100" dist="38100" dir="2700000" algn="tl">
                    <a:srgbClr val="C0C0C0"/>
                  </a:outerShdw>
                </a:effectLst>
                <a:latin typeface="VNI-Times" pitchFamily="2" charset="0"/>
              </a:rPr>
              <a:t>maøo</a:t>
            </a:r>
            <a:r>
              <a:rPr lang="en-US" altLang="en-US" sz="2800" b="1" i="1" dirty="0">
                <a:solidFill>
                  <a:srgbClr val="006600"/>
                </a:solidFill>
                <a:effectLst>
                  <a:outerShdw blurRad="38100" dist="38100" dir="2700000" algn="tl">
                    <a:srgbClr val="C0C0C0"/>
                  </a:outerShdw>
                </a:effectLst>
                <a:latin typeface="VNI-Times" pitchFamily="2" charset="0"/>
              </a:rPr>
              <a:t>, “</a:t>
            </a:r>
            <a:r>
              <a:rPr lang="en-US" altLang="en-US" sz="2800" b="1" i="1" u="sng" dirty="0" err="1">
                <a:solidFill>
                  <a:srgbClr val="006600"/>
                </a:solidFill>
                <a:effectLst>
                  <a:outerShdw blurRad="38100" dist="38100" dir="2700000" algn="tl">
                    <a:srgbClr val="C0C0C0"/>
                  </a:outerShdw>
                </a:effectLst>
                <a:latin typeface="VNI-Times" pitchFamily="2" charset="0"/>
              </a:rPr>
              <a:t>chaøo</a:t>
            </a:r>
            <a:r>
              <a:rPr lang="en-US" altLang="en-US" sz="2800" b="1" i="1" dirty="0">
                <a:solidFill>
                  <a:srgbClr val="006600"/>
                </a:solidFill>
                <a:effectLst>
                  <a:outerShdw blurRad="38100" dist="38100" dir="2700000" algn="tl">
                    <a:srgbClr val="C0C0C0"/>
                  </a:outerShdw>
                </a:effectLst>
                <a:latin typeface="VNI-Times" pitchFamily="2" charset="0"/>
              </a:rPr>
              <a:t> </a:t>
            </a:r>
            <a:r>
              <a:rPr lang="en-US" altLang="en-US" sz="2800" b="1" i="1" u="sng" dirty="0" err="1">
                <a:solidFill>
                  <a:srgbClr val="006600"/>
                </a:solidFill>
                <a:effectLst>
                  <a:outerShdw blurRad="38100" dist="38100" dir="2700000" algn="tl">
                    <a:srgbClr val="C0C0C0"/>
                  </a:outerShdw>
                </a:effectLst>
                <a:latin typeface="VNI-Times" pitchFamily="2" charset="0"/>
              </a:rPr>
              <a:t>baùc</a:t>
            </a:r>
            <a:r>
              <a:rPr lang="en-US" altLang="en-US" sz="2800" b="1" i="1" dirty="0">
                <a:solidFill>
                  <a:srgbClr val="006600"/>
                </a:solidFill>
                <a:effectLst>
                  <a:outerShdw blurRad="38100" dist="38100" dir="2700000" algn="tl">
                    <a:srgbClr val="C0C0C0"/>
                  </a:outerShdw>
                </a:effectLst>
                <a:latin typeface="VNI-Times" pitchFamily="2" charset="0"/>
              </a:rPr>
              <a:t>!”. </a:t>
            </a:r>
            <a:r>
              <a:rPr lang="en-US" altLang="en-US" sz="2800" b="1" i="1" dirty="0" err="1">
                <a:solidFill>
                  <a:srgbClr val="006600"/>
                </a:solidFill>
                <a:effectLst>
                  <a:outerShdw blurRad="38100" dist="38100" dir="2700000" algn="tl">
                    <a:srgbClr val="C0C0C0"/>
                  </a:outerShdw>
                </a:effectLst>
                <a:latin typeface="VNI-Times" pitchFamily="2" charset="0"/>
              </a:rPr>
              <a:t>Chim</a:t>
            </a:r>
            <a:r>
              <a:rPr lang="en-US" altLang="en-US" sz="2800" b="1" i="1" dirty="0">
                <a:solidFill>
                  <a:srgbClr val="006600"/>
                </a:solidFill>
                <a:effectLst>
                  <a:outerShdw blurRad="38100" dist="38100" dir="2700000" algn="tl">
                    <a:srgbClr val="C0C0C0"/>
                  </a:outerShdw>
                </a:effectLst>
                <a:latin typeface="VNI-Times" pitchFamily="2" charset="0"/>
              </a:rPr>
              <a:t> </a:t>
            </a:r>
            <a:r>
              <a:rPr lang="en-US" altLang="en-US" sz="2800" b="1" i="1" dirty="0" err="1">
                <a:solidFill>
                  <a:srgbClr val="006600"/>
                </a:solidFill>
                <a:effectLst>
                  <a:outerShdw blurRad="38100" dist="38100" dir="2700000" algn="tl">
                    <a:srgbClr val="C0C0C0"/>
                  </a:outerShdw>
                </a:effectLst>
                <a:latin typeface="VNI-Times" pitchFamily="2" charset="0"/>
              </a:rPr>
              <a:t>gaëp</a:t>
            </a:r>
            <a:r>
              <a:rPr lang="en-US" altLang="en-US" sz="2800" b="1" i="1" dirty="0">
                <a:solidFill>
                  <a:srgbClr val="006600"/>
                </a:solidFill>
                <a:effectLst>
                  <a:outerShdw blurRad="38100" dist="38100" dir="2700000" algn="tl">
                    <a:srgbClr val="C0C0C0"/>
                  </a:outerShdw>
                </a:effectLst>
                <a:latin typeface="VNI-Times" pitchFamily="2" charset="0"/>
              </a:rPr>
              <a:t> </a:t>
            </a:r>
            <a:r>
              <a:rPr lang="en-US" altLang="en-US" sz="2800" b="1" i="1" u="sng" dirty="0" err="1">
                <a:solidFill>
                  <a:srgbClr val="006600"/>
                </a:solidFill>
                <a:effectLst>
                  <a:outerShdw blurRad="38100" dist="38100" dir="2700000" algn="tl">
                    <a:srgbClr val="C0C0C0"/>
                  </a:outerShdw>
                </a:effectLst>
                <a:latin typeface="VNI-Times" pitchFamily="2" charset="0"/>
              </a:rPr>
              <a:t>co</a:t>
            </a:r>
            <a:r>
              <a:rPr lang="en-US" altLang="en-US" sz="2800" b="1" i="1" dirty="0" err="1">
                <a:solidFill>
                  <a:srgbClr val="006600"/>
                </a:solidFill>
                <a:effectLst>
                  <a:outerShdw blurRad="38100" dist="38100" dir="2700000" algn="tl">
                    <a:srgbClr val="C0C0C0"/>
                  </a:outerShdw>
                </a:effectLst>
                <a:latin typeface="VNI-Times" pitchFamily="2" charset="0"/>
              </a:rPr>
              <a:t>â</a:t>
            </a:r>
            <a:r>
              <a:rPr lang="en-US" altLang="en-US" sz="2800" b="1" i="1" dirty="0">
                <a:solidFill>
                  <a:srgbClr val="006600"/>
                </a:solidFill>
                <a:effectLst>
                  <a:outerShdw blurRad="38100" dist="38100" dir="2700000" algn="tl">
                    <a:srgbClr val="C0C0C0"/>
                  </a:outerShdw>
                </a:effectLst>
                <a:latin typeface="VNI-Times" pitchFamily="2" charset="0"/>
              </a:rPr>
              <a:t> </a:t>
            </a:r>
            <a:r>
              <a:rPr lang="en-US" altLang="en-US" sz="2800" b="1" i="1" dirty="0" err="1">
                <a:solidFill>
                  <a:srgbClr val="006600"/>
                </a:solidFill>
                <a:effectLst>
                  <a:outerShdw blurRad="38100" dist="38100" dir="2700000" algn="tl">
                    <a:srgbClr val="C0C0C0"/>
                  </a:outerShdw>
                </a:effectLst>
                <a:latin typeface="VNI-Times" pitchFamily="2" charset="0"/>
              </a:rPr>
              <a:t>sôn</a:t>
            </a:r>
            <a:r>
              <a:rPr lang="en-US" altLang="en-US" sz="2800" b="1" i="1" dirty="0">
                <a:solidFill>
                  <a:srgbClr val="006600"/>
                </a:solidFill>
                <a:effectLst>
                  <a:outerShdw blurRad="38100" dist="38100" dir="2700000" algn="tl">
                    <a:srgbClr val="C0C0C0"/>
                  </a:outerShdw>
                </a:effectLst>
                <a:latin typeface="VNI-Times" pitchFamily="2" charset="0"/>
              </a:rPr>
              <a:t> ca , “ </a:t>
            </a:r>
            <a:r>
              <a:rPr lang="en-US" altLang="en-US" sz="2800" b="1" i="1" u="sng" dirty="0" err="1">
                <a:solidFill>
                  <a:srgbClr val="006600"/>
                </a:solidFill>
                <a:effectLst>
                  <a:outerShdw blurRad="38100" dist="38100" dir="2700000" algn="tl">
                    <a:srgbClr val="C0C0C0"/>
                  </a:outerShdw>
                </a:effectLst>
                <a:latin typeface="VNI-Times" pitchFamily="2" charset="0"/>
              </a:rPr>
              <a:t>chaøo</a:t>
            </a:r>
            <a:r>
              <a:rPr lang="en-US" altLang="en-US" sz="2800" b="1" i="1" dirty="0">
                <a:solidFill>
                  <a:srgbClr val="006600"/>
                </a:solidFill>
                <a:effectLst>
                  <a:outerShdw blurRad="38100" dist="38100" dir="2700000" algn="tl">
                    <a:srgbClr val="C0C0C0"/>
                  </a:outerShdw>
                </a:effectLst>
                <a:latin typeface="VNI-Times" pitchFamily="2" charset="0"/>
              </a:rPr>
              <a:t> </a:t>
            </a:r>
            <a:r>
              <a:rPr lang="en-US" altLang="en-US" sz="2800" b="1" i="1" u="sng" dirty="0" err="1">
                <a:solidFill>
                  <a:srgbClr val="006600"/>
                </a:solidFill>
                <a:effectLst>
                  <a:outerShdw blurRad="38100" dist="38100" dir="2700000" algn="tl">
                    <a:srgbClr val="C0C0C0"/>
                  </a:outerShdw>
                </a:effectLst>
                <a:latin typeface="VNI-Times" pitchFamily="2" charset="0"/>
              </a:rPr>
              <a:t>co</a:t>
            </a:r>
            <a:r>
              <a:rPr lang="en-US" altLang="en-US" sz="2800" b="1" i="1" dirty="0" err="1">
                <a:solidFill>
                  <a:srgbClr val="006600"/>
                </a:solidFill>
                <a:effectLst>
                  <a:outerShdw blurRad="38100" dist="38100" dir="2700000" algn="tl">
                    <a:srgbClr val="C0C0C0"/>
                  </a:outerShdw>
                </a:effectLst>
                <a:latin typeface="VNI-Times" pitchFamily="2" charset="0"/>
              </a:rPr>
              <a:t>â</a:t>
            </a:r>
            <a:r>
              <a:rPr lang="en-US" altLang="en-US" sz="2800" b="1" i="1" dirty="0">
                <a:solidFill>
                  <a:srgbClr val="006600"/>
                </a:solidFill>
                <a:effectLst>
                  <a:outerShdw blurRad="38100" dist="38100" dir="2700000" algn="tl">
                    <a:srgbClr val="C0C0C0"/>
                  </a:outerShdw>
                </a:effectLst>
                <a:latin typeface="VNI-Times" pitchFamily="2" charset="0"/>
              </a:rPr>
              <a:t>!”. </a:t>
            </a:r>
            <a:r>
              <a:rPr lang="en-US" altLang="en-US" sz="2800" b="1" i="1" dirty="0" err="1">
                <a:solidFill>
                  <a:srgbClr val="006600"/>
                </a:solidFill>
                <a:effectLst>
                  <a:outerShdw blurRad="38100" dist="38100" dir="2700000" algn="tl">
                    <a:srgbClr val="C0C0C0"/>
                  </a:outerShdw>
                </a:effectLst>
                <a:latin typeface="VNI-Times" pitchFamily="2" charset="0"/>
              </a:rPr>
              <a:t>Chim</a:t>
            </a:r>
            <a:r>
              <a:rPr lang="en-US" altLang="en-US" sz="2800" b="1" i="1" dirty="0">
                <a:solidFill>
                  <a:srgbClr val="006600"/>
                </a:solidFill>
                <a:effectLst>
                  <a:outerShdw blurRad="38100" dist="38100" dir="2700000" algn="tl">
                    <a:srgbClr val="C0C0C0"/>
                  </a:outerShdw>
                </a:effectLst>
                <a:latin typeface="VNI-Times" pitchFamily="2" charset="0"/>
              </a:rPr>
              <a:t> </a:t>
            </a:r>
            <a:r>
              <a:rPr lang="en-US" altLang="en-US" sz="2800" b="1" i="1" dirty="0" err="1">
                <a:solidFill>
                  <a:srgbClr val="006600"/>
                </a:solidFill>
                <a:effectLst>
                  <a:outerShdw blurRad="38100" dist="38100" dir="2700000" algn="tl">
                    <a:srgbClr val="C0C0C0"/>
                  </a:outerShdw>
                </a:effectLst>
                <a:latin typeface="VNI-Times" pitchFamily="2" charset="0"/>
              </a:rPr>
              <a:t>gaëp</a:t>
            </a:r>
            <a:r>
              <a:rPr lang="en-US" altLang="en-US" sz="2800" b="1" i="1" dirty="0">
                <a:solidFill>
                  <a:srgbClr val="006600"/>
                </a:solidFill>
                <a:effectLst>
                  <a:outerShdw blurRad="38100" dist="38100" dir="2700000" algn="tl">
                    <a:srgbClr val="C0C0C0"/>
                  </a:outerShdw>
                </a:effectLst>
                <a:latin typeface="VNI-Times" pitchFamily="2" charset="0"/>
              </a:rPr>
              <a:t> </a:t>
            </a:r>
            <a:r>
              <a:rPr lang="en-US" altLang="en-US" sz="2800" b="1" i="1" u="sng" dirty="0" err="1">
                <a:solidFill>
                  <a:srgbClr val="006600"/>
                </a:solidFill>
                <a:effectLst>
                  <a:outerShdw blurRad="38100" dist="38100" dir="2700000" algn="tl">
                    <a:srgbClr val="C0C0C0"/>
                  </a:outerShdw>
                </a:effectLst>
                <a:latin typeface="VNI-Times" pitchFamily="2" charset="0"/>
              </a:rPr>
              <a:t>anh</a:t>
            </a:r>
            <a:r>
              <a:rPr lang="en-US" altLang="en-US" sz="2800" b="1" i="1" dirty="0">
                <a:solidFill>
                  <a:srgbClr val="006600"/>
                </a:solidFill>
                <a:effectLst>
                  <a:outerShdw blurRad="38100" dist="38100" dir="2700000" algn="tl">
                    <a:srgbClr val="C0C0C0"/>
                  </a:outerShdw>
                </a:effectLst>
                <a:latin typeface="VNI-Times" pitchFamily="2" charset="0"/>
              </a:rPr>
              <a:t> </a:t>
            </a:r>
            <a:r>
              <a:rPr lang="en-US" altLang="en-US" sz="2800" b="1" i="1" dirty="0" err="1">
                <a:solidFill>
                  <a:srgbClr val="006600"/>
                </a:solidFill>
                <a:effectLst>
                  <a:outerShdw blurRad="38100" dist="38100" dir="2700000" algn="tl">
                    <a:srgbClr val="C0C0C0"/>
                  </a:outerShdw>
                </a:effectLst>
                <a:latin typeface="VNI-Times" pitchFamily="2" charset="0"/>
              </a:rPr>
              <a:t>chích</a:t>
            </a:r>
            <a:r>
              <a:rPr lang="en-US" altLang="en-US" sz="2800" b="1" i="1" dirty="0">
                <a:solidFill>
                  <a:srgbClr val="006600"/>
                </a:solidFill>
                <a:effectLst>
                  <a:outerShdw blurRad="38100" dist="38100" dir="2700000" algn="tl">
                    <a:srgbClr val="C0C0C0"/>
                  </a:outerShdw>
                </a:effectLst>
                <a:latin typeface="VNI-Times" pitchFamily="2" charset="0"/>
              </a:rPr>
              <a:t> </a:t>
            </a:r>
            <a:r>
              <a:rPr lang="en-US" altLang="en-US" sz="2800" b="1" i="1" dirty="0" err="1">
                <a:solidFill>
                  <a:srgbClr val="006600"/>
                </a:solidFill>
                <a:effectLst>
                  <a:outerShdw blurRad="38100" dist="38100" dir="2700000" algn="tl">
                    <a:srgbClr val="C0C0C0"/>
                  </a:outerShdw>
                </a:effectLst>
                <a:latin typeface="VNI-Times" pitchFamily="2" charset="0"/>
              </a:rPr>
              <a:t>choeø</a:t>
            </a:r>
            <a:r>
              <a:rPr lang="en-US" altLang="en-US" sz="2800" b="1" i="1" dirty="0">
                <a:solidFill>
                  <a:srgbClr val="006600"/>
                </a:solidFill>
                <a:effectLst>
                  <a:outerShdw blurRad="38100" dist="38100" dir="2700000" algn="tl">
                    <a:srgbClr val="C0C0C0"/>
                  </a:outerShdw>
                </a:effectLst>
                <a:latin typeface="VNI-Times" pitchFamily="2" charset="0"/>
              </a:rPr>
              <a:t>, “ </a:t>
            </a:r>
            <a:r>
              <a:rPr lang="en-US" altLang="en-US" sz="2800" b="1" i="1" u="sng" dirty="0" err="1">
                <a:solidFill>
                  <a:srgbClr val="006600"/>
                </a:solidFill>
                <a:effectLst>
                  <a:outerShdw blurRad="38100" dist="38100" dir="2700000" algn="tl">
                    <a:srgbClr val="C0C0C0"/>
                  </a:outerShdw>
                </a:effectLst>
                <a:latin typeface="VNI-Times" pitchFamily="2" charset="0"/>
              </a:rPr>
              <a:t>chaøo</a:t>
            </a:r>
            <a:r>
              <a:rPr lang="en-US" altLang="en-US" sz="2800" b="1" i="1" dirty="0">
                <a:solidFill>
                  <a:srgbClr val="006600"/>
                </a:solidFill>
                <a:effectLst>
                  <a:outerShdw blurRad="38100" dist="38100" dir="2700000" algn="tl">
                    <a:srgbClr val="C0C0C0"/>
                  </a:outerShdw>
                </a:effectLst>
                <a:latin typeface="VNI-Times" pitchFamily="2" charset="0"/>
              </a:rPr>
              <a:t> </a:t>
            </a:r>
            <a:r>
              <a:rPr lang="en-US" altLang="en-US" sz="2800" b="1" i="1" u="sng" dirty="0" err="1">
                <a:solidFill>
                  <a:srgbClr val="006600"/>
                </a:solidFill>
                <a:effectLst>
                  <a:outerShdw blurRad="38100" dist="38100" dir="2700000" algn="tl">
                    <a:srgbClr val="C0C0C0"/>
                  </a:outerShdw>
                </a:effectLst>
                <a:latin typeface="VNI-Times" pitchFamily="2" charset="0"/>
              </a:rPr>
              <a:t>anh</a:t>
            </a:r>
            <a:r>
              <a:rPr lang="en-US" altLang="en-US" sz="2800" b="1" i="1" dirty="0">
                <a:solidFill>
                  <a:srgbClr val="006600"/>
                </a:solidFill>
                <a:effectLst>
                  <a:outerShdw blurRad="38100" dist="38100" dir="2700000" algn="tl">
                    <a:srgbClr val="C0C0C0"/>
                  </a:outerShdw>
                </a:effectLst>
                <a:latin typeface="VNI-Times" pitchFamily="2" charset="0"/>
              </a:rPr>
              <a:t>!”. </a:t>
            </a:r>
            <a:r>
              <a:rPr lang="en-US" altLang="en-US" sz="2800" b="1" i="1" dirty="0" err="1">
                <a:solidFill>
                  <a:srgbClr val="006600"/>
                </a:solidFill>
                <a:effectLst>
                  <a:outerShdw blurRad="38100" dist="38100" dir="2700000" algn="tl">
                    <a:srgbClr val="C0C0C0"/>
                  </a:outerShdw>
                </a:effectLst>
                <a:latin typeface="VNI-Times" pitchFamily="2" charset="0"/>
              </a:rPr>
              <a:t>Chim</a:t>
            </a:r>
            <a:r>
              <a:rPr lang="en-US" altLang="en-US" sz="2800" b="1" i="1" dirty="0">
                <a:solidFill>
                  <a:srgbClr val="006600"/>
                </a:solidFill>
                <a:effectLst>
                  <a:outerShdw blurRad="38100" dist="38100" dir="2700000" algn="tl">
                    <a:srgbClr val="C0C0C0"/>
                  </a:outerShdw>
                </a:effectLst>
                <a:latin typeface="VNI-Times" pitchFamily="2" charset="0"/>
              </a:rPr>
              <a:t> </a:t>
            </a:r>
            <a:r>
              <a:rPr lang="en-US" altLang="en-US" sz="2800" b="1" i="1" dirty="0" err="1">
                <a:solidFill>
                  <a:srgbClr val="006600"/>
                </a:solidFill>
                <a:effectLst>
                  <a:outerShdw blurRad="38100" dist="38100" dir="2700000" algn="tl">
                    <a:srgbClr val="C0C0C0"/>
                  </a:outerShdw>
                </a:effectLst>
                <a:latin typeface="VNI-Times" pitchFamily="2" charset="0"/>
              </a:rPr>
              <a:t>gaëp</a:t>
            </a:r>
            <a:r>
              <a:rPr lang="en-US" altLang="en-US" sz="2800" b="1" i="1" dirty="0">
                <a:solidFill>
                  <a:srgbClr val="006600"/>
                </a:solidFill>
                <a:effectLst>
                  <a:outerShdw blurRad="38100" dist="38100" dir="2700000" algn="tl">
                    <a:srgbClr val="C0C0C0"/>
                  </a:outerShdw>
                </a:effectLst>
                <a:latin typeface="VNI-Times" pitchFamily="2" charset="0"/>
              </a:rPr>
              <a:t> </a:t>
            </a:r>
            <a:r>
              <a:rPr lang="en-US" altLang="en-US" sz="2800" b="1" i="1" u="sng" dirty="0" err="1">
                <a:solidFill>
                  <a:srgbClr val="006600"/>
                </a:solidFill>
                <a:effectLst>
                  <a:outerShdw blurRad="38100" dist="38100" dir="2700000" algn="tl">
                    <a:srgbClr val="C0C0C0"/>
                  </a:outerShdw>
                </a:effectLst>
                <a:latin typeface="VNI-Times" pitchFamily="2" charset="0"/>
              </a:rPr>
              <a:t>chò</a:t>
            </a:r>
            <a:r>
              <a:rPr lang="en-US" altLang="en-US" sz="2800" b="1" i="1" dirty="0">
                <a:solidFill>
                  <a:srgbClr val="006600"/>
                </a:solidFill>
                <a:effectLst>
                  <a:outerShdw blurRad="38100" dist="38100" dir="2700000" algn="tl">
                    <a:srgbClr val="C0C0C0"/>
                  </a:outerShdw>
                </a:effectLst>
                <a:latin typeface="VNI-Times" pitchFamily="2" charset="0"/>
              </a:rPr>
              <a:t> </a:t>
            </a:r>
            <a:r>
              <a:rPr lang="en-US" altLang="en-US" sz="2800" b="1" i="1" dirty="0" err="1">
                <a:solidFill>
                  <a:srgbClr val="006600"/>
                </a:solidFill>
                <a:effectLst>
                  <a:outerShdw blurRad="38100" dist="38100" dir="2700000" algn="tl">
                    <a:srgbClr val="C0C0C0"/>
                  </a:outerShdw>
                </a:effectLst>
                <a:latin typeface="VNI-Times" pitchFamily="2" charset="0"/>
              </a:rPr>
              <a:t>saùo</a:t>
            </a:r>
            <a:r>
              <a:rPr lang="en-US" altLang="en-US" sz="2800" b="1" i="1" dirty="0">
                <a:solidFill>
                  <a:srgbClr val="006600"/>
                </a:solidFill>
                <a:effectLst>
                  <a:outerShdw blurRad="38100" dist="38100" dir="2700000" algn="tl">
                    <a:srgbClr val="C0C0C0"/>
                  </a:outerShdw>
                </a:effectLst>
                <a:latin typeface="VNI-Times" pitchFamily="2" charset="0"/>
              </a:rPr>
              <a:t> </a:t>
            </a:r>
            <a:r>
              <a:rPr lang="en-US" altLang="en-US" sz="2800" b="1" i="1" dirty="0" err="1">
                <a:solidFill>
                  <a:srgbClr val="006600"/>
                </a:solidFill>
                <a:effectLst>
                  <a:outerShdw blurRad="38100" dist="38100" dir="2700000" algn="tl">
                    <a:srgbClr val="C0C0C0"/>
                  </a:outerShdw>
                </a:effectLst>
                <a:latin typeface="VNI-Times" pitchFamily="2" charset="0"/>
              </a:rPr>
              <a:t>naâu</a:t>
            </a:r>
            <a:r>
              <a:rPr lang="en-US" altLang="en-US" sz="2800" b="1" i="1" dirty="0">
                <a:solidFill>
                  <a:srgbClr val="006600"/>
                </a:solidFill>
                <a:effectLst>
                  <a:outerShdw blurRad="38100" dist="38100" dir="2700000" algn="tl">
                    <a:srgbClr val="C0C0C0"/>
                  </a:outerShdw>
                </a:effectLst>
                <a:latin typeface="VNI-Times" pitchFamily="2" charset="0"/>
              </a:rPr>
              <a:t>, “</a:t>
            </a:r>
            <a:r>
              <a:rPr lang="en-US" altLang="en-US" sz="2800" b="1" i="1" u="sng" dirty="0" err="1">
                <a:solidFill>
                  <a:srgbClr val="006600"/>
                </a:solidFill>
                <a:effectLst>
                  <a:outerShdw blurRad="38100" dist="38100" dir="2700000" algn="tl">
                    <a:srgbClr val="C0C0C0"/>
                  </a:outerShdw>
                </a:effectLst>
                <a:latin typeface="VNI-Times" pitchFamily="2" charset="0"/>
              </a:rPr>
              <a:t>chaøo</a:t>
            </a:r>
            <a:r>
              <a:rPr lang="en-US" altLang="en-US" sz="2800" b="1" i="1" dirty="0">
                <a:solidFill>
                  <a:srgbClr val="006600"/>
                </a:solidFill>
                <a:effectLst>
                  <a:outerShdw blurRad="38100" dist="38100" dir="2700000" algn="tl">
                    <a:srgbClr val="C0C0C0"/>
                  </a:outerShdw>
                </a:effectLst>
                <a:latin typeface="VNI-Times" pitchFamily="2" charset="0"/>
              </a:rPr>
              <a:t> </a:t>
            </a:r>
            <a:r>
              <a:rPr lang="en-US" altLang="en-US" sz="2800" b="1" i="1" u="sng" dirty="0" err="1">
                <a:solidFill>
                  <a:srgbClr val="006600"/>
                </a:solidFill>
                <a:effectLst>
                  <a:outerShdw blurRad="38100" dist="38100" dir="2700000" algn="tl">
                    <a:srgbClr val="C0C0C0"/>
                  </a:outerShdw>
                </a:effectLst>
                <a:latin typeface="VNI-Times" pitchFamily="2" charset="0"/>
              </a:rPr>
              <a:t>chò</a:t>
            </a:r>
            <a:r>
              <a:rPr lang="en-US" altLang="en-US" sz="2800" b="1" i="1" dirty="0">
                <a:solidFill>
                  <a:srgbClr val="006600"/>
                </a:solidFill>
                <a:effectLst>
                  <a:outerShdw blurRad="38100" dist="38100" dir="2700000" algn="tl">
                    <a:srgbClr val="C0C0C0"/>
                  </a:outerShdw>
                </a:effectLst>
                <a:latin typeface="VNI-Times" pitchFamily="2" charset="0"/>
              </a:rPr>
              <a:t>!”.</a:t>
            </a:r>
          </a:p>
          <a:p>
            <a:pPr lvl="2" algn="just"/>
            <a:r>
              <a:rPr lang="en-US" altLang="en-US" sz="2800" b="1" dirty="0">
                <a:solidFill>
                  <a:srgbClr val="006600"/>
                </a:solidFill>
                <a:latin typeface="VNI-Times" pitchFamily="2" charset="0"/>
              </a:rPr>
              <a:t>                             (</a:t>
            </a:r>
            <a:r>
              <a:rPr lang="en-US" altLang="en-US" sz="2800" b="1" i="1" dirty="0">
                <a:solidFill>
                  <a:srgbClr val="006600"/>
                </a:solidFill>
                <a:latin typeface="VNI-Times" pitchFamily="2" charset="0"/>
              </a:rPr>
              <a:t>Con </a:t>
            </a:r>
            <a:r>
              <a:rPr lang="en-US" altLang="en-US" sz="2800" b="1" i="1" dirty="0" err="1">
                <a:solidFill>
                  <a:srgbClr val="006600"/>
                </a:solidFill>
                <a:latin typeface="VNI-Times" pitchFamily="2" charset="0"/>
              </a:rPr>
              <a:t>chim</a:t>
            </a:r>
            <a:r>
              <a:rPr lang="en-US" altLang="en-US" sz="2800" b="1" i="1" dirty="0">
                <a:solidFill>
                  <a:srgbClr val="006600"/>
                </a:solidFill>
                <a:latin typeface="VNI-Times" pitchFamily="2" charset="0"/>
              </a:rPr>
              <a:t> </a:t>
            </a:r>
            <a:r>
              <a:rPr lang="en-US" altLang="en-US" sz="2800" b="1" i="1" dirty="0" err="1">
                <a:solidFill>
                  <a:srgbClr val="006600"/>
                </a:solidFill>
                <a:latin typeface="VNI-Times" pitchFamily="2" charset="0"/>
              </a:rPr>
              <a:t>vaønh</a:t>
            </a:r>
            <a:r>
              <a:rPr lang="en-US" altLang="en-US" sz="2800" b="1" i="1" dirty="0">
                <a:solidFill>
                  <a:srgbClr val="006600"/>
                </a:solidFill>
                <a:latin typeface="VNI-Times" pitchFamily="2" charset="0"/>
              </a:rPr>
              <a:t> </a:t>
            </a:r>
            <a:r>
              <a:rPr lang="en-US" altLang="en-US" sz="2800" b="1" i="1" dirty="0" err="1">
                <a:solidFill>
                  <a:srgbClr val="006600"/>
                </a:solidFill>
                <a:latin typeface="VNI-Times" pitchFamily="2" charset="0"/>
              </a:rPr>
              <a:t>khuyeân</a:t>
            </a:r>
            <a:r>
              <a:rPr lang="en-US" altLang="en-US" sz="2800" b="1" dirty="0">
                <a:solidFill>
                  <a:srgbClr val="006600"/>
                </a:solidFill>
                <a:latin typeface="VNI-Times" pitchFamily="2" charset="0"/>
              </a:rPr>
              <a:t> – </a:t>
            </a:r>
            <a:r>
              <a:rPr lang="en-US" altLang="en-US" sz="2800" b="1" dirty="0" err="1">
                <a:solidFill>
                  <a:srgbClr val="006600"/>
                </a:solidFill>
                <a:latin typeface="VNI-Times" pitchFamily="2" charset="0"/>
              </a:rPr>
              <a:t>Hoaøng</a:t>
            </a:r>
            <a:r>
              <a:rPr lang="en-US" altLang="en-US" sz="2800" b="1" dirty="0">
                <a:solidFill>
                  <a:srgbClr val="006600"/>
                </a:solidFill>
                <a:latin typeface="VNI-Times" pitchFamily="2" charset="0"/>
              </a:rPr>
              <a:t> </a:t>
            </a:r>
            <a:r>
              <a:rPr lang="en-US" altLang="en-US" sz="2800" b="1" dirty="0" err="1">
                <a:solidFill>
                  <a:srgbClr val="006600"/>
                </a:solidFill>
                <a:latin typeface="VNI-Times" pitchFamily="2" charset="0"/>
              </a:rPr>
              <a:t>Vaân</a:t>
            </a:r>
            <a:r>
              <a:rPr lang="en-US" altLang="en-US" sz="2800" b="1" i="1" dirty="0">
                <a:solidFill>
                  <a:srgbClr val="006600"/>
                </a:solidFill>
                <a:latin typeface="VNI-Times" pitchFamily="2" charset="0"/>
              </a:rPr>
              <a:t>)</a:t>
            </a:r>
          </a:p>
          <a:p>
            <a:pPr lvl="2"/>
            <a:endParaRPr lang="en-US" altLang="en-US" sz="2800" b="1" i="1" dirty="0">
              <a:solidFill>
                <a:srgbClr val="336600"/>
              </a:solidFill>
            </a:endParaRPr>
          </a:p>
        </p:txBody>
      </p:sp>
      <p:graphicFrame>
        <p:nvGraphicFramePr>
          <p:cNvPr id="48131" name="Group 3"/>
          <p:cNvGraphicFramePr>
            <a:graphicFrameLocks noGrp="1"/>
          </p:cNvGraphicFramePr>
          <p:nvPr/>
        </p:nvGraphicFramePr>
        <p:xfrm>
          <a:off x="152400" y="3657600"/>
          <a:ext cx="8915400" cy="2847659"/>
        </p:xfrm>
        <a:graphic>
          <a:graphicData uri="http://schemas.openxmlformats.org/drawingml/2006/table">
            <a:tbl>
              <a:tblPr/>
              <a:tblGrid>
                <a:gridCol w="3100388">
                  <a:extLst>
                    <a:ext uri="{9D8B030D-6E8A-4147-A177-3AD203B41FA5}">
                      <a16:colId xmlns:a16="http://schemas.microsoft.com/office/drawing/2014/main" val="3054565793"/>
                    </a:ext>
                  </a:extLst>
                </a:gridCol>
                <a:gridCol w="5815012">
                  <a:extLst>
                    <a:ext uri="{9D8B030D-6E8A-4147-A177-3AD203B41FA5}">
                      <a16:colId xmlns:a16="http://schemas.microsoft.com/office/drawing/2014/main" val="1804757286"/>
                    </a:ext>
                  </a:extLst>
                </a:gridCol>
              </a:tblGrid>
              <a:tr h="471488">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C0C0C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C0C0C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C0C0C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C0C0C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C0C0C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C0C0C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C0C0C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C0C0C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C0C0C0"/>
                            </a:outerShdw>
                          </a:effectLst>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tabLst/>
                      </a:pPr>
                      <a:r>
                        <a:rPr kumimoji="0" lang="en-US" altLang="en-US" sz="2400" b="1" i="0" u="none" strike="noStrike" cap="none" normalizeH="0" baseline="0" smtClean="0">
                          <a:ln>
                            <a:noFill/>
                          </a:ln>
                          <a:solidFill>
                            <a:schemeClr val="hlink"/>
                          </a:solidFill>
                          <a:effectLst>
                            <a:outerShdw blurRad="38100" dist="38100" dir="2700000" algn="tl">
                              <a:srgbClr val="C0C0C0"/>
                            </a:outerShdw>
                          </a:effectLst>
                          <a:latin typeface="Times New Roman" panose="02020603050405020304" pitchFamily="18" charset="0"/>
                        </a:rPr>
                        <a:t>TỪ NHÂN HÓA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C0C0C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C0C0C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C0C0C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C0C0C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C0C0C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C0C0C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C0C0C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C0C0C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C0C0C0"/>
                            </a:outerShdw>
                          </a:effectLst>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tabLst/>
                      </a:pPr>
                      <a:r>
                        <a:rPr kumimoji="0" lang="en-US" altLang="en-US" sz="2400" b="1" i="0" u="none" strike="noStrike" cap="none" normalizeH="0" baseline="0" smtClean="0">
                          <a:ln>
                            <a:noFill/>
                          </a:ln>
                          <a:solidFill>
                            <a:schemeClr val="hlink"/>
                          </a:solidFill>
                          <a:effectLst>
                            <a:outerShdw blurRad="38100" dist="38100" dir="2700000" algn="tl">
                              <a:srgbClr val="C0C0C0"/>
                            </a:outerShdw>
                          </a:effectLst>
                          <a:latin typeface="Times New Roman" panose="02020603050405020304" pitchFamily="18" charset="0"/>
                        </a:rPr>
                        <a:t>KIÊU NHÂN HÓA</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99826784"/>
                  </a:ext>
                </a:extLst>
              </a:tr>
              <a:tr h="519113">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C0C0C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C0C0C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C0C0C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C0C0C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C0C0C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C0C0C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C0C0C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C0C0C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C0C0C0"/>
                            </a:outerShdw>
                          </a:effectLst>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tabLst/>
                      </a:pPr>
                      <a:r>
                        <a:rPr kumimoji="0" lang="en-US" altLang="en-US" sz="2400" b="1" i="0" u="none" strike="noStrike" cap="none" normalizeH="0" baseline="0" smtClean="0">
                          <a:ln>
                            <a:noFill/>
                          </a:ln>
                          <a:solidFill>
                            <a:srgbClr val="CC3300"/>
                          </a:solidFill>
                          <a:effectLst>
                            <a:outerShdw blurRad="38100" dist="38100" dir="2700000" algn="tl">
                              <a:srgbClr val="C0C0C0"/>
                            </a:outerShdw>
                          </a:effectLst>
                          <a:latin typeface="Times New Roman" panose="02020603050405020304" pitchFamily="18" charset="0"/>
                        </a:rPr>
                        <a:t>Bác, cô, anh, chị</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C0C0C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C0C0C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C0C0C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C0C0C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C0C0C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C0C0C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C0C0C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C0C0C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C0C0C0"/>
                            </a:outerShdw>
                          </a:effectLst>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tabLst/>
                      </a:pPr>
                      <a:r>
                        <a:rPr kumimoji="0" lang="en-US" altLang="en-US" sz="2400" b="1" i="0" u="none" strike="noStrike" cap="none" normalizeH="0" baseline="0" smtClean="0">
                          <a:ln>
                            <a:noFill/>
                          </a:ln>
                          <a:solidFill>
                            <a:schemeClr val="tx1"/>
                          </a:solidFill>
                          <a:effectLst>
                            <a:outerShdw blurRad="38100" dist="38100" dir="2700000" algn="tl">
                              <a:srgbClr val="C0C0C0"/>
                            </a:outerShdw>
                          </a:effectLst>
                          <a:latin typeface="Times New Roman" panose="02020603050405020304" pitchFamily="18" charset="0"/>
                        </a:rPr>
                        <a:t>Dùng từ ngữ vốn gọi người để gọi vật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679158259"/>
                  </a:ext>
                </a:extLst>
              </a:tr>
              <a:tr h="742950">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C0C0C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C0C0C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C0C0C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C0C0C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C0C0C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C0C0C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C0C0C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C0C0C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C0C0C0"/>
                            </a:outerShdw>
                          </a:effectLst>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tabLst/>
                      </a:pPr>
                      <a:r>
                        <a:rPr kumimoji="0" lang="en-US" altLang="en-US" sz="2400" b="1" i="0" u="none" strike="noStrike" cap="none" normalizeH="0" baseline="0" smtClean="0">
                          <a:ln>
                            <a:noFill/>
                          </a:ln>
                          <a:solidFill>
                            <a:srgbClr val="CC3300"/>
                          </a:solidFill>
                          <a:effectLst>
                            <a:outerShdw blurRad="38100" dist="38100" dir="2700000" algn="tl">
                              <a:srgbClr val="C0C0C0"/>
                            </a:outerShdw>
                          </a:effectLst>
                          <a:latin typeface="Times New Roman" panose="02020603050405020304" pitchFamily="18" charset="0"/>
                        </a:rPr>
                        <a:t>Ngoan ngoãn, dạ, vâng, lễ phép, chào, ngoan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C0C0C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C0C0C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C0C0C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C0C0C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C0C0C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C0C0C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C0C0C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C0C0C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C0C0C0"/>
                            </a:outerShdw>
                          </a:effectLst>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tabLst/>
                      </a:pPr>
                      <a:r>
                        <a:rPr kumimoji="0" lang="en-US" altLang="en-US" sz="2400" b="1" i="0" u="none" strike="noStrike" cap="none" normalizeH="0" baseline="0" smtClean="0">
                          <a:ln>
                            <a:noFill/>
                          </a:ln>
                          <a:solidFill>
                            <a:schemeClr val="tx1"/>
                          </a:solidFill>
                          <a:effectLst>
                            <a:outerShdw blurRad="38100" dist="38100" dir="2700000" algn="tl">
                              <a:srgbClr val="C0C0C0"/>
                            </a:outerShdw>
                          </a:effectLst>
                          <a:latin typeface="Times New Roman" panose="02020603050405020304" pitchFamily="18" charset="0"/>
                        </a:rPr>
                        <a:t>Dùng những từ vốn chỉ hoạt động, tính chất của người để chỉ hoạt động, tính chất của vật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801344700"/>
                  </a:ext>
                </a:extLst>
              </a:tr>
              <a:tr h="668338">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C0C0C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C0C0C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C0C0C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C0C0C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C0C0C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C0C0C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C0C0C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C0C0C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C0C0C0"/>
                            </a:outerShdw>
                          </a:effectLst>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tabLst/>
                      </a:pPr>
                      <a:r>
                        <a:rPr kumimoji="0" lang="en-US" altLang="en-US" sz="2400" b="1" i="0" u="none" strike="noStrike" cap="none" normalizeH="0" baseline="0" smtClean="0">
                          <a:ln>
                            <a:noFill/>
                          </a:ln>
                          <a:solidFill>
                            <a:srgbClr val="CC3300"/>
                          </a:solidFill>
                          <a:effectLst>
                            <a:outerShdw blurRad="38100" dist="38100" dir="2700000" algn="tl">
                              <a:srgbClr val="C0C0C0"/>
                            </a:outerShdw>
                          </a:effectLst>
                          <a:latin typeface="Times New Roman" panose="02020603050405020304" pitchFamily="18" charset="0"/>
                        </a:rPr>
                        <a:t>Gọi, bảo</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C0C0C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C0C0C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C0C0C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C0C0C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C0C0C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C0C0C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C0C0C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C0C0C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C0C0C0"/>
                            </a:outerShdw>
                          </a:effectLst>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tabLst/>
                      </a:pPr>
                      <a:r>
                        <a:rPr kumimoji="0" lang="en-US" altLang="en-US" sz="2400" b="1" i="0" u="none" strike="noStrike" cap="none" normalizeH="0" baseline="0" dirty="0" err="1" smtClean="0">
                          <a:ln>
                            <a:noFill/>
                          </a:ln>
                          <a:solidFill>
                            <a:schemeClr val="tx1"/>
                          </a:solidFill>
                          <a:effectLst>
                            <a:outerShdw blurRad="38100" dist="38100" dir="2700000" algn="tl">
                              <a:srgbClr val="C0C0C0"/>
                            </a:outerShdw>
                          </a:effectLst>
                          <a:latin typeface="Times New Roman" panose="02020603050405020304" pitchFamily="18" charset="0"/>
                        </a:rPr>
                        <a:t>Trò</a:t>
                      </a:r>
                      <a:r>
                        <a:rPr kumimoji="0" lang="en-US" altLang="en-US" sz="2400" b="1" i="0" u="none" strike="noStrike" cap="none" normalizeH="0" baseline="0" dirty="0" smtClean="0">
                          <a:ln>
                            <a:noFill/>
                          </a:ln>
                          <a:solidFill>
                            <a:schemeClr val="tx1"/>
                          </a:solidFill>
                          <a:effectLst>
                            <a:outerShdw blurRad="38100" dist="38100" dir="2700000" algn="tl">
                              <a:srgbClr val="C0C0C0"/>
                            </a:outerShdw>
                          </a:effectLst>
                          <a:latin typeface="Times New Roman" panose="02020603050405020304" pitchFamily="18" charset="0"/>
                        </a:rPr>
                        <a:t> </a:t>
                      </a:r>
                      <a:r>
                        <a:rPr kumimoji="0" lang="en-US" altLang="en-US" sz="2400" b="1" i="0" u="none" strike="noStrike" cap="none" normalizeH="0" baseline="0" dirty="0" err="1" smtClean="0">
                          <a:ln>
                            <a:noFill/>
                          </a:ln>
                          <a:solidFill>
                            <a:schemeClr val="tx1"/>
                          </a:solidFill>
                          <a:effectLst>
                            <a:outerShdw blurRad="38100" dist="38100" dir="2700000" algn="tl">
                              <a:srgbClr val="C0C0C0"/>
                            </a:outerShdw>
                          </a:effectLst>
                          <a:latin typeface="Times New Roman" panose="02020603050405020304" pitchFamily="18" charset="0"/>
                        </a:rPr>
                        <a:t>chuyện</a:t>
                      </a:r>
                      <a:r>
                        <a:rPr kumimoji="0" lang="en-US" altLang="en-US" sz="2400" b="1" i="0" u="none" strike="noStrike" cap="none" normalizeH="0" baseline="0" dirty="0" smtClean="0">
                          <a:ln>
                            <a:noFill/>
                          </a:ln>
                          <a:solidFill>
                            <a:schemeClr val="tx1"/>
                          </a:solidFill>
                          <a:effectLst>
                            <a:outerShdw blurRad="38100" dist="38100" dir="2700000" algn="tl">
                              <a:srgbClr val="C0C0C0"/>
                            </a:outerShdw>
                          </a:effectLst>
                          <a:latin typeface="Times New Roman" panose="02020603050405020304" pitchFamily="18" charset="0"/>
                        </a:rPr>
                        <a:t>, </a:t>
                      </a:r>
                      <a:r>
                        <a:rPr kumimoji="0" lang="en-US" altLang="en-US" sz="2400" b="1" i="0" u="none" strike="noStrike" cap="none" normalizeH="0" baseline="0" dirty="0" err="1" smtClean="0">
                          <a:ln>
                            <a:noFill/>
                          </a:ln>
                          <a:solidFill>
                            <a:schemeClr val="tx1"/>
                          </a:solidFill>
                          <a:effectLst>
                            <a:outerShdw blurRad="38100" dist="38100" dir="2700000" algn="tl">
                              <a:srgbClr val="C0C0C0"/>
                            </a:outerShdw>
                          </a:effectLst>
                          <a:latin typeface="Times New Roman" panose="02020603050405020304" pitchFamily="18" charset="0"/>
                        </a:rPr>
                        <a:t>xưng</a:t>
                      </a:r>
                      <a:r>
                        <a:rPr kumimoji="0" lang="en-US" altLang="en-US" sz="2400" b="1" i="0" u="none" strike="noStrike" cap="none" normalizeH="0" baseline="0" dirty="0" smtClean="0">
                          <a:ln>
                            <a:noFill/>
                          </a:ln>
                          <a:solidFill>
                            <a:schemeClr val="tx1"/>
                          </a:solidFill>
                          <a:effectLst>
                            <a:outerShdw blurRad="38100" dist="38100" dir="2700000" algn="tl">
                              <a:srgbClr val="C0C0C0"/>
                            </a:outerShdw>
                          </a:effectLst>
                          <a:latin typeface="Times New Roman" panose="02020603050405020304" pitchFamily="18" charset="0"/>
                        </a:rPr>
                        <a:t> </a:t>
                      </a:r>
                      <a:r>
                        <a:rPr kumimoji="0" lang="en-US" altLang="en-US" sz="2400" b="1" i="0" u="none" strike="noStrike" cap="none" normalizeH="0" baseline="0" dirty="0" err="1" smtClean="0">
                          <a:ln>
                            <a:noFill/>
                          </a:ln>
                          <a:solidFill>
                            <a:schemeClr val="tx1"/>
                          </a:solidFill>
                          <a:effectLst>
                            <a:outerShdw blurRad="38100" dist="38100" dir="2700000" algn="tl">
                              <a:srgbClr val="C0C0C0"/>
                            </a:outerShdw>
                          </a:effectLst>
                          <a:latin typeface="Times New Roman" panose="02020603050405020304" pitchFamily="18" charset="0"/>
                        </a:rPr>
                        <a:t>hô</a:t>
                      </a:r>
                      <a:r>
                        <a:rPr kumimoji="0" lang="en-US" altLang="en-US" sz="2400" b="1" i="0" u="none" strike="noStrike" cap="none" normalizeH="0" baseline="0" dirty="0" smtClean="0">
                          <a:ln>
                            <a:noFill/>
                          </a:ln>
                          <a:solidFill>
                            <a:schemeClr val="tx1"/>
                          </a:solidFill>
                          <a:effectLst>
                            <a:outerShdw blurRad="38100" dist="38100" dir="2700000" algn="tl">
                              <a:srgbClr val="C0C0C0"/>
                            </a:outerShdw>
                          </a:effectLst>
                          <a:latin typeface="Times New Roman" panose="02020603050405020304" pitchFamily="18" charset="0"/>
                        </a:rPr>
                        <a:t> </a:t>
                      </a:r>
                      <a:r>
                        <a:rPr kumimoji="0" lang="en-US" altLang="en-US" sz="2400" b="1" i="0" u="none" strike="noStrike" cap="none" normalizeH="0" baseline="0" dirty="0" err="1" smtClean="0">
                          <a:ln>
                            <a:noFill/>
                          </a:ln>
                          <a:solidFill>
                            <a:schemeClr val="tx1"/>
                          </a:solidFill>
                          <a:effectLst>
                            <a:outerShdw blurRad="38100" dist="38100" dir="2700000" algn="tl">
                              <a:srgbClr val="C0C0C0"/>
                            </a:outerShdw>
                          </a:effectLst>
                          <a:latin typeface="Times New Roman" panose="02020603050405020304" pitchFamily="18" charset="0"/>
                        </a:rPr>
                        <a:t>với</a:t>
                      </a:r>
                      <a:r>
                        <a:rPr kumimoji="0" lang="en-US" altLang="en-US" sz="2400" b="1" i="0" u="none" strike="noStrike" cap="none" normalizeH="0" baseline="0" dirty="0" smtClean="0">
                          <a:ln>
                            <a:noFill/>
                          </a:ln>
                          <a:solidFill>
                            <a:schemeClr val="tx1"/>
                          </a:solidFill>
                          <a:effectLst>
                            <a:outerShdw blurRad="38100" dist="38100" dir="2700000" algn="tl">
                              <a:srgbClr val="C0C0C0"/>
                            </a:outerShdw>
                          </a:effectLst>
                          <a:latin typeface="Times New Roman" panose="02020603050405020304" pitchFamily="18" charset="0"/>
                        </a:rPr>
                        <a:t> </a:t>
                      </a:r>
                      <a:r>
                        <a:rPr kumimoji="0" lang="en-US" altLang="en-US" sz="2400" b="1" i="0" u="none" strike="noStrike" cap="none" normalizeH="0" baseline="0" dirty="0" err="1" smtClean="0">
                          <a:ln>
                            <a:noFill/>
                          </a:ln>
                          <a:solidFill>
                            <a:schemeClr val="tx1"/>
                          </a:solidFill>
                          <a:effectLst>
                            <a:outerShdw blurRad="38100" dist="38100" dir="2700000" algn="tl">
                              <a:srgbClr val="C0C0C0"/>
                            </a:outerShdw>
                          </a:effectLst>
                          <a:latin typeface="Times New Roman" panose="02020603050405020304" pitchFamily="18" charset="0"/>
                        </a:rPr>
                        <a:t>vật</a:t>
                      </a:r>
                      <a:r>
                        <a:rPr kumimoji="0" lang="en-US" altLang="en-US" sz="2400" b="1" i="0" u="none" strike="noStrike" cap="none" normalizeH="0" baseline="0" dirty="0" smtClean="0">
                          <a:ln>
                            <a:noFill/>
                          </a:ln>
                          <a:solidFill>
                            <a:schemeClr val="tx1"/>
                          </a:solidFill>
                          <a:effectLst>
                            <a:outerShdw blurRad="38100" dist="38100" dir="2700000" algn="tl">
                              <a:srgbClr val="C0C0C0"/>
                            </a:outerShdw>
                          </a:effectLst>
                          <a:latin typeface="Times New Roman" panose="02020603050405020304" pitchFamily="18" charset="0"/>
                        </a:rPr>
                        <a:t> </a:t>
                      </a:r>
                      <a:r>
                        <a:rPr kumimoji="0" lang="en-US" altLang="en-US" sz="2400" b="1" i="0" u="none" strike="noStrike" cap="none" normalizeH="0" baseline="0" dirty="0" err="1" smtClean="0">
                          <a:ln>
                            <a:noFill/>
                          </a:ln>
                          <a:solidFill>
                            <a:schemeClr val="tx1"/>
                          </a:solidFill>
                          <a:effectLst>
                            <a:outerShdw blurRad="38100" dist="38100" dir="2700000" algn="tl">
                              <a:srgbClr val="C0C0C0"/>
                            </a:outerShdw>
                          </a:effectLst>
                          <a:latin typeface="Times New Roman" panose="02020603050405020304" pitchFamily="18" charset="0"/>
                        </a:rPr>
                        <a:t>như</a:t>
                      </a:r>
                      <a:r>
                        <a:rPr kumimoji="0" lang="en-US" altLang="en-US" sz="2400" b="1" i="0" u="none" strike="noStrike" cap="none" normalizeH="0" baseline="0" dirty="0" smtClean="0">
                          <a:ln>
                            <a:noFill/>
                          </a:ln>
                          <a:solidFill>
                            <a:schemeClr val="tx1"/>
                          </a:solidFill>
                          <a:effectLst>
                            <a:outerShdw blurRad="38100" dist="38100" dir="2700000" algn="tl">
                              <a:srgbClr val="C0C0C0"/>
                            </a:outerShdw>
                          </a:effectLst>
                          <a:latin typeface="Times New Roman" panose="02020603050405020304" pitchFamily="18" charset="0"/>
                        </a:rPr>
                        <a:t> </a:t>
                      </a:r>
                      <a:r>
                        <a:rPr kumimoji="0" lang="en-US" altLang="en-US" sz="2400" b="1" i="0" u="none" strike="noStrike" cap="none" normalizeH="0" baseline="0" dirty="0" err="1" smtClean="0">
                          <a:ln>
                            <a:noFill/>
                          </a:ln>
                          <a:solidFill>
                            <a:schemeClr val="tx1"/>
                          </a:solidFill>
                          <a:effectLst>
                            <a:outerShdw blurRad="38100" dist="38100" dir="2700000" algn="tl">
                              <a:srgbClr val="C0C0C0"/>
                            </a:outerShdw>
                          </a:effectLst>
                          <a:latin typeface="Times New Roman" panose="02020603050405020304" pitchFamily="18" charset="0"/>
                        </a:rPr>
                        <a:t>với</a:t>
                      </a:r>
                      <a:r>
                        <a:rPr kumimoji="0" lang="en-US" altLang="en-US" sz="2400" b="1" i="0" u="none" strike="noStrike" cap="none" normalizeH="0" baseline="0" dirty="0" smtClean="0">
                          <a:ln>
                            <a:noFill/>
                          </a:ln>
                          <a:solidFill>
                            <a:schemeClr val="tx1"/>
                          </a:solidFill>
                          <a:effectLst>
                            <a:outerShdw blurRad="38100" dist="38100" dir="2700000" algn="tl">
                              <a:srgbClr val="C0C0C0"/>
                            </a:outerShdw>
                          </a:effectLst>
                          <a:latin typeface="Times New Roman" panose="02020603050405020304" pitchFamily="18" charset="0"/>
                        </a:rPr>
                        <a:t> </a:t>
                      </a:r>
                      <a:r>
                        <a:rPr kumimoji="0" lang="en-US" altLang="en-US" sz="2400" b="1" i="0" u="none" strike="noStrike" cap="none" normalizeH="0" baseline="0" dirty="0" err="1" smtClean="0">
                          <a:ln>
                            <a:noFill/>
                          </a:ln>
                          <a:solidFill>
                            <a:schemeClr val="tx1"/>
                          </a:solidFill>
                          <a:effectLst>
                            <a:outerShdw blurRad="38100" dist="38100" dir="2700000" algn="tl">
                              <a:srgbClr val="C0C0C0"/>
                            </a:outerShdw>
                          </a:effectLst>
                          <a:latin typeface="Times New Roman" panose="02020603050405020304" pitchFamily="18" charset="0"/>
                        </a:rPr>
                        <a:t>người</a:t>
                      </a:r>
                      <a:endParaRPr kumimoji="0" lang="en-US" altLang="en-US" sz="2400" b="1" i="0" u="none" strike="noStrike" cap="none" normalizeH="0" baseline="0" dirty="0" smtClean="0">
                        <a:ln>
                          <a:noFill/>
                        </a:ln>
                        <a:solidFill>
                          <a:schemeClr val="tx1"/>
                        </a:solidFill>
                        <a:effectLst>
                          <a:outerShdw blurRad="38100" dist="38100" dir="2700000" algn="tl">
                            <a:srgbClr val="C0C0C0"/>
                          </a:outerShdw>
                        </a:effectLst>
                        <a:latin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772050839"/>
                  </a:ext>
                </a:extLst>
              </a:tr>
            </a:tbl>
          </a:graphicData>
        </a:graphic>
      </p:graphicFrame>
      <p:sp>
        <p:nvSpPr>
          <p:cNvPr id="48148" name="Text Box 20"/>
          <p:cNvSpPr txBox="1">
            <a:spLocks noChangeArrowheads="1"/>
          </p:cNvSpPr>
          <p:nvPr/>
        </p:nvSpPr>
        <p:spPr bwMode="auto">
          <a:xfrm>
            <a:off x="533400" y="2849562"/>
            <a:ext cx="1447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b="1" dirty="0">
                <a:effectLst>
                  <a:outerShdw blurRad="38100" dist="38100" dir="2700000" algn="tl">
                    <a:srgbClr val="C0C0C0"/>
                  </a:outerShdw>
                </a:effectLst>
              </a:rPr>
              <a:t>ĐÁP ÁN:</a:t>
            </a:r>
          </a:p>
        </p:txBody>
      </p:sp>
    </p:spTree>
    <p:extLst>
      <p:ext uri="{BB962C8B-B14F-4D97-AF65-F5344CB8AC3E}">
        <p14:creationId xmlns:p14="http://schemas.microsoft.com/office/powerpoint/2010/main" val="369228588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nodeType="withEffect">
                                  <p:stCondLst>
                                    <p:cond delay="0"/>
                                  </p:stCondLst>
                                  <p:childTnLst>
                                    <p:set>
                                      <p:cBhvr>
                                        <p:cTn id="6" dur="1" fill="hold">
                                          <p:stCondLst>
                                            <p:cond delay="0"/>
                                          </p:stCondLst>
                                        </p:cTn>
                                        <p:tgtEl>
                                          <p:spTgt spid="48130">
                                            <p:txEl>
                                              <p:pRg st="0" end="0"/>
                                            </p:txEl>
                                          </p:spTgt>
                                        </p:tgtEl>
                                        <p:attrNameLst>
                                          <p:attrName>style.visibility</p:attrName>
                                        </p:attrNameLst>
                                      </p:cBhvr>
                                      <p:to>
                                        <p:strVal val="visible"/>
                                      </p:to>
                                    </p:set>
                                    <p:animEffect transition="in" filter="wipe(up)">
                                      <p:cBhvr>
                                        <p:cTn id="7" dur="1000"/>
                                        <p:tgtEl>
                                          <p:spTgt spid="48130">
                                            <p:txEl>
                                              <p:pRg st="0" end="0"/>
                                            </p:txEl>
                                          </p:spTgt>
                                        </p:tgtEl>
                                      </p:cBhvr>
                                    </p:animEffect>
                                  </p:childTnLst>
                                </p:cTn>
                              </p:par>
                            </p:childTnLst>
                          </p:cTn>
                        </p:par>
                        <p:par>
                          <p:cTn id="8" fill="hold" nodeType="afterGroup">
                            <p:stCondLst>
                              <p:cond delay="1000"/>
                            </p:stCondLst>
                            <p:childTnLst>
                              <p:par>
                                <p:cTn id="9" presetID="22" presetClass="entr" presetSubtype="1" fill="hold" nodeType="afterEffect">
                                  <p:stCondLst>
                                    <p:cond delay="0"/>
                                  </p:stCondLst>
                                  <p:childTnLst>
                                    <p:set>
                                      <p:cBhvr>
                                        <p:cTn id="10" dur="1" fill="hold">
                                          <p:stCondLst>
                                            <p:cond delay="0"/>
                                          </p:stCondLst>
                                        </p:cTn>
                                        <p:tgtEl>
                                          <p:spTgt spid="48130">
                                            <p:txEl>
                                              <p:pRg st="1" end="1"/>
                                            </p:txEl>
                                          </p:spTgt>
                                        </p:tgtEl>
                                        <p:attrNameLst>
                                          <p:attrName>style.visibility</p:attrName>
                                        </p:attrNameLst>
                                      </p:cBhvr>
                                      <p:to>
                                        <p:strVal val="visible"/>
                                      </p:to>
                                    </p:set>
                                    <p:animEffect transition="in" filter="wipe(up)">
                                      <p:cBhvr>
                                        <p:cTn id="11" dur="1000"/>
                                        <p:tgtEl>
                                          <p:spTgt spid="48130">
                                            <p:txEl>
                                              <p:pRg st="1" end="1"/>
                                            </p:txEl>
                                          </p:spTgt>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0" presetClass="entr" presetSubtype="0" fill="hold" nodeType="clickEffect">
                                  <p:stCondLst>
                                    <p:cond delay="0"/>
                                  </p:stCondLst>
                                  <p:childTnLst>
                                    <p:set>
                                      <p:cBhvr>
                                        <p:cTn id="15" dur="1" fill="hold">
                                          <p:stCondLst>
                                            <p:cond delay="0"/>
                                          </p:stCondLst>
                                        </p:cTn>
                                        <p:tgtEl>
                                          <p:spTgt spid="48130">
                                            <p:txEl>
                                              <p:pRg st="0" end="0"/>
                                            </p:txEl>
                                          </p:spTgt>
                                        </p:tgtEl>
                                        <p:attrNameLst>
                                          <p:attrName>style.visibility</p:attrName>
                                        </p:attrNameLst>
                                      </p:cBhvr>
                                      <p:to>
                                        <p:strVal val="visible"/>
                                      </p:to>
                                    </p:set>
                                    <p:animEffect transition="in" filter="fade">
                                      <p:cBhvr>
                                        <p:cTn id="16" dur="500"/>
                                        <p:tgtEl>
                                          <p:spTgt spid="48130">
                                            <p:txEl>
                                              <p:pRg st="0" end="0"/>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48130">
                                            <p:txEl>
                                              <p:pRg st="1" end="1"/>
                                            </p:txEl>
                                          </p:spTgt>
                                        </p:tgtEl>
                                        <p:attrNameLst>
                                          <p:attrName>style.visibility</p:attrName>
                                        </p:attrNameLst>
                                      </p:cBhvr>
                                      <p:to>
                                        <p:strVal val="visible"/>
                                      </p:to>
                                    </p:set>
                                    <p:animEffect transition="in" filter="fade">
                                      <p:cBhvr>
                                        <p:cTn id="19" dur="500"/>
                                        <p:tgtEl>
                                          <p:spTgt spid="48130">
                                            <p:txEl>
                                              <p:pRg st="1" end="1"/>
                                            </p:txEl>
                                          </p:spTgt>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8" presetClass="entr" presetSubtype="16" fill="hold" nodeType="clickEffect">
                                  <p:stCondLst>
                                    <p:cond delay="0"/>
                                  </p:stCondLst>
                                  <p:childTnLst>
                                    <p:set>
                                      <p:cBhvr>
                                        <p:cTn id="23" dur="1" fill="hold">
                                          <p:stCondLst>
                                            <p:cond delay="0"/>
                                          </p:stCondLst>
                                        </p:cTn>
                                        <p:tgtEl>
                                          <p:spTgt spid="48148">
                                            <p:txEl>
                                              <p:pRg st="0" end="0"/>
                                            </p:txEl>
                                          </p:spTgt>
                                        </p:tgtEl>
                                        <p:attrNameLst>
                                          <p:attrName>style.visibility</p:attrName>
                                        </p:attrNameLst>
                                      </p:cBhvr>
                                      <p:to>
                                        <p:strVal val="visible"/>
                                      </p:to>
                                    </p:set>
                                    <p:animEffect transition="in" filter="diamond(in)">
                                      <p:cBhvr>
                                        <p:cTn id="24" dur="500"/>
                                        <p:tgtEl>
                                          <p:spTgt spid="48148">
                                            <p:txEl>
                                              <p:pRg st="0" end="0"/>
                                            </p:txEl>
                                          </p:spTgt>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10" presetClass="entr" presetSubtype="0" fill="hold" nodeType="clickEffect">
                                  <p:stCondLst>
                                    <p:cond delay="0"/>
                                  </p:stCondLst>
                                  <p:childTnLst>
                                    <p:set>
                                      <p:cBhvr>
                                        <p:cTn id="28" dur="1" fill="hold">
                                          <p:stCondLst>
                                            <p:cond delay="0"/>
                                          </p:stCondLst>
                                        </p:cTn>
                                        <p:tgtEl>
                                          <p:spTgt spid="48131"/>
                                        </p:tgtEl>
                                        <p:attrNameLst>
                                          <p:attrName>style.visibility</p:attrName>
                                        </p:attrNameLst>
                                      </p:cBhvr>
                                      <p:to>
                                        <p:strVal val="visible"/>
                                      </p:to>
                                    </p:set>
                                    <p:animEffect transition="in" filter="fade">
                                      <p:cBhvr>
                                        <p:cTn id="29" dur="500"/>
                                        <p:tgtEl>
                                          <p:spTgt spid="481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 Box 2"/>
          <p:cNvSpPr txBox="1">
            <a:spLocks noChangeArrowheads="1"/>
          </p:cNvSpPr>
          <p:nvPr/>
        </p:nvSpPr>
        <p:spPr bwMode="auto">
          <a:xfrm>
            <a:off x="2727325" y="341313"/>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altLang="en-US" smtClean="0">
              <a:solidFill>
                <a:srgbClr val="000000"/>
              </a:solidFill>
            </a:endParaRPr>
          </a:p>
        </p:txBody>
      </p:sp>
      <p:sp>
        <p:nvSpPr>
          <p:cNvPr id="36869" name="AutoShape 5"/>
          <p:cNvSpPr>
            <a:spLocks noChangeArrowheads="1"/>
          </p:cNvSpPr>
          <p:nvPr/>
        </p:nvSpPr>
        <p:spPr bwMode="auto">
          <a:xfrm>
            <a:off x="685800" y="120650"/>
            <a:ext cx="8305800" cy="600075"/>
          </a:xfrm>
          <a:prstGeom prst="roundRect">
            <a:avLst>
              <a:gd name="adj" fmla="val 16667"/>
            </a:avLst>
          </a:prstGeom>
          <a:solidFill>
            <a:srgbClr val="F8C8F6"/>
          </a:solidFill>
          <a:ln w="38100">
            <a:solidFill>
              <a:srgbClr val="FFFB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just"/>
            <a:endParaRPr lang="en-US" altLang="en-US" smtClean="0">
              <a:solidFill>
                <a:srgbClr val="000000"/>
              </a:solidFill>
            </a:endParaRPr>
          </a:p>
        </p:txBody>
      </p:sp>
      <p:sp>
        <p:nvSpPr>
          <p:cNvPr id="36872" name="Line 8"/>
          <p:cNvSpPr>
            <a:spLocks noChangeShapeType="1"/>
          </p:cNvSpPr>
          <p:nvPr/>
        </p:nvSpPr>
        <p:spPr bwMode="auto">
          <a:xfrm>
            <a:off x="4838700" y="985883"/>
            <a:ext cx="0" cy="5865290"/>
          </a:xfrm>
          <a:prstGeom prst="line">
            <a:avLst/>
          </a:prstGeom>
          <a:noFill/>
          <a:ln w="38100" cmpd="dbl">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hangingPunct="0"/>
            <a:endParaRPr lang="en-US" smtClean="0">
              <a:solidFill>
                <a:srgbClr val="000000"/>
              </a:solidFill>
            </a:endParaRPr>
          </a:p>
        </p:txBody>
      </p:sp>
      <p:sp>
        <p:nvSpPr>
          <p:cNvPr id="36873" name="Line 9"/>
          <p:cNvSpPr>
            <a:spLocks noChangeShapeType="1"/>
          </p:cNvSpPr>
          <p:nvPr/>
        </p:nvSpPr>
        <p:spPr bwMode="auto">
          <a:xfrm>
            <a:off x="128483" y="1025198"/>
            <a:ext cx="9144000" cy="1588"/>
          </a:xfrm>
          <a:prstGeom prst="line">
            <a:avLst/>
          </a:prstGeom>
          <a:noFill/>
          <a:ln w="38100" cmpd="dbl">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hangingPunct="0"/>
            <a:endParaRPr lang="en-US" smtClean="0">
              <a:solidFill>
                <a:srgbClr val="000000"/>
              </a:solidFill>
            </a:endParaRPr>
          </a:p>
        </p:txBody>
      </p:sp>
      <p:sp>
        <p:nvSpPr>
          <p:cNvPr id="13" name="Title 1"/>
          <p:cNvSpPr>
            <a:spLocks noGrp="1"/>
          </p:cNvSpPr>
          <p:nvPr>
            <p:ph type="title"/>
          </p:nvPr>
        </p:nvSpPr>
        <p:spPr>
          <a:xfrm>
            <a:off x="458303" y="137216"/>
            <a:ext cx="8229600" cy="796597"/>
          </a:xfrm>
        </p:spPr>
        <p:txBody>
          <a:bodyPr/>
          <a:lstStyle/>
          <a:p>
            <a:r>
              <a:rPr lang="en-US" sz="2800" b="1" i="1" dirty="0" smtClean="0">
                <a:latin typeface="Times New Roman" panose="02020603050405020304" pitchFamily="18" charset="0"/>
                <a:cs typeface="Times New Roman" panose="02020603050405020304" pitchFamily="18" charset="0"/>
              </a:rPr>
              <a:t>Tiết 91– Tiếng Việt </a:t>
            </a:r>
            <a:r>
              <a:rPr lang="en-US" dirty="0" smtClean="0">
                <a:latin typeface="Times New Roman" panose="02020603050405020304" pitchFamily="18" charset="0"/>
                <a:cs typeface="Times New Roman" panose="02020603050405020304" pitchFamily="18" charset="0"/>
              </a:rPr>
              <a:t>:</a:t>
            </a:r>
            <a:r>
              <a:rPr lang="en-US" sz="3200" b="1" dirty="0" smtClean="0">
                <a:latin typeface="Times New Roman" panose="02020603050405020304" pitchFamily="18" charset="0"/>
                <a:cs typeface="Times New Roman" panose="02020603050405020304" pitchFamily="18" charset="0"/>
              </a:rPr>
              <a:t/>
            </a:r>
            <a:br>
              <a:rPr lang="en-US" sz="3200" b="1" dirty="0" smtClean="0">
                <a:latin typeface="Times New Roman" panose="02020603050405020304" pitchFamily="18" charset="0"/>
                <a:cs typeface="Times New Roman" panose="02020603050405020304" pitchFamily="18" charset="0"/>
              </a:rPr>
            </a:br>
            <a:r>
              <a:rPr lang="en-US" sz="3200" b="1" dirty="0" smtClean="0">
                <a:latin typeface="Times New Roman" panose="02020603050405020304" pitchFamily="18" charset="0"/>
                <a:cs typeface="Times New Roman" panose="02020603050405020304" pitchFamily="18" charset="0"/>
              </a:rPr>
              <a:t>			</a:t>
            </a:r>
            <a:endParaRPr lang="en-US" sz="2800" b="1" i="1" dirty="0">
              <a:solidFill>
                <a:srgbClr val="00B050"/>
              </a:solidFill>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a:xfrm>
            <a:off x="2133600" y="6221289"/>
            <a:ext cx="2133600" cy="457200"/>
          </a:xfrm>
        </p:spPr>
        <p:txBody>
          <a:bodyPr/>
          <a:lstStyle/>
          <a:p>
            <a:pPr>
              <a:defRPr/>
            </a:pPr>
            <a:fld id="{4CD2463F-1EAE-4305-90D4-F5FA7336EFA7}" type="slidenum">
              <a:rPr lang="en-US" sz="2800" b="1" smtClean="0">
                <a:solidFill>
                  <a:srgbClr val="7F2617"/>
                </a:solidFill>
              </a:rPr>
              <a:pPr>
                <a:defRPr/>
              </a:pPr>
              <a:t>2</a:t>
            </a:fld>
            <a:endParaRPr lang="en-US" sz="2800" b="1" dirty="0">
              <a:solidFill>
                <a:srgbClr val="7F2617"/>
              </a:solidFill>
            </a:endParaRPr>
          </a:p>
        </p:txBody>
      </p:sp>
      <p:sp>
        <p:nvSpPr>
          <p:cNvPr id="15" name="WordArt 4"/>
          <p:cNvSpPr>
            <a:spLocks noChangeArrowheads="1" noChangeShapeType="1" noTextEdit="1"/>
          </p:cNvSpPr>
          <p:nvPr/>
        </p:nvSpPr>
        <p:spPr bwMode="auto">
          <a:xfrm>
            <a:off x="4495800" y="133887"/>
            <a:ext cx="4343400" cy="533400"/>
          </a:xfrm>
          <a:prstGeom prst="rect">
            <a:avLst/>
          </a:prstGeom>
        </p:spPr>
        <p:txBody>
          <a:bodyPr wrap="none" fromWordArt="1">
            <a:prstTxWarp prst="textPlain">
              <a:avLst>
                <a:gd name="adj" fmla="val 50000"/>
              </a:avLst>
            </a:prstTxWarp>
          </a:bodyPr>
          <a:lstStyle/>
          <a:p>
            <a:pPr algn="ctr" eaLnBrk="1" hangingPunct="1"/>
            <a:r>
              <a:rPr lang="vi-VN" sz="3600" b="1" kern="10" dirty="0">
                <a:ln w="12700">
                  <a:solidFill>
                    <a:srgbClr val="EAEAEA"/>
                  </a:solidFill>
                  <a:round/>
                  <a:headEnd/>
                  <a:tailEnd/>
                </a:ln>
                <a:solidFill>
                  <a:srgbClr val="0000FF"/>
                </a:solidFill>
                <a:effectLst>
                  <a:outerShdw dist="35921" dir="2700000" sy="50000" kx="2115830" algn="bl" rotWithShape="0">
                    <a:srgbClr val="C0C0C0">
                      <a:alpha val="80000"/>
                    </a:srgbClr>
                  </a:outerShdw>
                </a:effectLst>
                <a:latin typeface="Times New Roman" pitchFamily="18" charset="0"/>
                <a:cs typeface="Times New Roman" pitchFamily="18" charset="0"/>
              </a:rPr>
              <a:t>NHÂN HÓA</a:t>
            </a:r>
            <a:endParaRPr lang="en-US" sz="3600" b="1" kern="10" dirty="0">
              <a:ln w="12700">
                <a:solidFill>
                  <a:srgbClr val="EAEAEA"/>
                </a:solidFill>
                <a:round/>
                <a:headEnd/>
                <a:tailEnd/>
              </a:ln>
              <a:solidFill>
                <a:srgbClr val="0000FF"/>
              </a:solidFill>
              <a:effectLst>
                <a:outerShdw dist="35921" dir="2700000" sy="50000" kx="2115830" algn="bl" rotWithShape="0">
                  <a:srgbClr val="C0C0C0">
                    <a:alpha val="80000"/>
                  </a:srgbClr>
                </a:outerShdw>
              </a:effectLst>
              <a:latin typeface="Times New Roman" pitchFamily="18" charset="0"/>
              <a:cs typeface="Times New Roman" pitchFamily="18" charset="0"/>
            </a:endParaRPr>
          </a:p>
        </p:txBody>
      </p:sp>
      <p:sp>
        <p:nvSpPr>
          <p:cNvPr id="16" name="Rectangle 2"/>
          <p:cNvSpPr>
            <a:spLocks noChangeArrowheads="1"/>
          </p:cNvSpPr>
          <p:nvPr/>
        </p:nvSpPr>
        <p:spPr bwMode="auto">
          <a:xfrm>
            <a:off x="128483" y="1069865"/>
            <a:ext cx="4710217" cy="5262979"/>
          </a:xfrm>
          <a:prstGeom prst="rect">
            <a:avLst/>
          </a:prstGeom>
          <a:noFill/>
          <a:ln>
            <a:noFill/>
          </a:ln>
          <a:effectLst/>
          <a:extLst>
            <a:ext uri="{909E8E84-426E-40DD-AFC4-6F175D3DCCD1}">
              <a14:hiddenFill xmlns:a14="http://schemas.microsoft.com/office/drawing/2010/main">
                <a:solidFill>
                  <a:srgbClr val="33CC33"/>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68686"/>
                  </a:outerShdw>
                </a:effectLst>
              </a14:hiddenEffects>
            </a:ext>
          </a:extLst>
        </p:spPr>
        <p:txBody>
          <a:bodyPr wrap="square">
            <a:spAutoFit/>
            <a:flatTx/>
          </a:bodyPr>
          <a:lstStyle/>
          <a:p>
            <a:pPr eaLnBrk="1" hangingPunct="1">
              <a:spcBef>
                <a:spcPts val="0"/>
              </a:spcBef>
            </a:pPr>
            <a:r>
              <a:rPr lang="en-US" sz="2800" b="1" dirty="0" smtClean="0">
                <a:solidFill>
                  <a:srgbClr val="0000FF"/>
                </a:solidFill>
                <a:latin typeface=".VnTimeH" pitchFamily="34" charset="0"/>
              </a:rPr>
              <a:t>i. </a:t>
            </a:r>
            <a:r>
              <a:rPr lang="en-US" sz="2800" b="1" dirty="0" smtClean="0">
                <a:solidFill>
                  <a:srgbClr val="0000FF"/>
                </a:solidFill>
                <a:latin typeface="Times New Roman" pitchFamily="18" charset="0"/>
                <a:cs typeface="Times New Roman" pitchFamily="18" charset="0"/>
              </a:rPr>
              <a:t>TÌM HIỂU BÀI</a:t>
            </a:r>
            <a:endParaRPr lang="en-US" sz="2800" b="1" dirty="0">
              <a:solidFill>
                <a:srgbClr val="0000FF"/>
              </a:solidFill>
              <a:latin typeface="Times New Roman" pitchFamily="18" charset="0"/>
              <a:cs typeface="Times New Roman" pitchFamily="18" charset="0"/>
            </a:endParaRPr>
          </a:p>
          <a:p>
            <a:pPr eaLnBrk="1" hangingPunct="1">
              <a:spcBef>
                <a:spcPts val="0"/>
              </a:spcBef>
              <a:buFontTx/>
              <a:buAutoNum type="arabicPeriod"/>
            </a:pPr>
            <a:r>
              <a:rPr lang="en-US" sz="2800" b="1" i="1" u="sng" dirty="0" smtClean="0">
                <a:solidFill>
                  <a:srgbClr val="0000FF"/>
                </a:solidFill>
                <a:latin typeface="Times New Roman" pitchFamily="18" charset="0"/>
                <a:cs typeface="Times New Roman" pitchFamily="18" charset="0"/>
              </a:rPr>
              <a:t>Nhân hoá là gì? </a:t>
            </a:r>
          </a:p>
          <a:p>
            <a:pPr eaLnBrk="1" hangingPunct="1">
              <a:spcBef>
                <a:spcPts val="0"/>
              </a:spcBef>
            </a:pPr>
            <a:r>
              <a:rPr lang="en-US" sz="2800" dirty="0" smtClean="0">
                <a:solidFill>
                  <a:srgbClr val="0000FF"/>
                </a:solidFill>
                <a:latin typeface="Times New Roman" pitchFamily="18" charset="0"/>
                <a:cs typeface="Times New Roman" pitchFamily="18" charset="0"/>
              </a:rPr>
              <a:t> </a:t>
            </a:r>
            <a:r>
              <a:rPr lang="en-US" sz="2800" b="1" i="1" dirty="0" smtClean="0">
                <a:solidFill>
                  <a:srgbClr val="0000FF"/>
                </a:solidFill>
                <a:latin typeface="Times New Roman" pitchFamily="18" charset="0"/>
                <a:cs typeface="Times New Roman" pitchFamily="18" charset="0"/>
              </a:rPr>
              <a:t>a) Khái niệm:</a:t>
            </a:r>
          </a:p>
          <a:p>
            <a:pPr eaLnBrk="1" hangingPunct="1">
              <a:spcBef>
                <a:spcPts val="0"/>
              </a:spcBef>
              <a:buFont typeface="Wingdings" pitchFamily="2" charset="2"/>
              <a:buChar char="ü"/>
            </a:pPr>
            <a:r>
              <a:rPr lang="en-US" sz="2800" b="1" i="1" dirty="0">
                <a:solidFill>
                  <a:srgbClr val="002060"/>
                </a:solidFill>
                <a:latin typeface="Times New Roman" pitchFamily="18" charset="0"/>
                <a:cs typeface="Times New Roman" pitchFamily="18" charset="0"/>
              </a:rPr>
              <a:t>x</a:t>
            </a:r>
            <a:r>
              <a:rPr lang="en-US" sz="2800" b="1" i="1" dirty="0" smtClean="0">
                <a:solidFill>
                  <a:srgbClr val="002060"/>
                </a:solidFill>
                <a:latin typeface="Times New Roman" pitchFamily="18" charset="0"/>
                <a:cs typeface="Times New Roman" pitchFamily="18" charset="0"/>
              </a:rPr>
              <a:t>ét </a:t>
            </a:r>
            <a:r>
              <a:rPr lang="en-US" sz="2800" b="1" i="1" dirty="0">
                <a:solidFill>
                  <a:srgbClr val="002060"/>
                </a:solidFill>
                <a:latin typeface="Times New Roman" pitchFamily="18" charset="0"/>
                <a:cs typeface="Times New Roman" pitchFamily="18" charset="0"/>
              </a:rPr>
              <a:t>ví dụ sgk/ 56:</a:t>
            </a:r>
          </a:p>
          <a:p>
            <a:pPr lvl="0" eaLnBrk="1" hangingPunct="1">
              <a:spcBef>
                <a:spcPts val="0"/>
              </a:spcBef>
              <a:buFont typeface="Wingdings" pitchFamily="2" charset="2"/>
              <a:buChar char="v"/>
            </a:pPr>
            <a:r>
              <a:rPr lang="en-US" sz="2800" b="1" i="1" kern="0" dirty="0" smtClean="0">
                <a:solidFill>
                  <a:srgbClr val="7F2617"/>
                </a:solidFill>
                <a:latin typeface="Times New Roman" pitchFamily="18" charset="0"/>
                <a:cs typeface="Times New Roman" pitchFamily="18" charset="0"/>
              </a:rPr>
              <a:t>“ ông”</a:t>
            </a:r>
            <a:r>
              <a:rPr lang="en-US" sz="2800" i="1" kern="0" dirty="0" smtClean="0">
                <a:solidFill>
                  <a:srgbClr val="7F2617"/>
                </a:solidFill>
                <a:latin typeface="Times New Roman" pitchFamily="18" charset="0"/>
                <a:cs typeface="Times New Roman" pitchFamily="18" charset="0"/>
              </a:rPr>
              <a:t> </a:t>
            </a:r>
            <a:r>
              <a:rPr lang="vi-VN" sz="2800" kern="0" dirty="0" smtClean="0">
                <a:solidFill>
                  <a:srgbClr val="002060"/>
                </a:solidFill>
                <a:latin typeface="Times New Roman" pitchFamily="18" charset="0"/>
                <a:cs typeface="Times New Roman" pitchFamily="18" charset="0"/>
              </a:rPr>
              <a:t>dùng </a:t>
            </a:r>
            <a:r>
              <a:rPr lang="en-US" sz="2800" kern="0" dirty="0">
                <a:solidFill>
                  <a:srgbClr val="002060"/>
                </a:solidFill>
                <a:latin typeface="Times New Roman" pitchFamily="18" charset="0"/>
                <a:cs typeface="Times New Roman" pitchFamily="18" charset="0"/>
              </a:rPr>
              <a:t>từ </a:t>
            </a:r>
            <a:r>
              <a:rPr lang="vi-VN" sz="2800" kern="0" dirty="0">
                <a:solidFill>
                  <a:srgbClr val="002060"/>
                </a:solidFill>
                <a:latin typeface="Times New Roman" pitchFamily="18" charset="0"/>
                <a:cs typeface="Times New Roman" pitchFamily="18" charset="0"/>
              </a:rPr>
              <a:t>gọi người</a:t>
            </a:r>
            <a:r>
              <a:rPr lang="en-US" sz="2800" kern="0" dirty="0">
                <a:solidFill>
                  <a:srgbClr val="002060"/>
                </a:solidFill>
                <a:latin typeface="Times New Roman" pitchFamily="18" charset="0"/>
                <a:cs typeface="Times New Roman" pitchFamily="18" charset="0"/>
              </a:rPr>
              <a:t> đ</a:t>
            </a:r>
            <a:r>
              <a:rPr lang="vi-VN" sz="2800" kern="0" dirty="0">
                <a:solidFill>
                  <a:srgbClr val="002060"/>
                </a:solidFill>
                <a:latin typeface="Times New Roman" pitchFamily="18" charset="0"/>
                <a:cs typeface="Times New Roman" pitchFamily="18" charset="0"/>
              </a:rPr>
              <a:t>ể gọi</a:t>
            </a:r>
            <a:r>
              <a:rPr lang="en-US" sz="2800" kern="0" dirty="0">
                <a:solidFill>
                  <a:srgbClr val="002060"/>
                </a:solidFill>
                <a:latin typeface="Times New Roman" pitchFamily="18" charset="0"/>
                <a:cs typeface="Times New Roman" pitchFamily="18" charset="0"/>
              </a:rPr>
              <a:t> sự </a:t>
            </a:r>
            <a:r>
              <a:rPr lang="vi-VN" sz="2800" kern="0" dirty="0">
                <a:solidFill>
                  <a:srgbClr val="002060"/>
                </a:solidFill>
                <a:latin typeface="Times New Roman" pitchFamily="18" charset="0"/>
                <a:cs typeface="Times New Roman" pitchFamily="18" charset="0"/>
              </a:rPr>
              <a:t>vật</a:t>
            </a:r>
            <a:r>
              <a:rPr lang="en-US" sz="2800" kern="0" dirty="0" smtClean="0">
                <a:solidFill>
                  <a:srgbClr val="002060"/>
                </a:solidFill>
                <a:latin typeface="Times New Roman" pitchFamily="18" charset="0"/>
                <a:cs typeface="Times New Roman" pitchFamily="18" charset="0"/>
              </a:rPr>
              <a:t>.</a:t>
            </a:r>
          </a:p>
          <a:p>
            <a:pPr lvl="0" eaLnBrk="1" hangingPunct="1">
              <a:spcBef>
                <a:spcPts val="0"/>
              </a:spcBef>
              <a:buFont typeface="Wingdings" pitchFamily="2" charset="2"/>
              <a:buChar char="v"/>
            </a:pPr>
            <a:r>
              <a:rPr lang="en-US" sz="2800" b="1" i="1" kern="0" dirty="0" smtClean="0">
                <a:solidFill>
                  <a:srgbClr val="7F2617"/>
                </a:solidFill>
                <a:latin typeface="Times New Roman" pitchFamily="18" charset="0"/>
                <a:cs typeface="Times New Roman" pitchFamily="18" charset="0"/>
              </a:rPr>
              <a:t>“ </a:t>
            </a:r>
            <a:r>
              <a:rPr lang="vi-VN" sz="2800" b="1" i="1" kern="0" dirty="0" smtClean="0">
                <a:solidFill>
                  <a:srgbClr val="7F2617"/>
                </a:solidFill>
                <a:latin typeface="Times New Roman" pitchFamily="18" charset="0"/>
                <a:cs typeface="Times New Roman" pitchFamily="18" charset="0"/>
              </a:rPr>
              <a:t>mặc áo</a:t>
            </a:r>
            <a:r>
              <a:rPr lang="en-US" sz="2800" b="1" i="1" kern="0" dirty="0" smtClean="0">
                <a:solidFill>
                  <a:srgbClr val="7F2617"/>
                </a:solidFill>
                <a:latin typeface="Times New Roman" pitchFamily="18" charset="0"/>
                <a:cs typeface="Times New Roman" pitchFamily="18" charset="0"/>
              </a:rPr>
              <a:t> giáp</a:t>
            </a:r>
            <a:r>
              <a:rPr lang="vi-VN" sz="2800" b="1" i="1" kern="0" dirty="0" smtClean="0">
                <a:solidFill>
                  <a:srgbClr val="7F2617"/>
                </a:solidFill>
                <a:latin typeface="Times New Roman" pitchFamily="18" charset="0"/>
                <a:cs typeface="Times New Roman" pitchFamily="18" charset="0"/>
              </a:rPr>
              <a:t>, </a:t>
            </a:r>
            <a:r>
              <a:rPr lang="en-US" sz="2800" b="1" i="1" kern="0" dirty="0">
                <a:solidFill>
                  <a:srgbClr val="7F2617"/>
                </a:solidFill>
                <a:latin typeface="Times New Roman" pitchFamily="18" charset="0"/>
                <a:cs typeface="Times New Roman" pitchFamily="18" charset="0"/>
              </a:rPr>
              <a:t>r</a:t>
            </a:r>
            <a:r>
              <a:rPr lang="vi-VN" sz="2800" b="1" i="1" kern="0" dirty="0">
                <a:solidFill>
                  <a:srgbClr val="7F2617"/>
                </a:solidFill>
                <a:latin typeface="Times New Roman" pitchFamily="18" charset="0"/>
                <a:cs typeface="Times New Roman" pitchFamily="18" charset="0"/>
              </a:rPr>
              <a:t>a trận</a:t>
            </a:r>
            <a:r>
              <a:rPr lang="en-US" sz="2800" b="1" i="1" kern="0" dirty="0">
                <a:solidFill>
                  <a:srgbClr val="7F2617"/>
                </a:solidFill>
                <a:latin typeface="Times New Roman" pitchFamily="18" charset="0"/>
                <a:cs typeface="Times New Roman" pitchFamily="18" charset="0"/>
              </a:rPr>
              <a:t>, </a:t>
            </a:r>
            <a:r>
              <a:rPr lang="vi-VN" sz="2800" b="1" i="1" kern="0" dirty="0">
                <a:solidFill>
                  <a:srgbClr val="7F2617"/>
                </a:solidFill>
                <a:latin typeface="Times New Roman" pitchFamily="18" charset="0"/>
                <a:cs typeface="Times New Roman" pitchFamily="18" charset="0"/>
              </a:rPr>
              <a:t>múa gươm, hành </a:t>
            </a:r>
            <a:r>
              <a:rPr lang="vi-VN" sz="2800" b="1" i="1" kern="0" dirty="0" smtClean="0">
                <a:solidFill>
                  <a:srgbClr val="7F2617"/>
                </a:solidFill>
                <a:latin typeface="Times New Roman" pitchFamily="18" charset="0"/>
                <a:cs typeface="Times New Roman" pitchFamily="18" charset="0"/>
              </a:rPr>
              <a:t>quân</a:t>
            </a:r>
            <a:r>
              <a:rPr lang="en-US" sz="2800" b="1" i="1" kern="0" dirty="0" smtClean="0">
                <a:solidFill>
                  <a:srgbClr val="7F2617"/>
                </a:solidFill>
                <a:latin typeface="Times New Roman" pitchFamily="18" charset="0"/>
                <a:cs typeface="Times New Roman" pitchFamily="18" charset="0"/>
              </a:rPr>
              <a:t> ”: </a:t>
            </a:r>
            <a:endParaRPr lang="en-US" sz="2800" b="1" i="1" kern="0" dirty="0">
              <a:solidFill>
                <a:srgbClr val="7F2617"/>
              </a:solidFill>
              <a:latin typeface="Times New Roman" pitchFamily="18" charset="0"/>
              <a:cs typeface="Times New Roman" pitchFamily="18" charset="0"/>
            </a:endParaRPr>
          </a:p>
          <a:p>
            <a:pPr lvl="0" eaLnBrk="1" hangingPunct="1">
              <a:spcBef>
                <a:spcPts val="0"/>
              </a:spcBef>
            </a:pPr>
            <a:r>
              <a:rPr lang="en-US" sz="2800" kern="0" dirty="0">
                <a:solidFill>
                  <a:srgbClr val="002060"/>
                </a:solidFill>
                <a:latin typeface="Times New Roman" pitchFamily="18" charset="0"/>
                <a:cs typeface="Times New Roman" pitchFamily="18" charset="0"/>
              </a:rPr>
              <a:t>Từ chỉ </a:t>
            </a:r>
            <a:r>
              <a:rPr lang="en-US" sz="2800" kern="0" dirty="0" smtClean="0">
                <a:solidFill>
                  <a:srgbClr val="002060"/>
                </a:solidFill>
                <a:latin typeface="Times New Roman" pitchFamily="18" charset="0"/>
                <a:cs typeface="Times New Roman" pitchFamily="18" charset="0"/>
              </a:rPr>
              <a:t>hoạt động </a:t>
            </a:r>
            <a:r>
              <a:rPr lang="en-US" sz="2800" kern="0" dirty="0">
                <a:solidFill>
                  <a:srgbClr val="002060"/>
                </a:solidFill>
                <a:latin typeface="Times New Roman" pitchFamily="18" charset="0"/>
                <a:cs typeface="Times New Roman" pitchFamily="18" charset="0"/>
              </a:rPr>
              <a:t>của người để chỉ </a:t>
            </a:r>
            <a:r>
              <a:rPr lang="en-US" sz="2800" kern="0" dirty="0" smtClean="0">
                <a:solidFill>
                  <a:srgbClr val="002060"/>
                </a:solidFill>
                <a:latin typeface="Times New Roman" pitchFamily="18" charset="0"/>
                <a:cs typeface="Times New Roman" pitchFamily="18" charset="0"/>
              </a:rPr>
              <a:t>hoạt </a:t>
            </a:r>
            <a:r>
              <a:rPr lang="en-US" sz="2800" kern="0" dirty="0">
                <a:solidFill>
                  <a:srgbClr val="002060"/>
                </a:solidFill>
                <a:latin typeface="Times New Roman" pitchFamily="18" charset="0"/>
                <a:cs typeface="Times New Roman" pitchFamily="18" charset="0"/>
              </a:rPr>
              <a:t>động của vật.</a:t>
            </a:r>
          </a:p>
          <a:p>
            <a:pPr eaLnBrk="1" hangingPunct="1">
              <a:spcBef>
                <a:spcPts val="0"/>
              </a:spcBef>
            </a:pPr>
            <a:endParaRPr lang="en-US" sz="2800" b="1" i="1" dirty="0">
              <a:solidFill>
                <a:srgbClr val="0000FF"/>
              </a:solidFill>
              <a:latin typeface="Times New Roman" pitchFamily="18" charset="0"/>
              <a:cs typeface="Times New Roman" pitchFamily="18" charset="0"/>
            </a:endParaRPr>
          </a:p>
          <a:p>
            <a:pPr lvl="0" eaLnBrk="1" hangingPunct="1">
              <a:spcBef>
                <a:spcPts val="0"/>
              </a:spcBef>
              <a:buFont typeface="Wingdings" pitchFamily="2" charset="2"/>
              <a:buChar char="v"/>
            </a:pPr>
            <a:endParaRPr lang="en-US" sz="2800" kern="0" dirty="0">
              <a:solidFill>
                <a:srgbClr val="002060"/>
              </a:solidFill>
              <a:latin typeface="Times New Roman" pitchFamily="18" charset="0"/>
              <a:cs typeface="Times New Roman" pitchFamily="18" charset="0"/>
            </a:endParaRPr>
          </a:p>
        </p:txBody>
      </p:sp>
      <p:sp>
        <p:nvSpPr>
          <p:cNvPr id="18" name="Content Placeholder 2"/>
          <p:cNvSpPr txBox="1">
            <a:spLocks/>
          </p:cNvSpPr>
          <p:nvPr/>
        </p:nvSpPr>
        <p:spPr bwMode="auto">
          <a:xfrm>
            <a:off x="4944208" y="1039440"/>
            <a:ext cx="4152900" cy="5697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342900" marR="0" lvl="0" indent="-342900" algn="l" defTabSz="914400" rtl="0" eaLnBrk="1" fontAlgn="base" latinLnBrk="0" hangingPunct="1">
              <a:lnSpc>
                <a:spcPct val="100000"/>
              </a:lnSpc>
              <a:spcBef>
                <a:spcPct val="20000"/>
              </a:spcBef>
              <a:spcAft>
                <a:spcPct val="0"/>
              </a:spcAft>
              <a:buClrTx/>
              <a:buSzTx/>
              <a:buFont typeface="Wingdings" pitchFamily="2" charset="2"/>
              <a:buChar char="ü"/>
              <a:tabLst/>
              <a:defRPr/>
            </a:pPr>
            <a:r>
              <a:rPr kumimoji="0" lang="vi-VN" sz="3200" b="1" i="0" u="none" strike="noStrike" kern="0" cap="none" spc="0" normalizeH="0" baseline="0" noProof="0" dirty="0" smtClean="0">
                <a:ln>
                  <a:noFill/>
                </a:ln>
                <a:solidFill>
                  <a:srgbClr val="7F2617"/>
                </a:solidFill>
                <a:effectLst/>
                <a:uLnTx/>
                <a:uFillTx/>
                <a:latin typeface="Times New Roman" pitchFamily="18" charset="0"/>
                <a:ea typeface="+mn-ea"/>
                <a:cs typeface="Times New Roman" pitchFamily="18" charset="0"/>
              </a:rPr>
              <a:t>Xét ví dụ sgk/ 56:</a:t>
            </a:r>
            <a:endParaRPr kumimoji="0" lang="en-US" sz="3200" b="1" i="0" u="none" strike="noStrike" kern="0" cap="none" spc="0" normalizeH="0" baseline="0" noProof="0" dirty="0" smtClean="0">
              <a:ln>
                <a:noFill/>
              </a:ln>
              <a:solidFill>
                <a:srgbClr val="7F2617"/>
              </a:solidFill>
              <a:effectLst/>
              <a:uLnTx/>
              <a:uFillTx/>
              <a:latin typeface="Times New Roman" pitchFamily="18" charset="0"/>
              <a:ea typeface="+mn-ea"/>
              <a:cs typeface="Times New Roman" pitchFamily="18" charset="0"/>
            </a:endParaRPr>
          </a:p>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vi-VN" sz="3200" b="1" i="0" u="none" strike="noStrike" kern="0" cap="none" spc="0" normalizeH="0" baseline="0" noProof="0" dirty="0" smtClean="0">
                <a:ln>
                  <a:noFill/>
                </a:ln>
                <a:solidFill>
                  <a:srgbClr val="7F2617"/>
                </a:solidFill>
                <a:effectLst/>
                <a:uLnTx/>
                <a:uFillTx/>
                <a:latin typeface="Times New Roman" pitchFamily="18" charset="0"/>
                <a:ea typeface="+mn-ea"/>
                <a:cs typeface="Times New Roman" pitchFamily="18" charset="0"/>
              </a:rPr>
              <a:t>“Ông trời</a:t>
            </a:r>
            <a:r>
              <a:rPr kumimoji="0" lang="en-US" sz="3200" b="1" i="0" u="none" strike="noStrike" kern="0" cap="none" spc="0" normalizeH="0" baseline="0" noProof="0" dirty="0" smtClean="0">
                <a:ln>
                  <a:noFill/>
                </a:ln>
                <a:solidFill>
                  <a:srgbClr val="7F2617"/>
                </a:solidFill>
                <a:effectLst/>
                <a:uLnTx/>
                <a:uFillTx/>
                <a:latin typeface="Times New Roman" pitchFamily="18" charset="0"/>
                <a:ea typeface="+mn-ea"/>
                <a:cs typeface="Times New Roman" pitchFamily="18" charset="0"/>
              </a:rPr>
              <a:t> </a:t>
            </a:r>
            <a:endParaRPr kumimoji="0" lang="vi-VN" sz="3200" b="1" i="0" u="none" strike="noStrike" kern="0" cap="none" spc="0" normalizeH="0" baseline="0" noProof="0" dirty="0" smtClean="0">
              <a:ln>
                <a:noFill/>
              </a:ln>
              <a:solidFill>
                <a:srgbClr val="7F2617"/>
              </a:solidFill>
              <a:effectLst/>
              <a:uLnTx/>
              <a:uFillTx/>
              <a:latin typeface="Times New Roman" pitchFamily="18" charset="0"/>
              <a:ea typeface="+mn-ea"/>
              <a:cs typeface="Times New Roman" pitchFamily="18" charset="0"/>
            </a:endParaRPr>
          </a:p>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vi-VN" sz="3200" b="1" i="0" u="none" strike="noStrike" kern="0" cap="none" spc="0" normalizeH="0" baseline="0" noProof="0" dirty="0" smtClean="0">
                <a:ln>
                  <a:noFill/>
                </a:ln>
                <a:solidFill>
                  <a:srgbClr val="7F2617"/>
                </a:solidFill>
                <a:effectLst/>
                <a:uLnTx/>
                <a:uFillTx/>
                <a:latin typeface="Times New Roman" pitchFamily="18" charset="0"/>
                <a:ea typeface="+mn-ea"/>
                <a:cs typeface="Times New Roman" pitchFamily="18" charset="0"/>
              </a:rPr>
              <a:t>Mặc áo giáp đen</a:t>
            </a:r>
            <a:endParaRPr kumimoji="0" lang="en-US" sz="3200" b="1" i="0" u="none" strike="noStrike" kern="0" cap="none" spc="0" normalizeH="0" baseline="0" noProof="0" dirty="0" smtClean="0">
              <a:ln>
                <a:noFill/>
              </a:ln>
              <a:solidFill>
                <a:srgbClr val="7F2617"/>
              </a:solidFill>
              <a:effectLst/>
              <a:uLnTx/>
              <a:uFillTx/>
              <a:latin typeface="Times New Roman" pitchFamily="18" charset="0"/>
              <a:ea typeface="+mn-ea"/>
              <a:cs typeface="Times New Roman" pitchFamily="18" charset="0"/>
            </a:endParaRPr>
          </a:p>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vi-VN" sz="3200" b="1" i="0" u="none" strike="noStrike" kern="0" cap="none" spc="0" normalizeH="0" baseline="0" noProof="0" dirty="0" smtClean="0">
                <a:ln>
                  <a:noFill/>
                </a:ln>
                <a:solidFill>
                  <a:srgbClr val="7F2617"/>
                </a:solidFill>
                <a:effectLst/>
                <a:uLnTx/>
                <a:uFillTx/>
                <a:latin typeface="Times New Roman" pitchFamily="18" charset="0"/>
                <a:ea typeface="+mn-ea"/>
                <a:cs typeface="Times New Roman" pitchFamily="18" charset="0"/>
              </a:rPr>
              <a:t>Ra trận</a:t>
            </a:r>
            <a:endParaRPr kumimoji="0" lang="en-US" sz="3200" b="1" i="0" u="none" strike="noStrike" kern="0" cap="none" spc="0" normalizeH="0" baseline="0" noProof="0" dirty="0" smtClean="0">
              <a:ln>
                <a:noFill/>
              </a:ln>
              <a:solidFill>
                <a:srgbClr val="7F2617"/>
              </a:solidFill>
              <a:effectLst/>
              <a:uLnTx/>
              <a:uFillTx/>
              <a:latin typeface="Times New Roman" pitchFamily="18" charset="0"/>
              <a:ea typeface="+mn-ea"/>
              <a:cs typeface="Times New Roman" pitchFamily="18" charset="0"/>
            </a:endParaRPr>
          </a:p>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vi-VN" sz="3200" b="1" i="0" u="none" strike="noStrike" kern="0" cap="none" spc="0" normalizeH="0" baseline="0" noProof="0" dirty="0" smtClean="0">
                <a:ln>
                  <a:noFill/>
                </a:ln>
                <a:solidFill>
                  <a:srgbClr val="7F2617"/>
                </a:solidFill>
                <a:effectLst/>
                <a:uLnTx/>
                <a:uFillTx/>
                <a:latin typeface="Times New Roman" pitchFamily="18" charset="0"/>
                <a:ea typeface="+mn-ea"/>
                <a:cs typeface="Times New Roman" pitchFamily="18" charset="0"/>
              </a:rPr>
              <a:t>Muôn nghìn cây mía </a:t>
            </a:r>
          </a:p>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vi-VN" sz="3200" b="1" i="0" u="none" strike="noStrike" kern="0" cap="none" spc="0" normalizeH="0" baseline="0" noProof="0" dirty="0" smtClean="0">
                <a:ln>
                  <a:noFill/>
                </a:ln>
                <a:solidFill>
                  <a:srgbClr val="7F2617"/>
                </a:solidFill>
                <a:effectLst/>
                <a:uLnTx/>
                <a:uFillTx/>
                <a:latin typeface="Times New Roman" pitchFamily="18" charset="0"/>
                <a:ea typeface="+mn-ea"/>
                <a:cs typeface="Times New Roman" pitchFamily="18" charset="0"/>
              </a:rPr>
              <a:t>Múa gươm</a:t>
            </a:r>
          </a:p>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vi-VN" sz="3200" b="1" i="0" u="none" strike="noStrike" kern="0" cap="none" spc="0" normalizeH="0" baseline="0" noProof="0" dirty="0" smtClean="0">
                <a:ln>
                  <a:noFill/>
                </a:ln>
                <a:solidFill>
                  <a:srgbClr val="7F2617"/>
                </a:solidFill>
                <a:effectLst/>
                <a:uLnTx/>
                <a:uFillTx/>
                <a:latin typeface="Times New Roman" pitchFamily="18" charset="0"/>
                <a:ea typeface="+mn-ea"/>
                <a:cs typeface="Times New Roman" pitchFamily="18" charset="0"/>
              </a:rPr>
              <a:t>Kiến </a:t>
            </a:r>
          </a:p>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vi-VN" sz="3200" b="1" i="0" u="none" strike="noStrike" kern="0" cap="none" spc="0" normalizeH="0" baseline="0" noProof="0" dirty="0" smtClean="0">
                <a:ln>
                  <a:noFill/>
                </a:ln>
                <a:solidFill>
                  <a:srgbClr val="7F2617"/>
                </a:solidFill>
                <a:effectLst/>
                <a:uLnTx/>
                <a:uFillTx/>
                <a:latin typeface="Times New Roman" pitchFamily="18" charset="0"/>
                <a:ea typeface="+mn-ea"/>
                <a:cs typeface="Times New Roman" pitchFamily="18" charset="0"/>
              </a:rPr>
              <a:t>Hành quân</a:t>
            </a:r>
          </a:p>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vi-VN" sz="3200" b="1" i="0" u="none" strike="noStrike" kern="0" cap="none" spc="0" normalizeH="0" baseline="0" noProof="0" dirty="0" smtClean="0">
                <a:ln>
                  <a:noFill/>
                </a:ln>
                <a:solidFill>
                  <a:srgbClr val="7F2617"/>
                </a:solidFill>
                <a:effectLst/>
                <a:uLnTx/>
                <a:uFillTx/>
                <a:latin typeface="Times New Roman" pitchFamily="18" charset="0"/>
                <a:ea typeface="+mn-ea"/>
                <a:cs typeface="Times New Roman" pitchFamily="18" charset="0"/>
              </a:rPr>
              <a:t>Đầy đường ”.</a:t>
            </a:r>
          </a:p>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vi-VN" sz="3200" b="1" i="1" u="none" strike="noStrike" kern="0" cap="none" spc="0" normalizeH="0" baseline="0" noProof="0" dirty="0" smtClean="0">
                <a:ln>
                  <a:noFill/>
                </a:ln>
                <a:solidFill>
                  <a:srgbClr val="0000EE"/>
                </a:solidFill>
                <a:effectLst/>
                <a:uLnTx/>
                <a:uFillTx/>
                <a:latin typeface="Times New Roman" pitchFamily="18" charset="0"/>
                <a:ea typeface="+mn-ea"/>
                <a:cs typeface="Times New Roman" pitchFamily="18" charset="0"/>
              </a:rPr>
              <a:t>(Trần Đăng Khoa)</a:t>
            </a:r>
          </a:p>
          <a:p>
            <a:pPr marL="0" marR="0" lvl="0" indent="0" algn="l" defTabSz="914400" rtl="0" eaLnBrk="1" fontAlgn="base" latinLnBrk="0" hangingPunct="1">
              <a:lnSpc>
                <a:spcPct val="100000"/>
              </a:lnSpc>
              <a:spcBef>
                <a:spcPct val="20000"/>
              </a:spcBef>
              <a:spcAft>
                <a:spcPct val="0"/>
              </a:spcAft>
              <a:buClrTx/>
              <a:buSzTx/>
              <a:buFontTx/>
              <a:buChar char="•"/>
              <a:tabLst/>
              <a:defRPr/>
            </a:pPr>
            <a:endParaRPr kumimoji="0" lang="vi-VN" sz="3200" b="0" i="1" u="none" strike="noStrike" kern="0" cap="none" spc="0" normalizeH="0" baseline="0" noProof="0" dirty="0" smtClean="0">
              <a:ln>
                <a:noFill/>
              </a:ln>
              <a:solidFill>
                <a:srgbClr val="7F2617"/>
              </a:solidFill>
              <a:effectLst/>
              <a:uLnTx/>
              <a:uFillTx/>
              <a:latin typeface="Arial"/>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Tx/>
              <a:buChar char="•"/>
              <a:tabLst/>
              <a:defRPr/>
            </a:pPr>
            <a:endParaRPr kumimoji="0" lang="en-US" sz="3200" b="0" i="0" u="none" strike="noStrike" kern="0" cap="none" spc="0" normalizeH="0" baseline="0" noProof="0" dirty="0">
              <a:ln>
                <a:noFill/>
              </a:ln>
              <a:solidFill>
                <a:srgbClr val="7F2617"/>
              </a:solidFill>
              <a:effectLst/>
              <a:uLnTx/>
              <a:uFillTx/>
              <a:latin typeface="Arial"/>
              <a:ea typeface="+mn-ea"/>
              <a:cs typeface="+mn-cs"/>
            </a:endParaRPr>
          </a:p>
        </p:txBody>
      </p:sp>
      <p:cxnSp>
        <p:nvCxnSpPr>
          <p:cNvPr id="19" name="Straight Connector 18">
            <a:hlinkClick r:id="rId2" action="ppaction://hlinksldjump"/>
          </p:cNvPr>
          <p:cNvCxnSpPr/>
          <p:nvPr/>
        </p:nvCxnSpPr>
        <p:spPr>
          <a:xfrm>
            <a:off x="5017915" y="2170387"/>
            <a:ext cx="762000" cy="0"/>
          </a:xfrm>
          <a:prstGeom prst="line">
            <a:avLst/>
          </a:prstGeom>
          <a:noFill/>
          <a:ln w="76200" cap="flat" cmpd="sng" algn="ctr">
            <a:solidFill>
              <a:srgbClr val="FF0000"/>
            </a:solidFill>
            <a:prstDash val="solid"/>
          </a:ln>
          <a:effectLst/>
        </p:spPr>
      </p:cxnSp>
      <p:cxnSp>
        <p:nvCxnSpPr>
          <p:cNvPr id="20" name="Straight Connector 19"/>
          <p:cNvCxnSpPr/>
          <p:nvPr/>
        </p:nvCxnSpPr>
        <p:spPr>
          <a:xfrm>
            <a:off x="5023407" y="4498428"/>
            <a:ext cx="1852284" cy="0"/>
          </a:xfrm>
          <a:prstGeom prst="line">
            <a:avLst/>
          </a:prstGeom>
          <a:noFill/>
          <a:ln w="57150" cap="flat" cmpd="sng" algn="ctr">
            <a:solidFill>
              <a:srgbClr val="00B050"/>
            </a:solidFill>
            <a:prstDash val="solid"/>
          </a:ln>
          <a:effectLst/>
        </p:spPr>
      </p:cxnSp>
      <p:cxnSp>
        <p:nvCxnSpPr>
          <p:cNvPr id="21" name="Straight Connector 20"/>
          <p:cNvCxnSpPr/>
          <p:nvPr/>
        </p:nvCxnSpPr>
        <p:spPr>
          <a:xfrm>
            <a:off x="4982960" y="3363310"/>
            <a:ext cx="1223010" cy="0"/>
          </a:xfrm>
          <a:prstGeom prst="line">
            <a:avLst/>
          </a:prstGeom>
          <a:noFill/>
          <a:ln w="57150" cap="flat" cmpd="sng" algn="ctr">
            <a:solidFill>
              <a:srgbClr val="00B050"/>
            </a:solidFill>
            <a:prstDash val="solid"/>
          </a:ln>
          <a:effectLst/>
        </p:spPr>
      </p:cxnSp>
      <p:cxnSp>
        <p:nvCxnSpPr>
          <p:cNvPr id="22" name="Straight Connector 21"/>
          <p:cNvCxnSpPr/>
          <p:nvPr/>
        </p:nvCxnSpPr>
        <p:spPr>
          <a:xfrm>
            <a:off x="5004244" y="5691352"/>
            <a:ext cx="1871447" cy="0"/>
          </a:xfrm>
          <a:prstGeom prst="line">
            <a:avLst/>
          </a:prstGeom>
          <a:noFill/>
          <a:ln w="57150" cap="flat" cmpd="sng" algn="ctr">
            <a:solidFill>
              <a:srgbClr val="00B050"/>
            </a:solidFill>
            <a:prstDash val="solid"/>
          </a:ln>
          <a:effectLst/>
        </p:spPr>
      </p:cxnSp>
      <p:cxnSp>
        <p:nvCxnSpPr>
          <p:cNvPr id="23" name="Straight Connector 22"/>
          <p:cNvCxnSpPr/>
          <p:nvPr/>
        </p:nvCxnSpPr>
        <p:spPr>
          <a:xfrm>
            <a:off x="5004244" y="2801007"/>
            <a:ext cx="1663256" cy="0"/>
          </a:xfrm>
          <a:prstGeom prst="line">
            <a:avLst/>
          </a:prstGeom>
          <a:noFill/>
          <a:ln w="57150" cap="flat" cmpd="sng" algn="ctr">
            <a:solidFill>
              <a:srgbClr val="00B050"/>
            </a:solidFill>
            <a:prstDash val="solid"/>
          </a:ln>
          <a:effectLst/>
        </p:spPr>
      </p:cxnSp>
      <p:cxnSp>
        <p:nvCxnSpPr>
          <p:cNvPr id="27" name="Straight Connector 26"/>
          <p:cNvCxnSpPr/>
          <p:nvPr/>
        </p:nvCxnSpPr>
        <p:spPr>
          <a:xfrm>
            <a:off x="6096000" y="2180897"/>
            <a:ext cx="571500" cy="0"/>
          </a:xfrm>
          <a:prstGeom prst="line">
            <a:avLst/>
          </a:prstGeom>
          <a:noFill/>
          <a:ln w="38100" cap="flat" cmpd="sng" algn="ctr">
            <a:solidFill>
              <a:srgbClr val="FF00FF"/>
            </a:solidFill>
            <a:prstDash val="solid"/>
          </a:ln>
          <a:effectLst/>
        </p:spPr>
      </p:cxnSp>
      <p:cxnSp>
        <p:nvCxnSpPr>
          <p:cNvPr id="28" name="Straight Connector 27"/>
          <p:cNvCxnSpPr/>
          <p:nvPr/>
        </p:nvCxnSpPr>
        <p:spPr>
          <a:xfrm>
            <a:off x="7193407" y="3918528"/>
            <a:ext cx="1295400" cy="0"/>
          </a:xfrm>
          <a:prstGeom prst="line">
            <a:avLst/>
          </a:prstGeom>
          <a:noFill/>
          <a:ln w="38100" cap="flat" cmpd="sng" algn="ctr">
            <a:solidFill>
              <a:srgbClr val="FF00FF"/>
            </a:solidFill>
            <a:prstDash val="solid"/>
          </a:ln>
          <a:effectLst/>
        </p:spPr>
      </p:cxnSp>
      <p:cxnSp>
        <p:nvCxnSpPr>
          <p:cNvPr id="29" name="Straight Connector 28"/>
          <p:cNvCxnSpPr/>
          <p:nvPr/>
        </p:nvCxnSpPr>
        <p:spPr>
          <a:xfrm>
            <a:off x="4944209" y="5057442"/>
            <a:ext cx="835706" cy="0"/>
          </a:xfrm>
          <a:prstGeom prst="line">
            <a:avLst/>
          </a:prstGeom>
          <a:noFill/>
          <a:ln w="38100" cap="flat" cmpd="sng" algn="ctr">
            <a:solidFill>
              <a:srgbClr val="FF00FF"/>
            </a:solidFill>
            <a:prstDash val="solid"/>
          </a:ln>
          <a:effectLst/>
        </p:spPr>
      </p:cxnSp>
    </p:spTree>
    <p:extLst>
      <p:ext uri="{BB962C8B-B14F-4D97-AF65-F5344CB8AC3E}">
        <p14:creationId xmlns:p14="http://schemas.microsoft.com/office/powerpoint/2010/main" val="1156843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6">
                                            <p:txEl>
                                              <p:pRg st="3" end="3"/>
                                            </p:txEl>
                                          </p:spTgt>
                                        </p:tgtEl>
                                        <p:attrNameLst>
                                          <p:attrName>style.visibility</p:attrName>
                                        </p:attrNameLst>
                                      </p:cBhvr>
                                      <p:to>
                                        <p:strVal val="visible"/>
                                      </p:to>
                                    </p:set>
                                    <p:anim calcmode="lin" valueType="num">
                                      <p:cBhvr additive="base">
                                        <p:cTn id="7" dur="500" fill="hold"/>
                                        <p:tgtEl>
                                          <p:spTgt spid="16">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1000"/>
                                        <p:tgtEl>
                                          <p:spTgt spid="18"/>
                                        </p:tgtEl>
                                      </p:cBhvr>
                                    </p:animEffect>
                                    <p:anim calcmode="lin" valueType="num">
                                      <p:cBhvr>
                                        <p:cTn id="14" dur="1000" fill="hold"/>
                                        <p:tgtEl>
                                          <p:spTgt spid="18"/>
                                        </p:tgtEl>
                                        <p:attrNameLst>
                                          <p:attrName>ppt_x</p:attrName>
                                        </p:attrNameLst>
                                      </p:cBhvr>
                                      <p:tavLst>
                                        <p:tav tm="0">
                                          <p:val>
                                            <p:strVal val="#ppt_x"/>
                                          </p:val>
                                        </p:tav>
                                        <p:tav tm="100000">
                                          <p:val>
                                            <p:strVal val="#ppt_x"/>
                                          </p:val>
                                        </p:tav>
                                      </p:tavLst>
                                    </p:anim>
                                    <p:anim calcmode="lin" valueType="num">
                                      <p:cBhvr>
                                        <p:cTn id="15"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27"/>
                                        </p:tgtEl>
                                        <p:attrNameLst>
                                          <p:attrName>style.visibility</p:attrName>
                                        </p:attrNameLst>
                                      </p:cBhvr>
                                      <p:to>
                                        <p:strVal val="visible"/>
                                      </p:to>
                                    </p:set>
                                    <p:animEffect transition="in" filter="fade">
                                      <p:cBhvr>
                                        <p:cTn id="20" dur="1000"/>
                                        <p:tgtEl>
                                          <p:spTgt spid="27"/>
                                        </p:tgtEl>
                                      </p:cBhvr>
                                    </p:animEffect>
                                    <p:anim calcmode="lin" valueType="num">
                                      <p:cBhvr>
                                        <p:cTn id="21" dur="1000" fill="hold"/>
                                        <p:tgtEl>
                                          <p:spTgt spid="27"/>
                                        </p:tgtEl>
                                        <p:attrNameLst>
                                          <p:attrName>ppt_x</p:attrName>
                                        </p:attrNameLst>
                                      </p:cBhvr>
                                      <p:tavLst>
                                        <p:tav tm="0">
                                          <p:val>
                                            <p:strVal val="#ppt_x"/>
                                          </p:val>
                                        </p:tav>
                                        <p:tav tm="100000">
                                          <p:val>
                                            <p:strVal val="#ppt_x"/>
                                          </p:val>
                                        </p:tav>
                                      </p:tavLst>
                                    </p:anim>
                                    <p:anim calcmode="lin" valueType="num">
                                      <p:cBhvr>
                                        <p:cTn id="22" dur="1000" fill="hold"/>
                                        <p:tgtEl>
                                          <p:spTgt spid="27"/>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0"/>
                                  </p:stCondLst>
                                  <p:childTnLst>
                                    <p:set>
                                      <p:cBhvr>
                                        <p:cTn id="24" dur="1" fill="hold">
                                          <p:stCondLst>
                                            <p:cond delay="0"/>
                                          </p:stCondLst>
                                        </p:cTn>
                                        <p:tgtEl>
                                          <p:spTgt spid="28"/>
                                        </p:tgtEl>
                                        <p:attrNameLst>
                                          <p:attrName>style.visibility</p:attrName>
                                        </p:attrNameLst>
                                      </p:cBhvr>
                                      <p:to>
                                        <p:strVal val="visible"/>
                                      </p:to>
                                    </p:set>
                                    <p:animEffect transition="in" filter="fade">
                                      <p:cBhvr>
                                        <p:cTn id="25" dur="1000"/>
                                        <p:tgtEl>
                                          <p:spTgt spid="28"/>
                                        </p:tgtEl>
                                      </p:cBhvr>
                                    </p:animEffect>
                                    <p:anim calcmode="lin" valueType="num">
                                      <p:cBhvr>
                                        <p:cTn id="26" dur="1000" fill="hold"/>
                                        <p:tgtEl>
                                          <p:spTgt spid="28"/>
                                        </p:tgtEl>
                                        <p:attrNameLst>
                                          <p:attrName>ppt_x</p:attrName>
                                        </p:attrNameLst>
                                      </p:cBhvr>
                                      <p:tavLst>
                                        <p:tav tm="0">
                                          <p:val>
                                            <p:strVal val="#ppt_x"/>
                                          </p:val>
                                        </p:tav>
                                        <p:tav tm="100000">
                                          <p:val>
                                            <p:strVal val="#ppt_x"/>
                                          </p:val>
                                        </p:tav>
                                      </p:tavLst>
                                    </p:anim>
                                    <p:anim calcmode="lin" valueType="num">
                                      <p:cBhvr>
                                        <p:cTn id="27" dur="1000" fill="hold"/>
                                        <p:tgtEl>
                                          <p:spTgt spid="28"/>
                                        </p:tgtEl>
                                        <p:attrNameLst>
                                          <p:attrName>ppt_y</p:attrName>
                                        </p:attrNameLst>
                                      </p:cBhvr>
                                      <p:tavLst>
                                        <p:tav tm="0">
                                          <p:val>
                                            <p:strVal val="#ppt_y+.1"/>
                                          </p:val>
                                        </p:tav>
                                        <p:tav tm="100000">
                                          <p:val>
                                            <p:strVal val="#ppt_y"/>
                                          </p:val>
                                        </p:tav>
                                      </p:tavLst>
                                    </p:anim>
                                  </p:childTnLst>
                                </p:cTn>
                              </p:par>
                              <p:par>
                                <p:cTn id="28" presetID="42" presetClass="entr" presetSubtype="0" fill="hold" nodeType="withEffect">
                                  <p:stCondLst>
                                    <p:cond delay="0"/>
                                  </p:stCondLst>
                                  <p:childTnLst>
                                    <p:set>
                                      <p:cBhvr>
                                        <p:cTn id="29" dur="1" fill="hold">
                                          <p:stCondLst>
                                            <p:cond delay="0"/>
                                          </p:stCondLst>
                                        </p:cTn>
                                        <p:tgtEl>
                                          <p:spTgt spid="29"/>
                                        </p:tgtEl>
                                        <p:attrNameLst>
                                          <p:attrName>style.visibility</p:attrName>
                                        </p:attrNameLst>
                                      </p:cBhvr>
                                      <p:to>
                                        <p:strVal val="visible"/>
                                      </p:to>
                                    </p:set>
                                    <p:animEffect transition="in" filter="fade">
                                      <p:cBhvr>
                                        <p:cTn id="30" dur="1000"/>
                                        <p:tgtEl>
                                          <p:spTgt spid="29"/>
                                        </p:tgtEl>
                                      </p:cBhvr>
                                    </p:animEffect>
                                    <p:anim calcmode="lin" valueType="num">
                                      <p:cBhvr>
                                        <p:cTn id="31" dur="1000" fill="hold"/>
                                        <p:tgtEl>
                                          <p:spTgt spid="29"/>
                                        </p:tgtEl>
                                        <p:attrNameLst>
                                          <p:attrName>ppt_x</p:attrName>
                                        </p:attrNameLst>
                                      </p:cBhvr>
                                      <p:tavLst>
                                        <p:tav tm="0">
                                          <p:val>
                                            <p:strVal val="#ppt_x"/>
                                          </p:val>
                                        </p:tav>
                                        <p:tav tm="100000">
                                          <p:val>
                                            <p:strVal val="#ppt_x"/>
                                          </p:val>
                                        </p:tav>
                                      </p:tavLst>
                                    </p:anim>
                                    <p:anim calcmode="lin" valueType="num">
                                      <p:cBhvr>
                                        <p:cTn id="32"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fade">
                                      <p:cBhvr>
                                        <p:cTn id="37" dur="1000"/>
                                        <p:tgtEl>
                                          <p:spTgt spid="19"/>
                                        </p:tgtEl>
                                      </p:cBhvr>
                                    </p:animEffect>
                                    <p:anim calcmode="lin" valueType="num">
                                      <p:cBhvr>
                                        <p:cTn id="38" dur="1000" fill="hold"/>
                                        <p:tgtEl>
                                          <p:spTgt spid="19"/>
                                        </p:tgtEl>
                                        <p:attrNameLst>
                                          <p:attrName>ppt_x</p:attrName>
                                        </p:attrNameLst>
                                      </p:cBhvr>
                                      <p:tavLst>
                                        <p:tav tm="0">
                                          <p:val>
                                            <p:strVal val="#ppt_x"/>
                                          </p:val>
                                        </p:tav>
                                        <p:tav tm="100000">
                                          <p:val>
                                            <p:strVal val="#ppt_x"/>
                                          </p:val>
                                        </p:tav>
                                      </p:tavLst>
                                    </p:anim>
                                    <p:anim calcmode="lin" valueType="num">
                                      <p:cBhvr>
                                        <p:cTn id="3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nodeType="clickEffect">
                                  <p:stCondLst>
                                    <p:cond delay="0"/>
                                  </p:stCondLst>
                                  <p:childTnLst>
                                    <p:set>
                                      <p:cBhvr>
                                        <p:cTn id="43" dur="1" fill="hold">
                                          <p:stCondLst>
                                            <p:cond delay="0"/>
                                          </p:stCondLst>
                                        </p:cTn>
                                        <p:tgtEl>
                                          <p:spTgt spid="16">
                                            <p:txEl>
                                              <p:pRg st="4" end="4"/>
                                            </p:txEl>
                                          </p:spTgt>
                                        </p:tgtEl>
                                        <p:attrNameLst>
                                          <p:attrName>style.visibility</p:attrName>
                                        </p:attrNameLst>
                                      </p:cBhvr>
                                      <p:to>
                                        <p:strVal val="visible"/>
                                      </p:to>
                                    </p:set>
                                    <p:animEffect transition="in" filter="barn(inVertical)">
                                      <p:cBhvr>
                                        <p:cTn id="44" dur="500"/>
                                        <p:tgtEl>
                                          <p:spTgt spid="16">
                                            <p:txEl>
                                              <p:pRg st="4" end="4"/>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23"/>
                                        </p:tgtEl>
                                        <p:attrNameLst>
                                          <p:attrName>style.visibility</p:attrName>
                                        </p:attrNameLst>
                                      </p:cBhvr>
                                      <p:to>
                                        <p:strVal val="visible"/>
                                      </p:to>
                                    </p:set>
                                    <p:animEffect transition="in" filter="fade">
                                      <p:cBhvr>
                                        <p:cTn id="49" dur="1000"/>
                                        <p:tgtEl>
                                          <p:spTgt spid="23"/>
                                        </p:tgtEl>
                                      </p:cBhvr>
                                    </p:animEffect>
                                    <p:anim calcmode="lin" valueType="num">
                                      <p:cBhvr>
                                        <p:cTn id="50" dur="1000" fill="hold"/>
                                        <p:tgtEl>
                                          <p:spTgt spid="23"/>
                                        </p:tgtEl>
                                        <p:attrNameLst>
                                          <p:attrName>ppt_x</p:attrName>
                                        </p:attrNameLst>
                                      </p:cBhvr>
                                      <p:tavLst>
                                        <p:tav tm="0">
                                          <p:val>
                                            <p:strVal val="#ppt_x"/>
                                          </p:val>
                                        </p:tav>
                                        <p:tav tm="100000">
                                          <p:val>
                                            <p:strVal val="#ppt_x"/>
                                          </p:val>
                                        </p:tav>
                                      </p:tavLst>
                                    </p:anim>
                                    <p:anim calcmode="lin" valueType="num">
                                      <p:cBhvr>
                                        <p:cTn id="51" dur="1000" fill="hold"/>
                                        <p:tgtEl>
                                          <p:spTgt spid="23"/>
                                        </p:tgtEl>
                                        <p:attrNameLst>
                                          <p:attrName>ppt_y</p:attrName>
                                        </p:attrNameLst>
                                      </p:cBhvr>
                                      <p:tavLst>
                                        <p:tav tm="0">
                                          <p:val>
                                            <p:strVal val="#ppt_y+.1"/>
                                          </p:val>
                                        </p:tav>
                                        <p:tav tm="100000">
                                          <p:val>
                                            <p:strVal val="#ppt_y"/>
                                          </p:val>
                                        </p:tav>
                                      </p:tavLst>
                                    </p:anim>
                                  </p:childTnLst>
                                </p:cTn>
                              </p:par>
                              <p:par>
                                <p:cTn id="52" presetID="42" presetClass="entr" presetSubtype="0" fill="hold" nodeType="withEffect">
                                  <p:stCondLst>
                                    <p:cond delay="0"/>
                                  </p:stCondLst>
                                  <p:childTnLst>
                                    <p:set>
                                      <p:cBhvr>
                                        <p:cTn id="53" dur="1" fill="hold">
                                          <p:stCondLst>
                                            <p:cond delay="0"/>
                                          </p:stCondLst>
                                        </p:cTn>
                                        <p:tgtEl>
                                          <p:spTgt spid="21"/>
                                        </p:tgtEl>
                                        <p:attrNameLst>
                                          <p:attrName>style.visibility</p:attrName>
                                        </p:attrNameLst>
                                      </p:cBhvr>
                                      <p:to>
                                        <p:strVal val="visible"/>
                                      </p:to>
                                    </p:set>
                                    <p:animEffect transition="in" filter="fade">
                                      <p:cBhvr>
                                        <p:cTn id="54" dur="1000"/>
                                        <p:tgtEl>
                                          <p:spTgt spid="21"/>
                                        </p:tgtEl>
                                      </p:cBhvr>
                                    </p:animEffect>
                                    <p:anim calcmode="lin" valueType="num">
                                      <p:cBhvr>
                                        <p:cTn id="55" dur="1000" fill="hold"/>
                                        <p:tgtEl>
                                          <p:spTgt spid="21"/>
                                        </p:tgtEl>
                                        <p:attrNameLst>
                                          <p:attrName>ppt_x</p:attrName>
                                        </p:attrNameLst>
                                      </p:cBhvr>
                                      <p:tavLst>
                                        <p:tav tm="0">
                                          <p:val>
                                            <p:strVal val="#ppt_x"/>
                                          </p:val>
                                        </p:tav>
                                        <p:tav tm="100000">
                                          <p:val>
                                            <p:strVal val="#ppt_x"/>
                                          </p:val>
                                        </p:tav>
                                      </p:tavLst>
                                    </p:anim>
                                    <p:anim calcmode="lin" valueType="num">
                                      <p:cBhvr>
                                        <p:cTn id="56" dur="1000" fill="hold"/>
                                        <p:tgtEl>
                                          <p:spTgt spid="21"/>
                                        </p:tgtEl>
                                        <p:attrNameLst>
                                          <p:attrName>ppt_y</p:attrName>
                                        </p:attrNameLst>
                                      </p:cBhvr>
                                      <p:tavLst>
                                        <p:tav tm="0">
                                          <p:val>
                                            <p:strVal val="#ppt_y+.1"/>
                                          </p:val>
                                        </p:tav>
                                        <p:tav tm="100000">
                                          <p:val>
                                            <p:strVal val="#ppt_y"/>
                                          </p:val>
                                        </p:tav>
                                      </p:tavLst>
                                    </p:anim>
                                  </p:childTnLst>
                                </p:cTn>
                              </p:par>
                              <p:par>
                                <p:cTn id="57" presetID="42" presetClass="entr" presetSubtype="0" fill="hold" nodeType="withEffect">
                                  <p:stCondLst>
                                    <p:cond delay="0"/>
                                  </p:stCondLst>
                                  <p:childTnLst>
                                    <p:set>
                                      <p:cBhvr>
                                        <p:cTn id="58" dur="1" fill="hold">
                                          <p:stCondLst>
                                            <p:cond delay="0"/>
                                          </p:stCondLst>
                                        </p:cTn>
                                        <p:tgtEl>
                                          <p:spTgt spid="20"/>
                                        </p:tgtEl>
                                        <p:attrNameLst>
                                          <p:attrName>style.visibility</p:attrName>
                                        </p:attrNameLst>
                                      </p:cBhvr>
                                      <p:to>
                                        <p:strVal val="visible"/>
                                      </p:to>
                                    </p:set>
                                    <p:animEffect transition="in" filter="fade">
                                      <p:cBhvr>
                                        <p:cTn id="59" dur="1000"/>
                                        <p:tgtEl>
                                          <p:spTgt spid="20"/>
                                        </p:tgtEl>
                                      </p:cBhvr>
                                    </p:animEffect>
                                    <p:anim calcmode="lin" valueType="num">
                                      <p:cBhvr>
                                        <p:cTn id="60" dur="1000" fill="hold"/>
                                        <p:tgtEl>
                                          <p:spTgt spid="20"/>
                                        </p:tgtEl>
                                        <p:attrNameLst>
                                          <p:attrName>ppt_x</p:attrName>
                                        </p:attrNameLst>
                                      </p:cBhvr>
                                      <p:tavLst>
                                        <p:tav tm="0">
                                          <p:val>
                                            <p:strVal val="#ppt_x"/>
                                          </p:val>
                                        </p:tav>
                                        <p:tav tm="100000">
                                          <p:val>
                                            <p:strVal val="#ppt_x"/>
                                          </p:val>
                                        </p:tav>
                                      </p:tavLst>
                                    </p:anim>
                                    <p:anim calcmode="lin" valueType="num">
                                      <p:cBhvr>
                                        <p:cTn id="61" dur="1000" fill="hold"/>
                                        <p:tgtEl>
                                          <p:spTgt spid="20"/>
                                        </p:tgtEl>
                                        <p:attrNameLst>
                                          <p:attrName>ppt_y</p:attrName>
                                        </p:attrNameLst>
                                      </p:cBhvr>
                                      <p:tavLst>
                                        <p:tav tm="0">
                                          <p:val>
                                            <p:strVal val="#ppt_y+.1"/>
                                          </p:val>
                                        </p:tav>
                                        <p:tav tm="100000">
                                          <p:val>
                                            <p:strVal val="#ppt_y"/>
                                          </p:val>
                                        </p:tav>
                                      </p:tavLst>
                                    </p:anim>
                                  </p:childTnLst>
                                </p:cTn>
                              </p:par>
                              <p:par>
                                <p:cTn id="62" presetID="42" presetClass="entr" presetSubtype="0" fill="hold" nodeType="withEffect">
                                  <p:stCondLst>
                                    <p:cond delay="0"/>
                                  </p:stCondLst>
                                  <p:childTnLst>
                                    <p:set>
                                      <p:cBhvr>
                                        <p:cTn id="63" dur="1" fill="hold">
                                          <p:stCondLst>
                                            <p:cond delay="0"/>
                                          </p:stCondLst>
                                        </p:cTn>
                                        <p:tgtEl>
                                          <p:spTgt spid="22"/>
                                        </p:tgtEl>
                                        <p:attrNameLst>
                                          <p:attrName>style.visibility</p:attrName>
                                        </p:attrNameLst>
                                      </p:cBhvr>
                                      <p:to>
                                        <p:strVal val="visible"/>
                                      </p:to>
                                    </p:set>
                                    <p:animEffect transition="in" filter="fade">
                                      <p:cBhvr>
                                        <p:cTn id="64" dur="1000"/>
                                        <p:tgtEl>
                                          <p:spTgt spid="22"/>
                                        </p:tgtEl>
                                      </p:cBhvr>
                                    </p:animEffect>
                                    <p:anim calcmode="lin" valueType="num">
                                      <p:cBhvr>
                                        <p:cTn id="65" dur="1000" fill="hold"/>
                                        <p:tgtEl>
                                          <p:spTgt spid="22"/>
                                        </p:tgtEl>
                                        <p:attrNameLst>
                                          <p:attrName>ppt_x</p:attrName>
                                        </p:attrNameLst>
                                      </p:cBhvr>
                                      <p:tavLst>
                                        <p:tav tm="0">
                                          <p:val>
                                            <p:strVal val="#ppt_x"/>
                                          </p:val>
                                        </p:tav>
                                        <p:tav tm="100000">
                                          <p:val>
                                            <p:strVal val="#ppt_x"/>
                                          </p:val>
                                        </p:tav>
                                      </p:tavLst>
                                    </p:anim>
                                    <p:anim calcmode="lin" valueType="num">
                                      <p:cBhvr>
                                        <p:cTn id="66"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6" presetClass="entr" presetSubtype="16" fill="hold" nodeType="clickEffect">
                                  <p:stCondLst>
                                    <p:cond delay="0"/>
                                  </p:stCondLst>
                                  <p:childTnLst>
                                    <p:set>
                                      <p:cBhvr>
                                        <p:cTn id="70" dur="1" fill="hold">
                                          <p:stCondLst>
                                            <p:cond delay="0"/>
                                          </p:stCondLst>
                                        </p:cTn>
                                        <p:tgtEl>
                                          <p:spTgt spid="16">
                                            <p:txEl>
                                              <p:pRg st="5" end="5"/>
                                            </p:txEl>
                                          </p:spTgt>
                                        </p:tgtEl>
                                        <p:attrNameLst>
                                          <p:attrName>style.visibility</p:attrName>
                                        </p:attrNameLst>
                                      </p:cBhvr>
                                      <p:to>
                                        <p:strVal val="visible"/>
                                      </p:to>
                                    </p:set>
                                    <p:animEffect transition="in" filter="circle(in)">
                                      <p:cBhvr>
                                        <p:cTn id="71" dur="2000"/>
                                        <p:tgtEl>
                                          <p:spTgt spid="16">
                                            <p:txEl>
                                              <p:pRg st="5" end="5"/>
                                            </p:txEl>
                                          </p:spTgt>
                                        </p:tgtEl>
                                      </p:cBhvr>
                                    </p:animEffect>
                                  </p:childTnLst>
                                </p:cTn>
                              </p:par>
                            </p:childTnLst>
                          </p:cTn>
                        </p:par>
                      </p:childTnLst>
                    </p:cTn>
                  </p:par>
                  <p:par>
                    <p:cTn id="72" fill="hold">
                      <p:stCondLst>
                        <p:cond delay="indefinite"/>
                      </p:stCondLst>
                      <p:childTnLst>
                        <p:par>
                          <p:cTn id="73" fill="hold">
                            <p:stCondLst>
                              <p:cond delay="0"/>
                            </p:stCondLst>
                            <p:childTnLst>
                              <p:par>
                                <p:cTn id="74" presetID="21" presetClass="entr" presetSubtype="1" fill="hold" nodeType="clickEffect">
                                  <p:stCondLst>
                                    <p:cond delay="0"/>
                                  </p:stCondLst>
                                  <p:childTnLst>
                                    <p:set>
                                      <p:cBhvr>
                                        <p:cTn id="75" dur="1" fill="hold">
                                          <p:stCondLst>
                                            <p:cond delay="0"/>
                                          </p:stCondLst>
                                        </p:cTn>
                                        <p:tgtEl>
                                          <p:spTgt spid="16">
                                            <p:txEl>
                                              <p:pRg st="6" end="6"/>
                                            </p:txEl>
                                          </p:spTgt>
                                        </p:tgtEl>
                                        <p:attrNameLst>
                                          <p:attrName>style.visibility</p:attrName>
                                        </p:attrNameLst>
                                      </p:cBhvr>
                                      <p:to>
                                        <p:strVal val="visible"/>
                                      </p:to>
                                    </p:set>
                                    <p:animEffect transition="in" filter="wheel(1)">
                                      <p:cBhvr>
                                        <p:cTn id="76" dur="2000"/>
                                        <p:tgtEl>
                                          <p:spTgt spid="1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ext Box 2"/>
          <p:cNvSpPr txBox="1">
            <a:spLocks noChangeArrowheads="1"/>
          </p:cNvSpPr>
          <p:nvPr/>
        </p:nvSpPr>
        <p:spPr bwMode="auto">
          <a:xfrm>
            <a:off x="228600" y="381000"/>
            <a:ext cx="8915400" cy="32316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eaLnBrk="1" hangingPunct="1"/>
            <a:r>
              <a:rPr lang="en-US" sz="2400" b="1" dirty="0">
                <a:solidFill>
                  <a:srgbClr val="0000FF"/>
                </a:solidFill>
                <a:latin typeface="Times New Roman" pitchFamily="18" charset="0"/>
                <a:cs typeface="Times New Roman" pitchFamily="18" charset="0"/>
              </a:rPr>
              <a:t>III. LUYỆN TẬP</a:t>
            </a:r>
          </a:p>
          <a:p>
            <a:pPr marL="514350" indent="-514350" algn="just" eaLnBrk="1" hangingPunct="1">
              <a:buFontTx/>
              <a:buAutoNum type="arabicPeriod"/>
            </a:pPr>
            <a:r>
              <a:rPr lang="en-US" sz="2400" b="1" dirty="0" err="1">
                <a:solidFill>
                  <a:srgbClr val="0000FF"/>
                </a:solidFill>
                <a:latin typeface="Times New Roman" pitchFamily="18" charset="0"/>
                <a:cs typeface="Times New Roman" pitchFamily="18" charset="0"/>
              </a:rPr>
              <a:t>Bài</a:t>
            </a:r>
            <a:r>
              <a:rPr lang="en-US" sz="2400" b="1" dirty="0">
                <a:solidFill>
                  <a:srgbClr val="0000FF"/>
                </a:solidFill>
                <a:latin typeface="Times New Roman" pitchFamily="18" charset="0"/>
                <a:cs typeface="Times New Roman" pitchFamily="18" charset="0"/>
              </a:rPr>
              <a:t> </a:t>
            </a:r>
            <a:r>
              <a:rPr lang="en-US" sz="2400" b="1" dirty="0" err="1">
                <a:solidFill>
                  <a:srgbClr val="0000FF"/>
                </a:solidFill>
                <a:latin typeface="Times New Roman" pitchFamily="18" charset="0"/>
                <a:cs typeface="Times New Roman" pitchFamily="18" charset="0"/>
              </a:rPr>
              <a:t>tập</a:t>
            </a:r>
            <a:r>
              <a:rPr lang="en-US" sz="2400" b="1" dirty="0">
                <a:solidFill>
                  <a:srgbClr val="0000FF"/>
                </a:solidFill>
                <a:latin typeface="Times New Roman" pitchFamily="18" charset="0"/>
                <a:cs typeface="Times New Roman" pitchFamily="18" charset="0"/>
              </a:rPr>
              <a:t> 1- </a:t>
            </a:r>
            <a:r>
              <a:rPr lang="en-US" sz="2400" b="1" dirty="0" err="1">
                <a:solidFill>
                  <a:srgbClr val="0000FF"/>
                </a:solidFill>
                <a:latin typeface="Times New Roman" pitchFamily="18" charset="0"/>
                <a:cs typeface="Times New Roman" pitchFamily="18" charset="0"/>
              </a:rPr>
              <a:t>sgk</a:t>
            </a:r>
            <a:r>
              <a:rPr lang="en-US" sz="2400" b="1" dirty="0">
                <a:solidFill>
                  <a:srgbClr val="0000FF"/>
                </a:solidFill>
                <a:latin typeface="Times New Roman" pitchFamily="18" charset="0"/>
                <a:cs typeface="Times New Roman" pitchFamily="18" charset="0"/>
              </a:rPr>
              <a:t>/ 58</a:t>
            </a:r>
          </a:p>
          <a:p>
            <a:pPr>
              <a:spcBef>
                <a:spcPct val="50000"/>
              </a:spcBef>
            </a:pPr>
            <a:r>
              <a:rPr lang="en-US" altLang="en-US" sz="2400" dirty="0" err="1" smtClean="0">
                <a:solidFill>
                  <a:srgbClr val="CC3300"/>
                </a:solidFill>
              </a:rPr>
              <a:t>Phép</a:t>
            </a:r>
            <a:r>
              <a:rPr lang="en-US" altLang="en-US" sz="2400" dirty="0" smtClean="0">
                <a:solidFill>
                  <a:srgbClr val="CC3300"/>
                </a:solidFill>
              </a:rPr>
              <a:t> </a:t>
            </a:r>
            <a:r>
              <a:rPr lang="en-US" altLang="en-US" sz="2400" dirty="0" err="1">
                <a:solidFill>
                  <a:srgbClr val="CC3300"/>
                </a:solidFill>
              </a:rPr>
              <a:t>nhân</a:t>
            </a:r>
            <a:r>
              <a:rPr lang="en-US" altLang="en-US" sz="2400" dirty="0">
                <a:solidFill>
                  <a:srgbClr val="CC3300"/>
                </a:solidFill>
              </a:rPr>
              <a:t> </a:t>
            </a:r>
            <a:r>
              <a:rPr lang="en-US" altLang="en-US" sz="2400" dirty="0" err="1">
                <a:solidFill>
                  <a:srgbClr val="CC3300"/>
                </a:solidFill>
              </a:rPr>
              <a:t>hóa</a:t>
            </a:r>
            <a:r>
              <a:rPr lang="en-US" altLang="en-US" sz="2400" dirty="0">
                <a:solidFill>
                  <a:srgbClr val="CC3300"/>
                </a:solidFill>
              </a:rPr>
              <a:t> </a:t>
            </a:r>
            <a:r>
              <a:rPr lang="en-US" altLang="en-US" sz="2400" dirty="0" err="1">
                <a:solidFill>
                  <a:srgbClr val="CC3300"/>
                </a:solidFill>
              </a:rPr>
              <a:t>và</a:t>
            </a:r>
            <a:r>
              <a:rPr lang="en-US" altLang="en-US" sz="2400" dirty="0">
                <a:solidFill>
                  <a:srgbClr val="CC3300"/>
                </a:solidFill>
              </a:rPr>
              <a:t> </a:t>
            </a:r>
            <a:r>
              <a:rPr lang="en-US" altLang="en-US" sz="2400" dirty="0" err="1">
                <a:solidFill>
                  <a:srgbClr val="CC3300"/>
                </a:solidFill>
              </a:rPr>
              <a:t>tác</a:t>
            </a:r>
            <a:r>
              <a:rPr lang="en-US" altLang="en-US" sz="2400" dirty="0">
                <a:solidFill>
                  <a:srgbClr val="CC3300"/>
                </a:solidFill>
              </a:rPr>
              <a:t> </a:t>
            </a:r>
            <a:r>
              <a:rPr lang="en-US" altLang="en-US" sz="2400" dirty="0" err="1">
                <a:solidFill>
                  <a:srgbClr val="CC3300"/>
                </a:solidFill>
              </a:rPr>
              <a:t>dụng</a:t>
            </a:r>
            <a:r>
              <a:rPr lang="en-US" altLang="en-US" sz="2400" dirty="0">
                <a:solidFill>
                  <a:srgbClr val="CC3300"/>
                </a:solidFill>
              </a:rPr>
              <a:t> </a:t>
            </a:r>
            <a:r>
              <a:rPr lang="en-US" altLang="en-US" sz="2400" dirty="0" err="1">
                <a:solidFill>
                  <a:srgbClr val="CC3300"/>
                </a:solidFill>
              </a:rPr>
              <a:t>của</a:t>
            </a:r>
            <a:r>
              <a:rPr lang="en-US" altLang="en-US" sz="2400" dirty="0">
                <a:solidFill>
                  <a:srgbClr val="CC3300"/>
                </a:solidFill>
              </a:rPr>
              <a:t> </a:t>
            </a:r>
            <a:r>
              <a:rPr lang="en-US" altLang="en-US" sz="2400" dirty="0" err="1">
                <a:solidFill>
                  <a:srgbClr val="CC3300"/>
                </a:solidFill>
              </a:rPr>
              <a:t>phép</a:t>
            </a:r>
            <a:r>
              <a:rPr lang="en-US" altLang="en-US" sz="2400" dirty="0">
                <a:solidFill>
                  <a:srgbClr val="CC3300"/>
                </a:solidFill>
              </a:rPr>
              <a:t> </a:t>
            </a:r>
            <a:r>
              <a:rPr lang="en-US" altLang="en-US" sz="2400" dirty="0" err="1">
                <a:solidFill>
                  <a:srgbClr val="CC3300"/>
                </a:solidFill>
              </a:rPr>
              <a:t>nhân</a:t>
            </a:r>
            <a:r>
              <a:rPr lang="en-US" altLang="en-US" sz="2400" dirty="0">
                <a:solidFill>
                  <a:srgbClr val="CC3300"/>
                </a:solidFill>
              </a:rPr>
              <a:t> </a:t>
            </a:r>
            <a:r>
              <a:rPr lang="en-US" altLang="en-US" sz="2400" dirty="0" err="1">
                <a:solidFill>
                  <a:srgbClr val="CC3300"/>
                </a:solidFill>
              </a:rPr>
              <a:t>hóa</a:t>
            </a:r>
            <a:r>
              <a:rPr lang="en-US" altLang="en-US" sz="2400" dirty="0">
                <a:solidFill>
                  <a:srgbClr val="FF0000"/>
                </a:solidFill>
              </a:rPr>
              <a:t>.</a:t>
            </a:r>
          </a:p>
          <a:p>
            <a:pPr>
              <a:spcBef>
                <a:spcPct val="50000"/>
              </a:spcBef>
            </a:pPr>
            <a:r>
              <a:rPr lang="en-US" altLang="en-US" sz="2400" i="1" dirty="0" err="1">
                <a:solidFill>
                  <a:srgbClr val="009900"/>
                </a:solidFill>
              </a:rPr>
              <a:t>Bến</a:t>
            </a:r>
            <a:r>
              <a:rPr lang="en-US" altLang="en-US" sz="2400" i="1" dirty="0">
                <a:solidFill>
                  <a:srgbClr val="009900"/>
                </a:solidFill>
              </a:rPr>
              <a:t> </a:t>
            </a:r>
            <a:r>
              <a:rPr lang="en-US" altLang="en-US" sz="2400" i="1" dirty="0" err="1">
                <a:solidFill>
                  <a:srgbClr val="009900"/>
                </a:solidFill>
              </a:rPr>
              <a:t>cảng</a:t>
            </a:r>
            <a:r>
              <a:rPr lang="en-US" altLang="en-US" sz="2400" i="1" dirty="0">
                <a:solidFill>
                  <a:srgbClr val="009900"/>
                </a:solidFill>
              </a:rPr>
              <a:t> </a:t>
            </a:r>
            <a:r>
              <a:rPr lang="en-US" altLang="en-US" sz="2400" i="1" dirty="0" err="1">
                <a:solidFill>
                  <a:srgbClr val="009900"/>
                </a:solidFill>
              </a:rPr>
              <a:t>lúc</a:t>
            </a:r>
            <a:r>
              <a:rPr lang="en-US" altLang="en-US" sz="2400" i="1" dirty="0">
                <a:solidFill>
                  <a:srgbClr val="009900"/>
                </a:solidFill>
              </a:rPr>
              <a:t> </a:t>
            </a:r>
            <a:r>
              <a:rPr lang="en-US" altLang="en-US" sz="2400" i="1" dirty="0" err="1">
                <a:solidFill>
                  <a:srgbClr val="009900"/>
                </a:solidFill>
              </a:rPr>
              <a:t>nào</a:t>
            </a:r>
            <a:r>
              <a:rPr lang="en-US" altLang="en-US" sz="2400" i="1" dirty="0">
                <a:solidFill>
                  <a:srgbClr val="009900"/>
                </a:solidFill>
              </a:rPr>
              <a:t> </a:t>
            </a:r>
            <a:r>
              <a:rPr lang="en-US" altLang="en-US" sz="2400" i="1" dirty="0" err="1">
                <a:solidFill>
                  <a:srgbClr val="009900"/>
                </a:solidFill>
              </a:rPr>
              <a:t>cũng</a:t>
            </a:r>
            <a:r>
              <a:rPr lang="en-US" altLang="en-US" sz="2400" i="1" dirty="0">
                <a:solidFill>
                  <a:srgbClr val="009900"/>
                </a:solidFill>
              </a:rPr>
              <a:t> </a:t>
            </a:r>
            <a:r>
              <a:rPr lang="en-US" altLang="en-US" sz="2400" i="1" dirty="0" err="1">
                <a:solidFill>
                  <a:srgbClr val="009900"/>
                </a:solidFill>
              </a:rPr>
              <a:t>đông</a:t>
            </a:r>
            <a:r>
              <a:rPr lang="en-US" altLang="en-US" sz="2400" i="1" dirty="0">
                <a:solidFill>
                  <a:srgbClr val="009900"/>
                </a:solidFill>
              </a:rPr>
              <a:t> </a:t>
            </a:r>
            <a:r>
              <a:rPr lang="en-US" altLang="en-US" sz="2400" i="1" dirty="0" err="1">
                <a:solidFill>
                  <a:srgbClr val="009900"/>
                </a:solidFill>
              </a:rPr>
              <a:t>vui</a:t>
            </a:r>
            <a:r>
              <a:rPr lang="en-US" altLang="en-US" sz="2400" i="1" dirty="0">
                <a:solidFill>
                  <a:srgbClr val="009900"/>
                </a:solidFill>
              </a:rPr>
              <a:t>. </a:t>
            </a:r>
            <a:r>
              <a:rPr lang="en-US" altLang="en-US" sz="2400" i="1" dirty="0" err="1">
                <a:solidFill>
                  <a:srgbClr val="009900"/>
                </a:solidFill>
              </a:rPr>
              <a:t>Tàu</a:t>
            </a:r>
            <a:r>
              <a:rPr lang="en-US" altLang="en-US" sz="2400" i="1" dirty="0">
                <a:solidFill>
                  <a:srgbClr val="009900"/>
                </a:solidFill>
              </a:rPr>
              <a:t> </a:t>
            </a:r>
            <a:r>
              <a:rPr lang="en-US" altLang="en-US" sz="2400" i="1" dirty="0" err="1">
                <a:solidFill>
                  <a:srgbClr val="009900"/>
                </a:solidFill>
              </a:rPr>
              <a:t>mẹ</a:t>
            </a:r>
            <a:r>
              <a:rPr lang="en-US" altLang="en-US" sz="2400" i="1" dirty="0">
                <a:solidFill>
                  <a:srgbClr val="009900"/>
                </a:solidFill>
              </a:rPr>
              <a:t>, </a:t>
            </a:r>
            <a:r>
              <a:rPr lang="en-US" altLang="en-US" sz="2400" i="1" dirty="0" err="1">
                <a:solidFill>
                  <a:srgbClr val="009900"/>
                </a:solidFill>
              </a:rPr>
              <a:t>tàu</a:t>
            </a:r>
            <a:r>
              <a:rPr lang="en-US" altLang="en-US" sz="2400" i="1" dirty="0">
                <a:solidFill>
                  <a:srgbClr val="009900"/>
                </a:solidFill>
              </a:rPr>
              <a:t> con </a:t>
            </a:r>
            <a:r>
              <a:rPr lang="en-US" altLang="en-US" sz="2400" i="1" dirty="0" err="1">
                <a:solidFill>
                  <a:srgbClr val="009900"/>
                </a:solidFill>
              </a:rPr>
              <a:t>đậu</a:t>
            </a:r>
            <a:r>
              <a:rPr lang="en-US" altLang="en-US" sz="2400" i="1" dirty="0">
                <a:solidFill>
                  <a:srgbClr val="009900"/>
                </a:solidFill>
              </a:rPr>
              <a:t>  </a:t>
            </a:r>
            <a:r>
              <a:rPr lang="en-US" altLang="en-US" sz="2400" i="1" dirty="0" err="1">
                <a:solidFill>
                  <a:srgbClr val="009900"/>
                </a:solidFill>
              </a:rPr>
              <a:t>đầy</a:t>
            </a:r>
            <a:r>
              <a:rPr lang="en-US" altLang="en-US" sz="2400" i="1" dirty="0">
                <a:solidFill>
                  <a:srgbClr val="009900"/>
                </a:solidFill>
              </a:rPr>
              <a:t> </a:t>
            </a:r>
            <a:r>
              <a:rPr lang="en-US" altLang="en-US" sz="2400" i="1" dirty="0" err="1">
                <a:solidFill>
                  <a:srgbClr val="009900"/>
                </a:solidFill>
              </a:rPr>
              <a:t>mặt</a:t>
            </a:r>
            <a:r>
              <a:rPr lang="en-US" altLang="en-US" sz="2400" i="1" dirty="0">
                <a:solidFill>
                  <a:srgbClr val="009900"/>
                </a:solidFill>
              </a:rPr>
              <a:t> </a:t>
            </a:r>
            <a:r>
              <a:rPr lang="en-US" altLang="en-US" sz="2400" i="1" dirty="0" err="1">
                <a:solidFill>
                  <a:srgbClr val="009900"/>
                </a:solidFill>
              </a:rPr>
              <a:t>nước</a:t>
            </a:r>
            <a:r>
              <a:rPr lang="en-US" altLang="en-US" sz="2400" i="1" dirty="0">
                <a:solidFill>
                  <a:srgbClr val="009900"/>
                </a:solidFill>
              </a:rPr>
              <a:t>. </a:t>
            </a:r>
            <a:r>
              <a:rPr lang="en-US" altLang="en-US" sz="2400" i="1" dirty="0" err="1">
                <a:solidFill>
                  <a:srgbClr val="009900"/>
                </a:solidFill>
              </a:rPr>
              <a:t>Xe</a:t>
            </a:r>
            <a:r>
              <a:rPr lang="en-US" altLang="en-US" sz="2400" i="1" dirty="0">
                <a:solidFill>
                  <a:srgbClr val="009900"/>
                </a:solidFill>
              </a:rPr>
              <a:t> </a:t>
            </a:r>
            <a:r>
              <a:rPr lang="en-US" altLang="en-US" sz="2400" i="1" dirty="0" err="1">
                <a:solidFill>
                  <a:srgbClr val="009900"/>
                </a:solidFill>
              </a:rPr>
              <a:t>anh</a:t>
            </a:r>
            <a:r>
              <a:rPr lang="en-US" altLang="en-US" sz="2400" i="1" dirty="0">
                <a:solidFill>
                  <a:srgbClr val="009900"/>
                </a:solidFill>
              </a:rPr>
              <a:t>, </a:t>
            </a:r>
            <a:r>
              <a:rPr lang="en-US" altLang="en-US" sz="2400" i="1" dirty="0" err="1">
                <a:solidFill>
                  <a:srgbClr val="009900"/>
                </a:solidFill>
              </a:rPr>
              <a:t>xe</a:t>
            </a:r>
            <a:r>
              <a:rPr lang="en-US" altLang="en-US" sz="2400" i="1" dirty="0">
                <a:solidFill>
                  <a:srgbClr val="009900"/>
                </a:solidFill>
              </a:rPr>
              <a:t> </a:t>
            </a:r>
            <a:r>
              <a:rPr lang="en-US" altLang="en-US" sz="2400" i="1" dirty="0" err="1">
                <a:solidFill>
                  <a:srgbClr val="009900"/>
                </a:solidFill>
              </a:rPr>
              <a:t>em</a:t>
            </a:r>
            <a:r>
              <a:rPr lang="en-US" altLang="en-US" sz="2400" i="1" dirty="0">
                <a:solidFill>
                  <a:srgbClr val="009900"/>
                </a:solidFill>
              </a:rPr>
              <a:t> </a:t>
            </a:r>
            <a:r>
              <a:rPr lang="en-US" altLang="en-US" sz="2400" i="1" dirty="0" err="1">
                <a:solidFill>
                  <a:srgbClr val="009900"/>
                </a:solidFill>
              </a:rPr>
              <a:t>tíu</a:t>
            </a:r>
            <a:r>
              <a:rPr lang="en-US" altLang="en-US" sz="2400" i="1" dirty="0">
                <a:solidFill>
                  <a:srgbClr val="009900"/>
                </a:solidFill>
              </a:rPr>
              <a:t> </a:t>
            </a:r>
            <a:r>
              <a:rPr lang="en-US" altLang="en-US" sz="2400" i="1" dirty="0" err="1">
                <a:solidFill>
                  <a:srgbClr val="009900"/>
                </a:solidFill>
              </a:rPr>
              <a:t>tít</a:t>
            </a:r>
            <a:r>
              <a:rPr lang="en-US" altLang="en-US" sz="2400" i="1" dirty="0">
                <a:solidFill>
                  <a:srgbClr val="009900"/>
                </a:solidFill>
              </a:rPr>
              <a:t> </a:t>
            </a:r>
            <a:r>
              <a:rPr lang="en-US" altLang="en-US" sz="2400" i="1" dirty="0" err="1">
                <a:solidFill>
                  <a:srgbClr val="009900"/>
                </a:solidFill>
              </a:rPr>
              <a:t>nhận</a:t>
            </a:r>
            <a:r>
              <a:rPr lang="en-US" altLang="en-US" sz="2400" i="1" dirty="0">
                <a:solidFill>
                  <a:srgbClr val="009900"/>
                </a:solidFill>
              </a:rPr>
              <a:t> </a:t>
            </a:r>
            <a:r>
              <a:rPr lang="en-US" altLang="en-US" sz="2400" i="1" dirty="0" err="1">
                <a:solidFill>
                  <a:srgbClr val="009900"/>
                </a:solidFill>
              </a:rPr>
              <a:t>hàng</a:t>
            </a:r>
            <a:r>
              <a:rPr lang="en-US" altLang="en-US" sz="2400" i="1" dirty="0">
                <a:solidFill>
                  <a:srgbClr val="009900"/>
                </a:solidFill>
              </a:rPr>
              <a:t> </a:t>
            </a:r>
            <a:r>
              <a:rPr lang="en-US" altLang="en-US" sz="2400" i="1" dirty="0" err="1">
                <a:solidFill>
                  <a:srgbClr val="009900"/>
                </a:solidFill>
              </a:rPr>
              <a:t>về</a:t>
            </a:r>
            <a:r>
              <a:rPr lang="en-US" altLang="en-US" sz="2400" i="1" dirty="0">
                <a:solidFill>
                  <a:srgbClr val="009900"/>
                </a:solidFill>
              </a:rPr>
              <a:t> </a:t>
            </a:r>
            <a:r>
              <a:rPr lang="en-US" altLang="en-US" sz="2400" i="1" dirty="0" err="1">
                <a:solidFill>
                  <a:srgbClr val="009900"/>
                </a:solidFill>
              </a:rPr>
              <a:t>và</a:t>
            </a:r>
            <a:r>
              <a:rPr lang="en-US" altLang="en-US" sz="2400" i="1" dirty="0">
                <a:solidFill>
                  <a:srgbClr val="009900"/>
                </a:solidFill>
              </a:rPr>
              <a:t> </a:t>
            </a:r>
            <a:r>
              <a:rPr lang="en-US" altLang="en-US" sz="2400" i="1" dirty="0" err="1">
                <a:solidFill>
                  <a:srgbClr val="009900"/>
                </a:solidFill>
              </a:rPr>
              <a:t>chở</a:t>
            </a:r>
            <a:r>
              <a:rPr lang="en-US" altLang="en-US" sz="2400" i="1" dirty="0">
                <a:solidFill>
                  <a:srgbClr val="009900"/>
                </a:solidFill>
              </a:rPr>
              <a:t> </a:t>
            </a:r>
            <a:r>
              <a:rPr lang="en-US" altLang="en-US" sz="2400" i="1" dirty="0" err="1">
                <a:solidFill>
                  <a:srgbClr val="009900"/>
                </a:solidFill>
              </a:rPr>
              <a:t>hàng</a:t>
            </a:r>
            <a:r>
              <a:rPr lang="en-US" altLang="en-US" sz="2400" i="1" dirty="0">
                <a:solidFill>
                  <a:srgbClr val="009900"/>
                </a:solidFill>
              </a:rPr>
              <a:t> </a:t>
            </a:r>
            <a:r>
              <a:rPr lang="en-US" altLang="en-US" sz="2400" i="1" dirty="0" err="1">
                <a:solidFill>
                  <a:srgbClr val="009900"/>
                </a:solidFill>
              </a:rPr>
              <a:t>ra.</a:t>
            </a:r>
            <a:r>
              <a:rPr lang="en-US" altLang="en-US" sz="2400" i="1" dirty="0">
                <a:solidFill>
                  <a:srgbClr val="009900"/>
                </a:solidFill>
              </a:rPr>
              <a:t> </a:t>
            </a:r>
            <a:r>
              <a:rPr lang="en-US" altLang="en-US" sz="2400" i="1" dirty="0" err="1">
                <a:solidFill>
                  <a:srgbClr val="009900"/>
                </a:solidFill>
              </a:rPr>
              <a:t>Tất</a:t>
            </a:r>
            <a:r>
              <a:rPr lang="en-US" altLang="en-US" sz="2400" i="1" dirty="0">
                <a:solidFill>
                  <a:srgbClr val="009900"/>
                </a:solidFill>
              </a:rPr>
              <a:t> </a:t>
            </a:r>
            <a:r>
              <a:rPr lang="en-US" altLang="en-US" sz="2400" i="1" dirty="0" err="1">
                <a:solidFill>
                  <a:srgbClr val="009900"/>
                </a:solidFill>
              </a:rPr>
              <a:t>cả</a:t>
            </a:r>
            <a:r>
              <a:rPr lang="en-US" altLang="en-US" sz="2400" i="1" dirty="0">
                <a:solidFill>
                  <a:srgbClr val="009900"/>
                </a:solidFill>
              </a:rPr>
              <a:t> </a:t>
            </a:r>
            <a:r>
              <a:rPr lang="en-US" altLang="en-US" sz="2400" i="1" dirty="0" err="1">
                <a:solidFill>
                  <a:srgbClr val="009900"/>
                </a:solidFill>
              </a:rPr>
              <a:t>đều</a:t>
            </a:r>
            <a:r>
              <a:rPr lang="en-US" altLang="en-US" sz="2400" i="1" dirty="0">
                <a:solidFill>
                  <a:srgbClr val="009900"/>
                </a:solidFill>
              </a:rPr>
              <a:t> </a:t>
            </a:r>
            <a:r>
              <a:rPr lang="en-US" altLang="en-US" sz="2400" i="1" dirty="0" err="1">
                <a:solidFill>
                  <a:srgbClr val="009900"/>
                </a:solidFill>
              </a:rPr>
              <a:t>bận</a:t>
            </a:r>
            <a:r>
              <a:rPr lang="en-US" altLang="en-US" sz="2400" i="1" dirty="0">
                <a:solidFill>
                  <a:srgbClr val="009900"/>
                </a:solidFill>
              </a:rPr>
              <a:t> </a:t>
            </a:r>
            <a:r>
              <a:rPr lang="en-US" altLang="en-US" sz="2400" i="1" dirty="0" err="1">
                <a:solidFill>
                  <a:srgbClr val="009900"/>
                </a:solidFill>
              </a:rPr>
              <a:t>rộn</a:t>
            </a:r>
            <a:r>
              <a:rPr lang="en-US" altLang="en-US" sz="2400" i="1" dirty="0">
                <a:solidFill>
                  <a:srgbClr val="009900"/>
                </a:solidFill>
              </a:rPr>
              <a:t>.</a:t>
            </a:r>
          </a:p>
          <a:p>
            <a:pPr>
              <a:spcBef>
                <a:spcPct val="50000"/>
              </a:spcBef>
            </a:pPr>
            <a:r>
              <a:rPr lang="en-US" altLang="en-US" sz="2400" i="1" dirty="0">
                <a:solidFill>
                  <a:srgbClr val="009900"/>
                </a:solidFill>
              </a:rPr>
              <a:t>                                                                 (</a:t>
            </a:r>
            <a:r>
              <a:rPr lang="en-US" altLang="en-US" sz="2400" i="1" dirty="0" err="1">
                <a:solidFill>
                  <a:srgbClr val="009900"/>
                </a:solidFill>
              </a:rPr>
              <a:t>Phong</a:t>
            </a:r>
            <a:r>
              <a:rPr lang="en-US" altLang="en-US" sz="2400" i="1" dirty="0">
                <a:solidFill>
                  <a:srgbClr val="009900"/>
                </a:solidFill>
              </a:rPr>
              <a:t> Thu)</a:t>
            </a:r>
          </a:p>
        </p:txBody>
      </p:sp>
    </p:spTree>
    <p:extLst>
      <p:ext uri="{BB962C8B-B14F-4D97-AF65-F5344CB8AC3E}">
        <p14:creationId xmlns:p14="http://schemas.microsoft.com/office/powerpoint/2010/main" val="228796087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4" presetClass="entr" presetSubtype="0" accel="100000" fill="hold" grpId="0" nodeType="clickEffect">
                                  <p:stCondLst>
                                    <p:cond delay="0"/>
                                  </p:stCondLst>
                                  <p:childTnLst>
                                    <p:set>
                                      <p:cBhvr>
                                        <p:cTn id="6" dur="1" fill="hold">
                                          <p:stCondLst>
                                            <p:cond delay="0"/>
                                          </p:stCondLst>
                                        </p:cTn>
                                        <p:tgtEl>
                                          <p:spTgt spid="50178"/>
                                        </p:tgtEl>
                                        <p:attrNameLst>
                                          <p:attrName>style.visibility</p:attrName>
                                        </p:attrNameLst>
                                      </p:cBhvr>
                                      <p:to>
                                        <p:strVal val="visible"/>
                                      </p:to>
                                    </p:set>
                                    <p:anim calcmode="lin" valueType="num">
                                      <p:cBhvr>
                                        <p:cTn id="7" dur="500" fill="hold"/>
                                        <p:tgtEl>
                                          <p:spTgt spid="50178"/>
                                        </p:tgtEl>
                                        <p:attrNameLst>
                                          <p:attrName>ppt_w</p:attrName>
                                        </p:attrNameLst>
                                      </p:cBhvr>
                                      <p:tavLst>
                                        <p:tav tm="0">
                                          <p:val>
                                            <p:strVal val="#ppt_w*0.05"/>
                                          </p:val>
                                        </p:tav>
                                        <p:tav tm="100000">
                                          <p:val>
                                            <p:strVal val="#ppt_w"/>
                                          </p:val>
                                        </p:tav>
                                      </p:tavLst>
                                    </p:anim>
                                    <p:anim calcmode="lin" valueType="num">
                                      <p:cBhvr>
                                        <p:cTn id="8" dur="500" fill="hold"/>
                                        <p:tgtEl>
                                          <p:spTgt spid="50178"/>
                                        </p:tgtEl>
                                        <p:attrNameLst>
                                          <p:attrName>ppt_h</p:attrName>
                                        </p:attrNameLst>
                                      </p:cBhvr>
                                      <p:tavLst>
                                        <p:tav tm="0">
                                          <p:val>
                                            <p:strVal val="#ppt_h"/>
                                          </p:val>
                                        </p:tav>
                                        <p:tav tm="100000">
                                          <p:val>
                                            <p:strVal val="#ppt_h"/>
                                          </p:val>
                                        </p:tav>
                                      </p:tavLst>
                                    </p:anim>
                                    <p:anim calcmode="lin" valueType="num">
                                      <p:cBhvr>
                                        <p:cTn id="9" dur="500" fill="hold"/>
                                        <p:tgtEl>
                                          <p:spTgt spid="50178"/>
                                        </p:tgtEl>
                                        <p:attrNameLst>
                                          <p:attrName>ppt_x</p:attrName>
                                        </p:attrNameLst>
                                      </p:cBhvr>
                                      <p:tavLst>
                                        <p:tav tm="0">
                                          <p:val>
                                            <p:strVal val="#ppt_x-.2"/>
                                          </p:val>
                                        </p:tav>
                                        <p:tav tm="100000">
                                          <p:val>
                                            <p:strVal val="#ppt_x"/>
                                          </p:val>
                                        </p:tav>
                                      </p:tavLst>
                                    </p:anim>
                                    <p:anim calcmode="lin" valueType="num">
                                      <p:cBhvr>
                                        <p:cTn id="10" dur="500" fill="hold"/>
                                        <p:tgtEl>
                                          <p:spTgt spid="50178"/>
                                        </p:tgtEl>
                                        <p:attrNameLst>
                                          <p:attrName>ppt_y</p:attrName>
                                        </p:attrNameLst>
                                      </p:cBhvr>
                                      <p:tavLst>
                                        <p:tav tm="0">
                                          <p:val>
                                            <p:strVal val="#ppt_y"/>
                                          </p:val>
                                        </p:tav>
                                        <p:tav tm="100000">
                                          <p:val>
                                            <p:strVal val="#ppt_y"/>
                                          </p:val>
                                        </p:tav>
                                      </p:tavLst>
                                    </p:anim>
                                    <p:animEffect transition="in" filter="fade">
                                      <p:cBhvr>
                                        <p:cTn id="11" dur="500"/>
                                        <p:tgtEl>
                                          <p:spTgt spid="50178"/>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6" presetClass="emph" presetSubtype="0" fill="hold" grpId="1" nodeType="clickEffect">
                                  <p:stCondLst>
                                    <p:cond delay="0"/>
                                  </p:stCondLst>
                                  <p:childTnLst>
                                    <p:animEffect transition="out" filter="fade">
                                      <p:cBhvr>
                                        <p:cTn id="15" dur="3000" tmFilter="0, 0; .2, .5; .8, .5; 1, 0"/>
                                        <p:tgtEl>
                                          <p:spTgt spid="50178"/>
                                        </p:tgtEl>
                                      </p:cBhvr>
                                    </p:animEffect>
                                    <p:animScale>
                                      <p:cBhvr>
                                        <p:cTn id="16" dur="1500" autoRev="1" fill="hold"/>
                                        <p:tgtEl>
                                          <p:spTgt spid="501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78" grpId="0"/>
      <p:bldP spid="50178" grpId="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Footer Placeholder 3"/>
          <p:cNvSpPr>
            <a:spLocks noGrp="1"/>
          </p:cNvSpPr>
          <p:nvPr>
            <p:ph type="ftr" sz="quarter" idx="11"/>
          </p:nvPr>
        </p:nvSpPr>
        <p:spPr/>
        <p:txBody>
          <a:bodyPr/>
          <a:lstStyle/>
          <a:p>
            <a:endParaRPr lang="en-US">
              <a:solidFill>
                <a:srgbClr val="000000"/>
              </a:solidFill>
            </a:endParaRPr>
          </a:p>
        </p:txBody>
      </p:sp>
      <p:sp>
        <p:nvSpPr>
          <p:cNvPr id="5" name="Slide Number Placeholder 4"/>
          <p:cNvSpPr>
            <a:spLocks noGrp="1"/>
          </p:cNvSpPr>
          <p:nvPr>
            <p:ph type="sldNum" sz="quarter" idx="12"/>
          </p:nvPr>
        </p:nvSpPr>
        <p:spPr/>
        <p:txBody>
          <a:bodyPr/>
          <a:lstStyle/>
          <a:p>
            <a:fld id="{581EA0BB-1729-4E69-8ABD-F6E16E453C0C}" type="slidenum">
              <a:rPr lang="en-US" smtClean="0">
                <a:solidFill>
                  <a:srgbClr val="000000"/>
                </a:solidFill>
              </a:rPr>
              <a:pPr/>
              <a:t>21</a:t>
            </a:fld>
            <a:endParaRPr lang="en-US">
              <a:solidFill>
                <a:srgbClr val="000000"/>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28600"/>
            <a:ext cx="9144000" cy="6629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838200" y="457200"/>
            <a:ext cx="8153400" cy="6247864"/>
          </a:xfrm>
          <a:prstGeom prst="rect">
            <a:avLst/>
          </a:prstGeom>
          <a:noFill/>
        </p:spPr>
        <p:txBody>
          <a:bodyPr wrap="square" rtlCol="0">
            <a:spAutoFit/>
          </a:bodyPr>
          <a:lstStyle/>
          <a:p>
            <a:pPr algn="just" eaLnBrk="1" hangingPunct="1"/>
            <a:r>
              <a:rPr lang="en-US" sz="3200" b="1" dirty="0">
                <a:solidFill>
                  <a:srgbClr val="0000FF"/>
                </a:solidFill>
                <a:latin typeface="Times New Roman" pitchFamily="18" charset="0"/>
                <a:cs typeface="Times New Roman" pitchFamily="18" charset="0"/>
              </a:rPr>
              <a:t>III. LUYỆN </a:t>
            </a:r>
            <a:r>
              <a:rPr lang="en-US" sz="3200" b="1" dirty="0" smtClean="0">
                <a:solidFill>
                  <a:srgbClr val="0000FF"/>
                </a:solidFill>
                <a:latin typeface="Times New Roman" pitchFamily="18" charset="0"/>
                <a:cs typeface="Times New Roman" pitchFamily="18" charset="0"/>
              </a:rPr>
              <a:t>TẬP</a:t>
            </a:r>
          </a:p>
          <a:p>
            <a:pPr marL="514350" indent="-514350" algn="just" eaLnBrk="1" hangingPunct="1">
              <a:buFontTx/>
              <a:buAutoNum type="arabicPeriod"/>
            </a:pPr>
            <a:r>
              <a:rPr lang="en-US" sz="3200" b="1" dirty="0" smtClean="0">
                <a:solidFill>
                  <a:srgbClr val="0000FF"/>
                </a:solidFill>
                <a:latin typeface="Times New Roman" pitchFamily="18" charset="0"/>
                <a:cs typeface="Times New Roman" pitchFamily="18" charset="0"/>
              </a:rPr>
              <a:t>Bài tập 1- sgk/ 58</a:t>
            </a:r>
          </a:p>
          <a:p>
            <a:pPr marL="457200" indent="-457200" algn="just" eaLnBrk="1" hangingPunct="1">
              <a:buFont typeface="Wingdings" pitchFamily="2" charset="2"/>
              <a:buChar char="ü"/>
            </a:pPr>
            <a:r>
              <a:rPr lang="vi-VN" sz="2800" b="1" dirty="0">
                <a:solidFill>
                  <a:srgbClr val="660033"/>
                </a:solidFill>
                <a:latin typeface="Times New Roman" pitchFamily="18" charset="0"/>
                <a:cs typeface="Times New Roman" pitchFamily="18" charset="0"/>
              </a:rPr>
              <a:t>Chỉ ra và nêu tác dụng của phép nhân hóa trong đoạn văn</a:t>
            </a:r>
            <a:r>
              <a:rPr lang="vi-VN" sz="2800" b="1" dirty="0" smtClean="0">
                <a:solidFill>
                  <a:srgbClr val="660033"/>
                </a:solidFill>
                <a:latin typeface="Times New Roman" pitchFamily="18" charset="0"/>
                <a:cs typeface="Times New Roman" pitchFamily="18" charset="0"/>
              </a:rPr>
              <a:t>?</a:t>
            </a:r>
            <a:endParaRPr lang="en-US" sz="2800" b="1" dirty="0" smtClean="0">
              <a:solidFill>
                <a:srgbClr val="660033"/>
              </a:solidFill>
              <a:latin typeface="Times New Roman" pitchFamily="18" charset="0"/>
              <a:cs typeface="Times New Roman" pitchFamily="18" charset="0"/>
            </a:endParaRPr>
          </a:p>
          <a:p>
            <a:pPr algn="just" eaLnBrk="1" hangingPunct="1">
              <a:lnSpc>
                <a:spcPct val="150000"/>
              </a:lnSpc>
            </a:pPr>
            <a:r>
              <a:rPr lang="vi-VN" sz="2800" b="1" dirty="0">
                <a:solidFill>
                  <a:srgbClr val="28264E"/>
                </a:solidFill>
                <a:latin typeface="Times New Roman" pitchFamily="18" charset="0"/>
                <a:cs typeface="Times New Roman" pitchFamily="18" charset="0"/>
              </a:rPr>
              <a:t>+ </a:t>
            </a:r>
            <a:r>
              <a:rPr lang="en-US" sz="2800" b="1" i="1" dirty="0" smtClean="0">
                <a:solidFill>
                  <a:srgbClr val="28264E"/>
                </a:solidFill>
                <a:latin typeface="Times New Roman" pitchFamily="18" charset="0"/>
                <a:cs typeface="Times New Roman" pitchFamily="18" charset="0"/>
              </a:rPr>
              <a:t>“b</a:t>
            </a:r>
            <a:r>
              <a:rPr lang="vi-VN" sz="2800" b="1" i="1" dirty="0" smtClean="0">
                <a:solidFill>
                  <a:srgbClr val="28264E"/>
                </a:solidFill>
                <a:latin typeface="Times New Roman" pitchFamily="18" charset="0"/>
                <a:cs typeface="Times New Roman" pitchFamily="18" charset="0"/>
              </a:rPr>
              <a:t>ến </a:t>
            </a:r>
            <a:r>
              <a:rPr lang="vi-VN" sz="2800" b="1" i="1" dirty="0">
                <a:solidFill>
                  <a:srgbClr val="28264E"/>
                </a:solidFill>
                <a:latin typeface="Times New Roman" pitchFamily="18" charset="0"/>
                <a:cs typeface="Times New Roman" pitchFamily="18" charset="0"/>
              </a:rPr>
              <a:t>cảng </a:t>
            </a:r>
            <a:r>
              <a:rPr lang="vi-VN" sz="2800" b="1" i="1" dirty="0" smtClean="0">
                <a:solidFill>
                  <a:srgbClr val="28264E"/>
                </a:solidFill>
                <a:latin typeface="Times New Roman" pitchFamily="18" charset="0"/>
                <a:cs typeface="Times New Roman" pitchFamily="18" charset="0"/>
              </a:rPr>
              <a:t>đ</a:t>
            </a:r>
            <a:r>
              <a:rPr lang="en-US" sz="2800" b="1" i="1" dirty="0">
                <a:solidFill>
                  <a:srgbClr val="28264E"/>
                </a:solidFill>
                <a:latin typeface="Times New Roman" pitchFamily="18" charset="0"/>
                <a:cs typeface="Times New Roman" pitchFamily="18" charset="0"/>
              </a:rPr>
              <a:t>ô</a:t>
            </a:r>
            <a:r>
              <a:rPr lang="vi-VN" sz="2800" b="1" i="1" dirty="0" smtClean="0">
                <a:solidFill>
                  <a:srgbClr val="28264E"/>
                </a:solidFill>
                <a:latin typeface="Times New Roman" pitchFamily="18" charset="0"/>
                <a:cs typeface="Times New Roman" pitchFamily="18" charset="0"/>
              </a:rPr>
              <a:t>ng vui</a:t>
            </a:r>
            <a:r>
              <a:rPr lang="en-US" sz="2800" b="1" i="1" dirty="0" smtClean="0">
                <a:solidFill>
                  <a:srgbClr val="28264E"/>
                </a:solidFill>
                <a:latin typeface="Times New Roman" pitchFamily="18" charset="0"/>
                <a:cs typeface="Times New Roman" pitchFamily="18" charset="0"/>
              </a:rPr>
              <a:t>”</a:t>
            </a:r>
            <a:endParaRPr lang="vi-VN" sz="2800" b="1" i="1" dirty="0">
              <a:solidFill>
                <a:srgbClr val="28264E"/>
              </a:solidFill>
              <a:latin typeface="Times New Roman" pitchFamily="18" charset="0"/>
              <a:cs typeface="Times New Roman" pitchFamily="18" charset="0"/>
            </a:endParaRPr>
          </a:p>
          <a:p>
            <a:pPr algn="just" eaLnBrk="1" hangingPunct="1">
              <a:lnSpc>
                <a:spcPct val="150000"/>
              </a:lnSpc>
            </a:pPr>
            <a:r>
              <a:rPr lang="vi-VN" sz="2800" b="1" i="1" dirty="0">
                <a:solidFill>
                  <a:srgbClr val="28264E"/>
                </a:solidFill>
                <a:latin typeface="Times New Roman" pitchFamily="18" charset="0"/>
                <a:cs typeface="Times New Roman" pitchFamily="18" charset="0"/>
              </a:rPr>
              <a:t>+ </a:t>
            </a:r>
            <a:r>
              <a:rPr lang="en-US" sz="2800" b="1" i="1" dirty="0" smtClean="0">
                <a:solidFill>
                  <a:srgbClr val="28264E"/>
                </a:solidFill>
                <a:latin typeface="Times New Roman" pitchFamily="18" charset="0"/>
                <a:cs typeface="Times New Roman" pitchFamily="18" charset="0"/>
              </a:rPr>
              <a:t>“tà</a:t>
            </a:r>
            <a:r>
              <a:rPr lang="vi-VN" sz="2800" b="1" i="1" dirty="0" smtClean="0">
                <a:solidFill>
                  <a:srgbClr val="28264E"/>
                </a:solidFill>
                <a:latin typeface="Times New Roman" pitchFamily="18" charset="0"/>
                <a:cs typeface="Times New Roman" pitchFamily="18" charset="0"/>
              </a:rPr>
              <a:t>u </a:t>
            </a:r>
            <a:r>
              <a:rPr lang="vi-VN" sz="2800" b="1" i="1" dirty="0">
                <a:solidFill>
                  <a:srgbClr val="28264E"/>
                </a:solidFill>
                <a:latin typeface="Times New Roman" pitchFamily="18" charset="0"/>
                <a:cs typeface="Times New Roman" pitchFamily="18" charset="0"/>
              </a:rPr>
              <a:t>mẹ, </a:t>
            </a:r>
            <a:r>
              <a:rPr lang="vi-VN" sz="2800" b="1" i="1" dirty="0" smtClean="0">
                <a:solidFill>
                  <a:srgbClr val="28264E"/>
                </a:solidFill>
                <a:latin typeface="Times New Roman" pitchFamily="18" charset="0"/>
                <a:cs typeface="Times New Roman" pitchFamily="18" charset="0"/>
              </a:rPr>
              <a:t>t</a:t>
            </a:r>
            <a:r>
              <a:rPr lang="en-US" sz="2800" b="1" i="1" dirty="0">
                <a:solidFill>
                  <a:srgbClr val="28264E"/>
                </a:solidFill>
                <a:latin typeface="Times New Roman" pitchFamily="18" charset="0"/>
                <a:cs typeface="Times New Roman" pitchFamily="18" charset="0"/>
              </a:rPr>
              <a:t>à</a:t>
            </a:r>
            <a:r>
              <a:rPr lang="vi-VN" sz="2800" b="1" i="1" dirty="0" smtClean="0">
                <a:solidFill>
                  <a:srgbClr val="28264E"/>
                </a:solidFill>
                <a:latin typeface="Times New Roman" pitchFamily="18" charset="0"/>
                <a:cs typeface="Times New Roman" pitchFamily="18" charset="0"/>
              </a:rPr>
              <a:t>u con</a:t>
            </a:r>
            <a:r>
              <a:rPr lang="en-US" sz="2800" b="1" i="1" dirty="0" smtClean="0">
                <a:solidFill>
                  <a:srgbClr val="28264E"/>
                </a:solidFill>
                <a:latin typeface="Times New Roman" pitchFamily="18" charset="0"/>
                <a:cs typeface="Times New Roman" pitchFamily="18" charset="0"/>
              </a:rPr>
              <a:t>”</a:t>
            </a:r>
            <a:endParaRPr lang="vi-VN" sz="2800" b="1" i="1" dirty="0">
              <a:solidFill>
                <a:srgbClr val="28264E"/>
              </a:solidFill>
              <a:latin typeface="Times New Roman" pitchFamily="18" charset="0"/>
              <a:cs typeface="Times New Roman" pitchFamily="18" charset="0"/>
            </a:endParaRPr>
          </a:p>
          <a:p>
            <a:pPr algn="just" eaLnBrk="1" hangingPunct="1">
              <a:lnSpc>
                <a:spcPct val="150000"/>
              </a:lnSpc>
            </a:pPr>
            <a:r>
              <a:rPr lang="vi-VN" sz="2800" b="1" i="1" dirty="0">
                <a:solidFill>
                  <a:srgbClr val="28264E"/>
                </a:solidFill>
                <a:latin typeface="Times New Roman" pitchFamily="18" charset="0"/>
                <a:cs typeface="Times New Roman" pitchFamily="18" charset="0"/>
              </a:rPr>
              <a:t>+ </a:t>
            </a:r>
            <a:r>
              <a:rPr lang="en-US" sz="2800" b="1" i="1" dirty="0" smtClean="0">
                <a:solidFill>
                  <a:srgbClr val="28264E"/>
                </a:solidFill>
                <a:latin typeface="Times New Roman" pitchFamily="18" charset="0"/>
                <a:cs typeface="Times New Roman" pitchFamily="18" charset="0"/>
              </a:rPr>
              <a:t>“x</a:t>
            </a:r>
            <a:r>
              <a:rPr lang="vi-VN" sz="2800" b="1" i="1" dirty="0" smtClean="0">
                <a:solidFill>
                  <a:srgbClr val="28264E"/>
                </a:solidFill>
                <a:latin typeface="Times New Roman" pitchFamily="18" charset="0"/>
                <a:cs typeface="Times New Roman" pitchFamily="18" charset="0"/>
              </a:rPr>
              <a:t>e </a:t>
            </a:r>
            <a:r>
              <a:rPr lang="vi-VN" sz="2800" b="1" i="1" dirty="0">
                <a:solidFill>
                  <a:srgbClr val="28264E"/>
                </a:solidFill>
                <a:latin typeface="Times New Roman" pitchFamily="18" charset="0"/>
                <a:cs typeface="Times New Roman" pitchFamily="18" charset="0"/>
              </a:rPr>
              <a:t>anh, xe em tíu </a:t>
            </a:r>
            <a:r>
              <a:rPr lang="vi-VN" sz="2800" b="1" i="1" dirty="0" smtClean="0">
                <a:solidFill>
                  <a:srgbClr val="28264E"/>
                </a:solidFill>
                <a:latin typeface="Times New Roman" pitchFamily="18" charset="0"/>
                <a:cs typeface="Times New Roman" pitchFamily="18" charset="0"/>
              </a:rPr>
              <a:t>tít</a:t>
            </a:r>
            <a:r>
              <a:rPr lang="en-US" sz="2800" b="1" i="1" dirty="0" smtClean="0">
                <a:solidFill>
                  <a:srgbClr val="28264E"/>
                </a:solidFill>
                <a:latin typeface="Times New Roman" pitchFamily="18" charset="0"/>
                <a:cs typeface="Times New Roman" pitchFamily="18" charset="0"/>
              </a:rPr>
              <a:t>”</a:t>
            </a:r>
            <a:endParaRPr lang="vi-VN" sz="2800" b="1" i="1" dirty="0">
              <a:solidFill>
                <a:srgbClr val="28264E"/>
              </a:solidFill>
              <a:latin typeface="Times New Roman" pitchFamily="18" charset="0"/>
              <a:cs typeface="Times New Roman" pitchFamily="18" charset="0"/>
            </a:endParaRPr>
          </a:p>
          <a:p>
            <a:pPr algn="just" eaLnBrk="1" hangingPunct="1">
              <a:lnSpc>
                <a:spcPct val="150000"/>
              </a:lnSpc>
            </a:pPr>
            <a:r>
              <a:rPr lang="vi-VN" sz="2800" b="1" i="1" dirty="0">
                <a:solidFill>
                  <a:srgbClr val="28264E"/>
                </a:solidFill>
                <a:latin typeface="Times New Roman" pitchFamily="18" charset="0"/>
                <a:cs typeface="Times New Roman" pitchFamily="18" charset="0"/>
              </a:rPr>
              <a:t>+ </a:t>
            </a:r>
            <a:r>
              <a:rPr lang="en-US" sz="2800" b="1" i="1" dirty="0" smtClean="0">
                <a:solidFill>
                  <a:srgbClr val="28264E"/>
                </a:solidFill>
                <a:latin typeface="Times New Roman" pitchFamily="18" charset="0"/>
                <a:cs typeface="Times New Roman" pitchFamily="18" charset="0"/>
              </a:rPr>
              <a:t>“t</a:t>
            </a:r>
            <a:r>
              <a:rPr lang="vi-VN" sz="2800" b="1" i="1" dirty="0" smtClean="0">
                <a:solidFill>
                  <a:srgbClr val="28264E"/>
                </a:solidFill>
                <a:latin typeface="Times New Roman" pitchFamily="18" charset="0"/>
                <a:cs typeface="Times New Roman" pitchFamily="18" charset="0"/>
              </a:rPr>
              <a:t>ất </a:t>
            </a:r>
            <a:r>
              <a:rPr lang="vi-VN" sz="2800" b="1" i="1" dirty="0">
                <a:solidFill>
                  <a:srgbClr val="28264E"/>
                </a:solidFill>
                <a:latin typeface="Times New Roman" pitchFamily="18" charset="0"/>
                <a:cs typeface="Times New Roman" pitchFamily="18" charset="0"/>
              </a:rPr>
              <a:t>cả đều bận </a:t>
            </a:r>
            <a:r>
              <a:rPr lang="vi-VN" sz="2800" b="1" i="1" dirty="0" smtClean="0">
                <a:solidFill>
                  <a:srgbClr val="28264E"/>
                </a:solidFill>
                <a:latin typeface="Times New Roman" pitchFamily="18" charset="0"/>
                <a:cs typeface="Times New Roman" pitchFamily="18" charset="0"/>
              </a:rPr>
              <a:t>rộn</a:t>
            </a:r>
            <a:r>
              <a:rPr lang="en-US" sz="2800" b="1" i="1" dirty="0" smtClean="0">
                <a:solidFill>
                  <a:srgbClr val="28264E"/>
                </a:solidFill>
                <a:latin typeface="Times New Roman" pitchFamily="18" charset="0"/>
                <a:cs typeface="Times New Roman" pitchFamily="18" charset="0"/>
              </a:rPr>
              <a:t>”</a:t>
            </a:r>
            <a:endParaRPr lang="vi-VN" sz="2800" b="1" i="1" dirty="0">
              <a:solidFill>
                <a:srgbClr val="28264E"/>
              </a:solidFill>
              <a:latin typeface="Times New Roman" pitchFamily="18" charset="0"/>
              <a:cs typeface="Times New Roman" pitchFamily="18" charset="0"/>
            </a:endParaRPr>
          </a:p>
          <a:p>
            <a:pPr marL="457200" indent="-457200" algn="just" eaLnBrk="1" hangingPunct="1">
              <a:lnSpc>
                <a:spcPct val="150000"/>
              </a:lnSpc>
              <a:buFont typeface="Wingdings" panose="05000000000000000000" pitchFamily="2" charset="2"/>
              <a:buChar char="Ø"/>
            </a:pPr>
            <a:r>
              <a:rPr lang="vi-VN" sz="2800" b="1" dirty="0" smtClean="0">
                <a:solidFill>
                  <a:srgbClr val="28264E"/>
                </a:solidFill>
                <a:latin typeface="Times New Roman" pitchFamily="18" charset="0"/>
                <a:cs typeface="Times New Roman" pitchFamily="18" charset="0"/>
              </a:rPr>
              <a:t>L</a:t>
            </a:r>
            <a:r>
              <a:rPr lang="en-US" sz="2800" b="1" dirty="0">
                <a:solidFill>
                  <a:srgbClr val="28264E"/>
                </a:solidFill>
                <a:latin typeface="Times New Roman" pitchFamily="18" charset="0"/>
                <a:cs typeface="Times New Roman" pitchFamily="18" charset="0"/>
              </a:rPr>
              <a:t>à</a:t>
            </a:r>
            <a:r>
              <a:rPr lang="vi-VN" sz="2800" b="1" dirty="0" smtClean="0">
                <a:solidFill>
                  <a:srgbClr val="28264E"/>
                </a:solidFill>
                <a:latin typeface="Times New Roman" pitchFamily="18" charset="0"/>
                <a:cs typeface="Times New Roman" pitchFamily="18" charset="0"/>
              </a:rPr>
              <a:t>m </a:t>
            </a:r>
            <a:r>
              <a:rPr lang="vi-VN" sz="2800" b="1" dirty="0">
                <a:solidFill>
                  <a:srgbClr val="28264E"/>
                </a:solidFill>
                <a:latin typeface="Times New Roman" pitchFamily="18" charset="0"/>
                <a:cs typeface="Times New Roman" pitchFamily="18" charset="0"/>
              </a:rPr>
              <a:t>cho quang </a:t>
            </a:r>
            <a:r>
              <a:rPr lang="vi-VN" sz="2800" b="1" dirty="0" smtClean="0">
                <a:solidFill>
                  <a:srgbClr val="28264E"/>
                </a:solidFill>
                <a:latin typeface="Times New Roman" pitchFamily="18" charset="0"/>
                <a:cs typeface="Times New Roman" pitchFamily="18" charset="0"/>
              </a:rPr>
              <a:t>cảnh</a:t>
            </a:r>
            <a:r>
              <a:rPr lang="en-US" sz="2800" b="1" dirty="0" smtClean="0">
                <a:solidFill>
                  <a:srgbClr val="28264E"/>
                </a:solidFill>
                <a:latin typeface="Times New Roman" pitchFamily="18" charset="0"/>
                <a:cs typeface="Times New Roman" pitchFamily="18" charset="0"/>
              </a:rPr>
              <a:t> bến cảng</a:t>
            </a:r>
            <a:r>
              <a:rPr lang="vi-VN" sz="2800" b="1" dirty="0" smtClean="0">
                <a:solidFill>
                  <a:srgbClr val="28264E"/>
                </a:solidFill>
                <a:latin typeface="Times New Roman" pitchFamily="18" charset="0"/>
                <a:cs typeface="Times New Roman" pitchFamily="18" charset="0"/>
              </a:rPr>
              <a:t> </a:t>
            </a:r>
            <a:r>
              <a:rPr lang="vi-VN" sz="2800" b="1" dirty="0">
                <a:solidFill>
                  <a:srgbClr val="28264E"/>
                </a:solidFill>
                <a:latin typeface="Times New Roman" pitchFamily="18" charset="0"/>
                <a:cs typeface="Times New Roman" pitchFamily="18" charset="0"/>
              </a:rPr>
              <a:t>sống động, </a:t>
            </a:r>
            <a:r>
              <a:rPr lang="vi-VN" sz="2800" b="1" dirty="0" smtClean="0">
                <a:solidFill>
                  <a:srgbClr val="28264E"/>
                </a:solidFill>
                <a:latin typeface="Times New Roman" pitchFamily="18" charset="0"/>
                <a:cs typeface="Times New Roman" pitchFamily="18" charset="0"/>
              </a:rPr>
              <a:t>nh</a:t>
            </a:r>
            <a:r>
              <a:rPr lang="en-US" sz="2800" b="1" dirty="0" smtClean="0">
                <a:solidFill>
                  <a:srgbClr val="28264E"/>
                </a:solidFill>
                <a:latin typeface="Times New Roman" pitchFamily="18" charset="0"/>
                <a:cs typeface="Times New Roman" pitchFamily="18" charset="0"/>
              </a:rPr>
              <a:t>ộ</a:t>
            </a:r>
            <a:r>
              <a:rPr lang="vi-VN" sz="2800" b="1" dirty="0" smtClean="0">
                <a:solidFill>
                  <a:srgbClr val="28264E"/>
                </a:solidFill>
                <a:latin typeface="Times New Roman" pitchFamily="18" charset="0"/>
                <a:cs typeface="Times New Roman" pitchFamily="18" charset="0"/>
              </a:rPr>
              <a:t>n </a:t>
            </a:r>
            <a:r>
              <a:rPr lang="vi-VN" sz="2800" b="1" dirty="0">
                <a:solidFill>
                  <a:srgbClr val="28264E"/>
                </a:solidFill>
                <a:latin typeface="Times New Roman" pitchFamily="18" charset="0"/>
                <a:cs typeface="Times New Roman" pitchFamily="18" charset="0"/>
              </a:rPr>
              <a:t>nhịp </a:t>
            </a:r>
            <a:r>
              <a:rPr lang="vi-VN" sz="2800" b="1" dirty="0" smtClean="0">
                <a:solidFill>
                  <a:srgbClr val="28264E"/>
                </a:solidFill>
                <a:latin typeface="Times New Roman" pitchFamily="18" charset="0"/>
                <a:cs typeface="Times New Roman" pitchFamily="18" charset="0"/>
              </a:rPr>
              <a:t>hơn</a:t>
            </a:r>
            <a:r>
              <a:rPr lang="en-US" sz="2800" b="1" dirty="0" smtClean="0">
                <a:solidFill>
                  <a:srgbClr val="28264E"/>
                </a:solidFill>
                <a:latin typeface="Times New Roman" pitchFamily="18" charset="0"/>
                <a:cs typeface="Times New Roman" pitchFamily="18" charset="0"/>
              </a:rPr>
              <a:t>.</a:t>
            </a:r>
            <a:endParaRPr lang="vi-VN" sz="2800" b="1" dirty="0">
              <a:solidFill>
                <a:srgbClr val="28264E"/>
              </a:solidFill>
              <a:latin typeface="Times New Roman" pitchFamily="18" charset="0"/>
              <a:cs typeface="Times New Roman" pitchFamily="18" charset="0"/>
            </a:endParaRPr>
          </a:p>
          <a:p>
            <a:pPr marL="457200" indent="-457200" algn="just" eaLnBrk="1" hangingPunct="1">
              <a:buFont typeface="Wingdings" pitchFamily="2" charset="2"/>
              <a:buChar char="ü"/>
            </a:pPr>
            <a:endParaRPr lang="en-US" sz="2800" b="1" dirty="0">
              <a:solidFill>
                <a:srgbClr val="28264E"/>
              </a:solidFill>
              <a:latin typeface="Times New Roman" pitchFamily="18" charset="0"/>
              <a:cs typeface="Times New Roman" pitchFamily="18" charset="0"/>
            </a:endParaRPr>
          </a:p>
        </p:txBody>
      </p:sp>
    </p:spTree>
    <p:extLst>
      <p:ext uri="{BB962C8B-B14F-4D97-AF65-F5344CB8AC3E}">
        <p14:creationId xmlns:p14="http://schemas.microsoft.com/office/powerpoint/2010/main" val="301623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3" end="3"/>
                                            </p:txEl>
                                          </p:spTgt>
                                        </p:tgtEl>
                                        <p:attrNameLst>
                                          <p:attrName>style.visibility</p:attrName>
                                        </p:attrNameLst>
                                      </p:cBhvr>
                                      <p:to>
                                        <p:strVal val="visible"/>
                                      </p:to>
                                    </p:set>
                                    <p:animEffect transition="in" filter="fade">
                                      <p:cBhvr>
                                        <p:cTn id="7" dur="1000"/>
                                        <p:tgtEl>
                                          <p:spTgt spid="6">
                                            <p:txEl>
                                              <p:pRg st="3" end="3"/>
                                            </p:txEl>
                                          </p:spTgt>
                                        </p:tgtEl>
                                      </p:cBhvr>
                                    </p:animEffect>
                                    <p:anim calcmode="lin" valueType="num">
                                      <p:cBhvr>
                                        <p:cTn id="8"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3" end="3"/>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
                                            <p:txEl>
                                              <p:pRg st="4" end="4"/>
                                            </p:txEl>
                                          </p:spTgt>
                                        </p:tgtEl>
                                        <p:attrNameLst>
                                          <p:attrName>style.visibility</p:attrName>
                                        </p:attrNameLst>
                                      </p:cBhvr>
                                      <p:to>
                                        <p:strVal val="visible"/>
                                      </p:to>
                                    </p:set>
                                    <p:animEffect transition="in" filter="fade">
                                      <p:cBhvr>
                                        <p:cTn id="12" dur="1000"/>
                                        <p:tgtEl>
                                          <p:spTgt spid="6">
                                            <p:txEl>
                                              <p:pRg st="4" end="4"/>
                                            </p:txEl>
                                          </p:spTgt>
                                        </p:tgtEl>
                                      </p:cBhvr>
                                    </p:animEffect>
                                    <p:anim calcmode="lin" valueType="num">
                                      <p:cBhvr>
                                        <p:cTn id="13"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14" dur="1000" fill="hold"/>
                                        <p:tgtEl>
                                          <p:spTgt spid="6">
                                            <p:txEl>
                                              <p:pRg st="4" end="4"/>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6">
                                            <p:txEl>
                                              <p:pRg st="5" end="5"/>
                                            </p:txEl>
                                          </p:spTgt>
                                        </p:tgtEl>
                                        <p:attrNameLst>
                                          <p:attrName>style.visibility</p:attrName>
                                        </p:attrNameLst>
                                      </p:cBhvr>
                                      <p:to>
                                        <p:strVal val="visible"/>
                                      </p:to>
                                    </p:set>
                                    <p:animEffect transition="in" filter="fade">
                                      <p:cBhvr>
                                        <p:cTn id="17" dur="1000"/>
                                        <p:tgtEl>
                                          <p:spTgt spid="6">
                                            <p:txEl>
                                              <p:pRg st="5" end="5"/>
                                            </p:txEl>
                                          </p:spTgt>
                                        </p:tgtEl>
                                      </p:cBhvr>
                                    </p:animEffect>
                                    <p:anim calcmode="lin" valueType="num">
                                      <p:cBhvr>
                                        <p:cTn id="18" dur="1000" fill="hold"/>
                                        <p:tgtEl>
                                          <p:spTgt spid="6">
                                            <p:txEl>
                                              <p:pRg st="5" end="5"/>
                                            </p:txEl>
                                          </p:spTgt>
                                        </p:tgtEl>
                                        <p:attrNameLst>
                                          <p:attrName>ppt_x</p:attrName>
                                        </p:attrNameLst>
                                      </p:cBhvr>
                                      <p:tavLst>
                                        <p:tav tm="0">
                                          <p:val>
                                            <p:strVal val="#ppt_x"/>
                                          </p:val>
                                        </p:tav>
                                        <p:tav tm="100000">
                                          <p:val>
                                            <p:strVal val="#ppt_x"/>
                                          </p:val>
                                        </p:tav>
                                      </p:tavLst>
                                    </p:anim>
                                    <p:anim calcmode="lin" valueType="num">
                                      <p:cBhvr>
                                        <p:cTn id="19" dur="1000" fill="hold"/>
                                        <p:tgtEl>
                                          <p:spTgt spid="6">
                                            <p:txEl>
                                              <p:pRg st="5" end="5"/>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6">
                                            <p:txEl>
                                              <p:pRg st="6" end="6"/>
                                            </p:txEl>
                                          </p:spTgt>
                                        </p:tgtEl>
                                        <p:attrNameLst>
                                          <p:attrName>style.visibility</p:attrName>
                                        </p:attrNameLst>
                                      </p:cBhvr>
                                      <p:to>
                                        <p:strVal val="visible"/>
                                      </p:to>
                                    </p:set>
                                    <p:animEffect transition="in" filter="fade">
                                      <p:cBhvr>
                                        <p:cTn id="22" dur="1000"/>
                                        <p:tgtEl>
                                          <p:spTgt spid="6">
                                            <p:txEl>
                                              <p:pRg st="6" end="6"/>
                                            </p:txEl>
                                          </p:spTgt>
                                        </p:tgtEl>
                                      </p:cBhvr>
                                    </p:animEffect>
                                    <p:anim calcmode="lin" valueType="num">
                                      <p:cBhvr>
                                        <p:cTn id="23" dur="1000" fill="hold"/>
                                        <p:tgtEl>
                                          <p:spTgt spid="6">
                                            <p:txEl>
                                              <p:pRg st="6" end="6"/>
                                            </p:txEl>
                                          </p:spTgt>
                                        </p:tgtEl>
                                        <p:attrNameLst>
                                          <p:attrName>ppt_x</p:attrName>
                                        </p:attrNameLst>
                                      </p:cBhvr>
                                      <p:tavLst>
                                        <p:tav tm="0">
                                          <p:val>
                                            <p:strVal val="#ppt_x"/>
                                          </p:val>
                                        </p:tav>
                                        <p:tav tm="100000">
                                          <p:val>
                                            <p:strVal val="#ppt_x"/>
                                          </p:val>
                                        </p:tav>
                                      </p:tavLst>
                                    </p:anim>
                                    <p:anim calcmode="lin" valueType="num">
                                      <p:cBhvr>
                                        <p:cTn id="24" dur="1000" fill="hold"/>
                                        <p:tgtEl>
                                          <p:spTgt spid="6">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6">
                                            <p:txEl>
                                              <p:pRg st="7" end="7"/>
                                            </p:txEl>
                                          </p:spTgt>
                                        </p:tgtEl>
                                        <p:attrNameLst>
                                          <p:attrName>style.visibility</p:attrName>
                                        </p:attrNameLst>
                                      </p:cBhvr>
                                      <p:to>
                                        <p:strVal val="visible"/>
                                      </p:to>
                                    </p:set>
                                    <p:anim calcmode="lin" valueType="num">
                                      <p:cBhvr additive="base">
                                        <p:cTn id="29"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6">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Rectangle 3"/>
          <p:cNvSpPr>
            <a:spLocks noGrp="1" noChangeArrowheads="1"/>
          </p:cNvSpPr>
          <p:nvPr>
            <p:ph type="body" sz="half" idx="1"/>
          </p:nvPr>
        </p:nvSpPr>
        <p:spPr>
          <a:xfrm>
            <a:off x="228600" y="419100"/>
            <a:ext cx="8915400" cy="1066800"/>
          </a:xfrm>
        </p:spPr>
        <p:txBody>
          <a:bodyPr/>
          <a:lstStyle/>
          <a:p>
            <a:pPr>
              <a:spcBef>
                <a:spcPct val="50000"/>
              </a:spcBef>
              <a:buFontTx/>
              <a:buNone/>
            </a:pPr>
            <a:r>
              <a:rPr lang="en-US" sz="2800" b="1" dirty="0" smtClean="0">
                <a:solidFill>
                  <a:srgbClr val="0000FF"/>
                </a:solidFill>
                <a:latin typeface="Times New Roman" panose="02020603050405020304" pitchFamily="18" charset="0"/>
                <a:cs typeface="Times New Roman" panose="02020603050405020304" pitchFamily="18" charset="0"/>
              </a:rPr>
              <a:t>III. LUYỆN TẬP</a:t>
            </a:r>
          </a:p>
          <a:p>
            <a:pPr>
              <a:spcBef>
                <a:spcPct val="50000"/>
              </a:spcBef>
              <a:buFontTx/>
              <a:buNone/>
            </a:pPr>
            <a:r>
              <a:rPr lang="en-US" sz="2800" b="1" u="sng" dirty="0" smtClean="0">
                <a:solidFill>
                  <a:srgbClr val="0000FF"/>
                </a:solidFill>
                <a:latin typeface="Times New Roman" panose="02020603050405020304" pitchFamily="18" charset="0"/>
                <a:cs typeface="Times New Roman" panose="02020603050405020304" pitchFamily="18" charset="0"/>
              </a:rPr>
              <a:t>Bài 2: Hãy so sánh cách</a:t>
            </a:r>
            <a:r>
              <a:rPr lang="en-US" sz="2800" b="1" u="sng" dirty="0">
                <a:solidFill>
                  <a:srgbClr val="0000FF"/>
                </a:solidFill>
                <a:latin typeface="Times New Roman" panose="02020603050405020304" pitchFamily="18" charset="0"/>
                <a:cs typeface="Times New Roman" panose="02020603050405020304" pitchFamily="18" charset="0"/>
              </a:rPr>
              <a:t> </a:t>
            </a:r>
            <a:r>
              <a:rPr lang="en-US" sz="2800" b="1" u="sng" dirty="0" smtClean="0">
                <a:solidFill>
                  <a:srgbClr val="0000FF"/>
                </a:solidFill>
                <a:latin typeface="Times New Roman" panose="02020603050405020304" pitchFamily="18" charset="0"/>
                <a:cs typeface="Times New Roman" panose="02020603050405020304" pitchFamily="18" charset="0"/>
              </a:rPr>
              <a:t>diễn đạt dưới đây?</a:t>
            </a:r>
            <a:endParaRPr lang="en-US" sz="2800" b="1" dirty="0">
              <a:solidFill>
                <a:srgbClr val="0000FF"/>
              </a:solidFill>
              <a:latin typeface="Times New Roman" panose="02020603050405020304" pitchFamily="18" charset="0"/>
              <a:cs typeface="Times New Roman" panose="02020603050405020304" pitchFamily="18" charset="0"/>
            </a:endParaRPr>
          </a:p>
          <a:p>
            <a:endParaRPr lang="en-US" sz="2800" b="1" dirty="0">
              <a:latin typeface=".VnTime" pitchFamily="34" charset="0"/>
            </a:endParaRPr>
          </a:p>
        </p:txBody>
      </p:sp>
      <p:graphicFrame>
        <p:nvGraphicFramePr>
          <p:cNvPr id="54332" name="Group 60"/>
          <p:cNvGraphicFramePr>
            <a:graphicFrameLocks noGrp="1"/>
          </p:cNvGraphicFramePr>
          <p:nvPr>
            <p:ph sz="half" idx="2"/>
            <p:extLst>
              <p:ext uri="{D42A27DB-BD31-4B8C-83A1-F6EECF244321}">
                <p14:modId xmlns:p14="http://schemas.microsoft.com/office/powerpoint/2010/main" val="3560009465"/>
              </p:ext>
            </p:extLst>
          </p:nvPr>
        </p:nvGraphicFramePr>
        <p:xfrm>
          <a:off x="304800" y="2362200"/>
          <a:ext cx="8382000" cy="4125595"/>
        </p:xfrm>
        <a:graphic>
          <a:graphicData uri="http://schemas.openxmlformats.org/drawingml/2006/table">
            <a:tbl>
              <a:tblPr/>
              <a:tblGrid>
                <a:gridCol w="4154488">
                  <a:extLst>
                    <a:ext uri="{9D8B030D-6E8A-4147-A177-3AD203B41FA5}">
                      <a16:colId xmlns:a16="http://schemas.microsoft.com/office/drawing/2014/main" val="20000"/>
                    </a:ext>
                  </a:extLst>
                </a:gridCol>
                <a:gridCol w="4227512">
                  <a:extLst>
                    <a:ext uri="{9D8B030D-6E8A-4147-A177-3AD203B41FA5}">
                      <a16:colId xmlns:a16="http://schemas.microsoft.com/office/drawing/2014/main" val="20001"/>
                    </a:ext>
                  </a:extLst>
                </a:gridCol>
              </a:tblGrid>
              <a:tr h="42068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dirty="0" smtClean="0">
                          <a:ln>
                            <a:noFill/>
                          </a:ln>
                          <a:solidFill>
                            <a:srgbClr val="3333CC"/>
                          </a:solidFill>
                          <a:effectLst/>
                          <a:latin typeface=".VnTime" pitchFamily="34" charset="0"/>
                        </a:rPr>
                        <a:t>§o¹n1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dirty="0" smtClean="0">
                          <a:ln>
                            <a:noFill/>
                          </a:ln>
                          <a:solidFill>
                            <a:srgbClr val="3333CC"/>
                          </a:solidFill>
                          <a:effectLst/>
                          <a:latin typeface=".VnTime" pitchFamily="34" charset="0"/>
                        </a:rPr>
                        <a:t>§o¹n 2</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546475">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dirty="0" smtClean="0">
                          <a:ln>
                            <a:noFill/>
                          </a:ln>
                          <a:solidFill>
                            <a:srgbClr val="3333CC"/>
                          </a:solidFill>
                          <a:effectLst/>
                          <a:latin typeface=".VnTime" pitchFamily="34" charset="0"/>
                        </a:rPr>
                        <a:t>BÕn c¶ng lóc nµo còng ®«ng vui. Tµu mÑ, tµu con ®Ëu ®Çy mÆt nước. Xe anh, xe em tÝu tÝt nhËn hµng vÒ vµ chë hµng ra. TÊt c¶ ®Òu bËn rén.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dirty="0" err="1" smtClean="0">
                          <a:ln>
                            <a:noFill/>
                          </a:ln>
                          <a:solidFill>
                            <a:srgbClr val="800080"/>
                          </a:solidFill>
                          <a:effectLst/>
                          <a:latin typeface=".VnTime" pitchFamily="34" charset="0"/>
                        </a:rPr>
                        <a:t>BÕn</a:t>
                      </a:r>
                      <a:r>
                        <a:rPr kumimoji="0" lang="en-US" sz="3200" b="1" i="0" u="none" strike="noStrike" cap="none" normalizeH="0" baseline="0" dirty="0" smtClean="0">
                          <a:ln>
                            <a:noFill/>
                          </a:ln>
                          <a:solidFill>
                            <a:srgbClr val="800080"/>
                          </a:solidFill>
                          <a:effectLst/>
                          <a:latin typeface=".VnTime" pitchFamily="34" charset="0"/>
                        </a:rPr>
                        <a:t> </a:t>
                      </a:r>
                      <a:r>
                        <a:rPr kumimoji="0" lang="en-US" sz="3200" b="1" i="0" u="none" strike="noStrike" cap="none" normalizeH="0" baseline="0" dirty="0" err="1" smtClean="0">
                          <a:ln>
                            <a:noFill/>
                          </a:ln>
                          <a:solidFill>
                            <a:srgbClr val="800080"/>
                          </a:solidFill>
                          <a:effectLst/>
                          <a:latin typeface=".VnTime" pitchFamily="34" charset="0"/>
                        </a:rPr>
                        <a:t>c¶ng</a:t>
                      </a:r>
                      <a:r>
                        <a:rPr kumimoji="0" lang="en-US" sz="3200" b="1" i="0" u="none" strike="noStrike" cap="none" normalizeH="0" baseline="0" dirty="0" smtClean="0">
                          <a:ln>
                            <a:noFill/>
                          </a:ln>
                          <a:solidFill>
                            <a:srgbClr val="800080"/>
                          </a:solidFill>
                          <a:effectLst/>
                          <a:latin typeface=".VnTime" pitchFamily="34" charset="0"/>
                        </a:rPr>
                        <a:t> </a:t>
                      </a:r>
                      <a:r>
                        <a:rPr kumimoji="0" lang="en-US" sz="3200" b="1" i="0" u="none" strike="noStrike" cap="none" normalizeH="0" baseline="0" dirty="0" err="1" smtClean="0">
                          <a:ln>
                            <a:noFill/>
                          </a:ln>
                          <a:solidFill>
                            <a:srgbClr val="800080"/>
                          </a:solidFill>
                          <a:effectLst/>
                          <a:latin typeface=".VnTime" pitchFamily="34" charset="0"/>
                        </a:rPr>
                        <a:t>lóc</a:t>
                      </a:r>
                      <a:r>
                        <a:rPr kumimoji="0" lang="en-US" sz="3200" b="1" i="0" u="none" strike="noStrike" cap="none" normalizeH="0" baseline="0" dirty="0" smtClean="0">
                          <a:ln>
                            <a:noFill/>
                          </a:ln>
                          <a:solidFill>
                            <a:srgbClr val="800080"/>
                          </a:solidFill>
                          <a:effectLst/>
                          <a:latin typeface=".VnTime" pitchFamily="34" charset="0"/>
                        </a:rPr>
                        <a:t> </a:t>
                      </a:r>
                      <a:r>
                        <a:rPr kumimoji="0" lang="en-US" sz="3200" b="1" i="0" u="none" strike="noStrike" cap="none" normalizeH="0" baseline="0" dirty="0" err="1" smtClean="0">
                          <a:ln>
                            <a:noFill/>
                          </a:ln>
                          <a:solidFill>
                            <a:srgbClr val="800080"/>
                          </a:solidFill>
                          <a:effectLst/>
                          <a:latin typeface=".VnTime" pitchFamily="34" charset="0"/>
                        </a:rPr>
                        <a:t>nµo</a:t>
                      </a:r>
                      <a:r>
                        <a:rPr kumimoji="0" lang="en-US" sz="3200" b="1" i="0" u="none" strike="noStrike" cap="none" normalizeH="0" baseline="0" dirty="0" smtClean="0">
                          <a:ln>
                            <a:noFill/>
                          </a:ln>
                          <a:solidFill>
                            <a:srgbClr val="800080"/>
                          </a:solidFill>
                          <a:effectLst/>
                          <a:latin typeface=".VnTime" pitchFamily="34" charset="0"/>
                        </a:rPr>
                        <a:t> </a:t>
                      </a:r>
                      <a:r>
                        <a:rPr kumimoji="0" lang="en-US" sz="3200" b="1" i="0" u="none" strike="noStrike" cap="none" normalizeH="0" baseline="0" dirty="0" err="1" smtClean="0">
                          <a:ln>
                            <a:noFill/>
                          </a:ln>
                          <a:solidFill>
                            <a:srgbClr val="800080"/>
                          </a:solidFill>
                          <a:effectLst/>
                          <a:latin typeface=".VnTime" pitchFamily="34" charset="0"/>
                        </a:rPr>
                        <a:t>còng</a:t>
                      </a:r>
                      <a:r>
                        <a:rPr kumimoji="0" lang="en-US" sz="3200" b="1" i="0" u="none" strike="noStrike" cap="none" normalizeH="0" baseline="0" dirty="0" smtClean="0">
                          <a:ln>
                            <a:noFill/>
                          </a:ln>
                          <a:solidFill>
                            <a:srgbClr val="800080"/>
                          </a:solidFill>
                          <a:effectLst/>
                          <a:latin typeface=".VnTime" pitchFamily="34" charset="0"/>
                        </a:rPr>
                        <a:t> </a:t>
                      </a:r>
                      <a:r>
                        <a:rPr kumimoji="0" lang="en-US" sz="3200" b="1" i="0" u="none" strike="noStrike" cap="none" normalizeH="0" baseline="0" dirty="0" err="1" smtClean="0">
                          <a:ln>
                            <a:noFill/>
                          </a:ln>
                          <a:solidFill>
                            <a:srgbClr val="800080"/>
                          </a:solidFill>
                          <a:effectLst/>
                          <a:latin typeface=".VnTime" pitchFamily="34" charset="0"/>
                        </a:rPr>
                        <a:t>rÊt</a:t>
                      </a:r>
                      <a:r>
                        <a:rPr kumimoji="0" lang="en-US" sz="3200" b="1" i="0" u="none" strike="noStrike" cap="none" normalizeH="0" baseline="0" dirty="0" smtClean="0">
                          <a:ln>
                            <a:noFill/>
                          </a:ln>
                          <a:solidFill>
                            <a:srgbClr val="800080"/>
                          </a:solidFill>
                          <a:effectLst/>
                          <a:latin typeface=".VnTime" pitchFamily="34" charset="0"/>
                        </a:rPr>
                        <a:t> </a:t>
                      </a:r>
                      <a:r>
                        <a:rPr kumimoji="0" lang="en-US" sz="3200" b="1" i="0" u="none" strike="noStrike" cap="none" normalizeH="0" baseline="0" dirty="0" err="1" smtClean="0">
                          <a:ln>
                            <a:noFill/>
                          </a:ln>
                          <a:solidFill>
                            <a:srgbClr val="800080"/>
                          </a:solidFill>
                          <a:effectLst/>
                          <a:latin typeface=".VnTime" pitchFamily="34" charset="0"/>
                        </a:rPr>
                        <a:t>nhiÒu</a:t>
                      </a:r>
                      <a:r>
                        <a:rPr kumimoji="0" lang="en-US" sz="3200" b="1" i="0" u="none" strike="noStrike" cap="none" normalizeH="0" baseline="0" dirty="0" smtClean="0">
                          <a:ln>
                            <a:noFill/>
                          </a:ln>
                          <a:solidFill>
                            <a:srgbClr val="800080"/>
                          </a:solidFill>
                          <a:effectLst/>
                          <a:latin typeface=".VnTime" pitchFamily="34" charset="0"/>
                        </a:rPr>
                        <a:t> </a:t>
                      </a:r>
                      <a:r>
                        <a:rPr kumimoji="0" lang="en-US" sz="3200" b="1" i="0" u="none" strike="noStrike" cap="none" normalizeH="0" baseline="0" dirty="0" err="1" smtClean="0">
                          <a:ln>
                            <a:noFill/>
                          </a:ln>
                          <a:solidFill>
                            <a:srgbClr val="800080"/>
                          </a:solidFill>
                          <a:effectLst/>
                          <a:latin typeface=".VnTime" pitchFamily="34" charset="0"/>
                        </a:rPr>
                        <a:t>tµu</a:t>
                      </a:r>
                      <a:r>
                        <a:rPr kumimoji="0" lang="en-US" sz="3200" b="1" i="0" u="none" strike="noStrike" cap="none" normalizeH="0" baseline="0" dirty="0" smtClean="0">
                          <a:ln>
                            <a:noFill/>
                          </a:ln>
                          <a:solidFill>
                            <a:srgbClr val="800080"/>
                          </a:solidFill>
                          <a:effectLst/>
                          <a:latin typeface=".VnTime" pitchFamily="34" charset="0"/>
                        </a:rPr>
                        <a:t> </a:t>
                      </a:r>
                      <a:r>
                        <a:rPr kumimoji="0" lang="en-US" sz="3200" b="1" i="0" u="none" strike="noStrike" cap="none" normalizeH="0" baseline="0" dirty="0" err="1" smtClean="0">
                          <a:ln>
                            <a:noFill/>
                          </a:ln>
                          <a:solidFill>
                            <a:srgbClr val="800080"/>
                          </a:solidFill>
                          <a:effectLst/>
                          <a:latin typeface=".VnTime" pitchFamily="34" charset="0"/>
                        </a:rPr>
                        <a:t>xe</a:t>
                      </a:r>
                      <a:r>
                        <a:rPr kumimoji="0" lang="en-US" sz="3200" b="1" i="0" u="none" strike="noStrike" cap="none" normalizeH="0" baseline="0" dirty="0" smtClean="0">
                          <a:ln>
                            <a:noFill/>
                          </a:ln>
                          <a:solidFill>
                            <a:srgbClr val="800080"/>
                          </a:solidFill>
                          <a:effectLst/>
                          <a:latin typeface=".VnTime" pitchFamily="34" charset="0"/>
                        </a:rPr>
                        <a:t>. Tµu lín, tµu bÐ ®Ëu ®Çy mÆt n­ước. </a:t>
                      </a:r>
                      <a:r>
                        <a:rPr kumimoji="0" lang="en-US" sz="3200" b="1" i="0" u="none" strike="noStrike" cap="none" normalizeH="0" baseline="0" dirty="0" err="1" smtClean="0">
                          <a:ln>
                            <a:noFill/>
                          </a:ln>
                          <a:solidFill>
                            <a:srgbClr val="800080"/>
                          </a:solidFill>
                          <a:effectLst/>
                          <a:latin typeface=".VnTime" pitchFamily="34" charset="0"/>
                        </a:rPr>
                        <a:t>Xe</a:t>
                      </a:r>
                      <a:r>
                        <a:rPr kumimoji="0" lang="en-US" sz="3200" b="1" i="0" u="none" strike="noStrike" cap="none" normalizeH="0" baseline="0" dirty="0" smtClean="0">
                          <a:ln>
                            <a:noFill/>
                          </a:ln>
                          <a:solidFill>
                            <a:srgbClr val="800080"/>
                          </a:solidFill>
                          <a:effectLst/>
                          <a:latin typeface=".VnTime" pitchFamily="34" charset="0"/>
                        </a:rPr>
                        <a:t> to, </a:t>
                      </a:r>
                      <a:r>
                        <a:rPr kumimoji="0" lang="en-US" sz="3200" b="1" i="0" u="none" strike="noStrike" cap="none" normalizeH="0" baseline="0" dirty="0" err="1" smtClean="0">
                          <a:ln>
                            <a:noFill/>
                          </a:ln>
                          <a:solidFill>
                            <a:srgbClr val="800080"/>
                          </a:solidFill>
                          <a:effectLst/>
                          <a:latin typeface=".VnTime" pitchFamily="34" charset="0"/>
                        </a:rPr>
                        <a:t>xe</a:t>
                      </a:r>
                      <a:r>
                        <a:rPr kumimoji="0" lang="en-US" sz="3200" b="1" i="0" u="none" strike="noStrike" cap="none" normalizeH="0" baseline="0" dirty="0" smtClean="0">
                          <a:ln>
                            <a:noFill/>
                          </a:ln>
                          <a:solidFill>
                            <a:srgbClr val="800080"/>
                          </a:solidFill>
                          <a:effectLst/>
                          <a:latin typeface=".VnTime" pitchFamily="34" charset="0"/>
                        </a:rPr>
                        <a:t> </a:t>
                      </a:r>
                      <a:r>
                        <a:rPr kumimoji="0" lang="en-US" sz="3200" b="1" i="0" u="none" strike="noStrike" cap="none" normalizeH="0" baseline="0" dirty="0" err="1" smtClean="0">
                          <a:ln>
                            <a:noFill/>
                          </a:ln>
                          <a:solidFill>
                            <a:srgbClr val="800080"/>
                          </a:solidFill>
                          <a:effectLst/>
                          <a:latin typeface=".VnTime" pitchFamily="34" charset="0"/>
                        </a:rPr>
                        <a:t>nhá</a:t>
                      </a:r>
                      <a:r>
                        <a:rPr kumimoji="0" lang="en-US" sz="3200" b="1" i="0" u="none" strike="noStrike" cap="none" normalizeH="0" baseline="0" dirty="0" smtClean="0">
                          <a:ln>
                            <a:noFill/>
                          </a:ln>
                          <a:solidFill>
                            <a:srgbClr val="800080"/>
                          </a:solidFill>
                          <a:effectLst/>
                          <a:latin typeface=".VnTime" pitchFamily="34" charset="0"/>
                        </a:rPr>
                        <a:t> </a:t>
                      </a:r>
                      <a:r>
                        <a:rPr kumimoji="0" lang="en-US" sz="3200" b="1" i="0" u="none" strike="noStrike" cap="none" normalizeH="0" baseline="0" dirty="0" err="1" smtClean="0">
                          <a:ln>
                            <a:noFill/>
                          </a:ln>
                          <a:solidFill>
                            <a:srgbClr val="800080"/>
                          </a:solidFill>
                          <a:effectLst/>
                          <a:latin typeface=".VnTime" pitchFamily="34" charset="0"/>
                        </a:rPr>
                        <a:t>nhËn</a:t>
                      </a:r>
                      <a:r>
                        <a:rPr kumimoji="0" lang="en-US" sz="3200" b="1" i="0" u="none" strike="noStrike" cap="none" normalizeH="0" baseline="0" dirty="0" smtClean="0">
                          <a:ln>
                            <a:noFill/>
                          </a:ln>
                          <a:solidFill>
                            <a:srgbClr val="800080"/>
                          </a:solidFill>
                          <a:effectLst/>
                          <a:latin typeface=".VnTime" pitchFamily="34" charset="0"/>
                        </a:rPr>
                        <a:t> </a:t>
                      </a:r>
                      <a:r>
                        <a:rPr kumimoji="0" lang="en-US" sz="3200" b="1" i="0" u="none" strike="noStrike" cap="none" normalizeH="0" baseline="0" dirty="0" err="1" smtClean="0">
                          <a:ln>
                            <a:noFill/>
                          </a:ln>
                          <a:solidFill>
                            <a:srgbClr val="800080"/>
                          </a:solidFill>
                          <a:effectLst/>
                          <a:latin typeface=".VnTime" pitchFamily="34" charset="0"/>
                        </a:rPr>
                        <a:t>hµng</a:t>
                      </a:r>
                      <a:r>
                        <a:rPr kumimoji="0" lang="en-US" sz="3200" b="1" i="0" u="none" strike="noStrike" cap="none" normalizeH="0" baseline="0" dirty="0" smtClean="0">
                          <a:ln>
                            <a:noFill/>
                          </a:ln>
                          <a:solidFill>
                            <a:srgbClr val="800080"/>
                          </a:solidFill>
                          <a:effectLst/>
                          <a:latin typeface=".VnTime" pitchFamily="34" charset="0"/>
                        </a:rPr>
                        <a:t> </a:t>
                      </a:r>
                      <a:r>
                        <a:rPr kumimoji="0" lang="en-US" sz="3200" b="1" i="0" u="none" strike="noStrike" cap="none" normalizeH="0" baseline="0" dirty="0" err="1" smtClean="0">
                          <a:ln>
                            <a:noFill/>
                          </a:ln>
                          <a:solidFill>
                            <a:srgbClr val="800080"/>
                          </a:solidFill>
                          <a:effectLst/>
                          <a:latin typeface=".VnTime" pitchFamily="34" charset="0"/>
                        </a:rPr>
                        <a:t>vÒ</a:t>
                      </a:r>
                      <a:r>
                        <a:rPr kumimoji="0" lang="en-US" sz="3200" b="1" i="0" u="none" strike="noStrike" cap="none" normalizeH="0" baseline="0" dirty="0" smtClean="0">
                          <a:ln>
                            <a:noFill/>
                          </a:ln>
                          <a:solidFill>
                            <a:srgbClr val="800080"/>
                          </a:solidFill>
                          <a:effectLst/>
                          <a:latin typeface=".VnTime" pitchFamily="34" charset="0"/>
                        </a:rPr>
                        <a:t> vµ </a:t>
                      </a:r>
                      <a:r>
                        <a:rPr kumimoji="0" lang="en-US" sz="3200" b="1" i="0" u="none" strike="noStrike" cap="none" normalizeH="0" baseline="0" dirty="0" err="1" smtClean="0">
                          <a:ln>
                            <a:noFill/>
                          </a:ln>
                          <a:solidFill>
                            <a:srgbClr val="800080"/>
                          </a:solidFill>
                          <a:effectLst/>
                          <a:latin typeface=".VnTime" pitchFamily="34" charset="0"/>
                        </a:rPr>
                        <a:t>chë</a:t>
                      </a:r>
                      <a:r>
                        <a:rPr kumimoji="0" lang="en-US" sz="3200" b="1" i="0" u="none" strike="noStrike" cap="none" normalizeH="0" baseline="0" dirty="0" smtClean="0">
                          <a:ln>
                            <a:noFill/>
                          </a:ln>
                          <a:solidFill>
                            <a:srgbClr val="800080"/>
                          </a:solidFill>
                          <a:effectLst/>
                          <a:latin typeface=".VnTime" pitchFamily="34" charset="0"/>
                        </a:rPr>
                        <a:t> </a:t>
                      </a:r>
                      <a:r>
                        <a:rPr kumimoji="0" lang="en-US" sz="3200" b="1" i="0" u="none" strike="noStrike" cap="none" normalizeH="0" baseline="0" dirty="0" err="1" smtClean="0">
                          <a:ln>
                            <a:noFill/>
                          </a:ln>
                          <a:solidFill>
                            <a:srgbClr val="800080"/>
                          </a:solidFill>
                          <a:effectLst/>
                          <a:latin typeface=".VnTime" pitchFamily="34" charset="0"/>
                        </a:rPr>
                        <a:t>hµng</a:t>
                      </a:r>
                      <a:r>
                        <a:rPr kumimoji="0" lang="en-US" sz="3200" b="1" i="0" u="none" strike="noStrike" cap="none" normalizeH="0" baseline="0" dirty="0" smtClean="0">
                          <a:ln>
                            <a:noFill/>
                          </a:ln>
                          <a:solidFill>
                            <a:srgbClr val="800080"/>
                          </a:solidFill>
                          <a:effectLst/>
                          <a:latin typeface=".VnTime" pitchFamily="34" charset="0"/>
                        </a:rPr>
                        <a:t> </a:t>
                      </a:r>
                      <a:r>
                        <a:rPr kumimoji="0" lang="en-US" sz="3200" b="1" i="0" u="none" strike="noStrike" cap="none" normalizeH="0" baseline="0" dirty="0" err="1" smtClean="0">
                          <a:ln>
                            <a:noFill/>
                          </a:ln>
                          <a:solidFill>
                            <a:srgbClr val="800080"/>
                          </a:solidFill>
                          <a:effectLst/>
                          <a:latin typeface=".VnTime" pitchFamily="34" charset="0"/>
                        </a:rPr>
                        <a:t>ra.</a:t>
                      </a:r>
                      <a:r>
                        <a:rPr kumimoji="0" lang="en-US" sz="3200" b="1" i="0" u="none" strike="noStrike" cap="none" normalizeH="0" baseline="0" dirty="0" smtClean="0">
                          <a:ln>
                            <a:noFill/>
                          </a:ln>
                          <a:solidFill>
                            <a:srgbClr val="800080"/>
                          </a:solidFill>
                          <a:effectLst/>
                          <a:latin typeface=".VnTime" pitchFamily="34" charset="0"/>
                        </a:rPr>
                        <a:t> </a:t>
                      </a:r>
                      <a:r>
                        <a:rPr kumimoji="0" lang="en-US" sz="3200" b="1" i="0" u="none" strike="noStrike" cap="none" normalizeH="0" baseline="0" dirty="0" err="1" smtClean="0">
                          <a:ln>
                            <a:noFill/>
                          </a:ln>
                          <a:solidFill>
                            <a:srgbClr val="800080"/>
                          </a:solidFill>
                          <a:effectLst/>
                          <a:latin typeface=".VnTime" pitchFamily="34" charset="0"/>
                        </a:rPr>
                        <a:t>TÊt</a:t>
                      </a:r>
                      <a:r>
                        <a:rPr kumimoji="0" lang="en-US" sz="3200" b="1" i="0" u="none" strike="noStrike" cap="none" normalizeH="0" baseline="0" dirty="0" smtClean="0">
                          <a:ln>
                            <a:noFill/>
                          </a:ln>
                          <a:solidFill>
                            <a:srgbClr val="800080"/>
                          </a:solidFill>
                          <a:effectLst/>
                          <a:latin typeface=".VnTime" pitchFamily="34" charset="0"/>
                        </a:rPr>
                        <a:t> c¶ ®</a:t>
                      </a:r>
                      <a:r>
                        <a:rPr kumimoji="0" lang="en-US" sz="3200" b="1" i="0" u="none" strike="noStrike" cap="none" normalizeH="0" baseline="0" dirty="0" err="1" smtClean="0">
                          <a:ln>
                            <a:noFill/>
                          </a:ln>
                          <a:solidFill>
                            <a:srgbClr val="800080"/>
                          </a:solidFill>
                          <a:effectLst/>
                          <a:latin typeface=".VnTime" pitchFamily="34" charset="0"/>
                        </a:rPr>
                        <a:t>Òu</a:t>
                      </a:r>
                      <a:r>
                        <a:rPr kumimoji="0" lang="en-US" sz="3200" b="1" i="0" u="none" strike="noStrike" cap="none" normalizeH="0" baseline="0" dirty="0" smtClean="0">
                          <a:ln>
                            <a:noFill/>
                          </a:ln>
                          <a:solidFill>
                            <a:srgbClr val="800080"/>
                          </a:solidFill>
                          <a:effectLst/>
                          <a:latin typeface=".VnTime" pitchFamily="34" charset="0"/>
                        </a:rPr>
                        <a:t> ho¹t ®</a:t>
                      </a:r>
                      <a:r>
                        <a:rPr kumimoji="0" lang="en-US" sz="3200" b="1" i="0" u="none" strike="noStrike" cap="none" normalizeH="0" baseline="0" dirty="0" err="1" smtClean="0">
                          <a:ln>
                            <a:noFill/>
                          </a:ln>
                          <a:solidFill>
                            <a:srgbClr val="800080"/>
                          </a:solidFill>
                          <a:effectLst/>
                          <a:latin typeface=".VnTime" pitchFamily="34" charset="0"/>
                        </a:rPr>
                        <a:t>éng</a:t>
                      </a:r>
                      <a:r>
                        <a:rPr kumimoji="0" lang="en-US" sz="3200" b="1" i="0" u="none" strike="noStrike" cap="none" normalizeH="0" baseline="0" dirty="0" smtClean="0">
                          <a:ln>
                            <a:noFill/>
                          </a:ln>
                          <a:solidFill>
                            <a:srgbClr val="800080"/>
                          </a:solidFill>
                          <a:effectLst/>
                          <a:latin typeface=".VnTime" pitchFamily="34" charset="0"/>
                        </a:rPr>
                        <a:t> </a:t>
                      </a:r>
                      <a:r>
                        <a:rPr kumimoji="0" lang="en-US" sz="3200" b="1" i="0" u="none" strike="noStrike" cap="none" normalizeH="0" baseline="0" dirty="0" err="1" smtClean="0">
                          <a:ln>
                            <a:noFill/>
                          </a:ln>
                          <a:solidFill>
                            <a:srgbClr val="800080"/>
                          </a:solidFill>
                          <a:effectLst/>
                          <a:latin typeface=".VnTime" pitchFamily="34" charset="0"/>
                        </a:rPr>
                        <a:t>liªn</a:t>
                      </a:r>
                      <a:r>
                        <a:rPr kumimoji="0" lang="en-US" sz="3200" b="1" i="0" u="none" strike="noStrike" cap="none" normalizeH="0" baseline="0" dirty="0" smtClean="0">
                          <a:ln>
                            <a:noFill/>
                          </a:ln>
                          <a:solidFill>
                            <a:srgbClr val="800080"/>
                          </a:solidFill>
                          <a:effectLst/>
                          <a:latin typeface=".VnTime" pitchFamily="34" charset="0"/>
                        </a:rPr>
                        <a:t> </a:t>
                      </a:r>
                      <a:r>
                        <a:rPr kumimoji="0" lang="en-US" sz="3200" b="1" i="0" u="none" strike="noStrike" cap="none" normalizeH="0" baseline="0" dirty="0" err="1" smtClean="0">
                          <a:ln>
                            <a:noFill/>
                          </a:ln>
                          <a:solidFill>
                            <a:srgbClr val="800080"/>
                          </a:solidFill>
                          <a:effectLst/>
                          <a:latin typeface=".VnTime" pitchFamily="34" charset="0"/>
                        </a:rPr>
                        <a:t>tôc</a:t>
                      </a:r>
                      <a:r>
                        <a:rPr kumimoji="0" lang="en-US" sz="3200" b="1" i="0" u="none" strike="noStrike" cap="none" normalizeH="0" baseline="0" dirty="0" smtClean="0">
                          <a:ln>
                            <a:noFill/>
                          </a:ln>
                          <a:solidFill>
                            <a:srgbClr val="800080"/>
                          </a:solidFill>
                          <a:effectLst/>
                          <a:latin typeface=".VnTime" pitchFamily="34" charset="0"/>
                        </a:rPr>
                        <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pic>
        <p:nvPicPr>
          <p:cNvPr id="54311" name="Picture 39" descr="advdoor1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2286000"/>
            <a:ext cx="8458200" cy="74613"/>
          </a:xfrm>
          <a:prstGeom prst="rect">
            <a:avLst/>
          </a:prstGeom>
          <a:noFill/>
          <a:extLst>
            <a:ext uri="{909E8E84-426E-40DD-AFC4-6F175D3DCCD1}">
              <a14:hiddenFill xmlns:a14="http://schemas.microsoft.com/office/drawing/2010/main">
                <a:solidFill>
                  <a:srgbClr val="FFFFFF"/>
                </a:solidFill>
              </a14:hiddenFill>
            </a:ext>
          </a:extLst>
        </p:spPr>
      </p:pic>
      <p:pic>
        <p:nvPicPr>
          <p:cNvPr id="54312" name="Picture 40" descr="advdoor1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6400800"/>
            <a:ext cx="8458200" cy="100013"/>
          </a:xfrm>
          <a:prstGeom prst="rect">
            <a:avLst/>
          </a:prstGeom>
          <a:noFill/>
          <a:extLst>
            <a:ext uri="{909E8E84-426E-40DD-AFC4-6F175D3DCCD1}">
              <a14:hiddenFill xmlns:a14="http://schemas.microsoft.com/office/drawing/2010/main">
                <a:solidFill>
                  <a:srgbClr val="FFFFFF"/>
                </a:solidFill>
              </a14:hiddenFill>
            </a:ext>
          </a:extLst>
        </p:spPr>
      </p:pic>
      <p:pic>
        <p:nvPicPr>
          <p:cNvPr id="54328" name="Picture 56" descr="advdoor1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86800" y="2362200"/>
            <a:ext cx="76200" cy="4114800"/>
          </a:xfrm>
          <a:prstGeom prst="rect">
            <a:avLst/>
          </a:prstGeom>
          <a:noFill/>
          <a:extLst>
            <a:ext uri="{909E8E84-426E-40DD-AFC4-6F175D3DCCD1}">
              <a14:hiddenFill xmlns:a14="http://schemas.microsoft.com/office/drawing/2010/main">
                <a:solidFill>
                  <a:srgbClr val="FFFFFF"/>
                </a:solidFill>
              </a14:hiddenFill>
            </a:ext>
          </a:extLst>
        </p:spPr>
      </p:pic>
      <p:pic>
        <p:nvPicPr>
          <p:cNvPr id="54330" name="Picture 58" descr="advdoor1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2895600"/>
            <a:ext cx="8382000" cy="76200"/>
          </a:xfrm>
          <a:prstGeom prst="rect">
            <a:avLst/>
          </a:prstGeom>
          <a:noFill/>
          <a:extLst>
            <a:ext uri="{909E8E84-426E-40DD-AFC4-6F175D3DCCD1}">
              <a14:hiddenFill xmlns:a14="http://schemas.microsoft.com/office/drawing/2010/main">
                <a:solidFill>
                  <a:srgbClr val="FFFFFF"/>
                </a:solidFill>
              </a14:hiddenFill>
            </a:ext>
          </a:extLst>
        </p:spPr>
      </p:pic>
      <p:pic>
        <p:nvPicPr>
          <p:cNvPr id="54333" name="Picture 61" descr="advdoor1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2362200"/>
            <a:ext cx="76200" cy="4114800"/>
          </a:xfrm>
          <a:prstGeom prst="rect">
            <a:avLst/>
          </a:prstGeom>
          <a:noFill/>
          <a:extLst>
            <a:ext uri="{909E8E84-426E-40DD-AFC4-6F175D3DCCD1}">
              <a14:hiddenFill xmlns:a14="http://schemas.microsoft.com/office/drawing/2010/main">
                <a:solidFill>
                  <a:srgbClr val="FFFFFF"/>
                </a:solidFill>
              </a14:hiddenFill>
            </a:ext>
          </a:extLst>
        </p:spPr>
      </p:pic>
      <p:pic>
        <p:nvPicPr>
          <p:cNvPr id="54334" name="Picture 62" descr="advdoor1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19600" y="2362200"/>
            <a:ext cx="76200" cy="4114800"/>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p:cNvSpPr>
            <a:spLocks noGrp="1"/>
          </p:cNvSpPr>
          <p:nvPr>
            <p:ph type="ftr" sz="quarter" idx="11"/>
          </p:nvPr>
        </p:nvSpPr>
        <p:spPr/>
        <p:txBody>
          <a:bodyPr/>
          <a:lstStyle/>
          <a:p>
            <a:endParaRPr lang="en-US">
              <a:solidFill>
                <a:srgbClr val="000000"/>
              </a:solidFill>
            </a:endParaRPr>
          </a:p>
        </p:txBody>
      </p:sp>
      <p:sp>
        <p:nvSpPr>
          <p:cNvPr id="3" name="Slide Number Placeholder 2"/>
          <p:cNvSpPr>
            <a:spLocks noGrp="1"/>
          </p:cNvSpPr>
          <p:nvPr>
            <p:ph type="sldNum" sz="quarter" idx="12"/>
          </p:nvPr>
        </p:nvSpPr>
        <p:spPr/>
        <p:txBody>
          <a:bodyPr/>
          <a:lstStyle/>
          <a:p>
            <a:fld id="{C25DAAAA-0CC6-452B-B125-FB495245D36C}" type="slidenum">
              <a:rPr lang="en-US" smtClean="0">
                <a:solidFill>
                  <a:srgbClr val="000000"/>
                </a:solidFill>
              </a:rPr>
              <a:pPr/>
              <a:t>22</a:t>
            </a:fld>
            <a:endParaRPr lang="en-US">
              <a:solidFill>
                <a:srgbClr val="000000"/>
              </a:solidFill>
            </a:endParaRPr>
          </a:p>
        </p:txBody>
      </p:sp>
    </p:spTree>
    <p:extLst>
      <p:ext uri="{BB962C8B-B14F-4D97-AF65-F5344CB8AC3E}">
        <p14:creationId xmlns:p14="http://schemas.microsoft.com/office/powerpoint/2010/main" val="30225308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0688" name="Group 32"/>
          <p:cNvGraphicFramePr>
            <a:graphicFrameLocks noGrp="1"/>
          </p:cNvGraphicFramePr>
          <p:nvPr>
            <p:ph sz="half" idx="2"/>
            <p:extLst>
              <p:ext uri="{D42A27DB-BD31-4B8C-83A1-F6EECF244321}">
                <p14:modId xmlns:p14="http://schemas.microsoft.com/office/powerpoint/2010/main" val="4186162667"/>
              </p:ext>
            </p:extLst>
          </p:nvPr>
        </p:nvGraphicFramePr>
        <p:xfrm>
          <a:off x="317938" y="990600"/>
          <a:ext cx="8534400" cy="2946083"/>
        </p:xfrm>
        <a:graphic>
          <a:graphicData uri="http://schemas.openxmlformats.org/drawingml/2006/table">
            <a:tbl>
              <a:tblPr/>
              <a:tblGrid>
                <a:gridCol w="4230688">
                  <a:extLst>
                    <a:ext uri="{9D8B030D-6E8A-4147-A177-3AD203B41FA5}">
                      <a16:colId xmlns:a16="http://schemas.microsoft.com/office/drawing/2014/main" val="20000"/>
                    </a:ext>
                  </a:extLst>
                </a:gridCol>
                <a:gridCol w="4303712">
                  <a:extLst>
                    <a:ext uri="{9D8B030D-6E8A-4147-A177-3AD203B41FA5}">
                      <a16:colId xmlns:a16="http://schemas.microsoft.com/office/drawing/2014/main" val="20001"/>
                    </a:ext>
                  </a:extLst>
                </a:gridCol>
              </a:tblGrid>
              <a:tr h="42068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dirty="0" smtClean="0">
                          <a:ln>
                            <a:noFill/>
                          </a:ln>
                          <a:solidFill>
                            <a:srgbClr val="3333CC"/>
                          </a:solidFill>
                          <a:effectLst/>
                          <a:latin typeface=".VnTime" pitchFamily="34" charset="0"/>
                        </a:rPr>
                        <a:t>§o¹n 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smtClean="0">
                          <a:ln>
                            <a:noFill/>
                          </a:ln>
                          <a:solidFill>
                            <a:srgbClr val="3333CC"/>
                          </a:solidFill>
                          <a:effectLst/>
                          <a:latin typeface=".VnTime" pitchFamily="34" charset="0"/>
                        </a:rPr>
                        <a:t>§o¹n b</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366963">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err="1" smtClean="0">
                          <a:ln>
                            <a:noFill/>
                          </a:ln>
                          <a:solidFill>
                            <a:srgbClr val="3333CC"/>
                          </a:solidFill>
                          <a:effectLst/>
                          <a:latin typeface=".VnTime" pitchFamily="34" charset="0"/>
                        </a:rPr>
                        <a:t>BÕn</a:t>
                      </a:r>
                      <a:r>
                        <a:rPr kumimoji="0" lang="en-US" sz="2400" b="1" i="0" u="none" strike="noStrike" cap="none" normalizeH="0" baseline="0" dirty="0" smtClean="0">
                          <a:ln>
                            <a:noFill/>
                          </a:ln>
                          <a:solidFill>
                            <a:srgbClr val="3333CC"/>
                          </a:solidFill>
                          <a:effectLst/>
                          <a:latin typeface=".VnTime" pitchFamily="34" charset="0"/>
                        </a:rPr>
                        <a:t> </a:t>
                      </a:r>
                      <a:r>
                        <a:rPr kumimoji="0" lang="en-US" sz="2400" b="1" i="0" u="none" strike="noStrike" cap="none" normalizeH="0" baseline="0" dirty="0" err="1" smtClean="0">
                          <a:ln>
                            <a:noFill/>
                          </a:ln>
                          <a:solidFill>
                            <a:srgbClr val="3333CC"/>
                          </a:solidFill>
                          <a:effectLst/>
                          <a:latin typeface=".VnTime" pitchFamily="34" charset="0"/>
                        </a:rPr>
                        <a:t>c¶ng</a:t>
                      </a:r>
                      <a:r>
                        <a:rPr kumimoji="0" lang="en-US" sz="2400" b="1" i="0" u="none" strike="noStrike" cap="none" normalizeH="0" baseline="0" dirty="0" smtClean="0">
                          <a:ln>
                            <a:noFill/>
                          </a:ln>
                          <a:solidFill>
                            <a:srgbClr val="3333CC"/>
                          </a:solidFill>
                          <a:effectLst/>
                          <a:latin typeface=".VnTime" pitchFamily="34" charset="0"/>
                        </a:rPr>
                        <a:t> </a:t>
                      </a:r>
                      <a:r>
                        <a:rPr kumimoji="0" lang="en-US" sz="2400" b="1" i="0" u="none" strike="noStrike" cap="none" normalizeH="0" baseline="0" dirty="0" err="1" smtClean="0">
                          <a:ln>
                            <a:noFill/>
                          </a:ln>
                          <a:solidFill>
                            <a:srgbClr val="3333CC"/>
                          </a:solidFill>
                          <a:effectLst/>
                          <a:latin typeface=".VnTime" pitchFamily="34" charset="0"/>
                        </a:rPr>
                        <a:t>lóc</a:t>
                      </a:r>
                      <a:r>
                        <a:rPr kumimoji="0" lang="en-US" sz="2400" b="1" i="0" u="none" strike="noStrike" cap="none" normalizeH="0" baseline="0" dirty="0" smtClean="0">
                          <a:ln>
                            <a:noFill/>
                          </a:ln>
                          <a:solidFill>
                            <a:srgbClr val="3333CC"/>
                          </a:solidFill>
                          <a:effectLst/>
                          <a:latin typeface=".VnTime" pitchFamily="34" charset="0"/>
                        </a:rPr>
                        <a:t> </a:t>
                      </a:r>
                      <a:r>
                        <a:rPr kumimoji="0" lang="en-US" sz="2400" b="1" i="0" u="none" strike="noStrike" cap="none" normalizeH="0" baseline="0" dirty="0" err="1" smtClean="0">
                          <a:ln>
                            <a:noFill/>
                          </a:ln>
                          <a:solidFill>
                            <a:srgbClr val="3333CC"/>
                          </a:solidFill>
                          <a:effectLst/>
                          <a:latin typeface=".VnTime" pitchFamily="34" charset="0"/>
                        </a:rPr>
                        <a:t>nµo</a:t>
                      </a:r>
                      <a:r>
                        <a:rPr kumimoji="0" lang="en-US" sz="2400" b="1" i="0" u="none" strike="noStrike" cap="none" normalizeH="0" baseline="0" dirty="0" smtClean="0">
                          <a:ln>
                            <a:noFill/>
                          </a:ln>
                          <a:solidFill>
                            <a:srgbClr val="3333CC"/>
                          </a:solidFill>
                          <a:effectLst/>
                          <a:latin typeface=".VnTime" pitchFamily="34" charset="0"/>
                        </a:rPr>
                        <a:t> </a:t>
                      </a:r>
                      <a:r>
                        <a:rPr kumimoji="0" lang="en-US" sz="2400" b="1" i="0" u="none" strike="noStrike" cap="none" normalizeH="0" baseline="0" dirty="0" err="1" smtClean="0">
                          <a:ln>
                            <a:noFill/>
                          </a:ln>
                          <a:solidFill>
                            <a:srgbClr val="3333CC"/>
                          </a:solidFill>
                          <a:effectLst/>
                          <a:latin typeface=".VnTime" pitchFamily="34" charset="0"/>
                        </a:rPr>
                        <a:t>còng</a:t>
                      </a:r>
                      <a:r>
                        <a:rPr kumimoji="0" lang="en-US" sz="2400" b="1" i="0" u="none" strike="noStrike" cap="none" normalizeH="0" baseline="0" dirty="0" smtClean="0">
                          <a:ln>
                            <a:noFill/>
                          </a:ln>
                          <a:solidFill>
                            <a:srgbClr val="3333CC"/>
                          </a:solidFill>
                          <a:effectLst/>
                          <a:latin typeface=".VnTime" pitchFamily="34" charset="0"/>
                        </a:rPr>
                        <a:t> ®«ng </a:t>
                      </a:r>
                      <a:r>
                        <a:rPr kumimoji="0" lang="en-US" sz="2400" b="1" i="0" u="none" strike="noStrike" cap="none" normalizeH="0" baseline="0" dirty="0" err="1" smtClean="0">
                          <a:ln>
                            <a:noFill/>
                          </a:ln>
                          <a:solidFill>
                            <a:srgbClr val="3333CC"/>
                          </a:solidFill>
                          <a:effectLst/>
                          <a:latin typeface=".VnTime" pitchFamily="34" charset="0"/>
                        </a:rPr>
                        <a:t>vui</a:t>
                      </a:r>
                      <a:r>
                        <a:rPr kumimoji="0" lang="en-US" sz="2400" b="1" i="0" u="none" strike="noStrike" cap="none" normalizeH="0" baseline="0" dirty="0" smtClean="0">
                          <a:ln>
                            <a:noFill/>
                          </a:ln>
                          <a:solidFill>
                            <a:srgbClr val="3333CC"/>
                          </a:solidFill>
                          <a:effectLst/>
                          <a:latin typeface=".VnTime" pitchFamily="34" charset="0"/>
                        </a:rPr>
                        <a:t>. Tµu mÑ, tµu con ®Ëu ®Çy mÆt </a:t>
                      </a:r>
                      <a:r>
                        <a:rPr kumimoji="0" lang="en-US" sz="2400" b="1" i="0" u="none" strike="noStrike" cap="none" normalizeH="0" baseline="0" dirty="0" smtClean="0">
                          <a:ln>
                            <a:noFill/>
                          </a:ln>
                          <a:solidFill>
                            <a:srgbClr val="3333CC"/>
                          </a:solidFill>
                          <a:effectLst/>
                          <a:latin typeface="Times New Roman" panose="02020603050405020304" pitchFamily="18" charset="0"/>
                          <a:cs typeface="Times New Roman" panose="02020603050405020304" pitchFamily="18" charset="0"/>
                        </a:rPr>
                        <a:t>nước.</a:t>
                      </a:r>
                      <a:r>
                        <a:rPr kumimoji="0" lang="en-US" sz="2400" b="1" i="0" u="none" strike="noStrike" cap="none" normalizeH="0" baseline="0" dirty="0" smtClean="0">
                          <a:ln>
                            <a:noFill/>
                          </a:ln>
                          <a:solidFill>
                            <a:srgbClr val="3333CC"/>
                          </a:solidFill>
                          <a:effectLst/>
                          <a:latin typeface=".VnTime" pitchFamily="34" charset="0"/>
                        </a:rPr>
                        <a:t> </a:t>
                      </a:r>
                      <a:r>
                        <a:rPr kumimoji="0" lang="en-US" sz="2400" b="1" i="0" u="none" strike="noStrike" cap="none" normalizeH="0" baseline="0" dirty="0" err="1" smtClean="0">
                          <a:ln>
                            <a:noFill/>
                          </a:ln>
                          <a:solidFill>
                            <a:srgbClr val="3333CC"/>
                          </a:solidFill>
                          <a:effectLst/>
                          <a:latin typeface=".VnTime" pitchFamily="34" charset="0"/>
                        </a:rPr>
                        <a:t>Xe</a:t>
                      </a:r>
                      <a:r>
                        <a:rPr kumimoji="0" lang="en-US" sz="2400" b="1" i="0" u="none" strike="noStrike" cap="none" normalizeH="0" baseline="0" dirty="0" smtClean="0">
                          <a:ln>
                            <a:noFill/>
                          </a:ln>
                          <a:solidFill>
                            <a:srgbClr val="3333CC"/>
                          </a:solidFill>
                          <a:effectLst/>
                          <a:latin typeface=".VnTime" pitchFamily="34" charset="0"/>
                        </a:rPr>
                        <a:t> </a:t>
                      </a:r>
                      <a:r>
                        <a:rPr kumimoji="0" lang="en-US" sz="2400" b="1" i="0" u="none" strike="noStrike" cap="none" normalizeH="0" baseline="0" dirty="0" err="1" smtClean="0">
                          <a:ln>
                            <a:noFill/>
                          </a:ln>
                          <a:solidFill>
                            <a:srgbClr val="3333CC"/>
                          </a:solidFill>
                          <a:effectLst/>
                          <a:latin typeface=".VnTime" pitchFamily="34" charset="0"/>
                        </a:rPr>
                        <a:t>anh</a:t>
                      </a:r>
                      <a:r>
                        <a:rPr kumimoji="0" lang="en-US" sz="2400" b="1" i="0" u="none" strike="noStrike" cap="none" normalizeH="0" baseline="0" dirty="0" smtClean="0">
                          <a:ln>
                            <a:noFill/>
                          </a:ln>
                          <a:solidFill>
                            <a:srgbClr val="3333CC"/>
                          </a:solidFill>
                          <a:effectLst/>
                          <a:latin typeface=".VnTime" pitchFamily="34" charset="0"/>
                        </a:rPr>
                        <a:t>, </a:t>
                      </a:r>
                      <a:r>
                        <a:rPr kumimoji="0" lang="en-US" sz="2400" b="1" i="0" u="none" strike="noStrike" cap="none" normalizeH="0" baseline="0" dirty="0" err="1" smtClean="0">
                          <a:ln>
                            <a:noFill/>
                          </a:ln>
                          <a:solidFill>
                            <a:srgbClr val="3333CC"/>
                          </a:solidFill>
                          <a:effectLst/>
                          <a:latin typeface=".VnTime" pitchFamily="34" charset="0"/>
                        </a:rPr>
                        <a:t>xe</a:t>
                      </a:r>
                      <a:r>
                        <a:rPr kumimoji="0" lang="en-US" sz="2400" b="1" i="0" u="none" strike="noStrike" cap="none" normalizeH="0" baseline="0" dirty="0" smtClean="0">
                          <a:ln>
                            <a:noFill/>
                          </a:ln>
                          <a:solidFill>
                            <a:srgbClr val="3333CC"/>
                          </a:solidFill>
                          <a:effectLst/>
                          <a:latin typeface=".VnTime" pitchFamily="34" charset="0"/>
                        </a:rPr>
                        <a:t> </a:t>
                      </a:r>
                      <a:r>
                        <a:rPr kumimoji="0" lang="en-US" sz="2400" b="1" i="0" u="none" strike="noStrike" cap="none" normalizeH="0" baseline="0" dirty="0" err="1" smtClean="0">
                          <a:ln>
                            <a:noFill/>
                          </a:ln>
                          <a:solidFill>
                            <a:srgbClr val="3333CC"/>
                          </a:solidFill>
                          <a:effectLst/>
                          <a:latin typeface=".VnTime" pitchFamily="34" charset="0"/>
                        </a:rPr>
                        <a:t>em</a:t>
                      </a:r>
                      <a:r>
                        <a:rPr kumimoji="0" lang="en-US" sz="2400" b="1" i="0" u="none" strike="noStrike" cap="none" normalizeH="0" baseline="0" dirty="0" smtClean="0">
                          <a:ln>
                            <a:noFill/>
                          </a:ln>
                          <a:solidFill>
                            <a:srgbClr val="3333CC"/>
                          </a:solidFill>
                          <a:effectLst/>
                          <a:latin typeface=".VnTime" pitchFamily="34" charset="0"/>
                        </a:rPr>
                        <a:t> </a:t>
                      </a:r>
                      <a:r>
                        <a:rPr kumimoji="0" lang="en-US" sz="2400" b="1" i="0" u="none" strike="noStrike" cap="none" normalizeH="0" baseline="0" dirty="0" err="1" smtClean="0">
                          <a:ln>
                            <a:noFill/>
                          </a:ln>
                          <a:solidFill>
                            <a:srgbClr val="3333CC"/>
                          </a:solidFill>
                          <a:effectLst/>
                          <a:latin typeface=".VnTime" pitchFamily="34" charset="0"/>
                        </a:rPr>
                        <a:t>tÝu</a:t>
                      </a:r>
                      <a:r>
                        <a:rPr kumimoji="0" lang="en-US" sz="2400" b="1" i="0" u="none" strike="noStrike" cap="none" normalizeH="0" baseline="0" dirty="0" smtClean="0">
                          <a:ln>
                            <a:noFill/>
                          </a:ln>
                          <a:solidFill>
                            <a:srgbClr val="3333CC"/>
                          </a:solidFill>
                          <a:effectLst/>
                          <a:latin typeface=".VnTime" pitchFamily="34" charset="0"/>
                        </a:rPr>
                        <a:t> </a:t>
                      </a:r>
                      <a:r>
                        <a:rPr kumimoji="0" lang="en-US" sz="2400" b="1" i="0" u="none" strike="noStrike" cap="none" normalizeH="0" baseline="0" dirty="0" err="1" smtClean="0">
                          <a:ln>
                            <a:noFill/>
                          </a:ln>
                          <a:solidFill>
                            <a:srgbClr val="3333CC"/>
                          </a:solidFill>
                          <a:effectLst/>
                          <a:latin typeface=".VnTime" pitchFamily="34" charset="0"/>
                        </a:rPr>
                        <a:t>tÝt</a:t>
                      </a:r>
                      <a:r>
                        <a:rPr kumimoji="0" lang="en-US" sz="2400" b="1" i="0" u="none" strike="noStrike" cap="none" normalizeH="0" baseline="0" dirty="0" smtClean="0">
                          <a:ln>
                            <a:noFill/>
                          </a:ln>
                          <a:solidFill>
                            <a:srgbClr val="3333CC"/>
                          </a:solidFill>
                          <a:effectLst/>
                          <a:latin typeface=".VnTime" pitchFamily="34" charset="0"/>
                        </a:rPr>
                        <a:t> </a:t>
                      </a:r>
                      <a:r>
                        <a:rPr kumimoji="0" lang="en-US" sz="2400" b="1" i="0" u="none" strike="noStrike" cap="none" normalizeH="0" baseline="0" dirty="0" err="1" smtClean="0">
                          <a:ln>
                            <a:noFill/>
                          </a:ln>
                          <a:solidFill>
                            <a:srgbClr val="3333CC"/>
                          </a:solidFill>
                          <a:effectLst/>
                          <a:latin typeface=".VnTime" pitchFamily="34" charset="0"/>
                        </a:rPr>
                        <a:t>nhËn</a:t>
                      </a:r>
                      <a:r>
                        <a:rPr kumimoji="0" lang="en-US" sz="2400" b="1" i="0" u="none" strike="noStrike" cap="none" normalizeH="0" baseline="0" dirty="0" smtClean="0">
                          <a:ln>
                            <a:noFill/>
                          </a:ln>
                          <a:solidFill>
                            <a:srgbClr val="3333CC"/>
                          </a:solidFill>
                          <a:effectLst/>
                          <a:latin typeface=".VnTime" pitchFamily="34" charset="0"/>
                        </a:rPr>
                        <a:t> </a:t>
                      </a:r>
                      <a:r>
                        <a:rPr kumimoji="0" lang="en-US" sz="2400" b="1" i="0" u="none" strike="noStrike" cap="none" normalizeH="0" baseline="0" dirty="0" err="1" smtClean="0">
                          <a:ln>
                            <a:noFill/>
                          </a:ln>
                          <a:solidFill>
                            <a:srgbClr val="3333CC"/>
                          </a:solidFill>
                          <a:effectLst/>
                          <a:latin typeface=".VnTime" pitchFamily="34" charset="0"/>
                        </a:rPr>
                        <a:t>hµng</a:t>
                      </a:r>
                      <a:r>
                        <a:rPr kumimoji="0" lang="en-US" sz="2400" b="1" i="0" u="none" strike="noStrike" cap="none" normalizeH="0" baseline="0" dirty="0" smtClean="0">
                          <a:ln>
                            <a:noFill/>
                          </a:ln>
                          <a:solidFill>
                            <a:srgbClr val="3333CC"/>
                          </a:solidFill>
                          <a:effectLst/>
                          <a:latin typeface=".VnTime" pitchFamily="34" charset="0"/>
                        </a:rPr>
                        <a:t> </a:t>
                      </a:r>
                      <a:r>
                        <a:rPr kumimoji="0" lang="en-US" sz="2400" b="1" i="0" u="none" strike="noStrike" cap="none" normalizeH="0" baseline="0" dirty="0" err="1" smtClean="0">
                          <a:ln>
                            <a:noFill/>
                          </a:ln>
                          <a:solidFill>
                            <a:srgbClr val="3333CC"/>
                          </a:solidFill>
                          <a:effectLst/>
                          <a:latin typeface=".VnTime" pitchFamily="34" charset="0"/>
                        </a:rPr>
                        <a:t>vÒ</a:t>
                      </a:r>
                      <a:r>
                        <a:rPr kumimoji="0" lang="en-US" sz="2400" b="1" i="0" u="none" strike="noStrike" cap="none" normalizeH="0" baseline="0" dirty="0" smtClean="0">
                          <a:ln>
                            <a:noFill/>
                          </a:ln>
                          <a:solidFill>
                            <a:srgbClr val="3333CC"/>
                          </a:solidFill>
                          <a:effectLst/>
                          <a:latin typeface=".VnTime" pitchFamily="34" charset="0"/>
                        </a:rPr>
                        <a:t> vµ </a:t>
                      </a:r>
                      <a:r>
                        <a:rPr kumimoji="0" lang="en-US" sz="2400" b="1" i="0" u="none" strike="noStrike" cap="none" normalizeH="0" baseline="0" dirty="0" err="1" smtClean="0">
                          <a:ln>
                            <a:noFill/>
                          </a:ln>
                          <a:solidFill>
                            <a:srgbClr val="3333CC"/>
                          </a:solidFill>
                          <a:effectLst/>
                          <a:latin typeface=".VnTime" pitchFamily="34" charset="0"/>
                        </a:rPr>
                        <a:t>chë</a:t>
                      </a:r>
                      <a:r>
                        <a:rPr kumimoji="0" lang="en-US" sz="2400" b="1" i="0" u="none" strike="noStrike" cap="none" normalizeH="0" baseline="0" dirty="0" smtClean="0">
                          <a:ln>
                            <a:noFill/>
                          </a:ln>
                          <a:solidFill>
                            <a:srgbClr val="3333CC"/>
                          </a:solidFill>
                          <a:effectLst/>
                          <a:latin typeface=".VnTime" pitchFamily="34" charset="0"/>
                        </a:rPr>
                        <a:t> </a:t>
                      </a:r>
                      <a:r>
                        <a:rPr kumimoji="0" lang="en-US" sz="2400" b="1" i="0" u="none" strike="noStrike" cap="none" normalizeH="0" baseline="0" dirty="0" err="1" smtClean="0">
                          <a:ln>
                            <a:noFill/>
                          </a:ln>
                          <a:solidFill>
                            <a:srgbClr val="3333CC"/>
                          </a:solidFill>
                          <a:effectLst/>
                          <a:latin typeface=".VnTime" pitchFamily="34" charset="0"/>
                        </a:rPr>
                        <a:t>hµng</a:t>
                      </a:r>
                      <a:r>
                        <a:rPr kumimoji="0" lang="en-US" sz="2400" b="1" i="0" u="none" strike="noStrike" cap="none" normalizeH="0" baseline="0" dirty="0" smtClean="0">
                          <a:ln>
                            <a:noFill/>
                          </a:ln>
                          <a:solidFill>
                            <a:srgbClr val="3333CC"/>
                          </a:solidFill>
                          <a:effectLst/>
                          <a:latin typeface=".VnTime" pitchFamily="34" charset="0"/>
                        </a:rPr>
                        <a:t> </a:t>
                      </a:r>
                      <a:r>
                        <a:rPr kumimoji="0" lang="en-US" sz="2400" b="1" i="0" u="none" strike="noStrike" cap="none" normalizeH="0" baseline="0" dirty="0" err="1" smtClean="0">
                          <a:ln>
                            <a:noFill/>
                          </a:ln>
                          <a:solidFill>
                            <a:srgbClr val="3333CC"/>
                          </a:solidFill>
                          <a:effectLst/>
                          <a:latin typeface=".VnTime" pitchFamily="34" charset="0"/>
                        </a:rPr>
                        <a:t>ra.</a:t>
                      </a:r>
                      <a:r>
                        <a:rPr kumimoji="0" lang="en-US" sz="2400" b="1" i="0" u="none" strike="noStrike" cap="none" normalizeH="0" baseline="0" dirty="0" smtClean="0">
                          <a:ln>
                            <a:noFill/>
                          </a:ln>
                          <a:solidFill>
                            <a:srgbClr val="3333CC"/>
                          </a:solidFill>
                          <a:effectLst/>
                          <a:latin typeface=".VnTime" pitchFamily="34" charset="0"/>
                        </a:rPr>
                        <a:t> </a:t>
                      </a:r>
                      <a:r>
                        <a:rPr kumimoji="0" lang="en-US" sz="2400" b="1" i="0" u="none" strike="noStrike" cap="none" normalizeH="0" baseline="0" dirty="0" err="1" smtClean="0">
                          <a:ln>
                            <a:noFill/>
                          </a:ln>
                          <a:solidFill>
                            <a:srgbClr val="3333CC"/>
                          </a:solidFill>
                          <a:effectLst/>
                          <a:latin typeface=".VnTime" pitchFamily="34" charset="0"/>
                        </a:rPr>
                        <a:t>TÊt</a:t>
                      </a:r>
                      <a:r>
                        <a:rPr kumimoji="0" lang="en-US" sz="2400" b="1" i="0" u="none" strike="noStrike" cap="none" normalizeH="0" baseline="0" dirty="0" smtClean="0">
                          <a:ln>
                            <a:noFill/>
                          </a:ln>
                          <a:solidFill>
                            <a:srgbClr val="3333CC"/>
                          </a:solidFill>
                          <a:effectLst/>
                          <a:latin typeface=".VnTime" pitchFamily="34" charset="0"/>
                        </a:rPr>
                        <a:t> c¶ ®</a:t>
                      </a:r>
                      <a:r>
                        <a:rPr kumimoji="0" lang="en-US" sz="2400" b="1" i="0" u="none" strike="noStrike" cap="none" normalizeH="0" baseline="0" dirty="0" err="1" smtClean="0">
                          <a:ln>
                            <a:noFill/>
                          </a:ln>
                          <a:solidFill>
                            <a:srgbClr val="3333CC"/>
                          </a:solidFill>
                          <a:effectLst/>
                          <a:latin typeface=".VnTime" pitchFamily="34" charset="0"/>
                        </a:rPr>
                        <a:t>Òu</a:t>
                      </a:r>
                      <a:r>
                        <a:rPr kumimoji="0" lang="en-US" sz="2400" b="1" i="0" u="none" strike="noStrike" cap="none" normalizeH="0" baseline="0" dirty="0" smtClean="0">
                          <a:ln>
                            <a:noFill/>
                          </a:ln>
                          <a:solidFill>
                            <a:srgbClr val="3333CC"/>
                          </a:solidFill>
                          <a:effectLst/>
                          <a:latin typeface=".VnTime" pitchFamily="34" charset="0"/>
                        </a:rPr>
                        <a:t> </a:t>
                      </a:r>
                      <a:r>
                        <a:rPr kumimoji="0" lang="en-US" sz="2400" b="1" i="0" u="none" strike="noStrike" cap="none" normalizeH="0" baseline="0" dirty="0" err="1" smtClean="0">
                          <a:ln>
                            <a:noFill/>
                          </a:ln>
                          <a:solidFill>
                            <a:srgbClr val="3333CC"/>
                          </a:solidFill>
                          <a:effectLst/>
                          <a:latin typeface=".VnTime" pitchFamily="34" charset="0"/>
                        </a:rPr>
                        <a:t>bËn</a:t>
                      </a:r>
                      <a:r>
                        <a:rPr kumimoji="0" lang="en-US" sz="2400" b="1" i="0" u="none" strike="noStrike" cap="none" normalizeH="0" baseline="0" dirty="0" smtClean="0">
                          <a:ln>
                            <a:noFill/>
                          </a:ln>
                          <a:solidFill>
                            <a:srgbClr val="3333CC"/>
                          </a:solidFill>
                          <a:effectLst/>
                          <a:latin typeface=".VnTime" pitchFamily="34" charset="0"/>
                        </a:rPr>
                        <a:t> </a:t>
                      </a:r>
                      <a:r>
                        <a:rPr kumimoji="0" lang="en-US" sz="2400" b="1" i="0" u="none" strike="noStrike" cap="none" normalizeH="0" baseline="0" dirty="0" err="1" smtClean="0">
                          <a:ln>
                            <a:noFill/>
                          </a:ln>
                          <a:solidFill>
                            <a:srgbClr val="3333CC"/>
                          </a:solidFill>
                          <a:effectLst/>
                          <a:latin typeface=".VnTime" pitchFamily="34" charset="0"/>
                        </a:rPr>
                        <a:t>rén</a:t>
                      </a:r>
                      <a:r>
                        <a:rPr kumimoji="0" lang="en-US" sz="2400" b="1" i="0" u="none" strike="noStrike" cap="none" normalizeH="0" baseline="0" dirty="0" smtClean="0">
                          <a:ln>
                            <a:noFill/>
                          </a:ln>
                          <a:solidFill>
                            <a:srgbClr val="3333CC"/>
                          </a:solidFill>
                          <a:effectLst/>
                          <a:latin typeface=".VnTime" pitchFamily="34" charset="0"/>
                        </a:rPr>
                        <a: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err="1" smtClean="0">
                          <a:ln>
                            <a:noFill/>
                          </a:ln>
                          <a:solidFill>
                            <a:srgbClr val="3333CC"/>
                          </a:solidFill>
                          <a:effectLst/>
                          <a:latin typeface=".VnTime" pitchFamily="34" charset="0"/>
                        </a:rPr>
                        <a:t>BÕn</a:t>
                      </a:r>
                      <a:r>
                        <a:rPr kumimoji="0" lang="en-US" sz="2400" b="1" i="0" u="none" strike="noStrike" cap="none" normalizeH="0" baseline="0" dirty="0" smtClean="0">
                          <a:ln>
                            <a:noFill/>
                          </a:ln>
                          <a:solidFill>
                            <a:srgbClr val="3333CC"/>
                          </a:solidFill>
                          <a:effectLst/>
                          <a:latin typeface=".VnTime" pitchFamily="34" charset="0"/>
                        </a:rPr>
                        <a:t> </a:t>
                      </a:r>
                      <a:r>
                        <a:rPr kumimoji="0" lang="en-US" sz="2400" b="1" i="0" u="none" strike="noStrike" cap="none" normalizeH="0" baseline="0" dirty="0" err="1" smtClean="0">
                          <a:ln>
                            <a:noFill/>
                          </a:ln>
                          <a:solidFill>
                            <a:srgbClr val="3333CC"/>
                          </a:solidFill>
                          <a:effectLst/>
                          <a:latin typeface=".VnTime" pitchFamily="34" charset="0"/>
                        </a:rPr>
                        <a:t>c¶ng</a:t>
                      </a:r>
                      <a:r>
                        <a:rPr kumimoji="0" lang="en-US" sz="2400" b="1" i="0" u="none" strike="noStrike" cap="none" normalizeH="0" baseline="0" dirty="0" smtClean="0">
                          <a:ln>
                            <a:noFill/>
                          </a:ln>
                          <a:solidFill>
                            <a:srgbClr val="3333CC"/>
                          </a:solidFill>
                          <a:effectLst/>
                          <a:latin typeface=".VnTime" pitchFamily="34" charset="0"/>
                        </a:rPr>
                        <a:t> </a:t>
                      </a:r>
                      <a:r>
                        <a:rPr kumimoji="0" lang="en-US" sz="2400" b="1" i="0" u="none" strike="noStrike" cap="none" normalizeH="0" baseline="0" dirty="0" err="1" smtClean="0">
                          <a:ln>
                            <a:noFill/>
                          </a:ln>
                          <a:solidFill>
                            <a:srgbClr val="3333CC"/>
                          </a:solidFill>
                          <a:effectLst/>
                          <a:latin typeface=".VnTime" pitchFamily="34" charset="0"/>
                        </a:rPr>
                        <a:t>lóc</a:t>
                      </a:r>
                      <a:r>
                        <a:rPr kumimoji="0" lang="en-US" sz="2400" b="1" i="0" u="none" strike="noStrike" cap="none" normalizeH="0" baseline="0" dirty="0" smtClean="0">
                          <a:ln>
                            <a:noFill/>
                          </a:ln>
                          <a:solidFill>
                            <a:srgbClr val="3333CC"/>
                          </a:solidFill>
                          <a:effectLst/>
                          <a:latin typeface=".VnTime" pitchFamily="34" charset="0"/>
                        </a:rPr>
                        <a:t> </a:t>
                      </a:r>
                      <a:r>
                        <a:rPr kumimoji="0" lang="en-US" sz="2400" b="1" i="0" u="none" strike="noStrike" cap="none" normalizeH="0" baseline="0" dirty="0" err="1" smtClean="0">
                          <a:ln>
                            <a:noFill/>
                          </a:ln>
                          <a:solidFill>
                            <a:srgbClr val="3333CC"/>
                          </a:solidFill>
                          <a:effectLst/>
                          <a:latin typeface=".VnTime" pitchFamily="34" charset="0"/>
                        </a:rPr>
                        <a:t>nµo</a:t>
                      </a:r>
                      <a:r>
                        <a:rPr kumimoji="0" lang="en-US" sz="2400" b="1" i="0" u="none" strike="noStrike" cap="none" normalizeH="0" baseline="0" dirty="0" smtClean="0">
                          <a:ln>
                            <a:noFill/>
                          </a:ln>
                          <a:solidFill>
                            <a:srgbClr val="3333CC"/>
                          </a:solidFill>
                          <a:effectLst/>
                          <a:latin typeface=".VnTime" pitchFamily="34" charset="0"/>
                        </a:rPr>
                        <a:t> </a:t>
                      </a:r>
                      <a:r>
                        <a:rPr kumimoji="0" lang="en-US" sz="2400" b="1" i="0" u="none" strike="noStrike" cap="none" normalizeH="0" baseline="0" dirty="0" err="1" smtClean="0">
                          <a:ln>
                            <a:noFill/>
                          </a:ln>
                          <a:solidFill>
                            <a:srgbClr val="3333CC"/>
                          </a:solidFill>
                          <a:effectLst/>
                          <a:latin typeface=".VnTime" pitchFamily="34" charset="0"/>
                        </a:rPr>
                        <a:t>còng</a:t>
                      </a:r>
                      <a:r>
                        <a:rPr kumimoji="0" lang="en-US" sz="2400" b="1" i="0" u="none" strike="noStrike" cap="none" normalizeH="0" baseline="0" dirty="0" smtClean="0">
                          <a:ln>
                            <a:noFill/>
                          </a:ln>
                          <a:solidFill>
                            <a:srgbClr val="3333CC"/>
                          </a:solidFill>
                          <a:effectLst/>
                          <a:latin typeface=".VnTime" pitchFamily="34" charset="0"/>
                        </a:rPr>
                        <a:t> </a:t>
                      </a:r>
                      <a:r>
                        <a:rPr kumimoji="0" lang="en-US" sz="2400" b="1" i="0" u="none" strike="noStrike" cap="none" normalizeH="0" baseline="0" dirty="0" err="1" smtClean="0">
                          <a:ln>
                            <a:noFill/>
                          </a:ln>
                          <a:solidFill>
                            <a:srgbClr val="3333CC"/>
                          </a:solidFill>
                          <a:effectLst/>
                          <a:latin typeface=".VnTime" pitchFamily="34" charset="0"/>
                        </a:rPr>
                        <a:t>rÊt</a:t>
                      </a:r>
                      <a:r>
                        <a:rPr kumimoji="0" lang="en-US" sz="2400" b="1" i="0" u="none" strike="noStrike" cap="none" normalizeH="0" baseline="0" dirty="0" smtClean="0">
                          <a:ln>
                            <a:noFill/>
                          </a:ln>
                          <a:solidFill>
                            <a:srgbClr val="3333CC"/>
                          </a:solidFill>
                          <a:effectLst/>
                          <a:latin typeface=".VnTime" pitchFamily="34" charset="0"/>
                        </a:rPr>
                        <a:t> </a:t>
                      </a:r>
                      <a:r>
                        <a:rPr kumimoji="0" lang="en-US" sz="2400" b="1" i="0" u="none" strike="noStrike" cap="none" normalizeH="0" baseline="0" dirty="0" err="1" smtClean="0">
                          <a:ln>
                            <a:noFill/>
                          </a:ln>
                          <a:solidFill>
                            <a:srgbClr val="3333CC"/>
                          </a:solidFill>
                          <a:effectLst/>
                          <a:latin typeface=".VnTime" pitchFamily="34" charset="0"/>
                        </a:rPr>
                        <a:t>nhiÒu</a:t>
                      </a:r>
                      <a:r>
                        <a:rPr kumimoji="0" lang="en-US" sz="2400" b="1" i="0" u="none" strike="noStrike" cap="none" normalizeH="0" baseline="0" dirty="0" smtClean="0">
                          <a:ln>
                            <a:noFill/>
                          </a:ln>
                          <a:solidFill>
                            <a:srgbClr val="3333CC"/>
                          </a:solidFill>
                          <a:effectLst/>
                          <a:latin typeface=".VnTime" pitchFamily="34" charset="0"/>
                        </a:rPr>
                        <a:t> </a:t>
                      </a:r>
                      <a:r>
                        <a:rPr kumimoji="0" lang="en-US" sz="2400" b="1" i="0" u="none" strike="noStrike" cap="none" normalizeH="0" baseline="0" dirty="0" err="1" smtClean="0">
                          <a:ln>
                            <a:noFill/>
                          </a:ln>
                          <a:solidFill>
                            <a:srgbClr val="3333CC"/>
                          </a:solidFill>
                          <a:effectLst/>
                          <a:latin typeface=".VnTime" pitchFamily="34" charset="0"/>
                        </a:rPr>
                        <a:t>tµu</a:t>
                      </a:r>
                      <a:r>
                        <a:rPr kumimoji="0" lang="en-US" sz="2400" b="1" i="0" u="none" strike="noStrike" cap="none" normalizeH="0" baseline="0" dirty="0" smtClean="0">
                          <a:ln>
                            <a:noFill/>
                          </a:ln>
                          <a:solidFill>
                            <a:srgbClr val="3333CC"/>
                          </a:solidFill>
                          <a:effectLst/>
                          <a:latin typeface=".VnTime" pitchFamily="34" charset="0"/>
                        </a:rPr>
                        <a:t> </a:t>
                      </a:r>
                      <a:r>
                        <a:rPr kumimoji="0" lang="en-US" sz="2400" b="1" i="0" u="none" strike="noStrike" cap="none" normalizeH="0" baseline="0" dirty="0" err="1" smtClean="0">
                          <a:ln>
                            <a:noFill/>
                          </a:ln>
                          <a:solidFill>
                            <a:srgbClr val="3333CC"/>
                          </a:solidFill>
                          <a:effectLst/>
                          <a:latin typeface=".VnTime" pitchFamily="34" charset="0"/>
                        </a:rPr>
                        <a:t>xe</a:t>
                      </a:r>
                      <a:r>
                        <a:rPr kumimoji="0" lang="en-US" sz="2400" b="1" i="0" u="none" strike="noStrike" cap="none" normalizeH="0" baseline="0" dirty="0" smtClean="0">
                          <a:ln>
                            <a:noFill/>
                          </a:ln>
                          <a:solidFill>
                            <a:srgbClr val="3333CC"/>
                          </a:solidFill>
                          <a:effectLst/>
                          <a:latin typeface=".VnTime" pitchFamily="34" charset="0"/>
                        </a:rPr>
                        <a:t>. </a:t>
                      </a:r>
                      <a:r>
                        <a:rPr kumimoji="0" lang="en-US" sz="2400" b="1" i="0" u="none" strike="noStrike" cap="none" normalizeH="0" baseline="0" dirty="0" err="1" smtClean="0">
                          <a:ln>
                            <a:noFill/>
                          </a:ln>
                          <a:solidFill>
                            <a:srgbClr val="3333CC"/>
                          </a:solidFill>
                          <a:effectLst/>
                          <a:latin typeface=".VnTime" pitchFamily="34" charset="0"/>
                        </a:rPr>
                        <a:t>Tµu</a:t>
                      </a:r>
                      <a:r>
                        <a:rPr kumimoji="0" lang="en-US" sz="2400" b="1" i="0" u="none" strike="noStrike" cap="none" normalizeH="0" baseline="0" dirty="0" smtClean="0">
                          <a:ln>
                            <a:noFill/>
                          </a:ln>
                          <a:solidFill>
                            <a:srgbClr val="3333CC"/>
                          </a:solidFill>
                          <a:effectLst/>
                          <a:latin typeface=".VnTime" pitchFamily="34" charset="0"/>
                        </a:rPr>
                        <a:t> </a:t>
                      </a:r>
                      <a:r>
                        <a:rPr kumimoji="0" lang="en-US" sz="2400" b="1" i="0" u="none" strike="noStrike" cap="none" normalizeH="0" baseline="0" dirty="0" err="1" smtClean="0">
                          <a:ln>
                            <a:noFill/>
                          </a:ln>
                          <a:solidFill>
                            <a:srgbClr val="3333CC"/>
                          </a:solidFill>
                          <a:effectLst/>
                          <a:latin typeface=".VnTime" pitchFamily="34" charset="0"/>
                        </a:rPr>
                        <a:t>lín</a:t>
                      </a:r>
                      <a:r>
                        <a:rPr kumimoji="0" lang="en-US" sz="2400" b="1" i="0" u="none" strike="noStrike" cap="none" normalizeH="0" baseline="0" dirty="0" smtClean="0">
                          <a:ln>
                            <a:noFill/>
                          </a:ln>
                          <a:solidFill>
                            <a:srgbClr val="3333CC"/>
                          </a:solidFill>
                          <a:effectLst/>
                          <a:latin typeface=".VnTime" pitchFamily="34" charset="0"/>
                        </a:rPr>
                        <a:t>, </a:t>
                      </a:r>
                      <a:r>
                        <a:rPr kumimoji="0" lang="en-US" sz="2400" b="1" i="0" u="none" strike="noStrike" cap="none" normalizeH="0" baseline="0" dirty="0" err="1" smtClean="0">
                          <a:ln>
                            <a:noFill/>
                          </a:ln>
                          <a:solidFill>
                            <a:srgbClr val="3333CC"/>
                          </a:solidFill>
                          <a:effectLst/>
                          <a:latin typeface=".VnTime" pitchFamily="34" charset="0"/>
                        </a:rPr>
                        <a:t>tµu</a:t>
                      </a:r>
                      <a:r>
                        <a:rPr kumimoji="0" lang="en-US" sz="2400" b="1" i="0" u="none" strike="noStrike" cap="none" normalizeH="0" baseline="0" dirty="0" smtClean="0">
                          <a:ln>
                            <a:noFill/>
                          </a:ln>
                          <a:solidFill>
                            <a:srgbClr val="3333CC"/>
                          </a:solidFill>
                          <a:effectLst/>
                          <a:latin typeface=".VnTime" pitchFamily="34" charset="0"/>
                        </a:rPr>
                        <a:t> </a:t>
                      </a:r>
                      <a:r>
                        <a:rPr kumimoji="0" lang="en-US" sz="2400" b="1" i="0" u="none" strike="noStrike" cap="none" normalizeH="0" baseline="0" dirty="0" err="1" smtClean="0">
                          <a:ln>
                            <a:noFill/>
                          </a:ln>
                          <a:solidFill>
                            <a:srgbClr val="3333CC"/>
                          </a:solidFill>
                          <a:effectLst/>
                          <a:latin typeface=".VnTime" pitchFamily="34" charset="0"/>
                        </a:rPr>
                        <a:t>bÐ</a:t>
                      </a:r>
                      <a:r>
                        <a:rPr kumimoji="0" lang="en-US" sz="2400" b="1" i="0" u="none" strike="noStrike" cap="none" normalizeH="0" baseline="0" dirty="0" smtClean="0">
                          <a:ln>
                            <a:noFill/>
                          </a:ln>
                          <a:solidFill>
                            <a:srgbClr val="3333CC"/>
                          </a:solidFill>
                          <a:effectLst/>
                          <a:latin typeface=".VnTime" pitchFamily="34" charset="0"/>
                        </a:rPr>
                        <a:t> ®</a:t>
                      </a:r>
                      <a:r>
                        <a:rPr kumimoji="0" lang="en-US" sz="2400" b="1" i="0" u="none" strike="noStrike" cap="none" normalizeH="0" baseline="0" dirty="0" err="1" smtClean="0">
                          <a:ln>
                            <a:noFill/>
                          </a:ln>
                          <a:solidFill>
                            <a:srgbClr val="3333CC"/>
                          </a:solidFill>
                          <a:effectLst/>
                          <a:latin typeface=".VnTime" pitchFamily="34" charset="0"/>
                        </a:rPr>
                        <a:t>Ëu</a:t>
                      </a:r>
                      <a:r>
                        <a:rPr kumimoji="0" lang="en-US" sz="2400" b="1" i="0" u="none" strike="noStrike" cap="none" normalizeH="0" baseline="0" dirty="0" smtClean="0">
                          <a:ln>
                            <a:noFill/>
                          </a:ln>
                          <a:solidFill>
                            <a:srgbClr val="3333CC"/>
                          </a:solidFill>
                          <a:effectLst/>
                          <a:latin typeface=".VnTime" pitchFamily="34" charset="0"/>
                        </a:rPr>
                        <a:t> ®</a:t>
                      </a:r>
                      <a:r>
                        <a:rPr kumimoji="0" lang="en-US" sz="2400" b="1" i="0" u="none" strike="noStrike" cap="none" normalizeH="0" baseline="0" dirty="0" err="1" smtClean="0">
                          <a:ln>
                            <a:noFill/>
                          </a:ln>
                          <a:solidFill>
                            <a:srgbClr val="3333CC"/>
                          </a:solidFill>
                          <a:effectLst/>
                          <a:latin typeface=".VnTime" pitchFamily="34" charset="0"/>
                        </a:rPr>
                        <a:t>Çy</a:t>
                      </a:r>
                      <a:r>
                        <a:rPr kumimoji="0" lang="en-US" sz="2400" b="1" i="0" u="none" strike="noStrike" cap="none" normalizeH="0" baseline="0" dirty="0" smtClean="0">
                          <a:ln>
                            <a:noFill/>
                          </a:ln>
                          <a:solidFill>
                            <a:srgbClr val="3333CC"/>
                          </a:solidFill>
                          <a:effectLst/>
                          <a:latin typeface=".VnTime" pitchFamily="34" charset="0"/>
                        </a:rPr>
                        <a:t> </a:t>
                      </a:r>
                      <a:r>
                        <a:rPr kumimoji="0" lang="en-US" sz="2400" b="1" i="0" u="none" strike="noStrike" cap="none" normalizeH="0" baseline="0" dirty="0" err="1" smtClean="0">
                          <a:ln>
                            <a:noFill/>
                          </a:ln>
                          <a:solidFill>
                            <a:srgbClr val="3333CC"/>
                          </a:solidFill>
                          <a:effectLst/>
                          <a:latin typeface=".VnTime" pitchFamily="34" charset="0"/>
                        </a:rPr>
                        <a:t>mÆt</a:t>
                      </a:r>
                      <a:r>
                        <a:rPr kumimoji="0" lang="en-US" sz="2400" b="1" i="0" u="none" strike="noStrike" cap="none" normalizeH="0" baseline="0" dirty="0" smtClean="0">
                          <a:ln>
                            <a:noFill/>
                          </a:ln>
                          <a:solidFill>
                            <a:srgbClr val="3333CC"/>
                          </a:solidFill>
                          <a:effectLst/>
                          <a:latin typeface=".VnTime" pitchFamily="34" charset="0"/>
                        </a:rPr>
                        <a:t> </a:t>
                      </a:r>
                      <a:r>
                        <a:rPr kumimoji="0" lang="en-US" sz="2400" b="1" i="0" u="none" strike="noStrike" cap="none" normalizeH="0" baseline="0" dirty="0" err="1" smtClean="0">
                          <a:ln>
                            <a:noFill/>
                          </a:ln>
                          <a:solidFill>
                            <a:srgbClr val="3333CC"/>
                          </a:solidFill>
                          <a:effectLst/>
                          <a:latin typeface=".VnTime" pitchFamily="34" charset="0"/>
                        </a:rPr>
                        <a:t>n­ước</a:t>
                      </a:r>
                      <a:r>
                        <a:rPr kumimoji="0" lang="en-US" sz="2400" b="1" i="0" u="none" strike="noStrike" cap="none" normalizeH="0" baseline="0" dirty="0" smtClean="0">
                          <a:ln>
                            <a:noFill/>
                          </a:ln>
                          <a:solidFill>
                            <a:srgbClr val="3333CC"/>
                          </a:solidFill>
                          <a:effectLst/>
                          <a:latin typeface=".VnTime" pitchFamily="34" charset="0"/>
                        </a:rPr>
                        <a:t>. </a:t>
                      </a:r>
                      <a:r>
                        <a:rPr kumimoji="0" lang="en-US" sz="2400" b="1" i="0" u="none" strike="noStrike" cap="none" normalizeH="0" baseline="0" dirty="0" err="1" smtClean="0">
                          <a:ln>
                            <a:noFill/>
                          </a:ln>
                          <a:solidFill>
                            <a:srgbClr val="3333CC"/>
                          </a:solidFill>
                          <a:effectLst/>
                          <a:latin typeface=".VnTime" pitchFamily="34" charset="0"/>
                        </a:rPr>
                        <a:t>Xe</a:t>
                      </a:r>
                      <a:r>
                        <a:rPr kumimoji="0" lang="en-US" sz="2400" b="1" i="0" u="none" strike="noStrike" cap="none" normalizeH="0" baseline="0" dirty="0" smtClean="0">
                          <a:ln>
                            <a:noFill/>
                          </a:ln>
                          <a:solidFill>
                            <a:srgbClr val="3333CC"/>
                          </a:solidFill>
                          <a:effectLst/>
                          <a:latin typeface=".VnTime" pitchFamily="34" charset="0"/>
                        </a:rPr>
                        <a:t> to, </a:t>
                      </a:r>
                      <a:r>
                        <a:rPr kumimoji="0" lang="en-US" sz="2400" b="1" i="0" u="none" strike="noStrike" cap="none" normalizeH="0" baseline="0" dirty="0" err="1" smtClean="0">
                          <a:ln>
                            <a:noFill/>
                          </a:ln>
                          <a:solidFill>
                            <a:srgbClr val="3333CC"/>
                          </a:solidFill>
                          <a:effectLst/>
                          <a:latin typeface=".VnTime" pitchFamily="34" charset="0"/>
                        </a:rPr>
                        <a:t>xe</a:t>
                      </a:r>
                      <a:r>
                        <a:rPr kumimoji="0" lang="en-US" sz="2400" b="1" i="0" u="none" strike="noStrike" cap="none" normalizeH="0" baseline="0" dirty="0" smtClean="0">
                          <a:ln>
                            <a:noFill/>
                          </a:ln>
                          <a:solidFill>
                            <a:srgbClr val="3333CC"/>
                          </a:solidFill>
                          <a:effectLst/>
                          <a:latin typeface=".VnTime" pitchFamily="34" charset="0"/>
                        </a:rPr>
                        <a:t> </a:t>
                      </a:r>
                      <a:r>
                        <a:rPr kumimoji="0" lang="en-US" sz="2400" b="1" i="0" u="none" strike="noStrike" cap="none" normalizeH="0" baseline="0" dirty="0" err="1" smtClean="0">
                          <a:ln>
                            <a:noFill/>
                          </a:ln>
                          <a:solidFill>
                            <a:srgbClr val="3333CC"/>
                          </a:solidFill>
                          <a:effectLst/>
                          <a:latin typeface=".VnTime" pitchFamily="34" charset="0"/>
                        </a:rPr>
                        <a:t>nhá</a:t>
                      </a:r>
                      <a:r>
                        <a:rPr kumimoji="0" lang="en-US" sz="2400" b="1" i="0" u="none" strike="noStrike" cap="none" normalizeH="0" baseline="0" dirty="0" smtClean="0">
                          <a:ln>
                            <a:noFill/>
                          </a:ln>
                          <a:solidFill>
                            <a:srgbClr val="3333CC"/>
                          </a:solidFill>
                          <a:effectLst/>
                          <a:latin typeface=".VnTime" pitchFamily="34" charset="0"/>
                        </a:rPr>
                        <a:t> </a:t>
                      </a:r>
                      <a:r>
                        <a:rPr kumimoji="0" lang="en-US" sz="2400" b="1" i="0" u="none" strike="noStrike" cap="none" normalizeH="0" baseline="0" dirty="0" err="1" smtClean="0">
                          <a:ln>
                            <a:noFill/>
                          </a:ln>
                          <a:solidFill>
                            <a:srgbClr val="3333CC"/>
                          </a:solidFill>
                          <a:effectLst/>
                          <a:latin typeface=".VnTime" pitchFamily="34" charset="0"/>
                        </a:rPr>
                        <a:t>nhËn</a:t>
                      </a:r>
                      <a:r>
                        <a:rPr kumimoji="0" lang="en-US" sz="2400" b="1" i="0" u="none" strike="noStrike" cap="none" normalizeH="0" baseline="0" dirty="0" smtClean="0">
                          <a:ln>
                            <a:noFill/>
                          </a:ln>
                          <a:solidFill>
                            <a:srgbClr val="3333CC"/>
                          </a:solidFill>
                          <a:effectLst/>
                          <a:latin typeface=".VnTime" pitchFamily="34" charset="0"/>
                        </a:rPr>
                        <a:t> </a:t>
                      </a:r>
                      <a:r>
                        <a:rPr kumimoji="0" lang="en-US" sz="2400" b="1" i="0" u="none" strike="noStrike" cap="none" normalizeH="0" baseline="0" dirty="0" err="1" smtClean="0">
                          <a:ln>
                            <a:noFill/>
                          </a:ln>
                          <a:solidFill>
                            <a:srgbClr val="3333CC"/>
                          </a:solidFill>
                          <a:effectLst/>
                          <a:latin typeface=".VnTime" pitchFamily="34" charset="0"/>
                        </a:rPr>
                        <a:t>hµng</a:t>
                      </a:r>
                      <a:r>
                        <a:rPr kumimoji="0" lang="en-US" sz="2400" b="1" i="0" u="none" strike="noStrike" cap="none" normalizeH="0" baseline="0" dirty="0" smtClean="0">
                          <a:ln>
                            <a:noFill/>
                          </a:ln>
                          <a:solidFill>
                            <a:srgbClr val="3333CC"/>
                          </a:solidFill>
                          <a:effectLst/>
                          <a:latin typeface=".VnTime" pitchFamily="34" charset="0"/>
                        </a:rPr>
                        <a:t> </a:t>
                      </a:r>
                      <a:r>
                        <a:rPr kumimoji="0" lang="en-US" sz="2400" b="1" i="0" u="none" strike="noStrike" cap="none" normalizeH="0" baseline="0" dirty="0" err="1" smtClean="0">
                          <a:ln>
                            <a:noFill/>
                          </a:ln>
                          <a:solidFill>
                            <a:srgbClr val="3333CC"/>
                          </a:solidFill>
                          <a:effectLst/>
                          <a:latin typeface=".VnTime" pitchFamily="34" charset="0"/>
                        </a:rPr>
                        <a:t>vÒ</a:t>
                      </a:r>
                      <a:r>
                        <a:rPr kumimoji="0" lang="en-US" sz="2400" b="1" i="0" u="none" strike="noStrike" cap="none" normalizeH="0" baseline="0" dirty="0" smtClean="0">
                          <a:ln>
                            <a:noFill/>
                          </a:ln>
                          <a:solidFill>
                            <a:srgbClr val="3333CC"/>
                          </a:solidFill>
                          <a:effectLst/>
                          <a:latin typeface=".VnTime" pitchFamily="34" charset="0"/>
                        </a:rPr>
                        <a:t> vµ </a:t>
                      </a:r>
                      <a:r>
                        <a:rPr kumimoji="0" lang="en-US" sz="2400" b="1" i="0" u="none" strike="noStrike" cap="none" normalizeH="0" baseline="0" dirty="0" err="1" smtClean="0">
                          <a:ln>
                            <a:noFill/>
                          </a:ln>
                          <a:solidFill>
                            <a:srgbClr val="3333CC"/>
                          </a:solidFill>
                          <a:effectLst/>
                          <a:latin typeface=".VnTime" pitchFamily="34" charset="0"/>
                        </a:rPr>
                        <a:t>chë</a:t>
                      </a:r>
                      <a:r>
                        <a:rPr kumimoji="0" lang="en-US" sz="2400" b="1" i="0" u="none" strike="noStrike" cap="none" normalizeH="0" baseline="0" dirty="0" smtClean="0">
                          <a:ln>
                            <a:noFill/>
                          </a:ln>
                          <a:solidFill>
                            <a:srgbClr val="3333CC"/>
                          </a:solidFill>
                          <a:effectLst/>
                          <a:latin typeface=".VnTime" pitchFamily="34" charset="0"/>
                        </a:rPr>
                        <a:t> </a:t>
                      </a:r>
                      <a:r>
                        <a:rPr kumimoji="0" lang="en-US" sz="2400" b="1" i="0" u="none" strike="noStrike" cap="none" normalizeH="0" baseline="0" dirty="0" err="1" smtClean="0">
                          <a:ln>
                            <a:noFill/>
                          </a:ln>
                          <a:solidFill>
                            <a:srgbClr val="3333CC"/>
                          </a:solidFill>
                          <a:effectLst/>
                          <a:latin typeface=".VnTime" pitchFamily="34" charset="0"/>
                        </a:rPr>
                        <a:t>hµng</a:t>
                      </a:r>
                      <a:r>
                        <a:rPr kumimoji="0" lang="en-US" sz="2400" b="1" i="0" u="none" strike="noStrike" cap="none" normalizeH="0" baseline="0" dirty="0" smtClean="0">
                          <a:ln>
                            <a:noFill/>
                          </a:ln>
                          <a:solidFill>
                            <a:srgbClr val="3333CC"/>
                          </a:solidFill>
                          <a:effectLst/>
                          <a:latin typeface=".VnTime" pitchFamily="34" charset="0"/>
                        </a:rPr>
                        <a:t> </a:t>
                      </a:r>
                      <a:r>
                        <a:rPr kumimoji="0" lang="en-US" sz="2400" b="1" i="0" u="none" strike="noStrike" cap="none" normalizeH="0" baseline="0" dirty="0" err="1" smtClean="0">
                          <a:ln>
                            <a:noFill/>
                          </a:ln>
                          <a:solidFill>
                            <a:srgbClr val="3333CC"/>
                          </a:solidFill>
                          <a:effectLst/>
                          <a:latin typeface=".VnTime" pitchFamily="34" charset="0"/>
                        </a:rPr>
                        <a:t>ra.</a:t>
                      </a:r>
                      <a:r>
                        <a:rPr kumimoji="0" lang="en-US" sz="2400" b="1" i="0" u="none" strike="noStrike" cap="none" normalizeH="0" baseline="0" dirty="0" smtClean="0">
                          <a:ln>
                            <a:noFill/>
                          </a:ln>
                          <a:solidFill>
                            <a:srgbClr val="3333CC"/>
                          </a:solidFill>
                          <a:effectLst/>
                          <a:latin typeface=".VnTime" pitchFamily="34" charset="0"/>
                        </a:rPr>
                        <a:t> </a:t>
                      </a:r>
                      <a:r>
                        <a:rPr kumimoji="0" lang="en-US" sz="2400" b="1" i="0" u="none" strike="noStrike" cap="none" normalizeH="0" baseline="0" dirty="0" err="1" smtClean="0">
                          <a:ln>
                            <a:noFill/>
                          </a:ln>
                          <a:solidFill>
                            <a:srgbClr val="3333CC"/>
                          </a:solidFill>
                          <a:effectLst/>
                          <a:latin typeface=".VnTime" pitchFamily="34" charset="0"/>
                        </a:rPr>
                        <a:t>TÊt</a:t>
                      </a:r>
                      <a:r>
                        <a:rPr kumimoji="0" lang="en-US" sz="2400" b="1" i="0" u="none" strike="noStrike" cap="none" normalizeH="0" baseline="0" dirty="0" smtClean="0">
                          <a:ln>
                            <a:noFill/>
                          </a:ln>
                          <a:solidFill>
                            <a:srgbClr val="3333CC"/>
                          </a:solidFill>
                          <a:effectLst/>
                          <a:latin typeface=".VnTime" pitchFamily="34" charset="0"/>
                        </a:rPr>
                        <a:t> c¶ ®</a:t>
                      </a:r>
                      <a:r>
                        <a:rPr kumimoji="0" lang="en-US" sz="2400" b="1" i="0" u="none" strike="noStrike" cap="none" normalizeH="0" baseline="0" dirty="0" err="1" smtClean="0">
                          <a:ln>
                            <a:noFill/>
                          </a:ln>
                          <a:solidFill>
                            <a:srgbClr val="3333CC"/>
                          </a:solidFill>
                          <a:effectLst/>
                          <a:latin typeface=".VnTime" pitchFamily="34" charset="0"/>
                        </a:rPr>
                        <a:t>Òu</a:t>
                      </a:r>
                      <a:r>
                        <a:rPr kumimoji="0" lang="en-US" sz="2400" b="1" i="0" u="none" strike="noStrike" cap="none" normalizeH="0" baseline="0" dirty="0" smtClean="0">
                          <a:ln>
                            <a:noFill/>
                          </a:ln>
                          <a:solidFill>
                            <a:srgbClr val="3333CC"/>
                          </a:solidFill>
                          <a:effectLst/>
                          <a:latin typeface=".VnTime" pitchFamily="34" charset="0"/>
                        </a:rPr>
                        <a:t> ho¹t ®</a:t>
                      </a:r>
                      <a:r>
                        <a:rPr kumimoji="0" lang="en-US" sz="2400" b="1" i="0" u="none" strike="noStrike" cap="none" normalizeH="0" baseline="0" dirty="0" err="1" smtClean="0">
                          <a:ln>
                            <a:noFill/>
                          </a:ln>
                          <a:solidFill>
                            <a:srgbClr val="3333CC"/>
                          </a:solidFill>
                          <a:effectLst/>
                          <a:latin typeface=".VnTime" pitchFamily="34" charset="0"/>
                        </a:rPr>
                        <a:t>éng</a:t>
                      </a:r>
                      <a:r>
                        <a:rPr kumimoji="0" lang="en-US" sz="2400" b="1" i="0" u="none" strike="noStrike" cap="none" normalizeH="0" baseline="0" dirty="0" smtClean="0">
                          <a:ln>
                            <a:noFill/>
                          </a:ln>
                          <a:solidFill>
                            <a:srgbClr val="3333CC"/>
                          </a:solidFill>
                          <a:effectLst/>
                          <a:latin typeface=".VnTime" pitchFamily="34" charset="0"/>
                        </a:rPr>
                        <a:t> </a:t>
                      </a:r>
                      <a:r>
                        <a:rPr kumimoji="0" lang="en-US" sz="2400" b="1" i="0" u="none" strike="noStrike" cap="none" normalizeH="0" baseline="0" dirty="0" err="1" smtClean="0">
                          <a:ln>
                            <a:noFill/>
                          </a:ln>
                          <a:solidFill>
                            <a:srgbClr val="3333CC"/>
                          </a:solidFill>
                          <a:effectLst/>
                          <a:latin typeface=".VnTime" pitchFamily="34" charset="0"/>
                        </a:rPr>
                        <a:t>liªn</a:t>
                      </a:r>
                      <a:r>
                        <a:rPr kumimoji="0" lang="en-US" sz="2400" b="1" i="0" u="none" strike="noStrike" cap="none" normalizeH="0" baseline="0" dirty="0" smtClean="0">
                          <a:ln>
                            <a:noFill/>
                          </a:ln>
                          <a:solidFill>
                            <a:srgbClr val="3333CC"/>
                          </a:solidFill>
                          <a:effectLst/>
                          <a:latin typeface=".VnTime" pitchFamily="34" charset="0"/>
                        </a:rPr>
                        <a:t> </a:t>
                      </a:r>
                      <a:r>
                        <a:rPr kumimoji="0" lang="en-US" sz="2400" b="1" i="0" u="none" strike="noStrike" cap="none" normalizeH="0" baseline="0" dirty="0" err="1" smtClean="0">
                          <a:ln>
                            <a:noFill/>
                          </a:ln>
                          <a:solidFill>
                            <a:srgbClr val="3333CC"/>
                          </a:solidFill>
                          <a:effectLst/>
                          <a:latin typeface=".VnTime" pitchFamily="34" charset="0"/>
                        </a:rPr>
                        <a:t>tôc</a:t>
                      </a:r>
                      <a:r>
                        <a:rPr kumimoji="0" lang="en-US" sz="2400" b="1" i="0" u="none" strike="noStrike" cap="none" normalizeH="0" baseline="0" dirty="0" smtClean="0">
                          <a:ln>
                            <a:noFill/>
                          </a:ln>
                          <a:solidFill>
                            <a:srgbClr val="3333CC"/>
                          </a:solidFill>
                          <a:effectLst/>
                          <a:latin typeface=".VnTime" pitchFamily="34" charset="0"/>
                        </a:rPr>
                        <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70677" name="AutoShape 21"/>
          <p:cNvSpPr>
            <a:spLocks noChangeArrowheads="1"/>
          </p:cNvSpPr>
          <p:nvPr/>
        </p:nvSpPr>
        <p:spPr bwMode="auto">
          <a:xfrm rot="10800000">
            <a:off x="89338" y="4191001"/>
            <a:ext cx="4267200" cy="1981200"/>
          </a:xfrm>
          <a:prstGeom prst="wedgeRoundRectCallout">
            <a:avLst>
              <a:gd name="adj1" fmla="val -12056"/>
              <a:gd name="adj2" fmla="val 62259"/>
              <a:gd name="adj3" fmla="val 1666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a:lstStyle/>
          <a:p>
            <a:pPr algn="ctr" eaLnBrk="1" hangingPunct="1"/>
            <a:r>
              <a:rPr lang="en-US" sz="2400" b="1" dirty="0" err="1">
                <a:solidFill>
                  <a:srgbClr val="000000"/>
                </a:solidFill>
                <a:latin typeface=".VnTime" pitchFamily="34" charset="0"/>
              </a:rPr>
              <a:t>Miªu</a:t>
            </a:r>
            <a:r>
              <a:rPr lang="en-US" sz="2400" b="1" dirty="0">
                <a:solidFill>
                  <a:srgbClr val="000000"/>
                </a:solidFill>
                <a:latin typeface=".VnTime" pitchFamily="34" charset="0"/>
              </a:rPr>
              <a:t> t¶ </a:t>
            </a:r>
            <a:r>
              <a:rPr lang="en-US" sz="2400" b="1" dirty="0" err="1">
                <a:solidFill>
                  <a:srgbClr val="000000"/>
                </a:solidFill>
                <a:latin typeface=".VnTime" pitchFamily="34" charset="0"/>
              </a:rPr>
              <a:t>sèng</a:t>
            </a:r>
            <a:r>
              <a:rPr lang="en-US" sz="2400" b="1" dirty="0">
                <a:solidFill>
                  <a:srgbClr val="000000"/>
                </a:solidFill>
                <a:latin typeface=".VnTime" pitchFamily="34" charset="0"/>
              </a:rPr>
              <a:t> ®</a:t>
            </a:r>
            <a:r>
              <a:rPr lang="en-US" sz="2400" b="1" dirty="0" err="1">
                <a:solidFill>
                  <a:srgbClr val="000000"/>
                </a:solidFill>
                <a:latin typeface=".VnTime" pitchFamily="34" charset="0"/>
              </a:rPr>
              <a:t>éng</a:t>
            </a:r>
            <a:r>
              <a:rPr lang="en-US" sz="2400" b="1" dirty="0">
                <a:solidFill>
                  <a:srgbClr val="000000"/>
                </a:solidFill>
                <a:latin typeface=".VnTime" pitchFamily="34" charset="0"/>
              </a:rPr>
              <a:t>, </a:t>
            </a:r>
            <a:r>
              <a:rPr lang="en-US" sz="2400" b="1" dirty="0" err="1" smtClean="0">
                <a:solidFill>
                  <a:srgbClr val="000000"/>
                </a:solidFill>
                <a:latin typeface="Times New Roman" panose="02020603050405020304" pitchFamily="18" charset="0"/>
                <a:cs typeface="Times New Roman" panose="02020603050405020304" pitchFamily="18" charset="0"/>
              </a:rPr>
              <a:t>người</a:t>
            </a:r>
            <a:r>
              <a:rPr lang="en-US" sz="2400" b="1" dirty="0" smtClean="0">
                <a:solidFill>
                  <a:srgbClr val="000000"/>
                </a:solidFill>
                <a:latin typeface=".VnTime" pitchFamily="34" charset="0"/>
              </a:rPr>
              <a:t> </a:t>
            </a:r>
            <a:r>
              <a:rPr lang="en-US" sz="2400" b="1" dirty="0">
                <a:solidFill>
                  <a:srgbClr val="000000"/>
                </a:solidFill>
                <a:latin typeface=".VnTime" pitchFamily="34" charset="0"/>
              </a:rPr>
              <a:t>®</a:t>
            </a:r>
            <a:r>
              <a:rPr lang="en-US" sz="2400" b="1" dirty="0" err="1">
                <a:solidFill>
                  <a:srgbClr val="000000"/>
                </a:solidFill>
                <a:latin typeface=".VnTime" pitchFamily="34" charset="0"/>
              </a:rPr>
              <a:t>äc</a:t>
            </a:r>
            <a:r>
              <a:rPr lang="en-US" sz="2400" b="1" dirty="0">
                <a:solidFill>
                  <a:srgbClr val="000000"/>
                </a:solidFill>
                <a:latin typeface=".VnTime" pitchFamily="34" charset="0"/>
              </a:rPr>
              <a:t> </a:t>
            </a:r>
            <a:r>
              <a:rPr lang="en-US" sz="2400" b="1" dirty="0" err="1">
                <a:solidFill>
                  <a:srgbClr val="000000"/>
                </a:solidFill>
                <a:latin typeface=".VnTime" pitchFamily="34" charset="0"/>
              </a:rPr>
              <a:t>dÔ</a:t>
            </a:r>
            <a:r>
              <a:rPr lang="en-US" sz="2400" b="1" dirty="0">
                <a:solidFill>
                  <a:srgbClr val="000000"/>
                </a:solidFill>
                <a:latin typeface=".VnTime" pitchFamily="34" charset="0"/>
              </a:rPr>
              <a:t> </a:t>
            </a:r>
            <a:r>
              <a:rPr lang="en-US" sz="2400" b="1" dirty="0" err="1">
                <a:solidFill>
                  <a:srgbClr val="000000"/>
                </a:solidFill>
                <a:latin typeface=".VnTime" pitchFamily="34" charset="0"/>
              </a:rPr>
              <a:t>h×nh</a:t>
            </a:r>
            <a:r>
              <a:rPr lang="en-US" sz="2400" b="1" dirty="0">
                <a:solidFill>
                  <a:srgbClr val="000000"/>
                </a:solidFill>
                <a:latin typeface=".VnTime" pitchFamily="34" charset="0"/>
              </a:rPr>
              <a:t> dung </a:t>
            </a:r>
            <a:r>
              <a:rPr lang="en-US" sz="2400" b="1" dirty="0" err="1">
                <a:solidFill>
                  <a:srgbClr val="000000"/>
                </a:solidFill>
                <a:latin typeface=".VnTime" pitchFamily="34" charset="0"/>
              </a:rPr>
              <a:t>c¶nh</a:t>
            </a:r>
            <a:r>
              <a:rPr lang="en-US" sz="2400" b="1" dirty="0">
                <a:solidFill>
                  <a:srgbClr val="000000"/>
                </a:solidFill>
                <a:latin typeface=".VnTime" pitchFamily="34" charset="0"/>
              </a:rPr>
              <a:t> </a:t>
            </a:r>
            <a:r>
              <a:rPr lang="en-US" sz="2400" b="1" dirty="0" err="1">
                <a:solidFill>
                  <a:srgbClr val="000000"/>
                </a:solidFill>
                <a:latin typeface=".VnTime" pitchFamily="34" charset="0"/>
              </a:rPr>
              <a:t>nhén</a:t>
            </a:r>
            <a:r>
              <a:rPr lang="en-US" sz="2400" b="1" dirty="0">
                <a:solidFill>
                  <a:srgbClr val="000000"/>
                </a:solidFill>
                <a:latin typeface=".VnTime" pitchFamily="34" charset="0"/>
              </a:rPr>
              <a:t> </a:t>
            </a:r>
            <a:r>
              <a:rPr lang="en-US" sz="2400" b="1" dirty="0" err="1">
                <a:solidFill>
                  <a:srgbClr val="000000"/>
                </a:solidFill>
                <a:latin typeface=".VnTime" pitchFamily="34" charset="0"/>
              </a:rPr>
              <a:t>nhÞp</a:t>
            </a:r>
            <a:r>
              <a:rPr lang="en-US" sz="2400" b="1" dirty="0">
                <a:solidFill>
                  <a:srgbClr val="000000"/>
                </a:solidFill>
                <a:latin typeface=".VnTime" pitchFamily="34" charset="0"/>
              </a:rPr>
              <a:t>, </a:t>
            </a:r>
            <a:r>
              <a:rPr lang="en-US" sz="2400" b="1" dirty="0" err="1">
                <a:solidFill>
                  <a:srgbClr val="000000"/>
                </a:solidFill>
                <a:latin typeface=".VnTime" pitchFamily="34" charset="0"/>
              </a:rPr>
              <a:t>bËn</a:t>
            </a:r>
            <a:r>
              <a:rPr lang="en-US" sz="2400" b="1" dirty="0">
                <a:solidFill>
                  <a:srgbClr val="000000"/>
                </a:solidFill>
                <a:latin typeface=".VnTime" pitchFamily="34" charset="0"/>
              </a:rPr>
              <a:t> </a:t>
            </a:r>
            <a:r>
              <a:rPr lang="en-US" sz="2400" b="1" dirty="0" err="1">
                <a:solidFill>
                  <a:srgbClr val="000000"/>
                </a:solidFill>
                <a:latin typeface=".VnTime" pitchFamily="34" charset="0"/>
              </a:rPr>
              <a:t>rén</a:t>
            </a:r>
            <a:r>
              <a:rPr lang="en-US" sz="2400" b="1" dirty="0">
                <a:solidFill>
                  <a:srgbClr val="000000"/>
                </a:solidFill>
                <a:latin typeface=".VnTime" pitchFamily="34" charset="0"/>
              </a:rPr>
              <a:t> qua ®ã ta </a:t>
            </a:r>
            <a:r>
              <a:rPr lang="en-US" sz="2400" b="1" dirty="0" err="1">
                <a:solidFill>
                  <a:srgbClr val="000000"/>
                </a:solidFill>
                <a:latin typeface=".VnTime" pitchFamily="34" charset="0"/>
              </a:rPr>
              <a:t>thÊy</a:t>
            </a:r>
            <a:r>
              <a:rPr lang="en-US" sz="2400" b="1" dirty="0">
                <a:solidFill>
                  <a:srgbClr val="000000"/>
                </a:solidFill>
                <a:latin typeface=".VnTime" pitchFamily="34" charset="0"/>
              </a:rPr>
              <a:t> </a:t>
            </a:r>
            <a:r>
              <a:rPr lang="en-US" sz="2400" b="1" dirty="0" err="1">
                <a:solidFill>
                  <a:srgbClr val="000000"/>
                </a:solidFill>
                <a:latin typeface="Times New Roman" pitchFamily="18" charset="0"/>
              </a:rPr>
              <a:t>được</a:t>
            </a:r>
            <a:r>
              <a:rPr lang="en-US" sz="2400" b="1" dirty="0">
                <a:solidFill>
                  <a:srgbClr val="000000"/>
                </a:solidFill>
                <a:latin typeface="Times New Roman" pitchFamily="18" charset="0"/>
              </a:rPr>
              <a:t> </a:t>
            </a:r>
            <a:r>
              <a:rPr lang="en-US" sz="2400" b="1" dirty="0" err="1">
                <a:solidFill>
                  <a:srgbClr val="000000"/>
                </a:solidFill>
                <a:latin typeface="Times New Roman" pitchFamily="18" charset="0"/>
              </a:rPr>
              <a:t>cảnh</a:t>
            </a:r>
            <a:r>
              <a:rPr lang="en-US" sz="2400" b="1" dirty="0">
                <a:solidFill>
                  <a:srgbClr val="000000"/>
                </a:solidFill>
                <a:latin typeface="Times New Roman" pitchFamily="18" charset="0"/>
              </a:rPr>
              <a:t> </a:t>
            </a:r>
            <a:r>
              <a:rPr lang="en-US" sz="2400" b="1" dirty="0" err="1">
                <a:solidFill>
                  <a:srgbClr val="000000"/>
                </a:solidFill>
                <a:latin typeface="Times New Roman" pitchFamily="18" charset="0"/>
              </a:rPr>
              <a:t>vật</a:t>
            </a:r>
            <a:r>
              <a:rPr lang="en-US" sz="2400" b="1" dirty="0">
                <a:solidFill>
                  <a:srgbClr val="000000"/>
                </a:solidFill>
                <a:latin typeface="Times New Roman" pitchFamily="18" charset="0"/>
              </a:rPr>
              <a:t> </a:t>
            </a:r>
            <a:r>
              <a:rPr lang="en-US" sz="2400" b="1" dirty="0" err="1">
                <a:solidFill>
                  <a:srgbClr val="000000"/>
                </a:solidFill>
                <a:latin typeface="Times New Roman" pitchFamily="18" charset="0"/>
              </a:rPr>
              <a:t>trở</a:t>
            </a:r>
            <a:r>
              <a:rPr lang="en-US" sz="2400" b="1" dirty="0">
                <a:solidFill>
                  <a:srgbClr val="000000"/>
                </a:solidFill>
                <a:latin typeface="Times New Roman" pitchFamily="18" charset="0"/>
              </a:rPr>
              <a:t> </a:t>
            </a:r>
            <a:r>
              <a:rPr lang="en-US" sz="2400" b="1" dirty="0" err="1">
                <a:solidFill>
                  <a:srgbClr val="000000"/>
                </a:solidFill>
                <a:latin typeface="Times New Roman" pitchFamily="18" charset="0"/>
              </a:rPr>
              <a:t>nên</a:t>
            </a:r>
            <a:r>
              <a:rPr lang="en-US" sz="2400" b="1" dirty="0">
                <a:solidFill>
                  <a:srgbClr val="000000"/>
                </a:solidFill>
                <a:latin typeface="Times New Roman" pitchFamily="18" charset="0"/>
              </a:rPr>
              <a:t> </a:t>
            </a:r>
            <a:r>
              <a:rPr lang="en-US" sz="2400" b="1" dirty="0" err="1">
                <a:solidFill>
                  <a:srgbClr val="000000"/>
                </a:solidFill>
                <a:latin typeface="Times New Roman" pitchFamily="18" charset="0"/>
              </a:rPr>
              <a:t>gần</a:t>
            </a:r>
            <a:r>
              <a:rPr lang="en-US" sz="2400" b="1" dirty="0">
                <a:solidFill>
                  <a:srgbClr val="000000"/>
                </a:solidFill>
                <a:latin typeface="Times New Roman" pitchFamily="18" charset="0"/>
              </a:rPr>
              <a:t> </a:t>
            </a:r>
            <a:r>
              <a:rPr lang="en-US" sz="2400" b="1" dirty="0" err="1">
                <a:solidFill>
                  <a:srgbClr val="000000"/>
                </a:solidFill>
                <a:latin typeface="Times New Roman" pitchFamily="18" charset="0"/>
              </a:rPr>
              <a:t>gũi</a:t>
            </a:r>
            <a:r>
              <a:rPr lang="en-US" sz="2400" b="1" dirty="0">
                <a:solidFill>
                  <a:srgbClr val="000000"/>
                </a:solidFill>
                <a:latin typeface="Times New Roman" pitchFamily="18" charset="0"/>
              </a:rPr>
              <a:t> </a:t>
            </a:r>
            <a:r>
              <a:rPr lang="en-US" sz="2400" b="1" dirty="0" err="1">
                <a:solidFill>
                  <a:srgbClr val="000000"/>
                </a:solidFill>
                <a:latin typeface="Times New Roman" pitchFamily="18" charset="0"/>
              </a:rPr>
              <a:t>với</a:t>
            </a:r>
            <a:r>
              <a:rPr lang="en-US" sz="2400" b="1" dirty="0">
                <a:solidFill>
                  <a:srgbClr val="000000"/>
                </a:solidFill>
                <a:latin typeface="Times New Roman" pitchFamily="18" charset="0"/>
              </a:rPr>
              <a:t> </a:t>
            </a:r>
            <a:r>
              <a:rPr lang="en-US" sz="2400" b="1" dirty="0" err="1">
                <a:solidFill>
                  <a:srgbClr val="000000"/>
                </a:solidFill>
                <a:latin typeface="Times New Roman" pitchFamily="18" charset="0"/>
              </a:rPr>
              <a:t>đời</a:t>
            </a:r>
            <a:r>
              <a:rPr lang="en-US" sz="2400" b="1" dirty="0">
                <a:solidFill>
                  <a:srgbClr val="000000"/>
                </a:solidFill>
                <a:latin typeface="Times New Roman" pitchFamily="18" charset="0"/>
              </a:rPr>
              <a:t> </a:t>
            </a:r>
            <a:r>
              <a:rPr lang="en-US" sz="2400" b="1" dirty="0" err="1">
                <a:solidFill>
                  <a:srgbClr val="000000"/>
                </a:solidFill>
                <a:latin typeface="Times New Roman" pitchFamily="18" charset="0"/>
              </a:rPr>
              <a:t>sống</a:t>
            </a:r>
            <a:r>
              <a:rPr lang="en-US" sz="2400" b="1" dirty="0">
                <a:solidFill>
                  <a:srgbClr val="000000"/>
                </a:solidFill>
                <a:latin typeface="Times New Roman" pitchFamily="18" charset="0"/>
              </a:rPr>
              <a:t> con </a:t>
            </a:r>
            <a:r>
              <a:rPr lang="en-US" sz="2400" b="1" dirty="0" err="1">
                <a:solidFill>
                  <a:srgbClr val="000000"/>
                </a:solidFill>
                <a:latin typeface="Times New Roman" pitchFamily="18" charset="0"/>
              </a:rPr>
              <a:t>người</a:t>
            </a:r>
            <a:r>
              <a:rPr lang="en-US" sz="2400" b="1" dirty="0">
                <a:solidFill>
                  <a:srgbClr val="000000"/>
                </a:solidFill>
                <a:latin typeface="Times New Roman" pitchFamily="18" charset="0"/>
              </a:rPr>
              <a:t> .</a:t>
            </a:r>
          </a:p>
        </p:txBody>
      </p:sp>
      <p:sp>
        <p:nvSpPr>
          <p:cNvPr id="70678" name="AutoShape 22"/>
          <p:cNvSpPr>
            <a:spLocks noChangeArrowheads="1"/>
          </p:cNvSpPr>
          <p:nvPr/>
        </p:nvSpPr>
        <p:spPr bwMode="auto">
          <a:xfrm rot="10800000">
            <a:off x="4724400" y="4114801"/>
            <a:ext cx="3962400" cy="2057400"/>
          </a:xfrm>
          <a:prstGeom prst="wedgeRoundRectCallout">
            <a:avLst>
              <a:gd name="adj1" fmla="val -9458"/>
              <a:gd name="adj2" fmla="val 61032"/>
              <a:gd name="adj3" fmla="val 1666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a:lstStyle/>
          <a:p>
            <a:pPr eaLnBrk="1" hangingPunct="1">
              <a:spcBef>
                <a:spcPct val="50000"/>
              </a:spcBef>
            </a:pPr>
            <a:r>
              <a:rPr lang="en-US" sz="2400" b="1" dirty="0" err="1">
                <a:solidFill>
                  <a:srgbClr val="000000"/>
                </a:solidFill>
                <a:latin typeface="Times New Roman" pitchFamily="18" charset="0"/>
              </a:rPr>
              <a:t>Miêu</a:t>
            </a:r>
            <a:r>
              <a:rPr lang="en-US" sz="2400" b="1" dirty="0">
                <a:solidFill>
                  <a:srgbClr val="000000"/>
                </a:solidFill>
                <a:latin typeface="Times New Roman" pitchFamily="18" charset="0"/>
              </a:rPr>
              <a:t> </a:t>
            </a:r>
            <a:r>
              <a:rPr lang="en-US" sz="2400" b="1" dirty="0" err="1">
                <a:solidFill>
                  <a:srgbClr val="000000"/>
                </a:solidFill>
                <a:latin typeface="Times New Roman" pitchFamily="18" charset="0"/>
              </a:rPr>
              <a:t>tả</a:t>
            </a:r>
            <a:r>
              <a:rPr lang="en-US" sz="2400" b="1" dirty="0">
                <a:solidFill>
                  <a:srgbClr val="000000"/>
                </a:solidFill>
                <a:latin typeface="Times New Roman" pitchFamily="18" charset="0"/>
              </a:rPr>
              <a:t> </a:t>
            </a:r>
            <a:r>
              <a:rPr lang="en-US" sz="2400" b="1" dirty="0" err="1">
                <a:solidFill>
                  <a:srgbClr val="000000"/>
                </a:solidFill>
                <a:latin typeface="Times New Roman" pitchFamily="18" charset="0"/>
              </a:rPr>
              <a:t>một</a:t>
            </a:r>
            <a:r>
              <a:rPr lang="en-US" sz="2400" b="1" dirty="0">
                <a:solidFill>
                  <a:srgbClr val="000000"/>
                </a:solidFill>
                <a:latin typeface="Times New Roman" pitchFamily="18" charset="0"/>
              </a:rPr>
              <a:t> </a:t>
            </a:r>
            <a:r>
              <a:rPr lang="en-US" sz="2400" b="1" dirty="0" err="1">
                <a:solidFill>
                  <a:srgbClr val="000000"/>
                </a:solidFill>
                <a:latin typeface="Times New Roman" pitchFamily="18" charset="0"/>
              </a:rPr>
              <a:t>cách</a:t>
            </a:r>
            <a:r>
              <a:rPr lang="en-US" sz="2400" b="1" dirty="0">
                <a:solidFill>
                  <a:srgbClr val="000000"/>
                </a:solidFill>
                <a:latin typeface="Times New Roman" pitchFamily="18" charset="0"/>
              </a:rPr>
              <a:t> </a:t>
            </a:r>
            <a:r>
              <a:rPr lang="en-US" sz="2400" b="1" dirty="0" err="1">
                <a:solidFill>
                  <a:srgbClr val="000000"/>
                </a:solidFill>
                <a:latin typeface="Times New Roman" pitchFamily="18" charset="0"/>
              </a:rPr>
              <a:t>bình</a:t>
            </a:r>
            <a:r>
              <a:rPr lang="en-US" sz="2400" b="1" dirty="0">
                <a:solidFill>
                  <a:srgbClr val="000000"/>
                </a:solidFill>
                <a:latin typeface="Times New Roman" pitchFamily="18" charset="0"/>
              </a:rPr>
              <a:t> </a:t>
            </a:r>
            <a:r>
              <a:rPr lang="en-US" sz="2400" b="1" dirty="0" err="1">
                <a:solidFill>
                  <a:srgbClr val="000000"/>
                </a:solidFill>
                <a:latin typeface="Times New Roman" pitchFamily="18" charset="0"/>
              </a:rPr>
              <a:t>thường</a:t>
            </a:r>
            <a:r>
              <a:rPr lang="en-US" sz="2400" b="1" dirty="0">
                <a:solidFill>
                  <a:srgbClr val="000000"/>
                </a:solidFill>
                <a:latin typeface=".VnTime" pitchFamily="34" charset="0"/>
              </a:rPr>
              <a:t> qua </a:t>
            </a:r>
            <a:r>
              <a:rPr lang="en-US" sz="2400" b="1" dirty="0" err="1">
                <a:solidFill>
                  <a:srgbClr val="000000"/>
                </a:solidFill>
                <a:latin typeface=".VnTime" pitchFamily="34" charset="0"/>
              </a:rPr>
              <a:t>quan</a:t>
            </a:r>
            <a:r>
              <a:rPr lang="en-US" sz="2400" b="1" dirty="0">
                <a:solidFill>
                  <a:srgbClr val="000000"/>
                </a:solidFill>
                <a:latin typeface=".VnTime" pitchFamily="34" charset="0"/>
              </a:rPr>
              <a:t> </a:t>
            </a:r>
            <a:r>
              <a:rPr lang="en-US" sz="2400" b="1" dirty="0" err="1">
                <a:solidFill>
                  <a:srgbClr val="000000"/>
                </a:solidFill>
                <a:latin typeface=".VnTime" pitchFamily="34" charset="0"/>
              </a:rPr>
              <a:t>s¸t</a:t>
            </a:r>
            <a:r>
              <a:rPr lang="en-US" sz="2400" b="1" dirty="0">
                <a:solidFill>
                  <a:srgbClr val="000000"/>
                </a:solidFill>
                <a:latin typeface=".VnTime" pitchFamily="34" charset="0"/>
              </a:rPr>
              <a:t>, </a:t>
            </a:r>
            <a:r>
              <a:rPr lang="en-US" sz="2400" b="1" dirty="0" err="1">
                <a:solidFill>
                  <a:srgbClr val="000000"/>
                </a:solidFill>
                <a:latin typeface=".VnTime" pitchFamily="34" charset="0"/>
              </a:rPr>
              <a:t>ghi</a:t>
            </a:r>
            <a:r>
              <a:rPr lang="en-US" sz="2400" b="1" dirty="0">
                <a:solidFill>
                  <a:srgbClr val="000000"/>
                </a:solidFill>
                <a:latin typeface=".VnTime" pitchFamily="34" charset="0"/>
              </a:rPr>
              <a:t> </a:t>
            </a:r>
            <a:r>
              <a:rPr lang="en-US" sz="2400" b="1" dirty="0" err="1">
                <a:solidFill>
                  <a:srgbClr val="000000"/>
                </a:solidFill>
                <a:latin typeface=".VnTime" pitchFamily="34" charset="0"/>
              </a:rPr>
              <a:t>chÐp</a:t>
            </a:r>
            <a:r>
              <a:rPr lang="en-US" sz="2400" b="1" dirty="0">
                <a:solidFill>
                  <a:srgbClr val="000000"/>
                </a:solidFill>
                <a:latin typeface=".VnTime" pitchFamily="34" charset="0"/>
              </a:rPr>
              <a:t>, </a:t>
            </a:r>
            <a:r>
              <a:rPr lang="en-US" sz="2400" b="1" dirty="0" err="1" smtClean="0">
                <a:solidFill>
                  <a:srgbClr val="000000"/>
                </a:solidFill>
                <a:latin typeface="Times New Roman" panose="02020603050405020304" pitchFamily="18" charset="0"/>
                <a:cs typeface="Times New Roman" panose="02020603050405020304" pitchFamily="18" charset="0"/>
              </a:rPr>
              <a:t>tường</a:t>
            </a:r>
            <a:r>
              <a:rPr lang="en-US" sz="2400" b="1" dirty="0" smtClean="0">
                <a:solidFill>
                  <a:srgbClr val="000000"/>
                </a:solidFill>
                <a:latin typeface=".VnTime" pitchFamily="34" charset="0"/>
              </a:rPr>
              <a:t> </a:t>
            </a:r>
            <a:r>
              <a:rPr lang="en-US" sz="2400" b="1" dirty="0" err="1">
                <a:solidFill>
                  <a:srgbClr val="000000"/>
                </a:solidFill>
                <a:latin typeface=".VnTime" pitchFamily="34" charset="0"/>
              </a:rPr>
              <a:t>thuËt</a:t>
            </a:r>
            <a:r>
              <a:rPr lang="en-US" sz="2400" b="1" dirty="0">
                <a:solidFill>
                  <a:srgbClr val="000000"/>
                </a:solidFill>
                <a:latin typeface=".VnTime" pitchFamily="34" charset="0"/>
              </a:rPr>
              <a:t> </a:t>
            </a:r>
            <a:r>
              <a:rPr lang="en-US" sz="2400" b="1" dirty="0" err="1">
                <a:solidFill>
                  <a:srgbClr val="000000"/>
                </a:solidFill>
                <a:latin typeface=".VnTime" pitchFamily="34" charset="0"/>
              </a:rPr>
              <a:t>mét</a:t>
            </a:r>
            <a:r>
              <a:rPr lang="en-US" sz="2400" b="1" dirty="0">
                <a:solidFill>
                  <a:srgbClr val="000000"/>
                </a:solidFill>
                <a:latin typeface=".VnTime" pitchFamily="34" charset="0"/>
              </a:rPr>
              <a:t> </a:t>
            </a:r>
            <a:r>
              <a:rPr lang="en-US" sz="2400" b="1" dirty="0" err="1">
                <a:solidFill>
                  <a:srgbClr val="000000"/>
                </a:solidFill>
                <a:latin typeface=".VnTime" pitchFamily="34" charset="0"/>
              </a:rPr>
              <a:t>c¸ch</a:t>
            </a:r>
            <a:r>
              <a:rPr lang="en-US" sz="2400" b="1" dirty="0">
                <a:solidFill>
                  <a:srgbClr val="000000"/>
                </a:solidFill>
                <a:latin typeface=".VnTime" pitchFamily="34" charset="0"/>
              </a:rPr>
              <a:t> </a:t>
            </a:r>
            <a:r>
              <a:rPr lang="en-US" sz="2400" b="1" dirty="0" err="1">
                <a:solidFill>
                  <a:srgbClr val="000000"/>
                </a:solidFill>
                <a:latin typeface=".VnTime" pitchFamily="34" charset="0"/>
              </a:rPr>
              <a:t>kh¸ch</a:t>
            </a:r>
            <a:r>
              <a:rPr lang="en-US" sz="2400" b="1" dirty="0">
                <a:solidFill>
                  <a:srgbClr val="000000"/>
                </a:solidFill>
                <a:latin typeface=".VnTime" pitchFamily="34" charset="0"/>
              </a:rPr>
              <a:t> </a:t>
            </a:r>
            <a:r>
              <a:rPr lang="en-US" sz="2400" b="1" dirty="0" err="1">
                <a:solidFill>
                  <a:srgbClr val="000000"/>
                </a:solidFill>
                <a:latin typeface=".VnTime" pitchFamily="34" charset="0"/>
              </a:rPr>
              <a:t>quan</a:t>
            </a:r>
            <a:r>
              <a:rPr lang="en-US" sz="2400" b="1" dirty="0">
                <a:solidFill>
                  <a:srgbClr val="000000"/>
                </a:solidFill>
                <a:latin typeface=".VnTime" pitchFamily="34" charset="0"/>
              </a:rPr>
              <a:t> </a:t>
            </a:r>
            <a:r>
              <a:rPr lang="en-US" sz="2400" b="1" dirty="0" err="1">
                <a:solidFill>
                  <a:srgbClr val="000000"/>
                </a:solidFill>
                <a:latin typeface=".VnTime" pitchFamily="34" charset="0"/>
              </a:rPr>
              <a:t>cña</a:t>
            </a:r>
            <a:r>
              <a:rPr lang="en-US" sz="2400" b="1" dirty="0">
                <a:solidFill>
                  <a:srgbClr val="000000"/>
                </a:solidFill>
                <a:latin typeface=".VnTime" pitchFamily="34" charset="0"/>
              </a:rPr>
              <a:t> </a:t>
            </a:r>
            <a:r>
              <a:rPr lang="en-US" sz="2400" b="1" dirty="0" err="1" smtClean="0">
                <a:solidFill>
                  <a:srgbClr val="000000"/>
                </a:solidFill>
                <a:latin typeface=".VnTime" pitchFamily="34" charset="0"/>
              </a:rPr>
              <a:t>người</a:t>
            </a:r>
            <a:r>
              <a:rPr lang="en-US" sz="2400" b="1" dirty="0" smtClean="0">
                <a:solidFill>
                  <a:srgbClr val="000000"/>
                </a:solidFill>
                <a:latin typeface=".VnTime" pitchFamily="34" charset="0"/>
              </a:rPr>
              <a:t> </a:t>
            </a:r>
            <a:r>
              <a:rPr lang="en-US" sz="2400" b="1" dirty="0" err="1">
                <a:solidFill>
                  <a:srgbClr val="000000"/>
                </a:solidFill>
                <a:latin typeface=".VnTime" pitchFamily="34" charset="0"/>
              </a:rPr>
              <a:t>ngoµi</a:t>
            </a:r>
            <a:r>
              <a:rPr lang="en-US" sz="2400" b="1" dirty="0">
                <a:solidFill>
                  <a:srgbClr val="000000"/>
                </a:solidFill>
                <a:latin typeface=".VnTime" pitchFamily="34" charset="0"/>
              </a:rPr>
              <a:t> </a:t>
            </a:r>
            <a:r>
              <a:rPr lang="en-US" sz="2400" b="1" dirty="0" err="1">
                <a:solidFill>
                  <a:srgbClr val="000000"/>
                </a:solidFill>
                <a:latin typeface=".VnTime" pitchFamily="34" charset="0"/>
              </a:rPr>
              <a:t>cuéc</a:t>
            </a:r>
            <a:r>
              <a:rPr lang="en-US" sz="2400" b="1" dirty="0">
                <a:solidFill>
                  <a:srgbClr val="000000"/>
                </a:solidFill>
                <a:latin typeface=".VnTime" pitchFamily="34" charset="0"/>
              </a:rPr>
              <a:t>.</a:t>
            </a:r>
          </a:p>
          <a:p>
            <a:pPr algn="ctr" eaLnBrk="1" hangingPunct="1"/>
            <a:endParaRPr lang="en-US" sz="2400" dirty="0">
              <a:solidFill>
                <a:srgbClr val="000000"/>
              </a:solidFill>
              <a:latin typeface=".VnTime" pitchFamily="34" charset="0"/>
            </a:endParaRPr>
          </a:p>
        </p:txBody>
      </p:sp>
      <p:sp>
        <p:nvSpPr>
          <p:cNvPr id="70690" name="Text Box 34"/>
          <p:cNvSpPr txBox="1">
            <a:spLocks noChangeArrowheads="1"/>
          </p:cNvSpPr>
          <p:nvPr/>
        </p:nvSpPr>
        <p:spPr bwMode="auto">
          <a:xfrm>
            <a:off x="89338" y="228600"/>
            <a:ext cx="899160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hangingPunct="1">
              <a:spcBef>
                <a:spcPct val="50000"/>
              </a:spcBef>
            </a:pPr>
            <a:r>
              <a:rPr lang="en-US" sz="3200" b="1" dirty="0" smtClean="0">
                <a:solidFill>
                  <a:srgbClr val="FF0000"/>
                </a:solidFill>
                <a:latin typeface="Times New Roman" pitchFamily="18" charset="0"/>
              </a:rPr>
              <a:t>? </a:t>
            </a:r>
            <a:r>
              <a:rPr lang="en-US" sz="3200" b="1" dirty="0" err="1">
                <a:solidFill>
                  <a:srgbClr val="FF0000"/>
                </a:solidFill>
                <a:latin typeface="Times New Roman" pitchFamily="18" charset="0"/>
              </a:rPr>
              <a:t>Và</a:t>
            </a:r>
            <a:r>
              <a:rPr lang="en-US" sz="3200" b="1" dirty="0">
                <a:solidFill>
                  <a:srgbClr val="FF0000"/>
                </a:solidFill>
                <a:latin typeface="Times New Roman" pitchFamily="18" charset="0"/>
              </a:rPr>
              <a:t> </a:t>
            </a:r>
            <a:r>
              <a:rPr lang="en-US" sz="3200" b="1" dirty="0" err="1">
                <a:solidFill>
                  <a:srgbClr val="FF0000"/>
                </a:solidFill>
                <a:latin typeface="Times New Roman" pitchFamily="18" charset="0"/>
              </a:rPr>
              <a:t>nêu</a:t>
            </a:r>
            <a:r>
              <a:rPr lang="en-US" sz="3200" b="1" dirty="0">
                <a:solidFill>
                  <a:srgbClr val="FF0000"/>
                </a:solidFill>
                <a:latin typeface="Times New Roman" pitchFamily="18" charset="0"/>
              </a:rPr>
              <a:t> </a:t>
            </a:r>
            <a:r>
              <a:rPr lang="en-US" sz="3200" b="1" dirty="0" err="1">
                <a:solidFill>
                  <a:srgbClr val="FF0000"/>
                </a:solidFill>
                <a:latin typeface="Times New Roman" pitchFamily="18" charset="0"/>
              </a:rPr>
              <a:t>tác</a:t>
            </a:r>
            <a:r>
              <a:rPr lang="en-US" sz="3200" b="1" dirty="0">
                <a:solidFill>
                  <a:srgbClr val="FF0000"/>
                </a:solidFill>
                <a:latin typeface="Times New Roman" pitchFamily="18" charset="0"/>
              </a:rPr>
              <a:t> </a:t>
            </a:r>
            <a:r>
              <a:rPr lang="en-US" sz="3200" b="1" dirty="0" err="1">
                <a:solidFill>
                  <a:srgbClr val="FF0000"/>
                </a:solidFill>
                <a:latin typeface="Times New Roman" pitchFamily="18" charset="0"/>
              </a:rPr>
              <a:t>dụng</a:t>
            </a:r>
            <a:r>
              <a:rPr lang="en-US" sz="3200" b="1" dirty="0">
                <a:solidFill>
                  <a:srgbClr val="FF0000"/>
                </a:solidFill>
                <a:latin typeface="Times New Roman" pitchFamily="18" charset="0"/>
              </a:rPr>
              <a:t> </a:t>
            </a:r>
            <a:r>
              <a:rPr lang="en-US" sz="3200" b="1" dirty="0" err="1">
                <a:solidFill>
                  <a:srgbClr val="FF0000"/>
                </a:solidFill>
                <a:latin typeface="Times New Roman" pitchFamily="18" charset="0"/>
              </a:rPr>
              <a:t>của</a:t>
            </a:r>
            <a:r>
              <a:rPr lang="en-US" sz="3200" b="1" dirty="0">
                <a:solidFill>
                  <a:srgbClr val="FF0000"/>
                </a:solidFill>
                <a:latin typeface="Times New Roman" pitchFamily="18" charset="0"/>
              </a:rPr>
              <a:t> </a:t>
            </a:r>
            <a:r>
              <a:rPr lang="en-US" sz="3200" b="1" dirty="0" err="1">
                <a:solidFill>
                  <a:srgbClr val="FF0000"/>
                </a:solidFill>
                <a:latin typeface="Times New Roman" pitchFamily="18" charset="0"/>
              </a:rPr>
              <a:t>nó</a:t>
            </a:r>
            <a:r>
              <a:rPr lang="en-US" sz="3200" b="1" dirty="0">
                <a:solidFill>
                  <a:srgbClr val="FF0000"/>
                </a:solidFill>
                <a:latin typeface="Times New Roman" pitchFamily="18" charset="0"/>
              </a:rPr>
              <a:t>?</a:t>
            </a:r>
          </a:p>
        </p:txBody>
      </p:sp>
      <p:sp>
        <p:nvSpPr>
          <p:cNvPr id="2" name="Footer Placeholder 1"/>
          <p:cNvSpPr>
            <a:spLocks noGrp="1"/>
          </p:cNvSpPr>
          <p:nvPr>
            <p:ph type="ftr" sz="quarter" idx="11"/>
          </p:nvPr>
        </p:nvSpPr>
        <p:spPr/>
        <p:txBody>
          <a:bodyPr/>
          <a:lstStyle/>
          <a:p>
            <a:endParaRPr lang="en-US">
              <a:solidFill>
                <a:srgbClr val="000000"/>
              </a:solidFill>
            </a:endParaRPr>
          </a:p>
        </p:txBody>
      </p:sp>
    </p:spTree>
    <p:extLst>
      <p:ext uri="{BB962C8B-B14F-4D97-AF65-F5344CB8AC3E}">
        <p14:creationId xmlns:p14="http://schemas.microsoft.com/office/powerpoint/2010/main" val="117760977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70677"/>
                                        </p:tgtEl>
                                        <p:attrNameLst>
                                          <p:attrName>style.visibility</p:attrName>
                                        </p:attrNameLst>
                                      </p:cBhvr>
                                      <p:to>
                                        <p:strVal val="visible"/>
                                      </p:to>
                                    </p:set>
                                    <p:anim calcmode="lin" valueType="num">
                                      <p:cBhvr>
                                        <p:cTn id="7" dur="500" fill="hold"/>
                                        <p:tgtEl>
                                          <p:spTgt spid="70677"/>
                                        </p:tgtEl>
                                        <p:attrNameLst>
                                          <p:attrName>ppt_w</p:attrName>
                                        </p:attrNameLst>
                                      </p:cBhvr>
                                      <p:tavLst>
                                        <p:tav tm="0">
                                          <p:val>
                                            <p:fltVal val="0"/>
                                          </p:val>
                                        </p:tav>
                                        <p:tav tm="100000">
                                          <p:val>
                                            <p:strVal val="#ppt_w"/>
                                          </p:val>
                                        </p:tav>
                                      </p:tavLst>
                                    </p:anim>
                                    <p:anim calcmode="lin" valueType="num">
                                      <p:cBhvr>
                                        <p:cTn id="8" dur="500" fill="hold"/>
                                        <p:tgtEl>
                                          <p:spTgt spid="70677"/>
                                        </p:tgtEl>
                                        <p:attrNameLst>
                                          <p:attrName>ppt_h</p:attrName>
                                        </p:attrNameLst>
                                      </p:cBhvr>
                                      <p:tavLst>
                                        <p:tav tm="0">
                                          <p:val>
                                            <p:fltVal val="0"/>
                                          </p:val>
                                        </p:tav>
                                        <p:tav tm="100000">
                                          <p:val>
                                            <p:strVal val="#ppt_h"/>
                                          </p:val>
                                        </p:tav>
                                      </p:tavLst>
                                    </p:anim>
                                    <p:animEffect transition="in" filter="fade">
                                      <p:cBhvr>
                                        <p:cTn id="9" dur="500"/>
                                        <p:tgtEl>
                                          <p:spTgt spid="70677"/>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70678"/>
                                        </p:tgtEl>
                                        <p:attrNameLst>
                                          <p:attrName>style.visibility</p:attrName>
                                        </p:attrNameLst>
                                      </p:cBhvr>
                                      <p:to>
                                        <p:strVal val="visible"/>
                                      </p:to>
                                    </p:set>
                                    <p:anim calcmode="lin" valueType="num">
                                      <p:cBhvr additive="base">
                                        <p:cTn id="14" dur="500" fill="hold"/>
                                        <p:tgtEl>
                                          <p:spTgt spid="70678"/>
                                        </p:tgtEl>
                                        <p:attrNameLst>
                                          <p:attrName>ppt_x</p:attrName>
                                        </p:attrNameLst>
                                      </p:cBhvr>
                                      <p:tavLst>
                                        <p:tav tm="0">
                                          <p:val>
                                            <p:strVal val="#ppt_x"/>
                                          </p:val>
                                        </p:tav>
                                        <p:tav tm="100000">
                                          <p:val>
                                            <p:strVal val="#ppt_x"/>
                                          </p:val>
                                        </p:tav>
                                      </p:tavLst>
                                    </p:anim>
                                    <p:anim calcmode="lin" valueType="num">
                                      <p:cBhvr additive="base">
                                        <p:cTn id="15" dur="500" fill="hold"/>
                                        <p:tgtEl>
                                          <p:spTgt spid="7067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77" grpId="0" animBg="1"/>
      <p:bldP spid="7067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7575" name="Group 55"/>
          <p:cNvGraphicFramePr>
            <a:graphicFrameLocks noGrp="1"/>
          </p:cNvGraphicFramePr>
          <p:nvPr>
            <p:extLst>
              <p:ext uri="{D42A27DB-BD31-4B8C-83A1-F6EECF244321}">
                <p14:modId xmlns:p14="http://schemas.microsoft.com/office/powerpoint/2010/main" val="2438316890"/>
              </p:ext>
            </p:extLst>
          </p:nvPr>
        </p:nvGraphicFramePr>
        <p:xfrm>
          <a:off x="304800" y="1752600"/>
          <a:ext cx="8153400" cy="5056823"/>
        </p:xfrm>
        <a:graphic>
          <a:graphicData uri="http://schemas.openxmlformats.org/drawingml/2006/table">
            <a:tbl>
              <a:tblPr/>
              <a:tblGrid>
                <a:gridCol w="4076700">
                  <a:extLst>
                    <a:ext uri="{9D8B030D-6E8A-4147-A177-3AD203B41FA5}">
                      <a16:colId xmlns:a16="http://schemas.microsoft.com/office/drawing/2014/main" val="20000"/>
                    </a:ext>
                  </a:extLst>
                </a:gridCol>
                <a:gridCol w="4076700">
                  <a:extLst>
                    <a:ext uri="{9D8B030D-6E8A-4147-A177-3AD203B41FA5}">
                      <a16:colId xmlns:a16="http://schemas.microsoft.com/office/drawing/2014/main" val="20001"/>
                    </a:ext>
                  </a:extLst>
                </a:gridCol>
              </a:tblGrid>
              <a:tr h="4572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dirty="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sng" strike="noStrike" cap="none" normalizeH="0" baseline="0" smtClean="0">
                          <a:ln>
                            <a:noFill/>
                          </a:ln>
                          <a:solidFill>
                            <a:srgbClr val="FF0000"/>
                          </a:solidFill>
                          <a:effectLst/>
                          <a:latin typeface=".VnTime" pitchFamily="34" charset="0"/>
                        </a:rPr>
                        <a:t>C¸ch 2</a:t>
                      </a:r>
                      <a:r>
                        <a:rPr kumimoji="0" lang="en-US" sz="2800" b="1" i="0" u="none" strike="noStrike" cap="none" normalizeH="0" baseline="0" smtClean="0">
                          <a:ln>
                            <a:noFill/>
                          </a:ln>
                          <a:solidFill>
                            <a:srgbClr val="FF0000"/>
                          </a:solidFill>
                          <a:effectLst/>
                          <a:latin typeface=".VnTime" pitchFamily="34" charset="0"/>
                        </a:rPr>
                        <a:t> </a:t>
                      </a:r>
                      <a:endParaRPr kumimoji="0" lang="en-US"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80035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err="1" smtClean="0">
                          <a:ln>
                            <a:noFill/>
                          </a:ln>
                          <a:solidFill>
                            <a:srgbClr val="3333CC"/>
                          </a:solidFill>
                          <a:effectLst/>
                          <a:latin typeface=".VnTime" pitchFamily="34" charset="0"/>
                        </a:rPr>
                        <a:t>Trong</a:t>
                      </a:r>
                      <a:r>
                        <a:rPr kumimoji="0" lang="en-US" sz="2000" b="1" i="0" u="none" strike="noStrike" cap="none" normalizeH="0" baseline="0" dirty="0" smtClean="0">
                          <a:ln>
                            <a:noFill/>
                          </a:ln>
                          <a:solidFill>
                            <a:srgbClr val="3333CC"/>
                          </a:solidFill>
                          <a:effectLst/>
                          <a:latin typeface=".VnTime" pitchFamily="34" charset="0"/>
                        </a:rPr>
                        <a:t> </a:t>
                      </a:r>
                      <a:r>
                        <a:rPr kumimoji="0" lang="en-US" sz="2000" b="1" i="0" u="none" strike="noStrike" cap="none" normalizeH="0" baseline="0" dirty="0" err="1" smtClean="0">
                          <a:ln>
                            <a:noFill/>
                          </a:ln>
                          <a:solidFill>
                            <a:srgbClr val="3333CC"/>
                          </a:solidFill>
                          <a:effectLst/>
                          <a:latin typeface=".VnTime" pitchFamily="34" charset="0"/>
                        </a:rPr>
                        <a:t>hä</a:t>
                      </a:r>
                      <a:r>
                        <a:rPr kumimoji="0" lang="en-US" sz="2000" b="1" i="0" u="none" strike="noStrike" cap="none" normalizeH="0" baseline="0" dirty="0" smtClean="0">
                          <a:ln>
                            <a:noFill/>
                          </a:ln>
                          <a:solidFill>
                            <a:srgbClr val="3333CC"/>
                          </a:solidFill>
                          <a:effectLst/>
                          <a:latin typeface=".VnTime" pitchFamily="34" charset="0"/>
                        </a:rPr>
                        <a:t> </a:t>
                      </a:r>
                      <a:r>
                        <a:rPr kumimoji="0" lang="en-US" sz="2000" b="1" i="0" u="none" strike="noStrike" cap="none" normalizeH="0" baseline="0" dirty="0" err="1" smtClean="0">
                          <a:ln>
                            <a:noFill/>
                          </a:ln>
                          <a:solidFill>
                            <a:srgbClr val="3333CC"/>
                          </a:solidFill>
                          <a:effectLst/>
                          <a:latin typeface=".VnTime" pitchFamily="34" charset="0"/>
                        </a:rPr>
                        <a:t>hµng</a:t>
                      </a:r>
                      <a:r>
                        <a:rPr kumimoji="0" lang="en-US" sz="2000" b="1" i="0" u="none" strike="noStrike" cap="none" normalizeH="0" baseline="0" dirty="0" smtClean="0">
                          <a:ln>
                            <a:noFill/>
                          </a:ln>
                          <a:solidFill>
                            <a:srgbClr val="3333CC"/>
                          </a:solidFill>
                          <a:effectLst/>
                          <a:latin typeface=".VnTime" pitchFamily="34" charset="0"/>
                        </a:rPr>
                        <a:t> </a:t>
                      </a:r>
                      <a:r>
                        <a:rPr kumimoji="0" lang="en-US" sz="2000" b="1" i="0" u="none" strike="noStrike" cap="none" normalizeH="0" baseline="0" dirty="0" err="1" smtClean="0">
                          <a:ln>
                            <a:noFill/>
                          </a:ln>
                          <a:solidFill>
                            <a:srgbClr val="3333CC"/>
                          </a:solidFill>
                          <a:effectLst/>
                          <a:latin typeface=".VnTime" pitchFamily="34" charset="0"/>
                        </a:rPr>
                        <a:t>nh</a:t>
                      </a:r>
                      <a:r>
                        <a:rPr kumimoji="0" lang="en-US" sz="2000" b="1" i="0" u="none" strike="noStrike" cap="none" normalizeH="0" baseline="0" dirty="0" smtClean="0">
                          <a:ln>
                            <a:noFill/>
                          </a:ln>
                          <a:solidFill>
                            <a:srgbClr val="3333CC"/>
                          </a:solidFill>
                          <a:effectLst/>
                          <a:latin typeface=".VnTime" pitchFamily="34" charset="0"/>
                        </a:rPr>
                        <a:t>µ </a:t>
                      </a:r>
                      <a:r>
                        <a:rPr kumimoji="0" lang="en-US" sz="2000" b="1" i="0" u="none" strike="noStrike" cap="none" normalizeH="0" baseline="0" dirty="0" err="1" smtClean="0">
                          <a:ln>
                            <a:noFill/>
                          </a:ln>
                          <a:solidFill>
                            <a:srgbClr val="3333CC"/>
                          </a:solidFill>
                          <a:effectLst/>
                          <a:latin typeface=".VnTime" pitchFamily="34" charset="0"/>
                        </a:rPr>
                        <a:t>chæi</a:t>
                      </a:r>
                      <a:r>
                        <a:rPr kumimoji="0" lang="en-US" sz="2000" b="1" i="0" u="none" strike="noStrike" cap="none" normalizeH="0" baseline="0" dirty="0" smtClean="0">
                          <a:ln>
                            <a:noFill/>
                          </a:ln>
                          <a:solidFill>
                            <a:srgbClr val="3333CC"/>
                          </a:solidFill>
                          <a:effectLst/>
                          <a:latin typeface=".VnTime" pitchFamily="34" charset="0"/>
                        </a:rPr>
                        <a:t> </a:t>
                      </a:r>
                      <a:r>
                        <a:rPr kumimoji="0" lang="en-US" sz="2000" b="1" i="0" u="none" strike="noStrike" cap="none" normalizeH="0" baseline="0" dirty="0" err="1" smtClean="0">
                          <a:ln>
                            <a:noFill/>
                          </a:ln>
                          <a:solidFill>
                            <a:srgbClr val="3333CC"/>
                          </a:solidFill>
                          <a:effectLst/>
                          <a:latin typeface=".VnTime" pitchFamily="34" charset="0"/>
                        </a:rPr>
                        <a:t>th</a:t>
                      </a:r>
                      <a:r>
                        <a:rPr kumimoji="0" lang="en-US" sz="2000" b="1" i="0" u="none" strike="noStrike" cap="none" normalizeH="0" baseline="0" dirty="0" smtClean="0">
                          <a:ln>
                            <a:noFill/>
                          </a:ln>
                          <a:solidFill>
                            <a:srgbClr val="3333CC"/>
                          </a:solidFill>
                          <a:effectLst/>
                          <a:latin typeface=".VnTime" pitchFamily="34" charset="0"/>
                        </a:rPr>
                        <a:t>× c« </a:t>
                      </a:r>
                      <a:r>
                        <a:rPr kumimoji="0" lang="en-US" sz="2000" b="1" i="0" u="none" strike="noStrike" cap="none" normalizeH="0" baseline="0" dirty="0" err="1" smtClean="0">
                          <a:ln>
                            <a:noFill/>
                          </a:ln>
                          <a:solidFill>
                            <a:srgbClr val="3333CC"/>
                          </a:solidFill>
                          <a:effectLst/>
                          <a:latin typeface=".VnTime" pitchFamily="34" charset="0"/>
                        </a:rPr>
                        <a:t>bÐ</a:t>
                      </a:r>
                      <a:r>
                        <a:rPr kumimoji="0" lang="en-US" sz="2000" b="1" i="0" u="none" strike="noStrike" cap="none" normalizeH="0" baseline="0" dirty="0" smtClean="0">
                          <a:ln>
                            <a:noFill/>
                          </a:ln>
                          <a:solidFill>
                            <a:srgbClr val="3333CC"/>
                          </a:solidFill>
                          <a:effectLst/>
                          <a:latin typeface=".VnTime" pitchFamily="34" charset="0"/>
                        </a:rPr>
                        <a:t> </a:t>
                      </a:r>
                      <a:r>
                        <a:rPr kumimoji="0" lang="en-US" sz="2000" b="1" i="0" u="none" strike="noStrike" cap="none" normalizeH="0" baseline="0" dirty="0" err="1" smtClean="0">
                          <a:ln>
                            <a:noFill/>
                          </a:ln>
                          <a:solidFill>
                            <a:srgbClr val="3333CC"/>
                          </a:solidFill>
                          <a:effectLst/>
                          <a:latin typeface=".VnTime" pitchFamily="34" charset="0"/>
                        </a:rPr>
                        <a:t>Chæi</a:t>
                      </a:r>
                      <a:r>
                        <a:rPr kumimoji="0" lang="en-US" sz="2000" b="1" i="0" u="none" strike="noStrike" cap="none" normalizeH="0" baseline="0" dirty="0" smtClean="0">
                          <a:ln>
                            <a:noFill/>
                          </a:ln>
                          <a:solidFill>
                            <a:srgbClr val="3333CC"/>
                          </a:solidFill>
                          <a:effectLst/>
                          <a:latin typeface=".VnTime" pitchFamily="34" charset="0"/>
                        </a:rPr>
                        <a:t> </a:t>
                      </a:r>
                      <a:r>
                        <a:rPr kumimoji="0" lang="en-US" sz="2000" b="1" i="0" u="none" strike="noStrike" cap="none" normalizeH="0" baseline="0" dirty="0" err="1" smtClean="0">
                          <a:ln>
                            <a:noFill/>
                          </a:ln>
                          <a:solidFill>
                            <a:srgbClr val="3333CC"/>
                          </a:solidFill>
                          <a:effectLst/>
                          <a:latin typeface=".VnTime" pitchFamily="34" charset="0"/>
                        </a:rPr>
                        <a:t>R¬m</a:t>
                      </a:r>
                      <a:r>
                        <a:rPr kumimoji="0" lang="en-US" sz="2000" b="1" i="0" u="none" strike="noStrike" cap="none" normalizeH="0" baseline="0" dirty="0" smtClean="0">
                          <a:ln>
                            <a:noFill/>
                          </a:ln>
                          <a:solidFill>
                            <a:srgbClr val="3333CC"/>
                          </a:solidFill>
                          <a:effectLst/>
                          <a:latin typeface=".VnTime" pitchFamily="34" charset="0"/>
                        </a:rPr>
                        <a:t> </a:t>
                      </a:r>
                      <a:r>
                        <a:rPr kumimoji="0" lang="en-US" sz="2000" b="1" i="0" u="none" strike="noStrike" cap="none" normalizeH="0" baseline="0" dirty="0" err="1" smtClean="0">
                          <a:ln>
                            <a:noFill/>
                          </a:ln>
                          <a:solidFill>
                            <a:srgbClr val="3333CC"/>
                          </a:solidFill>
                          <a:effectLst/>
                          <a:latin typeface=".VnTime" pitchFamily="34" charset="0"/>
                        </a:rPr>
                        <a:t>vµo</a:t>
                      </a:r>
                      <a:r>
                        <a:rPr kumimoji="0" lang="en-US" sz="2000" b="1" i="0" u="none" strike="noStrike" cap="none" normalizeH="0" baseline="0" dirty="0" smtClean="0">
                          <a:ln>
                            <a:noFill/>
                          </a:ln>
                          <a:solidFill>
                            <a:srgbClr val="3333CC"/>
                          </a:solidFill>
                          <a:effectLst/>
                          <a:latin typeface=".VnTime" pitchFamily="34" charset="0"/>
                        </a:rPr>
                        <a:t> lo¹i </a:t>
                      </a:r>
                      <a:r>
                        <a:rPr kumimoji="0" lang="en-US" sz="2000" b="1" i="0" u="none" strike="noStrike" cap="none" normalizeH="0" baseline="0" dirty="0" err="1" smtClean="0">
                          <a:ln>
                            <a:noFill/>
                          </a:ln>
                          <a:solidFill>
                            <a:srgbClr val="3333CC"/>
                          </a:solidFill>
                          <a:effectLst/>
                          <a:latin typeface=".VnTime" pitchFamily="34" charset="0"/>
                        </a:rPr>
                        <a:t>xinh</a:t>
                      </a:r>
                      <a:r>
                        <a:rPr kumimoji="0" lang="en-US" sz="2000" b="1" i="0" u="none" strike="noStrike" cap="none" normalizeH="0" baseline="0" dirty="0" smtClean="0">
                          <a:ln>
                            <a:noFill/>
                          </a:ln>
                          <a:solidFill>
                            <a:srgbClr val="3333CC"/>
                          </a:solidFill>
                          <a:effectLst/>
                          <a:latin typeface=".VnTime" pitchFamily="34" charset="0"/>
                        </a:rPr>
                        <a:t> x¾n </a:t>
                      </a:r>
                      <a:r>
                        <a:rPr kumimoji="0" lang="en-US" sz="2000" b="1" i="0" u="none" strike="noStrike" cap="none" normalizeH="0" baseline="0" dirty="0" err="1" smtClean="0">
                          <a:ln>
                            <a:noFill/>
                          </a:ln>
                          <a:solidFill>
                            <a:srgbClr val="3333CC"/>
                          </a:solidFill>
                          <a:effectLst/>
                          <a:latin typeface=".VnTime" pitchFamily="34" charset="0"/>
                        </a:rPr>
                        <a:t>nhÊt</a:t>
                      </a:r>
                      <a:r>
                        <a:rPr kumimoji="0" lang="en-US" sz="2000" b="1" i="0" u="none" strike="noStrike" cap="none" normalizeH="0" baseline="0" dirty="0" smtClean="0">
                          <a:ln>
                            <a:noFill/>
                          </a:ln>
                          <a:solidFill>
                            <a:srgbClr val="3333CC"/>
                          </a:solidFill>
                          <a:effectLst/>
                          <a:latin typeface=".VnTime" pitchFamily="34" charset="0"/>
                        </a:rPr>
                        <a:t>. C« </a:t>
                      </a:r>
                      <a:r>
                        <a:rPr kumimoji="0" lang="en-US" sz="2000" b="1" i="0" u="none" strike="noStrike" cap="none" normalizeH="0" baseline="0" dirty="0" err="1" smtClean="0">
                          <a:ln>
                            <a:noFill/>
                          </a:ln>
                          <a:solidFill>
                            <a:srgbClr val="3333CC"/>
                          </a:solidFill>
                          <a:effectLst/>
                          <a:latin typeface=".VnTime" pitchFamily="34" charset="0"/>
                        </a:rPr>
                        <a:t>cã</a:t>
                      </a:r>
                      <a:r>
                        <a:rPr kumimoji="0" lang="en-US" sz="2000" b="1" i="0" u="none" strike="noStrike" cap="none" normalizeH="0" baseline="0" dirty="0" smtClean="0">
                          <a:ln>
                            <a:noFill/>
                          </a:ln>
                          <a:solidFill>
                            <a:srgbClr val="3333CC"/>
                          </a:solidFill>
                          <a:effectLst/>
                          <a:latin typeface=".VnTime" pitchFamily="34" charset="0"/>
                        </a:rPr>
                        <a:t> </a:t>
                      </a:r>
                      <a:r>
                        <a:rPr kumimoji="0" lang="en-US" sz="2000" b="1" i="0" u="none" strike="noStrike" cap="none" normalizeH="0" baseline="0" dirty="0" err="1" smtClean="0">
                          <a:ln>
                            <a:noFill/>
                          </a:ln>
                          <a:solidFill>
                            <a:srgbClr val="3333CC"/>
                          </a:solidFill>
                          <a:effectLst/>
                          <a:latin typeface=".VnTime" pitchFamily="34" charset="0"/>
                        </a:rPr>
                        <a:t>chiÕc</a:t>
                      </a:r>
                      <a:r>
                        <a:rPr kumimoji="0" lang="en-US" sz="2000" b="1" i="0" u="none" strike="noStrike" cap="none" normalizeH="0" baseline="0" dirty="0" smtClean="0">
                          <a:ln>
                            <a:noFill/>
                          </a:ln>
                          <a:solidFill>
                            <a:srgbClr val="3333CC"/>
                          </a:solidFill>
                          <a:effectLst/>
                          <a:latin typeface=".VnTime" pitchFamily="34" charset="0"/>
                        </a:rPr>
                        <a:t> </a:t>
                      </a:r>
                      <a:r>
                        <a:rPr kumimoji="0" lang="en-US" sz="2000" b="1" i="0" u="none" strike="noStrike" cap="none" normalizeH="0" baseline="0" dirty="0" err="1" smtClean="0">
                          <a:ln>
                            <a:noFill/>
                          </a:ln>
                          <a:solidFill>
                            <a:srgbClr val="3333CC"/>
                          </a:solidFill>
                          <a:effectLst/>
                          <a:latin typeface=".VnTime" pitchFamily="34" charset="0"/>
                        </a:rPr>
                        <a:t>v¸y</a:t>
                      </a:r>
                      <a:r>
                        <a:rPr kumimoji="0" lang="en-US" sz="2000" b="1" i="0" u="none" strike="noStrike" cap="none" normalizeH="0" baseline="0" dirty="0" smtClean="0">
                          <a:ln>
                            <a:noFill/>
                          </a:ln>
                          <a:solidFill>
                            <a:srgbClr val="3333CC"/>
                          </a:solidFill>
                          <a:effectLst/>
                          <a:latin typeface=".VnTime" pitchFamily="34" charset="0"/>
                        </a:rPr>
                        <a:t> </a:t>
                      </a:r>
                      <a:r>
                        <a:rPr kumimoji="0" lang="en-US" sz="2000" b="1" i="0" u="none" strike="noStrike" cap="none" normalizeH="0" baseline="0" dirty="0" err="1" smtClean="0">
                          <a:ln>
                            <a:noFill/>
                          </a:ln>
                          <a:solidFill>
                            <a:srgbClr val="3333CC"/>
                          </a:solidFill>
                          <a:effectLst/>
                          <a:latin typeface=".VnTime" pitchFamily="34" charset="0"/>
                        </a:rPr>
                        <a:t>vµng</a:t>
                      </a:r>
                      <a:r>
                        <a:rPr kumimoji="0" lang="en-US" sz="2000" b="1" i="0" u="none" strike="noStrike" cap="none" normalizeH="0" baseline="0" dirty="0" smtClean="0">
                          <a:ln>
                            <a:noFill/>
                          </a:ln>
                          <a:solidFill>
                            <a:srgbClr val="3333CC"/>
                          </a:solidFill>
                          <a:effectLst/>
                          <a:latin typeface=".VnTime" pitchFamily="34" charset="0"/>
                        </a:rPr>
                        <a:t> </a:t>
                      </a:r>
                      <a:r>
                        <a:rPr kumimoji="0" lang="en-US" sz="2000" b="1" i="0" u="none" strike="noStrike" cap="none" normalizeH="0" baseline="0" dirty="0" err="1" smtClean="0">
                          <a:ln>
                            <a:noFill/>
                          </a:ln>
                          <a:solidFill>
                            <a:srgbClr val="3333CC"/>
                          </a:solidFill>
                          <a:effectLst/>
                          <a:latin typeface=".VnTime" pitchFamily="34" charset="0"/>
                        </a:rPr>
                        <a:t>ãng</a:t>
                      </a:r>
                      <a:r>
                        <a:rPr kumimoji="0" lang="en-US" sz="2000" b="1" i="0" u="none" strike="noStrike" cap="none" normalizeH="0" baseline="0" dirty="0" smtClean="0">
                          <a:ln>
                            <a:noFill/>
                          </a:ln>
                          <a:solidFill>
                            <a:srgbClr val="3333CC"/>
                          </a:solidFill>
                          <a:effectLst/>
                          <a:latin typeface=".VnTime" pitchFamily="34" charset="0"/>
                        </a:rPr>
                        <a:t>, </a:t>
                      </a:r>
                      <a:r>
                        <a:rPr kumimoji="0" lang="en-US" sz="2000" b="1" i="0" u="none" strike="noStrike" cap="none" normalizeH="0" baseline="0" dirty="0" err="1" smtClean="0">
                          <a:ln>
                            <a:noFill/>
                          </a:ln>
                          <a:solidFill>
                            <a:srgbClr val="3333CC"/>
                          </a:solidFill>
                          <a:effectLst/>
                          <a:latin typeface=".VnTime" pitchFamily="34" charset="0"/>
                        </a:rPr>
                        <a:t>kh«ng</a:t>
                      </a:r>
                      <a:r>
                        <a:rPr kumimoji="0" lang="en-US" sz="2000" b="1" i="0" u="none" strike="noStrike" cap="none" normalizeH="0" baseline="0" dirty="0" smtClean="0">
                          <a:ln>
                            <a:noFill/>
                          </a:ln>
                          <a:solidFill>
                            <a:srgbClr val="3333CC"/>
                          </a:solidFill>
                          <a:effectLst/>
                          <a:latin typeface=".VnTime" pitchFamily="34" charset="0"/>
                        </a:rPr>
                        <a:t> </a:t>
                      </a:r>
                      <a:r>
                        <a:rPr kumimoji="0" lang="en-US" sz="2000" b="1" i="0" u="none" strike="noStrike" cap="none" normalizeH="0" baseline="0" dirty="0" err="1" smtClean="0">
                          <a:ln>
                            <a:noFill/>
                          </a:ln>
                          <a:solidFill>
                            <a:srgbClr val="3333CC"/>
                          </a:solidFill>
                          <a:effectLst/>
                          <a:latin typeface=".VnTime" pitchFamily="34" charset="0"/>
                        </a:rPr>
                        <a:t>ai</a:t>
                      </a:r>
                      <a:r>
                        <a:rPr kumimoji="0" lang="en-US" sz="2000" b="1" i="0" u="none" strike="noStrike" cap="none" normalizeH="0" baseline="0" dirty="0" smtClean="0">
                          <a:ln>
                            <a:noFill/>
                          </a:ln>
                          <a:solidFill>
                            <a:srgbClr val="3333CC"/>
                          </a:solidFill>
                          <a:effectLst/>
                          <a:latin typeface=".VnTime" pitchFamily="34" charset="0"/>
                        </a:rPr>
                        <a:t> ®</a:t>
                      </a:r>
                      <a:r>
                        <a:rPr kumimoji="0" lang="en-US" sz="2000" b="1" i="0" u="none" strike="noStrike" cap="none" normalizeH="0" baseline="0" dirty="0" err="1" smtClean="0">
                          <a:ln>
                            <a:noFill/>
                          </a:ln>
                          <a:solidFill>
                            <a:srgbClr val="3333CC"/>
                          </a:solidFill>
                          <a:effectLst/>
                          <a:latin typeface=".VnTime" pitchFamily="34" charset="0"/>
                        </a:rPr>
                        <a:t>Ñp</a:t>
                      </a:r>
                      <a:r>
                        <a:rPr kumimoji="0" lang="en-US" sz="2000" b="1" i="0" u="none" strike="noStrike" cap="none" normalizeH="0" baseline="0" dirty="0" smtClean="0">
                          <a:ln>
                            <a:noFill/>
                          </a:ln>
                          <a:solidFill>
                            <a:srgbClr val="3333CC"/>
                          </a:solidFill>
                          <a:effectLst/>
                          <a:latin typeface=".VnTime" pitchFamily="34" charset="0"/>
                        </a:rPr>
                        <a:t> </a:t>
                      </a:r>
                      <a:r>
                        <a:rPr kumimoji="0" lang="en-US" sz="2000" b="1" i="0" u="none" strike="noStrike" cap="none" normalizeH="0" baseline="0" dirty="0" err="1" smtClean="0">
                          <a:ln>
                            <a:noFill/>
                          </a:ln>
                          <a:solidFill>
                            <a:srgbClr val="3333CC"/>
                          </a:solidFill>
                          <a:effectLst/>
                          <a:latin typeface=".VnTime" pitchFamily="34" charset="0"/>
                        </a:rPr>
                        <a:t>b»ng</a:t>
                      </a:r>
                      <a:r>
                        <a:rPr kumimoji="0" lang="en-US" sz="2000" b="1" i="0" u="none" strike="noStrike" cap="none" normalizeH="0" baseline="0" dirty="0" smtClean="0">
                          <a:ln>
                            <a:noFill/>
                          </a:ln>
                          <a:solidFill>
                            <a:srgbClr val="3333CC"/>
                          </a:solidFill>
                          <a:effectLst/>
                          <a:latin typeface=".VnTime" pitchFamily="34" charset="0"/>
                        </a:rPr>
                        <a:t>. </a:t>
                      </a:r>
                      <a:r>
                        <a:rPr kumimoji="0" lang="en-US" sz="2000" b="1" i="0" u="none" strike="noStrike" cap="none" normalizeH="0" baseline="0" dirty="0" err="1" smtClean="0">
                          <a:ln>
                            <a:noFill/>
                          </a:ln>
                          <a:solidFill>
                            <a:srgbClr val="3333CC"/>
                          </a:solidFill>
                          <a:effectLst/>
                          <a:latin typeface=".VnTime" pitchFamily="34" charset="0"/>
                        </a:rPr>
                        <a:t>Áo</a:t>
                      </a:r>
                      <a:r>
                        <a:rPr kumimoji="0" lang="en-US" sz="2000" b="1" i="0" u="none" strike="noStrike" cap="none" normalizeH="0" baseline="0" dirty="0" smtClean="0">
                          <a:ln>
                            <a:noFill/>
                          </a:ln>
                          <a:solidFill>
                            <a:srgbClr val="3333CC"/>
                          </a:solidFill>
                          <a:effectLst/>
                          <a:latin typeface=".VnTime" pitchFamily="34" charset="0"/>
                        </a:rPr>
                        <a:t> </a:t>
                      </a:r>
                      <a:r>
                        <a:rPr kumimoji="0" lang="en-US" sz="2000" b="1" i="0" u="none" strike="noStrike" cap="none" normalizeH="0" baseline="0" dirty="0" err="1" smtClean="0">
                          <a:ln>
                            <a:noFill/>
                          </a:ln>
                          <a:solidFill>
                            <a:srgbClr val="3333CC"/>
                          </a:solidFill>
                          <a:effectLst/>
                          <a:latin typeface=".VnTime" pitchFamily="34" charset="0"/>
                        </a:rPr>
                        <a:t>cña</a:t>
                      </a:r>
                      <a:r>
                        <a:rPr kumimoji="0" lang="en-US" sz="2000" b="1" i="0" u="none" strike="noStrike" cap="none" normalizeH="0" baseline="0" dirty="0" smtClean="0">
                          <a:ln>
                            <a:noFill/>
                          </a:ln>
                          <a:solidFill>
                            <a:srgbClr val="3333CC"/>
                          </a:solidFill>
                          <a:effectLst/>
                          <a:latin typeface=".VnTime" pitchFamily="34" charset="0"/>
                        </a:rPr>
                        <a:t> c« </a:t>
                      </a:r>
                      <a:r>
                        <a:rPr kumimoji="0" lang="en-US" sz="2000" b="1" i="0" u="none" strike="noStrike" cap="none" normalizeH="0" baseline="0" dirty="0" err="1" smtClean="0">
                          <a:ln>
                            <a:noFill/>
                          </a:ln>
                          <a:solidFill>
                            <a:srgbClr val="3333CC"/>
                          </a:solidFill>
                          <a:effectLst/>
                          <a:latin typeface=".VnTime" pitchFamily="34" charset="0"/>
                        </a:rPr>
                        <a:t>còng</a:t>
                      </a:r>
                      <a:r>
                        <a:rPr kumimoji="0" lang="en-US" sz="2000" b="1" i="0" u="none" strike="noStrike" cap="none" normalizeH="0" baseline="0" dirty="0" smtClean="0">
                          <a:ln>
                            <a:noFill/>
                          </a:ln>
                          <a:solidFill>
                            <a:srgbClr val="3333CC"/>
                          </a:solidFill>
                          <a:effectLst/>
                          <a:latin typeface=".VnTime" pitchFamily="34" charset="0"/>
                        </a:rPr>
                        <a:t> </a:t>
                      </a:r>
                      <a:r>
                        <a:rPr kumimoji="0" lang="en-US" sz="2000" b="1" i="0" u="none" strike="noStrike" cap="none" normalizeH="0" baseline="0" dirty="0" err="1" smtClean="0">
                          <a:ln>
                            <a:noFill/>
                          </a:ln>
                          <a:solidFill>
                            <a:srgbClr val="3333CC"/>
                          </a:solidFill>
                          <a:effectLst/>
                          <a:latin typeface=".VnTime" pitchFamily="34" charset="0"/>
                        </a:rPr>
                        <a:t>b»ng</a:t>
                      </a:r>
                      <a:r>
                        <a:rPr kumimoji="0" lang="en-US" sz="2000" b="1" i="0" u="none" strike="noStrike" cap="none" normalizeH="0" baseline="0" dirty="0" smtClean="0">
                          <a:ln>
                            <a:noFill/>
                          </a:ln>
                          <a:solidFill>
                            <a:srgbClr val="3333CC"/>
                          </a:solidFill>
                          <a:effectLst/>
                          <a:latin typeface=".VnTime" pitchFamily="34" charset="0"/>
                        </a:rPr>
                        <a:t> </a:t>
                      </a:r>
                      <a:r>
                        <a:rPr kumimoji="0" lang="en-US" sz="2000" b="1" i="0" u="none" strike="noStrike" cap="none" normalizeH="0" baseline="0" dirty="0" err="1" smtClean="0">
                          <a:ln>
                            <a:noFill/>
                          </a:ln>
                          <a:solidFill>
                            <a:srgbClr val="3333CC"/>
                          </a:solidFill>
                          <a:effectLst/>
                          <a:latin typeface=".VnTime" pitchFamily="34" charset="0"/>
                        </a:rPr>
                        <a:t>r¬m</a:t>
                      </a:r>
                      <a:r>
                        <a:rPr kumimoji="0" lang="en-US" sz="2000" b="1" i="0" u="none" strike="noStrike" cap="none" normalizeH="0" baseline="0" dirty="0" smtClean="0">
                          <a:ln>
                            <a:noFill/>
                          </a:ln>
                          <a:solidFill>
                            <a:srgbClr val="3333CC"/>
                          </a:solidFill>
                          <a:effectLst/>
                          <a:latin typeface=".VnTime" pitchFamily="34" charset="0"/>
                        </a:rPr>
                        <a:t> </a:t>
                      </a:r>
                      <a:r>
                        <a:rPr kumimoji="0" lang="en-US" sz="2000" b="1" i="0" u="none" strike="noStrike" cap="none" normalizeH="0" baseline="0" dirty="0" err="1" smtClean="0">
                          <a:ln>
                            <a:noFill/>
                          </a:ln>
                          <a:solidFill>
                            <a:srgbClr val="3333CC"/>
                          </a:solidFill>
                          <a:effectLst/>
                          <a:latin typeface=".VnTime" pitchFamily="34" charset="0"/>
                        </a:rPr>
                        <a:t>thãc</a:t>
                      </a:r>
                      <a:r>
                        <a:rPr kumimoji="0" lang="en-US" sz="2000" b="1" i="0" u="none" strike="noStrike" cap="none" normalizeH="0" baseline="0" dirty="0" smtClean="0">
                          <a:ln>
                            <a:noFill/>
                          </a:ln>
                          <a:solidFill>
                            <a:srgbClr val="3333CC"/>
                          </a:solidFill>
                          <a:effectLst/>
                          <a:latin typeface=".VnTime" pitchFamily="34" charset="0"/>
                        </a:rPr>
                        <a:t> </a:t>
                      </a:r>
                      <a:r>
                        <a:rPr kumimoji="0" lang="en-US" sz="2000" b="1" i="0" u="none" strike="noStrike" cap="none" normalizeH="0" baseline="0" dirty="0" err="1" smtClean="0">
                          <a:ln>
                            <a:noFill/>
                          </a:ln>
                          <a:solidFill>
                            <a:srgbClr val="3333CC"/>
                          </a:solidFill>
                          <a:effectLst/>
                          <a:latin typeface=".VnTime" pitchFamily="34" charset="0"/>
                        </a:rPr>
                        <a:t>nÕp</a:t>
                      </a:r>
                      <a:r>
                        <a:rPr kumimoji="0" lang="en-US" sz="2000" b="1" i="0" u="none" strike="noStrike" cap="none" normalizeH="0" baseline="0" dirty="0" smtClean="0">
                          <a:ln>
                            <a:noFill/>
                          </a:ln>
                          <a:solidFill>
                            <a:srgbClr val="3333CC"/>
                          </a:solidFill>
                          <a:effectLst/>
                          <a:latin typeface=".VnTime" pitchFamily="34" charset="0"/>
                        </a:rPr>
                        <a:t> </a:t>
                      </a:r>
                      <a:r>
                        <a:rPr kumimoji="0" lang="en-US" sz="2000" b="1" i="0" u="none" strike="noStrike" cap="none" normalizeH="0" baseline="0" dirty="0" err="1" smtClean="0">
                          <a:ln>
                            <a:noFill/>
                          </a:ln>
                          <a:solidFill>
                            <a:srgbClr val="3333CC"/>
                          </a:solidFill>
                          <a:effectLst/>
                          <a:latin typeface=".VnTime" pitchFamily="34" charset="0"/>
                        </a:rPr>
                        <a:t>vµng</a:t>
                      </a:r>
                      <a:r>
                        <a:rPr kumimoji="0" lang="en-US" sz="2000" b="1" i="0" u="none" strike="noStrike" cap="none" normalizeH="0" baseline="0" dirty="0" smtClean="0">
                          <a:ln>
                            <a:noFill/>
                          </a:ln>
                          <a:solidFill>
                            <a:srgbClr val="3333CC"/>
                          </a:solidFill>
                          <a:effectLst/>
                          <a:latin typeface=".VnTime" pitchFamily="34" charset="0"/>
                        </a:rPr>
                        <a:t> </a:t>
                      </a:r>
                      <a:r>
                        <a:rPr kumimoji="0" lang="en-US" sz="2000" b="1" i="0" u="none" strike="noStrike" cap="none" normalizeH="0" baseline="0" dirty="0" err="1" smtClean="0">
                          <a:ln>
                            <a:noFill/>
                          </a:ln>
                          <a:solidFill>
                            <a:srgbClr val="3333CC"/>
                          </a:solidFill>
                          <a:effectLst/>
                          <a:latin typeface=".VnTime" pitchFamily="34" charset="0"/>
                        </a:rPr>
                        <a:t>t­ươi</a:t>
                      </a:r>
                      <a:r>
                        <a:rPr kumimoji="0" lang="en-US" sz="2000" b="1" i="0" u="none" strike="noStrike" cap="none" normalizeH="0" baseline="0" dirty="0" smtClean="0">
                          <a:ln>
                            <a:noFill/>
                          </a:ln>
                          <a:solidFill>
                            <a:srgbClr val="3333CC"/>
                          </a:solidFill>
                          <a:effectLst/>
                          <a:latin typeface=".VnTime" pitchFamily="34" charset="0"/>
                        </a:rPr>
                        <a:t>, ®</a:t>
                      </a:r>
                      <a:r>
                        <a:rPr kumimoji="0" lang="en-US" sz="2000" b="1" i="0" u="none" strike="noStrike" cap="none" normalizeH="0" baseline="0" dirty="0" err="1" smtClean="0">
                          <a:ln>
                            <a:noFill/>
                          </a:ln>
                          <a:solidFill>
                            <a:srgbClr val="3333CC"/>
                          </a:solidFill>
                          <a:effectLst/>
                          <a:latin typeface=".VnTime" pitchFamily="34" charset="0"/>
                        </a:rPr>
                        <a:t>ược</a:t>
                      </a:r>
                      <a:r>
                        <a:rPr kumimoji="0" lang="en-US" sz="2000" b="1" i="0" u="none" strike="noStrike" cap="none" normalizeH="0" baseline="0" dirty="0" smtClean="0">
                          <a:ln>
                            <a:noFill/>
                          </a:ln>
                          <a:solidFill>
                            <a:srgbClr val="3333CC"/>
                          </a:solidFill>
                          <a:effectLst/>
                          <a:latin typeface=".VnTime" pitchFamily="34" charset="0"/>
                        </a:rPr>
                        <a:t>  </a:t>
                      </a:r>
                      <a:r>
                        <a:rPr kumimoji="0" lang="en-US" sz="2000" b="1" i="0" u="none" strike="noStrike" cap="none" normalizeH="0" baseline="0" dirty="0" err="1" smtClean="0">
                          <a:ln>
                            <a:noFill/>
                          </a:ln>
                          <a:solidFill>
                            <a:srgbClr val="3333CC"/>
                          </a:solidFill>
                          <a:effectLst/>
                          <a:latin typeface=".VnTime" pitchFamily="34" charset="0"/>
                        </a:rPr>
                        <a:t>tÕt</a:t>
                      </a:r>
                      <a:r>
                        <a:rPr kumimoji="0" lang="en-US" sz="2000" b="1" i="0" u="none" strike="noStrike" cap="none" normalizeH="0" baseline="0" dirty="0" smtClean="0">
                          <a:ln>
                            <a:noFill/>
                          </a:ln>
                          <a:solidFill>
                            <a:srgbClr val="3333CC"/>
                          </a:solidFill>
                          <a:effectLst/>
                          <a:latin typeface=".VnTime" pitchFamily="34" charset="0"/>
                        </a:rPr>
                        <a:t> </a:t>
                      </a:r>
                      <a:r>
                        <a:rPr kumimoji="0" lang="en-US" sz="2000" b="1" i="0" u="none" strike="noStrike" cap="none" normalizeH="0" baseline="0" dirty="0" err="1" smtClean="0">
                          <a:ln>
                            <a:noFill/>
                          </a:ln>
                          <a:solidFill>
                            <a:srgbClr val="3333CC"/>
                          </a:solidFill>
                          <a:effectLst/>
                          <a:latin typeface=".VnTime" pitchFamily="34" charset="0"/>
                        </a:rPr>
                        <a:t>s¨n</a:t>
                      </a:r>
                      <a:r>
                        <a:rPr kumimoji="0" lang="en-US" sz="2000" b="1" i="0" u="none" strike="noStrike" cap="none" normalizeH="0" baseline="0" dirty="0" smtClean="0">
                          <a:ln>
                            <a:noFill/>
                          </a:ln>
                          <a:solidFill>
                            <a:srgbClr val="3333CC"/>
                          </a:solidFill>
                          <a:effectLst/>
                          <a:latin typeface=".VnTime" pitchFamily="34" charset="0"/>
                        </a:rPr>
                        <a:t> l¹i, </a:t>
                      </a:r>
                      <a:r>
                        <a:rPr kumimoji="0" lang="en-US" sz="2000" b="1" i="0" u="none" strike="noStrike" cap="none" normalizeH="0" baseline="0" dirty="0" err="1" smtClean="0">
                          <a:ln>
                            <a:noFill/>
                          </a:ln>
                          <a:solidFill>
                            <a:srgbClr val="3333CC"/>
                          </a:solidFill>
                          <a:effectLst/>
                          <a:latin typeface=".VnTime" pitchFamily="34" charset="0"/>
                        </a:rPr>
                        <a:t>cuèn</a:t>
                      </a:r>
                      <a:r>
                        <a:rPr kumimoji="0" lang="en-US" sz="2000" b="1" i="0" u="none" strike="noStrike" cap="none" normalizeH="0" baseline="0" dirty="0" smtClean="0">
                          <a:ln>
                            <a:noFill/>
                          </a:ln>
                          <a:solidFill>
                            <a:srgbClr val="3333CC"/>
                          </a:solidFill>
                          <a:effectLst/>
                          <a:latin typeface=".VnTime" pitchFamily="34" charset="0"/>
                        </a:rPr>
                        <a:t> </a:t>
                      </a:r>
                      <a:r>
                        <a:rPr kumimoji="0" lang="en-US" sz="2000" b="1" i="0" u="none" strike="noStrike" cap="none" normalizeH="0" baseline="0" dirty="0" err="1" smtClean="0">
                          <a:ln>
                            <a:noFill/>
                          </a:ln>
                          <a:solidFill>
                            <a:srgbClr val="3333CC"/>
                          </a:solidFill>
                          <a:effectLst/>
                          <a:latin typeface=".VnTime" pitchFamily="34" charset="0"/>
                        </a:rPr>
                        <a:t>tõng</a:t>
                      </a:r>
                      <a:r>
                        <a:rPr kumimoji="0" lang="en-US" sz="2000" b="1" i="0" u="none" strike="noStrike" cap="none" normalizeH="0" baseline="0" dirty="0" smtClean="0">
                          <a:ln>
                            <a:noFill/>
                          </a:ln>
                          <a:solidFill>
                            <a:srgbClr val="3333CC"/>
                          </a:solidFill>
                          <a:effectLst/>
                          <a:latin typeface=".VnTime" pitchFamily="34" charset="0"/>
                        </a:rPr>
                        <a:t> </a:t>
                      </a:r>
                      <a:r>
                        <a:rPr kumimoji="0" lang="en-US" sz="2000" b="1" i="0" u="none" strike="noStrike" cap="none" normalizeH="0" baseline="0" dirty="0" err="1" smtClean="0">
                          <a:ln>
                            <a:noFill/>
                          </a:ln>
                          <a:solidFill>
                            <a:srgbClr val="3333CC"/>
                          </a:solidFill>
                          <a:effectLst/>
                          <a:latin typeface=".VnTime" pitchFamily="34" charset="0"/>
                        </a:rPr>
                        <a:t>vßng</a:t>
                      </a:r>
                      <a:r>
                        <a:rPr kumimoji="0" lang="en-US" sz="2000" b="1" i="0" u="none" strike="noStrike" cap="none" normalizeH="0" baseline="0" dirty="0" smtClean="0">
                          <a:ln>
                            <a:noFill/>
                          </a:ln>
                          <a:solidFill>
                            <a:srgbClr val="3333CC"/>
                          </a:solidFill>
                          <a:effectLst/>
                          <a:latin typeface=".VnTime" pitchFamily="34" charset="0"/>
                        </a:rPr>
                        <a:t> </a:t>
                      </a:r>
                      <a:r>
                        <a:rPr kumimoji="0" lang="en-US" sz="2000" b="1" i="0" u="none" strike="noStrike" cap="none" normalizeH="0" baseline="0" dirty="0" err="1" smtClean="0">
                          <a:ln>
                            <a:noFill/>
                          </a:ln>
                          <a:solidFill>
                            <a:srgbClr val="3333CC"/>
                          </a:solidFill>
                          <a:effectLst/>
                          <a:latin typeface=".VnTime" pitchFamily="34" charset="0"/>
                        </a:rPr>
                        <a:t>quanh</a:t>
                      </a:r>
                      <a:r>
                        <a:rPr kumimoji="0" lang="en-US" sz="2000" b="1" i="0" u="none" strike="noStrike" cap="none" normalizeH="0" baseline="0" dirty="0" smtClean="0">
                          <a:ln>
                            <a:noFill/>
                          </a:ln>
                          <a:solidFill>
                            <a:srgbClr val="3333CC"/>
                          </a:solidFill>
                          <a:effectLst/>
                          <a:latin typeface=".VnTime" pitchFamily="34" charset="0"/>
                        </a:rPr>
                        <a:t> </a:t>
                      </a:r>
                      <a:r>
                        <a:rPr kumimoji="0" lang="en-US" sz="2000" b="1" i="0" u="none" strike="noStrike" cap="none" normalizeH="0" baseline="0" dirty="0" err="1" smtClean="0">
                          <a:ln>
                            <a:noFill/>
                          </a:ln>
                          <a:solidFill>
                            <a:srgbClr val="3333CC"/>
                          </a:solidFill>
                          <a:effectLst/>
                          <a:latin typeface=".VnTime" pitchFamily="34" charset="0"/>
                        </a:rPr>
                        <a:t>ng­ười</a:t>
                      </a:r>
                      <a:r>
                        <a:rPr kumimoji="0" lang="en-US" sz="2000" b="1" i="0" u="none" strike="noStrike" cap="none" normalizeH="0" baseline="0" dirty="0" smtClean="0">
                          <a:ln>
                            <a:noFill/>
                          </a:ln>
                          <a:solidFill>
                            <a:srgbClr val="3333CC"/>
                          </a:solidFill>
                          <a:effectLst/>
                          <a:latin typeface=".VnTime" pitchFamily="34" charset="0"/>
                        </a:rPr>
                        <a:t>, </a:t>
                      </a:r>
                      <a:r>
                        <a:rPr kumimoji="0" lang="en-US" sz="2000" b="1" i="0" u="none" strike="noStrike" cap="none" normalizeH="0" baseline="0" dirty="0" err="1" smtClean="0">
                          <a:ln>
                            <a:noFill/>
                          </a:ln>
                          <a:solidFill>
                            <a:srgbClr val="3333CC"/>
                          </a:solidFill>
                          <a:effectLst/>
                          <a:latin typeface=".VnTime" pitchFamily="34" charset="0"/>
                        </a:rPr>
                        <a:t>tr«ng</a:t>
                      </a:r>
                      <a:r>
                        <a:rPr kumimoji="0" lang="en-US" sz="2000" b="1" i="0" u="none" strike="noStrike" cap="none" normalizeH="0" baseline="0" dirty="0" smtClean="0">
                          <a:ln>
                            <a:noFill/>
                          </a:ln>
                          <a:solidFill>
                            <a:srgbClr val="3333CC"/>
                          </a:solidFill>
                          <a:effectLst/>
                          <a:latin typeface=".VnTime" pitchFamily="34" charset="0"/>
                        </a:rPr>
                        <a:t> </a:t>
                      </a:r>
                      <a:r>
                        <a:rPr kumimoji="0" lang="en-US" sz="2000" b="1" i="0" u="none" strike="noStrike" cap="none" normalizeH="0" baseline="0" dirty="0" err="1" smtClean="0">
                          <a:ln>
                            <a:noFill/>
                          </a:ln>
                          <a:solidFill>
                            <a:srgbClr val="3333CC"/>
                          </a:solidFill>
                          <a:effectLst/>
                          <a:latin typeface=".VnTime" pitchFamily="34" charset="0"/>
                        </a:rPr>
                        <a:t>cø</a:t>
                      </a:r>
                      <a:r>
                        <a:rPr kumimoji="0" lang="en-US" sz="2000" b="1" i="0" u="none" strike="noStrike" cap="none" normalizeH="0" baseline="0" dirty="0" smtClean="0">
                          <a:ln>
                            <a:noFill/>
                          </a:ln>
                          <a:solidFill>
                            <a:srgbClr val="3333CC"/>
                          </a:solidFill>
                          <a:effectLst/>
                          <a:latin typeface=".VnTime" pitchFamily="34" charset="0"/>
                        </a:rPr>
                        <a:t> </a:t>
                      </a:r>
                      <a:r>
                        <a:rPr kumimoji="0" lang="en-US" sz="2000" b="1" i="0" u="none" strike="noStrike" cap="none" normalizeH="0" baseline="0" dirty="0" err="1" smtClean="0">
                          <a:ln>
                            <a:noFill/>
                          </a:ln>
                          <a:solidFill>
                            <a:srgbClr val="3333CC"/>
                          </a:solidFill>
                          <a:effectLst/>
                          <a:latin typeface=".VnTime" pitchFamily="34" charset="0"/>
                        </a:rPr>
                        <a:t>như</a:t>
                      </a:r>
                      <a:r>
                        <a:rPr kumimoji="0" lang="en-US" sz="2000" b="1" i="0" u="none" strike="noStrike" cap="none" normalizeH="0" baseline="0" dirty="0" smtClean="0">
                          <a:ln>
                            <a:noFill/>
                          </a:ln>
                          <a:solidFill>
                            <a:srgbClr val="3333CC"/>
                          </a:solidFill>
                          <a:effectLst/>
                          <a:latin typeface=".VnTime" pitchFamily="34" charset="0"/>
                        </a:rPr>
                        <a:t>­ ¸o </a:t>
                      </a:r>
                      <a:r>
                        <a:rPr kumimoji="0" lang="en-US" sz="2000" b="1" i="0" u="none" strike="noStrike" cap="none" normalizeH="0" baseline="0" dirty="0" err="1" smtClean="0">
                          <a:ln>
                            <a:noFill/>
                          </a:ln>
                          <a:solidFill>
                            <a:srgbClr val="3333CC"/>
                          </a:solidFill>
                          <a:effectLst/>
                          <a:latin typeface=".VnTime" pitchFamily="34" charset="0"/>
                        </a:rPr>
                        <a:t>len</a:t>
                      </a:r>
                      <a:r>
                        <a:rPr kumimoji="0" lang="en-US" sz="2000" b="1" i="0" u="none" strike="noStrike" cap="none" normalizeH="0" baseline="0" dirty="0" smtClean="0">
                          <a:ln>
                            <a:noFill/>
                          </a:ln>
                          <a:solidFill>
                            <a:srgbClr val="3333CC"/>
                          </a:solidFill>
                          <a:effectLst/>
                          <a:latin typeface=".VnTime" pitchFamily="34" charset="0"/>
                        </a:rPr>
                        <a:t> </a:t>
                      </a:r>
                      <a:r>
                        <a:rPr kumimoji="0" lang="en-US" sz="2000" b="1" i="0" u="none" strike="noStrike" cap="none" normalizeH="0" baseline="0" dirty="0" err="1" smtClean="0">
                          <a:ln>
                            <a:noFill/>
                          </a:ln>
                          <a:solidFill>
                            <a:srgbClr val="3333CC"/>
                          </a:solidFill>
                          <a:effectLst/>
                          <a:latin typeface=".VnTime" pitchFamily="34" charset="0"/>
                        </a:rPr>
                        <a:t>vËy</a:t>
                      </a:r>
                      <a:r>
                        <a:rPr kumimoji="0" lang="en-US" sz="2000" b="1" i="0" u="none" strike="noStrike" cap="none" normalizeH="0" baseline="0" dirty="0" smtClean="0">
                          <a:ln>
                            <a:noFill/>
                          </a:ln>
                          <a:solidFill>
                            <a:srgbClr val="3333CC"/>
                          </a:solidFill>
                          <a:effectLst/>
                          <a:latin typeface=".VnTime" pitchFamily="34" charset="0"/>
                        </a:rPr>
                        <a:t>.</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rgbClr val="3333CC"/>
                          </a:solidFill>
                          <a:effectLst/>
                          <a:latin typeface=".VnTime" pitchFamily="34" charset="0"/>
                        </a:rPr>
                        <a:t>                        </a:t>
                      </a:r>
                      <a:r>
                        <a:rPr kumimoji="0" lang="en-US" sz="2000" b="1" i="1" u="none" strike="noStrike" cap="none" normalizeH="0" baseline="0" dirty="0" smtClean="0">
                          <a:ln>
                            <a:noFill/>
                          </a:ln>
                          <a:solidFill>
                            <a:srgbClr val="3333CC"/>
                          </a:solidFill>
                          <a:effectLst/>
                          <a:latin typeface=".VnTime" pitchFamily="34" charset="0"/>
                        </a:rPr>
                        <a:t>(</a:t>
                      </a:r>
                      <a:r>
                        <a:rPr kumimoji="0" lang="en-US" sz="2000" b="1" i="1" u="none" strike="noStrike" cap="none" normalizeH="0" baseline="0" dirty="0" err="1" smtClean="0">
                          <a:ln>
                            <a:noFill/>
                          </a:ln>
                          <a:solidFill>
                            <a:srgbClr val="3333CC"/>
                          </a:solidFill>
                          <a:effectLst/>
                          <a:latin typeface=".VnTime" pitchFamily="34" charset="0"/>
                        </a:rPr>
                        <a:t>Vò</a:t>
                      </a:r>
                      <a:r>
                        <a:rPr kumimoji="0" lang="en-US" sz="2000" b="1" i="1" u="none" strike="noStrike" cap="none" normalizeH="0" baseline="0" dirty="0" smtClean="0">
                          <a:ln>
                            <a:noFill/>
                          </a:ln>
                          <a:solidFill>
                            <a:srgbClr val="3333CC"/>
                          </a:solidFill>
                          <a:effectLst/>
                          <a:latin typeface=".VnTime" pitchFamily="34" charset="0"/>
                        </a:rPr>
                        <a:t> </a:t>
                      </a:r>
                      <a:r>
                        <a:rPr kumimoji="0" lang="en-US" sz="2000" b="1" i="1" u="none" strike="noStrike" cap="none" normalizeH="0" baseline="0" dirty="0" err="1" smtClean="0">
                          <a:ln>
                            <a:noFill/>
                          </a:ln>
                          <a:solidFill>
                            <a:srgbClr val="3333CC"/>
                          </a:solidFill>
                          <a:effectLst/>
                          <a:latin typeface=".VnTime" pitchFamily="34" charset="0"/>
                        </a:rPr>
                        <a:t>Duy</a:t>
                      </a:r>
                      <a:r>
                        <a:rPr kumimoji="0" lang="en-US" sz="2000" b="1" i="1" u="none" strike="noStrike" cap="none" normalizeH="0" baseline="0" dirty="0" smtClean="0">
                          <a:ln>
                            <a:noFill/>
                          </a:ln>
                          <a:solidFill>
                            <a:srgbClr val="3333CC"/>
                          </a:solidFill>
                          <a:effectLst/>
                          <a:latin typeface=".VnTime" pitchFamily="34" charset="0"/>
                        </a:rPr>
                        <a:t> </a:t>
                      </a:r>
                      <a:r>
                        <a:rPr kumimoji="0" lang="en-US" sz="2000" b="1" i="1" u="none" strike="noStrike" cap="none" normalizeH="0" baseline="0" dirty="0" err="1" smtClean="0">
                          <a:ln>
                            <a:noFill/>
                          </a:ln>
                          <a:solidFill>
                            <a:srgbClr val="3333CC"/>
                          </a:solidFill>
                          <a:effectLst/>
                          <a:latin typeface=".VnTime" pitchFamily="34" charset="0"/>
                        </a:rPr>
                        <a:t>Th«ng</a:t>
                      </a:r>
                      <a:r>
                        <a:rPr kumimoji="0" lang="en-US" sz="2000" b="1" i="1" u="none" strike="noStrike" cap="none" normalizeH="0" baseline="0" dirty="0" smtClean="0">
                          <a:ln>
                            <a:noFill/>
                          </a:ln>
                          <a:solidFill>
                            <a:srgbClr val="3333CC"/>
                          </a:solidFill>
                          <a:effectLst/>
                          <a:latin typeface=".VnTime" pitchFamily="34" charset="0"/>
                        </a:rPr>
                        <a: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smtClean="0">
                          <a:ln>
                            <a:noFill/>
                          </a:ln>
                          <a:solidFill>
                            <a:schemeClr val="tx2"/>
                          </a:solidFill>
                          <a:effectLst/>
                          <a:latin typeface=".VnTime" pitchFamily="34" charset="0"/>
                        </a:rPr>
                        <a:t>Trong c¸c lo¹i chæi, chæi r¬m vào lo¹i ®Ñp nhÊt. Chæi ®­ược tÕt b»ng r¬m nÕp vµng. Tay chæi ®ược tÕt s¨n l¹i thµnh sîi vµ quÊn quanh thµnh cuén.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7383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VnTime"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
        <p:nvSpPr>
          <p:cNvPr id="107546" name="Rectangle 26"/>
          <p:cNvSpPr>
            <a:spLocks noChangeArrowheads="1"/>
          </p:cNvSpPr>
          <p:nvPr/>
        </p:nvSpPr>
        <p:spPr bwMode="auto">
          <a:xfrm>
            <a:off x="0" y="0"/>
            <a:ext cx="2847254"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sz="2800" b="1" dirty="0" smtClean="0">
                <a:solidFill>
                  <a:srgbClr val="0000FF"/>
                </a:solidFill>
                <a:latin typeface="Times New Roman" pitchFamily="18" charset="0"/>
                <a:cs typeface="Times New Roman" pitchFamily="18" charset="0"/>
              </a:rPr>
              <a:t>III. LUYỆN TẬP</a:t>
            </a:r>
            <a:endParaRPr lang="en-US" sz="2800" b="1" dirty="0">
              <a:solidFill>
                <a:srgbClr val="0000FF"/>
              </a:solidFill>
              <a:latin typeface="Times New Roman" pitchFamily="18" charset="0"/>
              <a:cs typeface="Times New Roman" pitchFamily="18" charset="0"/>
            </a:endParaRPr>
          </a:p>
        </p:txBody>
      </p:sp>
      <p:sp>
        <p:nvSpPr>
          <p:cNvPr id="107547" name="Rectangle 27"/>
          <p:cNvSpPr>
            <a:spLocks noChangeArrowheads="1"/>
          </p:cNvSpPr>
          <p:nvPr/>
        </p:nvSpPr>
        <p:spPr bwMode="auto">
          <a:xfrm>
            <a:off x="0" y="381000"/>
            <a:ext cx="1063112"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sz="3200" smtClean="0">
                <a:solidFill>
                  <a:srgbClr val="0000FF"/>
                </a:solidFill>
                <a:latin typeface="Times New Roman" pitchFamily="18" charset="0"/>
                <a:cs typeface="Times New Roman" pitchFamily="18" charset="0"/>
              </a:rPr>
              <a:t>Bài 3</a:t>
            </a:r>
            <a:endParaRPr lang="en-US" sz="3200">
              <a:solidFill>
                <a:srgbClr val="0000FF"/>
              </a:solidFill>
              <a:latin typeface="Times New Roman" pitchFamily="18" charset="0"/>
              <a:cs typeface="Times New Roman" pitchFamily="18" charset="0"/>
            </a:endParaRPr>
          </a:p>
        </p:txBody>
      </p:sp>
      <p:sp>
        <p:nvSpPr>
          <p:cNvPr id="107559" name="Text Box 39"/>
          <p:cNvSpPr txBox="1">
            <a:spLocks noChangeArrowheads="1"/>
          </p:cNvSpPr>
          <p:nvPr/>
        </p:nvSpPr>
        <p:spPr bwMode="auto">
          <a:xfrm>
            <a:off x="1295400" y="1828800"/>
            <a:ext cx="16764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en-US" sz="2800" b="1" u="sng">
                <a:solidFill>
                  <a:srgbClr val="FF0000"/>
                </a:solidFill>
                <a:latin typeface=".VnTime" pitchFamily="34" charset="0"/>
              </a:rPr>
              <a:t>C¸ch 1</a:t>
            </a:r>
          </a:p>
        </p:txBody>
      </p:sp>
      <p:sp>
        <p:nvSpPr>
          <p:cNvPr id="107561" name="Rectangle 41"/>
          <p:cNvSpPr>
            <a:spLocks noChangeArrowheads="1"/>
          </p:cNvSpPr>
          <p:nvPr/>
        </p:nvSpPr>
        <p:spPr bwMode="auto">
          <a:xfrm>
            <a:off x="0" y="5105400"/>
            <a:ext cx="4267200" cy="1569660"/>
          </a:xfrm>
          <a:prstGeom prst="rect">
            <a:avLst/>
          </a:prstGeom>
          <a:solidFill>
            <a:schemeClr val="tx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eaLnBrk="1" hangingPunct="1">
              <a:spcBef>
                <a:spcPct val="20000"/>
              </a:spcBef>
            </a:pPr>
            <a:r>
              <a:rPr lang="en-US" sz="2400" b="1" i="1" dirty="0">
                <a:solidFill>
                  <a:srgbClr val="000000"/>
                </a:solidFill>
                <a:latin typeface=".VnTime" pitchFamily="34" charset="0"/>
              </a:rPr>
              <a:t> </a:t>
            </a:r>
            <a:r>
              <a:rPr lang="en-US" sz="2400" b="1" i="1" dirty="0" err="1">
                <a:solidFill>
                  <a:srgbClr val="FFFFFF"/>
                </a:solidFill>
                <a:latin typeface=".VnTime" pitchFamily="34" charset="0"/>
              </a:rPr>
              <a:t>Sö</a:t>
            </a:r>
            <a:r>
              <a:rPr lang="en-US" sz="2400" b="1" i="1" dirty="0">
                <a:solidFill>
                  <a:srgbClr val="FFFFFF"/>
                </a:solidFill>
                <a:latin typeface=".VnTime" pitchFamily="34" charset="0"/>
              </a:rPr>
              <a:t> </a:t>
            </a:r>
            <a:r>
              <a:rPr lang="en-US" sz="2400" b="1" i="1" dirty="0" err="1">
                <a:solidFill>
                  <a:srgbClr val="FFFFFF"/>
                </a:solidFill>
                <a:latin typeface=".VnTime" pitchFamily="34" charset="0"/>
              </a:rPr>
              <a:t>dông</a:t>
            </a:r>
            <a:r>
              <a:rPr lang="en-US" sz="2400" b="1" i="1" dirty="0">
                <a:solidFill>
                  <a:srgbClr val="FFFFFF"/>
                </a:solidFill>
                <a:latin typeface=".VnTime" pitchFamily="34" charset="0"/>
              </a:rPr>
              <a:t> </a:t>
            </a:r>
            <a:r>
              <a:rPr lang="en-US" sz="2400" b="1" i="1" dirty="0" err="1">
                <a:solidFill>
                  <a:srgbClr val="FFFFFF"/>
                </a:solidFill>
                <a:latin typeface=".VnTime" pitchFamily="34" charset="0"/>
              </a:rPr>
              <a:t>phÐp</a:t>
            </a:r>
            <a:r>
              <a:rPr lang="en-US" sz="2400" b="1" i="1" dirty="0">
                <a:solidFill>
                  <a:srgbClr val="FFFFFF"/>
                </a:solidFill>
                <a:latin typeface=".VnTime" pitchFamily="34" charset="0"/>
              </a:rPr>
              <a:t> </a:t>
            </a:r>
            <a:r>
              <a:rPr lang="en-US" sz="2400" b="1" i="1" dirty="0" err="1">
                <a:solidFill>
                  <a:srgbClr val="FFFFFF"/>
                </a:solidFill>
                <a:latin typeface=".VnTime" pitchFamily="34" charset="0"/>
              </a:rPr>
              <a:t>nh©n</a:t>
            </a:r>
            <a:r>
              <a:rPr lang="en-US" sz="2400" b="1" i="1" dirty="0">
                <a:solidFill>
                  <a:srgbClr val="FFFFFF"/>
                </a:solidFill>
                <a:latin typeface=".VnTime" pitchFamily="34" charset="0"/>
              </a:rPr>
              <a:t> ho¸ </a:t>
            </a:r>
            <a:r>
              <a:rPr lang="en-US" sz="2400" b="1" i="1" dirty="0" err="1">
                <a:solidFill>
                  <a:srgbClr val="FFFFFF"/>
                </a:solidFill>
                <a:latin typeface=".VnTime" pitchFamily="34" charset="0"/>
              </a:rPr>
              <a:t>cho</a:t>
            </a:r>
            <a:r>
              <a:rPr lang="en-US" sz="2400" b="1" i="1" dirty="0">
                <a:solidFill>
                  <a:srgbClr val="FFFFFF"/>
                </a:solidFill>
                <a:latin typeface=".VnTime" pitchFamily="34" charset="0"/>
              </a:rPr>
              <a:t> ta </a:t>
            </a:r>
            <a:r>
              <a:rPr lang="en-US" sz="2400" b="1" i="1" dirty="0" err="1">
                <a:solidFill>
                  <a:srgbClr val="FFFFFF"/>
                </a:solidFill>
                <a:latin typeface=".VnTime" pitchFamily="34" charset="0"/>
              </a:rPr>
              <a:t>thÊy</a:t>
            </a:r>
            <a:r>
              <a:rPr lang="en-US" sz="2400" b="1" i="1" dirty="0">
                <a:solidFill>
                  <a:srgbClr val="FFFFFF"/>
                </a:solidFill>
                <a:latin typeface=".VnTime" pitchFamily="34" charset="0"/>
              </a:rPr>
              <a:t> </a:t>
            </a:r>
            <a:r>
              <a:rPr lang="en-US" sz="2400" b="1" i="1" dirty="0" err="1">
                <a:solidFill>
                  <a:srgbClr val="FFFFFF"/>
                </a:solidFill>
                <a:latin typeface=".VnTime" pitchFamily="34" charset="0"/>
              </a:rPr>
              <a:t>râ</a:t>
            </a:r>
            <a:r>
              <a:rPr lang="en-US" sz="2400" b="1" i="1" dirty="0">
                <a:solidFill>
                  <a:srgbClr val="FFFFFF"/>
                </a:solidFill>
                <a:latin typeface=".VnTime" pitchFamily="34" charset="0"/>
              </a:rPr>
              <a:t> </a:t>
            </a:r>
            <a:r>
              <a:rPr lang="en-US" sz="2400" b="1" i="1" dirty="0" err="1">
                <a:solidFill>
                  <a:srgbClr val="FFFFFF"/>
                </a:solidFill>
                <a:latin typeface=".VnTime" pitchFamily="34" charset="0"/>
              </a:rPr>
              <a:t>t×nh</a:t>
            </a:r>
            <a:r>
              <a:rPr lang="en-US" sz="2400" b="1" i="1" dirty="0">
                <a:solidFill>
                  <a:srgbClr val="FFFFFF"/>
                </a:solidFill>
                <a:latin typeface=".VnTime" pitchFamily="34" charset="0"/>
              </a:rPr>
              <a:t> </a:t>
            </a:r>
            <a:r>
              <a:rPr lang="en-US" sz="2400" b="1" i="1" dirty="0" err="1">
                <a:solidFill>
                  <a:srgbClr val="FFFFFF"/>
                </a:solidFill>
                <a:latin typeface=".VnTime" pitchFamily="34" charset="0"/>
              </a:rPr>
              <a:t>c¶m</a:t>
            </a:r>
            <a:r>
              <a:rPr lang="en-US" sz="2400" b="1" i="1" dirty="0">
                <a:solidFill>
                  <a:srgbClr val="FFFFFF"/>
                </a:solidFill>
                <a:latin typeface=".VnTime" pitchFamily="34" charset="0"/>
              </a:rPr>
              <a:t> </a:t>
            </a:r>
            <a:r>
              <a:rPr lang="en-US" sz="2400" b="1" i="1" dirty="0" err="1">
                <a:solidFill>
                  <a:srgbClr val="FFFFFF"/>
                </a:solidFill>
                <a:latin typeface=".VnTime" pitchFamily="34" charset="0"/>
              </a:rPr>
              <a:t>cña</a:t>
            </a:r>
            <a:r>
              <a:rPr lang="en-US" sz="2400" b="1" i="1" dirty="0">
                <a:solidFill>
                  <a:srgbClr val="FFFFFF"/>
                </a:solidFill>
                <a:latin typeface=".VnTime" pitchFamily="34" charset="0"/>
              </a:rPr>
              <a:t> </a:t>
            </a:r>
            <a:r>
              <a:rPr lang="en-US" sz="2400" b="1" i="1" dirty="0" err="1" smtClean="0">
                <a:solidFill>
                  <a:srgbClr val="FFFFFF"/>
                </a:solidFill>
                <a:latin typeface=".VnTime" pitchFamily="34" charset="0"/>
              </a:rPr>
              <a:t>người</a:t>
            </a:r>
            <a:r>
              <a:rPr lang="en-US" sz="2400" b="1" i="1" dirty="0" smtClean="0">
                <a:solidFill>
                  <a:srgbClr val="FFFFFF"/>
                </a:solidFill>
                <a:latin typeface=".VnTime" pitchFamily="34" charset="0"/>
              </a:rPr>
              <a:t> </a:t>
            </a:r>
            <a:r>
              <a:rPr lang="en-US" sz="2400" b="1" i="1" dirty="0" err="1">
                <a:solidFill>
                  <a:srgbClr val="FFFFFF"/>
                </a:solidFill>
                <a:latin typeface=".VnTime" pitchFamily="34" charset="0"/>
              </a:rPr>
              <a:t>viÕt</a:t>
            </a:r>
            <a:r>
              <a:rPr lang="en-US" sz="2400" b="1" i="1" dirty="0">
                <a:solidFill>
                  <a:srgbClr val="FFFFFF"/>
                </a:solidFill>
                <a:latin typeface=".VnTime" pitchFamily="34" charset="0"/>
              </a:rPr>
              <a:t> ®</a:t>
            </a:r>
            <a:r>
              <a:rPr lang="en-US" sz="2400" b="1" i="1" dirty="0" err="1">
                <a:solidFill>
                  <a:srgbClr val="FFFFFF"/>
                </a:solidFill>
                <a:latin typeface=".VnTime" pitchFamily="34" charset="0"/>
              </a:rPr>
              <a:t>èi</a:t>
            </a:r>
            <a:r>
              <a:rPr lang="en-US" sz="2400" b="1" i="1" dirty="0">
                <a:solidFill>
                  <a:srgbClr val="FFFFFF"/>
                </a:solidFill>
                <a:latin typeface=".VnTime" pitchFamily="34" charset="0"/>
              </a:rPr>
              <a:t> </a:t>
            </a:r>
            <a:r>
              <a:rPr lang="en-US" sz="2400" b="1" i="1" dirty="0" err="1">
                <a:solidFill>
                  <a:srgbClr val="FFFFFF"/>
                </a:solidFill>
                <a:latin typeface=".VnTime" pitchFamily="34" charset="0"/>
              </a:rPr>
              <a:t>víi</a:t>
            </a:r>
            <a:r>
              <a:rPr lang="en-US" sz="2400" b="1" i="1" dirty="0">
                <a:solidFill>
                  <a:srgbClr val="FFFFFF"/>
                </a:solidFill>
                <a:latin typeface=".VnTime" pitchFamily="34" charset="0"/>
              </a:rPr>
              <a:t> </a:t>
            </a:r>
            <a:r>
              <a:rPr lang="en-US" sz="2400" b="1" i="1" dirty="0" err="1">
                <a:solidFill>
                  <a:srgbClr val="FFFFFF"/>
                </a:solidFill>
                <a:latin typeface=".VnTime" pitchFamily="34" charset="0"/>
              </a:rPr>
              <a:t>chiÕc</a:t>
            </a:r>
            <a:r>
              <a:rPr lang="en-US" sz="2400" b="1" i="1" dirty="0">
                <a:solidFill>
                  <a:srgbClr val="FFFFFF"/>
                </a:solidFill>
                <a:latin typeface=".VnTime" pitchFamily="34" charset="0"/>
              </a:rPr>
              <a:t> </a:t>
            </a:r>
            <a:r>
              <a:rPr lang="en-US" sz="2400" b="1" i="1" dirty="0" err="1">
                <a:solidFill>
                  <a:srgbClr val="FFFFFF"/>
                </a:solidFill>
                <a:latin typeface=".VnTime" pitchFamily="34" charset="0"/>
              </a:rPr>
              <a:t>chæi</a:t>
            </a:r>
            <a:r>
              <a:rPr lang="en-US" sz="2400" b="1" i="1" dirty="0">
                <a:solidFill>
                  <a:srgbClr val="FFFFFF"/>
                </a:solidFill>
                <a:latin typeface=".VnTime" pitchFamily="34" charset="0"/>
              </a:rPr>
              <a:t> </a:t>
            </a:r>
            <a:r>
              <a:rPr lang="en-US" sz="2400" b="1" i="1" dirty="0" err="1">
                <a:solidFill>
                  <a:srgbClr val="FFFFFF"/>
                </a:solidFill>
                <a:latin typeface=".VnTime" pitchFamily="34" charset="0"/>
              </a:rPr>
              <a:t>r¬m</a:t>
            </a:r>
            <a:r>
              <a:rPr lang="en-US" sz="2400" b="1" i="1" dirty="0">
                <a:solidFill>
                  <a:srgbClr val="FFFFFF"/>
                </a:solidFill>
                <a:latin typeface=".VnTime" pitchFamily="34" charset="0"/>
              </a:rPr>
              <a:t> -&gt;</a:t>
            </a:r>
            <a:r>
              <a:rPr lang="en-US" sz="2400" b="1" i="1" dirty="0">
                <a:solidFill>
                  <a:srgbClr val="000000"/>
                </a:solidFill>
                <a:latin typeface=".VnTime" pitchFamily="34" charset="0"/>
              </a:rPr>
              <a:t>   </a:t>
            </a:r>
            <a:r>
              <a:rPr lang="en-US" sz="2400" b="1" i="1" dirty="0" err="1">
                <a:solidFill>
                  <a:srgbClr val="FF0000"/>
                </a:solidFill>
                <a:latin typeface=".VnTime" pitchFamily="34" charset="0"/>
              </a:rPr>
              <a:t>Nªn</a:t>
            </a:r>
            <a:r>
              <a:rPr lang="en-US" sz="2400" b="1" i="1" dirty="0">
                <a:solidFill>
                  <a:srgbClr val="FF0000"/>
                </a:solidFill>
                <a:latin typeface=".VnTime" pitchFamily="34" charset="0"/>
              </a:rPr>
              <a:t> </a:t>
            </a:r>
            <a:r>
              <a:rPr lang="en-US" sz="2400" b="1" i="1" dirty="0" err="1">
                <a:solidFill>
                  <a:srgbClr val="FF0000"/>
                </a:solidFill>
                <a:latin typeface=".VnTime" pitchFamily="34" charset="0"/>
              </a:rPr>
              <a:t>dïng</a:t>
            </a:r>
            <a:r>
              <a:rPr lang="en-US" sz="2400" b="1" i="1" dirty="0">
                <a:solidFill>
                  <a:srgbClr val="FF0000"/>
                </a:solidFill>
                <a:latin typeface="Times New Roman" pitchFamily="18" charset="0"/>
              </a:rPr>
              <a:t> </a:t>
            </a:r>
            <a:r>
              <a:rPr lang="en-US" sz="2400" b="1" i="1" dirty="0" err="1">
                <a:solidFill>
                  <a:srgbClr val="FF0000"/>
                </a:solidFill>
                <a:latin typeface="Times New Roman" pitchFamily="18" charset="0"/>
              </a:rPr>
              <a:t>trong</a:t>
            </a:r>
            <a:r>
              <a:rPr lang="en-US" sz="2400" b="1" i="1" dirty="0">
                <a:solidFill>
                  <a:srgbClr val="FF0000"/>
                </a:solidFill>
                <a:latin typeface="Times New Roman" pitchFamily="18" charset="0"/>
              </a:rPr>
              <a:t> </a:t>
            </a:r>
            <a:r>
              <a:rPr lang="en-US" sz="2400" b="1" i="1" dirty="0" err="1">
                <a:solidFill>
                  <a:srgbClr val="FF0000"/>
                </a:solidFill>
                <a:latin typeface="Times New Roman" pitchFamily="18" charset="0"/>
              </a:rPr>
              <a:t>v</a:t>
            </a:r>
            <a:r>
              <a:rPr lang="en-US" sz="2000" b="1" i="1" dirty="0" err="1">
                <a:solidFill>
                  <a:srgbClr val="FF0000"/>
                </a:solidFill>
                <a:latin typeface="Times New Roman" pitchFamily="18" charset="0"/>
              </a:rPr>
              <a:t>ă</a:t>
            </a:r>
            <a:r>
              <a:rPr lang="en-US" sz="2400" b="1" i="1" dirty="0" err="1">
                <a:solidFill>
                  <a:srgbClr val="FF0000"/>
                </a:solidFill>
                <a:latin typeface="Times New Roman" pitchFamily="18" charset="0"/>
              </a:rPr>
              <a:t>n</a:t>
            </a:r>
            <a:r>
              <a:rPr lang="en-US" sz="2400" b="1" i="1" dirty="0">
                <a:solidFill>
                  <a:srgbClr val="FF0000"/>
                </a:solidFill>
                <a:latin typeface="Times New Roman" pitchFamily="18" charset="0"/>
              </a:rPr>
              <a:t> </a:t>
            </a:r>
            <a:r>
              <a:rPr lang="en-US" sz="2400" b="1" i="1" dirty="0" err="1">
                <a:solidFill>
                  <a:srgbClr val="FF0000"/>
                </a:solidFill>
                <a:latin typeface="Times New Roman" pitchFamily="18" charset="0"/>
              </a:rPr>
              <a:t>bi</a:t>
            </a:r>
            <a:r>
              <a:rPr lang="en-US" sz="2000" b="1" i="1" dirty="0" err="1">
                <a:solidFill>
                  <a:srgbClr val="FF0000"/>
                </a:solidFill>
                <a:latin typeface="Times New Roman" pitchFamily="18" charset="0"/>
              </a:rPr>
              <a:t>ể</a:t>
            </a:r>
            <a:r>
              <a:rPr lang="en-US" sz="2400" b="1" i="1" dirty="0" err="1">
                <a:solidFill>
                  <a:srgbClr val="FF0000"/>
                </a:solidFill>
                <a:latin typeface="Times New Roman" pitchFamily="18" charset="0"/>
              </a:rPr>
              <a:t>u</a:t>
            </a:r>
            <a:r>
              <a:rPr lang="en-US" sz="2400" b="1" i="1" dirty="0">
                <a:solidFill>
                  <a:srgbClr val="FF0000"/>
                </a:solidFill>
                <a:latin typeface="Times New Roman" pitchFamily="18" charset="0"/>
              </a:rPr>
              <a:t> </a:t>
            </a:r>
            <a:r>
              <a:rPr lang="en-US" sz="2400" b="1" i="1" dirty="0" err="1">
                <a:solidFill>
                  <a:srgbClr val="FF0000"/>
                </a:solidFill>
                <a:latin typeface="Times New Roman" pitchFamily="18" charset="0"/>
              </a:rPr>
              <a:t>c</a:t>
            </a:r>
            <a:r>
              <a:rPr lang="en-US" sz="2000" b="1" i="1" dirty="0" err="1">
                <a:solidFill>
                  <a:srgbClr val="FF0000"/>
                </a:solidFill>
                <a:latin typeface="Times New Roman" pitchFamily="18" charset="0"/>
              </a:rPr>
              <a:t>ả</a:t>
            </a:r>
            <a:r>
              <a:rPr lang="en-US" sz="2400" b="1" i="1" dirty="0" err="1">
                <a:solidFill>
                  <a:srgbClr val="FF0000"/>
                </a:solidFill>
                <a:latin typeface="Times New Roman" pitchFamily="18" charset="0"/>
              </a:rPr>
              <a:t>m</a:t>
            </a:r>
            <a:r>
              <a:rPr lang="en-US" sz="2400" b="1" i="1" dirty="0">
                <a:solidFill>
                  <a:srgbClr val="FF0000"/>
                </a:solidFill>
                <a:latin typeface="Times New Roman" pitchFamily="18" charset="0"/>
              </a:rPr>
              <a:t>.</a:t>
            </a:r>
          </a:p>
        </p:txBody>
      </p:sp>
      <p:sp>
        <p:nvSpPr>
          <p:cNvPr id="107563" name="Rectangle 43"/>
          <p:cNvSpPr>
            <a:spLocks noChangeArrowheads="1"/>
          </p:cNvSpPr>
          <p:nvPr/>
        </p:nvSpPr>
        <p:spPr bwMode="auto">
          <a:xfrm>
            <a:off x="4419600" y="5105400"/>
            <a:ext cx="3962400" cy="1562100"/>
          </a:xfrm>
          <a:prstGeom prst="rect">
            <a:avLst/>
          </a:prstGeom>
          <a:solidFill>
            <a:schemeClr val="tx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eaLnBrk="1" hangingPunct="1"/>
            <a:r>
              <a:rPr lang="en-US" sz="2400" b="1" i="1" dirty="0" err="1">
                <a:solidFill>
                  <a:srgbClr val="FFFFFF"/>
                </a:solidFill>
                <a:effectLst>
                  <a:outerShdw blurRad="38100" dist="38100" dir="2700000" algn="tl">
                    <a:srgbClr val="808080"/>
                  </a:outerShdw>
                </a:effectLst>
                <a:latin typeface=".VnTime" pitchFamily="34" charset="0"/>
              </a:rPr>
              <a:t>Cung</a:t>
            </a:r>
            <a:r>
              <a:rPr lang="en-US" sz="2400" b="1" i="1" dirty="0">
                <a:solidFill>
                  <a:srgbClr val="FFFFFF"/>
                </a:solidFill>
                <a:effectLst>
                  <a:outerShdw blurRad="38100" dist="38100" dir="2700000" algn="tl">
                    <a:srgbClr val="808080"/>
                  </a:outerShdw>
                </a:effectLst>
                <a:latin typeface=".VnTime" pitchFamily="34" charset="0"/>
              </a:rPr>
              <a:t> </a:t>
            </a:r>
            <a:r>
              <a:rPr lang="en-US" sz="2400" b="1" i="1" dirty="0" err="1">
                <a:solidFill>
                  <a:srgbClr val="FFFFFF"/>
                </a:solidFill>
                <a:effectLst>
                  <a:outerShdw blurRad="38100" dist="38100" dir="2700000" algn="tl">
                    <a:srgbClr val="808080"/>
                  </a:outerShdw>
                </a:effectLst>
                <a:latin typeface=".VnTime" pitchFamily="34" charset="0"/>
              </a:rPr>
              <a:t>cÊp</a:t>
            </a:r>
            <a:r>
              <a:rPr lang="en-US" sz="2400" b="1" i="1" dirty="0">
                <a:solidFill>
                  <a:srgbClr val="FFFFFF"/>
                </a:solidFill>
                <a:effectLst>
                  <a:outerShdw blurRad="38100" dist="38100" dir="2700000" algn="tl">
                    <a:srgbClr val="808080"/>
                  </a:outerShdw>
                </a:effectLst>
                <a:latin typeface=".VnTime" pitchFamily="34" charset="0"/>
              </a:rPr>
              <a:t> </a:t>
            </a:r>
            <a:r>
              <a:rPr lang="en-US" sz="2400" b="1" i="1" dirty="0" err="1">
                <a:solidFill>
                  <a:srgbClr val="FFFFFF"/>
                </a:solidFill>
                <a:effectLst>
                  <a:outerShdw blurRad="38100" dist="38100" dir="2700000" algn="tl">
                    <a:srgbClr val="808080"/>
                  </a:outerShdw>
                </a:effectLst>
                <a:latin typeface=".VnTime" pitchFamily="34" charset="0"/>
              </a:rPr>
              <a:t>cho</a:t>
            </a:r>
            <a:r>
              <a:rPr lang="en-US" sz="2400" b="1" i="1" dirty="0">
                <a:solidFill>
                  <a:srgbClr val="FFFFFF"/>
                </a:solidFill>
                <a:effectLst>
                  <a:outerShdw blurRad="38100" dist="38100" dir="2700000" algn="tl">
                    <a:srgbClr val="808080"/>
                  </a:outerShdw>
                </a:effectLst>
                <a:latin typeface=".VnTime" pitchFamily="34" charset="0"/>
              </a:rPr>
              <a:t> </a:t>
            </a:r>
            <a:r>
              <a:rPr lang="en-US" sz="2400" b="1" i="1" dirty="0" err="1" smtClean="0">
                <a:solidFill>
                  <a:srgbClr val="FFFFFF"/>
                </a:solidFill>
                <a:effectLst>
                  <a:outerShdw blurRad="38100" dist="38100" dir="2700000" algn="tl">
                    <a:srgbClr val="808080"/>
                  </a:outerShdw>
                </a:effectLst>
                <a:latin typeface=".VnTime" pitchFamily="34" charset="0"/>
              </a:rPr>
              <a:t>ng­ười</a:t>
            </a:r>
            <a:r>
              <a:rPr lang="en-US" sz="2400" b="1" i="1" dirty="0" smtClean="0">
                <a:solidFill>
                  <a:srgbClr val="FFFFFF"/>
                </a:solidFill>
                <a:effectLst>
                  <a:outerShdw blurRad="38100" dist="38100" dir="2700000" algn="tl">
                    <a:srgbClr val="808080"/>
                  </a:outerShdw>
                </a:effectLst>
                <a:latin typeface=".VnTime" pitchFamily="34" charset="0"/>
              </a:rPr>
              <a:t>  </a:t>
            </a:r>
            <a:r>
              <a:rPr lang="en-US" sz="2400" b="1" i="1" dirty="0" err="1" smtClean="0">
                <a:solidFill>
                  <a:srgbClr val="FFFFFF"/>
                </a:solidFill>
                <a:effectLst>
                  <a:outerShdw blurRad="38100" dist="38100" dir="2700000" algn="tl">
                    <a:srgbClr val="808080"/>
                  </a:outerShdw>
                </a:effectLst>
                <a:latin typeface=".VnTime" pitchFamily="34" charset="0"/>
              </a:rPr>
              <a:t>đọc</a:t>
            </a:r>
            <a:r>
              <a:rPr lang="en-US" sz="2400" b="1" i="1" dirty="0" smtClean="0">
                <a:solidFill>
                  <a:srgbClr val="FFFFFF"/>
                </a:solidFill>
                <a:effectLst>
                  <a:outerShdw blurRad="38100" dist="38100" dir="2700000" algn="tl">
                    <a:srgbClr val="808080"/>
                  </a:outerShdw>
                </a:effectLst>
                <a:latin typeface=".VnTime" pitchFamily="34" charset="0"/>
              </a:rPr>
              <a:t>, </a:t>
            </a:r>
            <a:r>
              <a:rPr lang="en-US" sz="2400" b="1" i="1" dirty="0" err="1" smtClean="0">
                <a:solidFill>
                  <a:srgbClr val="FFFFFF"/>
                </a:solidFill>
                <a:effectLst>
                  <a:outerShdw blurRad="38100" dist="38100" dir="2700000" algn="tl">
                    <a:srgbClr val="808080"/>
                  </a:outerShdw>
                </a:effectLst>
                <a:latin typeface=".VnTime" pitchFamily="34" charset="0"/>
              </a:rPr>
              <a:t>nghe</a:t>
            </a:r>
            <a:r>
              <a:rPr lang="en-US" sz="2400" b="1" i="1" dirty="0" smtClean="0">
                <a:solidFill>
                  <a:srgbClr val="FFFFFF"/>
                </a:solidFill>
                <a:effectLst>
                  <a:outerShdw blurRad="38100" dist="38100" dir="2700000" algn="tl">
                    <a:srgbClr val="808080"/>
                  </a:outerShdw>
                </a:effectLst>
                <a:latin typeface=".VnTime" pitchFamily="34" charset="0"/>
              </a:rPr>
              <a:t> </a:t>
            </a:r>
            <a:r>
              <a:rPr lang="en-US" sz="2400" b="1" i="1" dirty="0" err="1" smtClean="0">
                <a:solidFill>
                  <a:srgbClr val="FFFFFF"/>
                </a:solidFill>
                <a:effectLst>
                  <a:outerShdw blurRad="38100" dist="38100" dir="2700000" algn="tl">
                    <a:srgbClr val="808080"/>
                  </a:outerShdw>
                </a:effectLst>
                <a:latin typeface=".VnTime" pitchFamily="34" charset="0"/>
              </a:rPr>
              <a:t>nh÷ng</a:t>
            </a:r>
            <a:r>
              <a:rPr lang="en-US" sz="2400" b="1" i="1" dirty="0" smtClean="0">
                <a:solidFill>
                  <a:srgbClr val="FFFFFF"/>
                </a:solidFill>
                <a:effectLst>
                  <a:outerShdw blurRad="38100" dist="38100" dir="2700000" algn="tl">
                    <a:srgbClr val="808080"/>
                  </a:outerShdw>
                </a:effectLst>
                <a:latin typeface=".VnTime" pitchFamily="34" charset="0"/>
              </a:rPr>
              <a:t> </a:t>
            </a:r>
            <a:r>
              <a:rPr lang="en-US" sz="2400" b="1" i="1" dirty="0" err="1">
                <a:solidFill>
                  <a:srgbClr val="FFFFFF"/>
                </a:solidFill>
                <a:effectLst>
                  <a:outerShdw blurRad="38100" dist="38100" dir="2700000" algn="tl">
                    <a:srgbClr val="808080"/>
                  </a:outerShdw>
                </a:effectLst>
                <a:latin typeface=".VnTime" pitchFamily="34" charset="0"/>
              </a:rPr>
              <a:t>th«ng</a:t>
            </a:r>
            <a:r>
              <a:rPr lang="en-US" sz="2400" b="1" i="1" dirty="0">
                <a:solidFill>
                  <a:srgbClr val="FFFFFF"/>
                </a:solidFill>
                <a:effectLst>
                  <a:outerShdw blurRad="38100" dist="38100" dir="2700000" algn="tl">
                    <a:srgbClr val="808080"/>
                  </a:outerShdw>
                </a:effectLst>
                <a:latin typeface=".VnTime" pitchFamily="34" charset="0"/>
              </a:rPr>
              <a:t> tin </a:t>
            </a:r>
            <a:r>
              <a:rPr lang="en-US" sz="2400" b="1" i="1" dirty="0" err="1">
                <a:solidFill>
                  <a:srgbClr val="FFFFFF"/>
                </a:solidFill>
                <a:effectLst>
                  <a:outerShdw blurRad="38100" dist="38100" dir="2700000" algn="tl">
                    <a:srgbClr val="808080"/>
                  </a:outerShdw>
                </a:effectLst>
                <a:latin typeface=".VnTime" pitchFamily="34" charset="0"/>
              </a:rPr>
              <a:t>vÒ</a:t>
            </a:r>
            <a:r>
              <a:rPr lang="en-US" sz="2400" b="1" i="1" dirty="0">
                <a:solidFill>
                  <a:srgbClr val="FFFFFF"/>
                </a:solidFill>
                <a:effectLst>
                  <a:outerShdw blurRad="38100" dist="38100" dir="2700000" algn="tl">
                    <a:srgbClr val="808080"/>
                  </a:outerShdw>
                </a:effectLst>
                <a:latin typeface=".VnTime" pitchFamily="34" charset="0"/>
              </a:rPr>
              <a:t> </a:t>
            </a:r>
            <a:r>
              <a:rPr lang="en-US" sz="2400" b="1" i="1" dirty="0" err="1">
                <a:solidFill>
                  <a:srgbClr val="FFFFFF"/>
                </a:solidFill>
                <a:effectLst>
                  <a:outerShdw blurRad="38100" dist="38100" dir="2700000" algn="tl">
                    <a:srgbClr val="808080"/>
                  </a:outerShdw>
                </a:effectLst>
                <a:latin typeface=".VnTime" pitchFamily="34" charset="0"/>
              </a:rPr>
              <a:t>chæi</a:t>
            </a:r>
            <a:r>
              <a:rPr lang="en-US" sz="2400" b="1" i="1" dirty="0">
                <a:solidFill>
                  <a:srgbClr val="FFFFFF"/>
                </a:solidFill>
                <a:effectLst>
                  <a:outerShdw blurRad="38100" dist="38100" dir="2700000" algn="tl">
                    <a:srgbClr val="808080"/>
                  </a:outerShdw>
                </a:effectLst>
                <a:latin typeface=".VnTime" pitchFamily="34" charset="0"/>
              </a:rPr>
              <a:t> </a:t>
            </a:r>
            <a:r>
              <a:rPr lang="en-US" sz="2400" b="1" i="1" dirty="0" err="1">
                <a:solidFill>
                  <a:srgbClr val="FFFFFF"/>
                </a:solidFill>
                <a:effectLst>
                  <a:outerShdw blurRad="38100" dist="38100" dir="2700000" algn="tl">
                    <a:srgbClr val="808080"/>
                  </a:outerShdw>
                </a:effectLst>
                <a:latin typeface=".VnTime" pitchFamily="34" charset="0"/>
              </a:rPr>
              <a:t>r¬m</a:t>
            </a:r>
            <a:r>
              <a:rPr lang="en-US" sz="2400" b="1" i="1" dirty="0">
                <a:solidFill>
                  <a:srgbClr val="000000"/>
                </a:solidFill>
                <a:effectLst>
                  <a:outerShdw blurRad="38100" dist="38100" dir="2700000" algn="tl">
                    <a:srgbClr val="FFFFFF"/>
                  </a:outerShdw>
                </a:effectLst>
                <a:latin typeface=".VnTime" pitchFamily="34" charset="0"/>
              </a:rPr>
              <a:t>  </a:t>
            </a:r>
            <a:r>
              <a:rPr lang="en-US" sz="2400" b="1" i="1" dirty="0">
                <a:solidFill>
                  <a:srgbClr val="FF00FF"/>
                </a:solidFill>
                <a:effectLst>
                  <a:outerShdw blurRad="38100" dist="38100" dir="2700000" algn="tl">
                    <a:srgbClr val="FFFFFF"/>
                  </a:outerShdw>
                </a:effectLst>
                <a:latin typeface=".VnTime" pitchFamily="34" charset="0"/>
              </a:rPr>
              <a:t>- </a:t>
            </a:r>
            <a:r>
              <a:rPr lang="en-US" sz="2400" b="1" i="1">
                <a:solidFill>
                  <a:srgbClr val="FF00FF"/>
                </a:solidFill>
                <a:effectLst>
                  <a:outerShdw blurRad="38100" dist="38100" dir="2700000" algn="tl">
                    <a:srgbClr val="FFFFFF"/>
                  </a:outerShdw>
                </a:effectLst>
                <a:latin typeface=".VnTime" pitchFamily="34" charset="0"/>
              </a:rPr>
              <a:t>&gt; </a:t>
            </a:r>
            <a:r>
              <a:rPr lang="en-US" sz="2400" b="1" i="1" smtClean="0">
                <a:solidFill>
                  <a:srgbClr val="FF00FF"/>
                </a:solidFill>
                <a:effectLst>
                  <a:outerShdw blurRad="38100" dist="38100" dir="2700000" algn="tl">
                    <a:srgbClr val="FFFFFF"/>
                  </a:outerShdw>
                </a:effectLst>
                <a:latin typeface=".VnTime" pitchFamily="34" charset="0"/>
              </a:rPr>
              <a:t>Nªn chän </a:t>
            </a:r>
            <a:r>
              <a:rPr lang="en-US" sz="2400" b="1" i="1" dirty="0" err="1">
                <a:solidFill>
                  <a:srgbClr val="FF00FF"/>
                </a:solidFill>
                <a:effectLst>
                  <a:outerShdw blurRad="38100" dist="38100" dir="2700000" algn="tl">
                    <a:srgbClr val="FFFFFF"/>
                  </a:outerShdw>
                </a:effectLst>
                <a:latin typeface=".VnTime" pitchFamily="34" charset="0"/>
              </a:rPr>
              <a:t>c¸ch</a:t>
            </a:r>
            <a:r>
              <a:rPr lang="en-US" sz="2400" b="1" i="1" dirty="0">
                <a:solidFill>
                  <a:srgbClr val="FF00FF"/>
                </a:solidFill>
                <a:effectLst>
                  <a:outerShdw blurRad="38100" dist="38100" dir="2700000" algn="tl">
                    <a:srgbClr val="FFFFFF"/>
                  </a:outerShdw>
                </a:effectLst>
                <a:latin typeface=".VnTime" pitchFamily="34" charset="0"/>
              </a:rPr>
              <a:t> </a:t>
            </a:r>
            <a:r>
              <a:rPr lang="en-US" sz="2400" b="1" i="1" dirty="0" err="1">
                <a:solidFill>
                  <a:srgbClr val="FF00FF"/>
                </a:solidFill>
                <a:effectLst>
                  <a:outerShdw blurRad="38100" dist="38100" dir="2700000" algn="tl">
                    <a:srgbClr val="FFFFFF"/>
                  </a:outerShdw>
                </a:effectLst>
                <a:latin typeface=".VnTime" pitchFamily="34" charset="0"/>
              </a:rPr>
              <a:t>viÕt</a:t>
            </a:r>
            <a:r>
              <a:rPr lang="en-US" sz="2400" b="1" i="1" dirty="0">
                <a:solidFill>
                  <a:srgbClr val="FF00FF"/>
                </a:solidFill>
                <a:effectLst>
                  <a:outerShdw blurRad="38100" dist="38100" dir="2700000" algn="tl">
                    <a:srgbClr val="FFFFFF"/>
                  </a:outerShdw>
                </a:effectLst>
                <a:latin typeface=".VnTime" pitchFamily="34" charset="0"/>
              </a:rPr>
              <a:t> </a:t>
            </a:r>
            <a:r>
              <a:rPr lang="en-US" sz="2400" b="1" i="1" dirty="0" err="1">
                <a:solidFill>
                  <a:srgbClr val="FF00FF"/>
                </a:solidFill>
                <a:effectLst>
                  <a:outerShdw blurRad="38100" dist="38100" dir="2700000" algn="tl">
                    <a:srgbClr val="FFFFFF"/>
                  </a:outerShdw>
                </a:effectLst>
                <a:latin typeface=".VnTime" pitchFamily="34" charset="0"/>
              </a:rPr>
              <a:t>này</a:t>
            </a:r>
            <a:r>
              <a:rPr lang="en-US" sz="2400" b="1" i="1" dirty="0">
                <a:solidFill>
                  <a:srgbClr val="FF00FF"/>
                </a:solidFill>
                <a:effectLst>
                  <a:outerShdw blurRad="38100" dist="38100" dir="2700000" algn="tl">
                    <a:srgbClr val="FFFFFF"/>
                  </a:outerShdw>
                </a:effectLst>
                <a:latin typeface=".VnTime" pitchFamily="34" charset="0"/>
              </a:rPr>
              <a:t> </a:t>
            </a:r>
            <a:r>
              <a:rPr lang="en-US" sz="2400" b="1" i="1" dirty="0" err="1">
                <a:solidFill>
                  <a:srgbClr val="FF00FF"/>
                </a:solidFill>
                <a:effectLst>
                  <a:outerShdw blurRad="38100" dist="38100" dir="2700000" algn="tl">
                    <a:srgbClr val="FFFFFF"/>
                  </a:outerShdw>
                </a:effectLst>
                <a:latin typeface=".VnTime" pitchFamily="34" charset="0"/>
              </a:rPr>
              <a:t>cho</a:t>
            </a:r>
            <a:r>
              <a:rPr lang="en-US" sz="2400" b="1" i="1" dirty="0">
                <a:solidFill>
                  <a:srgbClr val="FF00FF"/>
                </a:solidFill>
                <a:effectLst>
                  <a:outerShdw blurRad="38100" dist="38100" dir="2700000" algn="tl">
                    <a:srgbClr val="FFFFFF"/>
                  </a:outerShdw>
                </a:effectLst>
                <a:latin typeface=".VnTime" pitchFamily="34" charset="0"/>
              </a:rPr>
              <a:t> </a:t>
            </a:r>
            <a:r>
              <a:rPr lang="en-US" sz="2400" b="1" i="1" dirty="0" err="1">
                <a:solidFill>
                  <a:srgbClr val="FF00FF"/>
                </a:solidFill>
                <a:effectLst>
                  <a:outerShdw blurRad="38100" dist="38100" dir="2700000" algn="tl">
                    <a:srgbClr val="FFFFFF"/>
                  </a:outerShdw>
                </a:effectLst>
                <a:latin typeface=".VnTime" pitchFamily="34" charset="0"/>
              </a:rPr>
              <a:t>v¨n</a:t>
            </a:r>
            <a:r>
              <a:rPr lang="en-US" sz="2400" b="1" i="1" dirty="0">
                <a:solidFill>
                  <a:srgbClr val="FF00FF"/>
                </a:solidFill>
                <a:effectLst>
                  <a:outerShdw blurRad="38100" dist="38100" dir="2700000" algn="tl">
                    <a:srgbClr val="FFFFFF"/>
                  </a:outerShdw>
                </a:effectLst>
                <a:latin typeface=".VnTime" pitchFamily="34" charset="0"/>
              </a:rPr>
              <a:t> </a:t>
            </a:r>
            <a:r>
              <a:rPr lang="en-US" sz="2400" b="1" i="1" dirty="0" err="1">
                <a:solidFill>
                  <a:srgbClr val="FF00FF"/>
                </a:solidFill>
                <a:effectLst>
                  <a:outerShdw blurRad="38100" dist="38100" dir="2700000" algn="tl">
                    <a:srgbClr val="FFFFFF"/>
                  </a:outerShdw>
                </a:effectLst>
                <a:latin typeface=".VnTime" pitchFamily="34" charset="0"/>
              </a:rPr>
              <a:t>b¶n</a:t>
            </a:r>
            <a:r>
              <a:rPr lang="en-US" sz="2400" b="1" i="1" dirty="0">
                <a:solidFill>
                  <a:srgbClr val="FF00FF"/>
                </a:solidFill>
                <a:effectLst>
                  <a:outerShdw blurRad="38100" dist="38100" dir="2700000" algn="tl">
                    <a:srgbClr val="FFFFFF"/>
                  </a:outerShdw>
                </a:effectLst>
                <a:latin typeface=".VnTime" pitchFamily="34" charset="0"/>
              </a:rPr>
              <a:t> </a:t>
            </a:r>
            <a:r>
              <a:rPr lang="en-US" sz="2400" b="1" i="1" dirty="0" err="1">
                <a:solidFill>
                  <a:srgbClr val="FF00FF"/>
                </a:solidFill>
                <a:effectLst>
                  <a:outerShdw blurRad="38100" dist="38100" dir="2700000" algn="tl">
                    <a:srgbClr val="FFFFFF"/>
                  </a:outerShdw>
                </a:effectLst>
                <a:latin typeface=".VnTime" pitchFamily="34" charset="0"/>
              </a:rPr>
              <a:t>thuyÕt</a:t>
            </a:r>
            <a:r>
              <a:rPr lang="en-US" sz="2400" b="1" i="1" dirty="0">
                <a:solidFill>
                  <a:srgbClr val="FF00FF"/>
                </a:solidFill>
                <a:effectLst>
                  <a:outerShdw blurRad="38100" dist="38100" dir="2700000" algn="tl">
                    <a:srgbClr val="FFFFFF"/>
                  </a:outerShdw>
                </a:effectLst>
                <a:latin typeface=".VnTime" pitchFamily="34" charset="0"/>
              </a:rPr>
              <a:t> minh</a:t>
            </a:r>
          </a:p>
        </p:txBody>
      </p:sp>
      <p:sp>
        <p:nvSpPr>
          <p:cNvPr id="107576" name="Rectangle 56"/>
          <p:cNvSpPr>
            <a:spLocks noChangeArrowheads="1"/>
          </p:cNvSpPr>
          <p:nvPr/>
        </p:nvSpPr>
        <p:spPr bwMode="auto">
          <a:xfrm>
            <a:off x="2057400" y="381000"/>
            <a:ext cx="680720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en-US" sz="2400" b="1" smtClean="0">
                <a:solidFill>
                  <a:srgbClr val="002060"/>
                </a:solidFill>
                <a:latin typeface="Times New Roman" pitchFamily="18" charset="0"/>
                <a:cs typeface="Times New Roman" pitchFamily="18" charset="0"/>
              </a:rPr>
              <a:t>Hai cách viết có gì khác nhau? Nên chọn cách viết mào cho văn biểu cảm và chọn cách nào cho văn bản thuyết minh?</a:t>
            </a:r>
            <a:endParaRPr lang="en-US" sz="2400" b="1" dirty="0">
              <a:solidFill>
                <a:srgbClr val="002060"/>
              </a:solidFill>
              <a:latin typeface=".VnTime" pitchFamily="34" charset="0"/>
            </a:endParaRPr>
          </a:p>
        </p:txBody>
      </p:sp>
      <p:sp>
        <p:nvSpPr>
          <p:cNvPr id="3" name="Slide Number Placeholder 2"/>
          <p:cNvSpPr>
            <a:spLocks noGrp="1"/>
          </p:cNvSpPr>
          <p:nvPr>
            <p:ph type="sldNum" sz="quarter" idx="12"/>
          </p:nvPr>
        </p:nvSpPr>
        <p:spPr/>
        <p:txBody>
          <a:bodyPr/>
          <a:lstStyle/>
          <a:p>
            <a:fld id="{581EA0BB-1729-4E69-8ABD-F6E16E453C0C}" type="slidenum">
              <a:rPr lang="en-US" smtClean="0">
                <a:solidFill>
                  <a:srgbClr val="000000"/>
                </a:solidFill>
              </a:rPr>
              <a:pPr/>
              <a:t>24</a:t>
            </a:fld>
            <a:endParaRPr lang="en-US">
              <a:solidFill>
                <a:srgbClr val="000000"/>
              </a:solidFill>
            </a:endParaRPr>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356" y="897353"/>
            <a:ext cx="1221044" cy="13679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9478467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107561"/>
                                        </p:tgtEl>
                                        <p:attrNameLst>
                                          <p:attrName>style.visibility</p:attrName>
                                        </p:attrNameLst>
                                      </p:cBhvr>
                                      <p:to>
                                        <p:strVal val="visible"/>
                                      </p:to>
                                    </p:set>
                                    <p:animEffect transition="in" filter="fade">
                                      <p:cBhvr>
                                        <p:cTn id="7" dur="800" decel="100000"/>
                                        <p:tgtEl>
                                          <p:spTgt spid="107561"/>
                                        </p:tgtEl>
                                      </p:cBhvr>
                                    </p:animEffect>
                                    <p:anim calcmode="lin" valueType="num">
                                      <p:cBhvr>
                                        <p:cTn id="8" dur="800" decel="100000" fill="hold"/>
                                        <p:tgtEl>
                                          <p:spTgt spid="107561"/>
                                        </p:tgtEl>
                                        <p:attrNameLst>
                                          <p:attrName>style.rotation</p:attrName>
                                        </p:attrNameLst>
                                      </p:cBhvr>
                                      <p:tavLst>
                                        <p:tav tm="0">
                                          <p:val>
                                            <p:fltVal val="-90"/>
                                          </p:val>
                                        </p:tav>
                                        <p:tav tm="100000">
                                          <p:val>
                                            <p:fltVal val="0"/>
                                          </p:val>
                                        </p:tav>
                                      </p:tavLst>
                                    </p:anim>
                                    <p:anim calcmode="lin" valueType="num">
                                      <p:cBhvr>
                                        <p:cTn id="9" dur="800" decel="100000" fill="hold"/>
                                        <p:tgtEl>
                                          <p:spTgt spid="107561"/>
                                        </p:tgtEl>
                                        <p:attrNameLst>
                                          <p:attrName>ppt_x</p:attrName>
                                        </p:attrNameLst>
                                      </p:cBhvr>
                                      <p:tavLst>
                                        <p:tav tm="0">
                                          <p:val>
                                            <p:strVal val="#ppt_x+0.4"/>
                                          </p:val>
                                        </p:tav>
                                        <p:tav tm="100000">
                                          <p:val>
                                            <p:strVal val="#ppt_x-0.05"/>
                                          </p:val>
                                        </p:tav>
                                      </p:tavLst>
                                    </p:anim>
                                    <p:anim calcmode="lin" valueType="num">
                                      <p:cBhvr>
                                        <p:cTn id="10" dur="800" decel="100000" fill="hold"/>
                                        <p:tgtEl>
                                          <p:spTgt spid="107561"/>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107561"/>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107561"/>
                                        </p:tgtEl>
                                        <p:attrNameLst>
                                          <p:attrName>ppt_y</p:attrName>
                                        </p:attrNameLst>
                                      </p:cBhvr>
                                      <p:tavLst>
                                        <p:tav tm="0">
                                          <p:val>
                                            <p:strVal val="#ppt_y+0.1"/>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6" fill="hold" grpId="0" nodeType="clickEffect">
                                  <p:stCondLst>
                                    <p:cond delay="0"/>
                                  </p:stCondLst>
                                  <p:childTnLst>
                                    <p:set>
                                      <p:cBhvr>
                                        <p:cTn id="16" dur="1" fill="hold">
                                          <p:stCondLst>
                                            <p:cond delay="0"/>
                                          </p:stCondLst>
                                        </p:cTn>
                                        <p:tgtEl>
                                          <p:spTgt spid="107563"/>
                                        </p:tgtEl>
                                        <p:attrNameLst>
                                          <p:attrName>style.visibility</p:attrName>
                                        </p:attrNameLst>
                                      </p:cBhvr>
                                      <p:to>
                                        <p:strVal val="visible"/>
                                      </p:to>
                                    </p:set>
                                    <p:anim calcmode="lin" valueType="num">
                                      <p:cBhvr additive="base">
                                        <p:cTn id="17" dur="500" fill="hold"/>
                                        <p:tgtEl>
                                          <p:spTgt spid="107563"/>
                                        </p:tgtEl>
                                        <p:attrNameLst>
                                          <p:attrName>ppt_x</p:attrName>
                                        </p:attrNameLst>
                                      </p:cBhvr>
                                      <p:tavLst>
                                        <p:tav tm="0">
                                          <p:val>
                                            <p:strVal val="1+#ppt_w/2"/>
                                          </p:val>
                                        </p:tav>
                                        <p:tav tm="100000">
                                          <p:val>
                                            <p:strVal val="#ppt_x"/>
                                          </p:val>
                                        </p:tav>
                                      </p:tavLst>
                                    </p:anim>
                                    <p:anim calcmode="lin" valueType="num">
                                      <p:cBhvr additive="base">
                                        <p:cTn id="18" dur="500" fill="hold"/>
                                        <p:tgtEl>
                                          <p:spTgt spid="10756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561" grpId="0" animBg="1"/>
      <p:bldP spid="10756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ChangeArrowheads="1"/>
          </p:cNvSpPr>
          <p:nvPr/>
        </p:nvSpPr>
        <p:spPr bwMode="auto">
          <a:xfrm>
            <a:off x="-152400" y="0"/>
            <a:ext cx="3505200" cy="633413"/>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eaLnBrk="1" hangingPunct="1"/>
            <a:r>
              <a:rPr lang="en-US" sz="3200" u="sng">
                <a:solidFill>
                  <a:srgbClr val="660033"/>
                </a:solidFill>
                <a:effectLst>
                  <a:outerShdw blurRad="38100" dist="38100" dir="2700000" algn="tl">
                    <a:srgbClr val="C0C0C0"/>
                  </a:outerShdw>
                </a:effectLst>
                <a:latin typeface="Times New Roman" pitchFamily="18" charset="0"/>
                <a:cs typeface="Times New Roman" pitchFamily="18" charset="0"/>
              </a:rPr>
              <a:t>TRÒ CHƠI Ô CHỮ</a:t>
            </a:r>
          </a:p>
        </p:txBody>
      </p:sp>
      <p:sp>
        <p:nvSpPr>
          <p:cNvPr id="67587" name="Rectangle 3"/>
          <p:cNvSpPr>
            <a:spLocks noChangeArrowheads="1"/>
          </p:cNvSpPr>
          <p:nvPr/>
        </p:nvSpPr>
        <p:spPr bwMode="auto">
          <a:xfrm>
            <a:off x="0" y="52403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1" hangingPunct="1"/>
            <a:endParaRPr lang="en-US">
              <a:solidFill>
                <a:srgbClr val="000000"/>
              </a:solidFill>
            </a:endParaRPr>
          </a:p>
        </p:txBody>
      </p:sp>
      <p:graphicFrame>
        <p:nvGraphicFramePr>
          <p:cNvPr id="67835" name="Group 251"/>
          <p:cNvGraphicFramePr>
            <a:graphicFrameLocks noGrp="1"/>
          </p:cNvGraphicFramePr>
          <p:nvPr/>
        </p:nvGraphicFramePr>
        <p:xfrm>
          <a:off x="381000" y="609600"/>
          <a:ext cx="8305800" cy="4953003"/>
        </p:xfrm>
        <a:graphic>
          <a:graphicData uri="http://schemas.openxmlformats.org/drawingml/2006/table">
            <a:tbl>
              <a:tblPr/>
              <a:tblGrid>
                <a:gridCol w="517525">
                  <a:extLst>
                    <a:ext uri="{9D8B030D-6E8A-4147-A177-3AD203B41FA5}">
                      <a16:colId xmlns:a16="http://schemas.microsoft.com/office/drawing/2014/main" val="20000"/>
                    </a:ext>
                  </a:extLst>
                </a:gridCol>
                <a:gridCol w="519113">
                  <a:extLst>
                    <a:ext uri="{9D8B030D-6E8A-4147-A177-3AD203B41FA5}">
                      <a16:colId xmlns:a16="http://schemas.microsoft.com/office/drawing/2014/main" val="20001"/>
                    </a:ext>
                  </a:extLst>
                </a:gridCol>
                <a:gridCol w="517525">
                  <a:extLst>
                    <a:ext uri="{9D8B030D-6E8A-4147-A177-3AD203B41FA5}">
                      <a16:colId xmlns:a16="http://schemas.microsoft.com/office/drawing/2014/main" val="20002"/>
                    </a:ext>
                  </a:extLst>
                </a:gridCol>
                <a:gridCol w="503237">
                  <a:extLst>
                    <a:ext uri="{9D8B030D-6E8A-4147-A177-3AD203B41FA5}">
                      <a16:colId xmlns:a16="http://schemas.microsoft.com/office/drawing/2014/main" val="20003"/>
                    </a:ext>
                  </a:extLst>
                </a:gridCol>
                <a:gridCol w="533400">
                  <a:extLst>
                    <a:ext uri="{9D8B030D-6E8A-4147-A177-3AD203B41FA5}">
                      <a16:colId xmlns:a16="http://schemas.microsoft.com/office/drawing/2014/main" val="20004"/>
                    </a:ext>
                  </a:extLst>
                </a:gridCol>
                <a:gridCol w="533400">
                  <a:extLst>
                    <a:ext uri="{9D8B030D-6E8A-4147-A177-3AD203B41FA5}">
                      <a16:colId xmlns:a16="http://schemas.microsoft.com/office/drawing/2014/main" val="20005"/>
                    </a:ext>
                  </a:extLst>
                </a:gridCol>
                <a:gridCol w="501650">
                  <a:extLst>
                    <a:ext uri="{9D8B030D-6E8A-4147-A177-3AD203B41FA5}">
                      <a16:colId xmlns:a16="http://schemas.microsoft.com/office/drawing/2014/main" val="20006"/>
                    </a:ext>
                  </a:extLst>
                </a:gridCol>
                <a:gridCol w="517525">
                  <a:extLst>
                    <a:ext uri="{9D8B030D-6E8A-4147-A177-3AD203B41FA5}">
                      <a16:colId xmlns:a16="http://schemas.microsoft.com/office/drawing/2014/main" val="20007"/>
                    </a:ext>
                  </a:extLst>
                </a:gridCol>
                <a:gridCol w="520700">
                  <a:extLst>
                    <a:ext uri="{9D8B030D-6E8A-4147-A177-3AD203B41FA5}">
                      <a16:colId xmlns:a16="http://schemas.microsoft.com/office/drawing/2014/main" val="20008"/>
                    </a:ext>
                  </a:extLst>
                </a:gridCol>
                <a:gridCol w="517525">
                  <a:extLst>
                    <a:ext uri="{9D8B030D-6E8A-4147-A177-3AD203B41FA5}">
                      <a16:colId xmlns:a16="http://schemas.microsoft.com/office/drawing/2014/main" val="20009"/>
                    </a:ext>
                  </a:extLst>
                </a:gridCol>
                <a:gridCol w="522288">
                  <a:extLst>
                    <a:ext uri="{9D8B030D-6E8A-4147-A177-3AD203B41FA5}">
                      <a16:colId xmlns:a16="http://schemas.microsoft.com/office/drawing/2014/main" val="20010"/>
                    </a:ext>
                  </a:extLst>
                </a:gridCol>
                <a:gridCol w="520700">
                  <a:extLst>
                    <a:ext uri="{9D8B030D-6E8A-4147-A177-3AD203B41FA5}">
                      <a16:colId xmlns:a16="http://schemas.microsoft.com/office/drawing/2014/main" val="20011"/>
                    </a:ext>
                  </a:extLst>
                </a:gridCol>
                <a:gridCol w="481012">
                  <a:extLst>
                    <a:ext uri="{9D8B030D-6E8A-4147-A177-3AD203B41FA5}">
                      <a16:colId xmlns:a16="http://schemas.microsoft.com/office/drawing/2014/main" val="20012"/>
                    </a:ext>
                  </a:extLst>
                </a:gridCol>
                <a:gridCol w="560388">
                  <a:extLst>
                    <a:ext uri="{9D8B030D-6E8A-4147-A177-3AD203B41FA5}">
                      <a16:colId xmlns:a16="http://schemas.microsoft.com/office/drawing/2014/main" val="20013"/>
                    </a:ext>
                  </a:extLst>
                </a:gridCol>
                <a:gridCol w="519112">
                  <a:extLst>
                    <a:ext uri="{9D8B030D-6E8A-4147-A177-3AD203B41FA5}">
                      <a16:colId xmlns:a16="http://schemas.microsoft.com/office/drawing/2014/main" val="20014"/>
                    </a:ext>
                  </a:extLst>
                </a:gridCol>
                <a:gridCol w="520700">
                  <a:extLst>
                    <a:ext uri="{9D8B030D-6E8A-4147-A177-3AD203B41FA5}">
                      <a16:colId xmlns:a16="http://schemas.microsoft.com/office/drawing/2014/main" val="20015"/>
                    </a:ext>
                  </a:extLst>
                </a:gridCol>
              </a:tblGrid>
              <a:tr h="773113">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1" i="0" u="none" strike="noStrike" cap="none" normalizeH="0" baseline="0" smtClean="0">
                        <a:ln>
                          <a:noFill/>
                        </a:ln>
                        <a:solidFill>
                          <a:srgbClr val="0000FF"/>
                        </a:solidFill>
                        <a:effectLst>
                          <a:outerShdw blurRad="38100" dist="38100" dir="2700000" algn="tl">
                            <a:srgbClr val="000000"/>
                          </a:outerShdw>
                        </a:effectLst>
                        <a:latin typeface="VNI-Times" pitchFamily="2"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2"/>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1" i="0" u="none" strike="noStrike" cap="none" normalizeH="0" baseline="0" smtClean="0">
                        <a:ln>
                          <a:noFill/>
                        </a:ln>
                        <a:solidFill>
                          <a:srgbClr val="0000FF"/>
                        </a:solidFill>
                        <a:effectLst>
                          <a:outerShdw blurRad="38100" dist="38100" dir="2700000" algn="tl">
                            <a:srgbClr val="000000"/>
                          </a:outerShdw>
                        </a:effectLst>
                        <a:latin typeface="VNI-Times" pitchFamily="2"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1" i="0" u="none" strike="noStrike" cap="none" normalizeH="0" baseline="0" smtClean="0">
                        <a:ln>
                          <a:noFill/>
                        </a:ln>
                        <a:solidFill>
                          <a:srgbClr val="0000FF"/>
                        </a:solidFill>
                        <a:effectLst>
                          <a:outerShdw blurRad="38100" dist="38100" dir="2700000" algn="tl">
                            <a:srgbClr val="000000"/>
                          </a:outerShdw>
                        </a:effectLst>
                        <a:latin typeface="VNI-Times" pitchFamily="2"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1" i="0" u="none" strike="noStrike" cap="none" normalizeH="0" baseline="0" smtClean="0">
                        <a:ln>
                          <a:noFill/>
                        </a:ln>
                        <a:solidFill>
                          <a:srgbClr val="0000FF"/>
                        </a:solidFill>
                        <a:effectLst>
                          <a:outerShdw blurRad="38100" dist="38100" dir="2700000" algn="tl">
                            <a:srgbClr val="000000"/>
                          </a:outerShdw>
                        </a:effectLst>
                        <a:latin typeface="VNI-Times" pitchFamily="2"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1" i="0" u="none" strike="noStrike" cap="none" normalizeH="0" baseline="0" smtClean="0">
                        <a:ln>
                          <a:noFill/>
                        </a:ln>
                        <a:solidFill>
                          <a:srgbClr val="0000FF"/>
                        </a:solidFill>
                        <a:effectLst>
                          <a:outerShdw blurRad="38100" dist="38100" dir="2700000" algn="tl">
                            <a:srgbClr val="000000"/>
                          </a:outerShdw>
                        </a:effectLst>
                        <a:latin typeface="VNI-Times" pitchFamily="2"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1" i="0" u="none" strike="noStrike" cap="none" normalizeH="0" baseline="0" smtClean="0">
                        <a:ln>
                          <a:noFill/>
                        </a:ln>
                        <a:solidFill>
                          <a:srgbClr val="0000FF"/>
                        </a:solidFill>
                        <a:effectLst>
                          <a:outerShdw blurRad="38100" dist="38100" dir="2700000" algn="tl">
                            <a:srgbClr val="000000"/>
                          </a:outerShdw>
                        </a:effectLst>
                        <a:latin typeface="VNI-Times" pitchFamily="2"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1" i="0" u="none" strike="noStrike" cap="none" normalizeH="0" baseline="0" smtClean="0">
                        <a:ln>
                          <a:noFill/>
                        </a:ln>
                        <a:solidFill>
                          <a:srgbClr val="0000FF"/>
                        </a:solidFill>
                        <a:effectLst>
                          <a:outerShdw blurRad="38100" dist="38100" dir="2700000" algn="tl">
                            <a:srgbClr val="000000"/>
                          </a:outerShdw>
                        </a:effectLst>
                        <a:latin typeface="VNI-Times" pitchFamily="2"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1" i="0" u="none" strike="noStrike" cap="none" normalizeH="0" baseline="0" smtClean="0">
                        <a:ln>
                          <a:noFill/>
                        </a:ln>
                        <a:solidFill>
                          <a:srgbClr val="0000FF"/>
                        </a:solidFill>
                        <a:effectLst>
                          <a:outerShdw blurRad="38100" dist="38100" dir="2700000" algn="tl">
                            <a:srgbClr val="000000"/>
                          </a:outerShdw>
                        </a:effectLst>
                        <a:latin typeface="VNI-Times" pitchFamily="2"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1" i="0" u="none" strike="noStrike" cap="none" normalizeH="0" baseline="0" smtClean="0">
                        <a:ln>
                          <a:noFill/>
                        </a:ln>
                        <a:solidFill>
                          <a:srgbClr val="0000FF"/>
                        </a:solidFill>
                        <a:effectLst>
                          <a:outerShdw blurRad="38100" dist="38100" dir="2700000" algn="tl">
                            <a:srgbClr val="000000"/>
                          </a:outerShdw>
                        </a:effectLst>
                        <a:latin typeface="VNI-Times" pitchFamily="2"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1" i="0" u="none" strike="noStrike" cap="none" normalizeH="0" baseline="0" smtClean="0">
                        <a:ln>
                          <a:noFill/>
                        </a:ln>
                        <a:solidFill>
                          <a:srgbClr val="0000FF"/>
                        </a:solidFill>
                        <a:effectLst>
                          <a:outerShdw blurRad="38100" dist="38100" dir="2700000" algn="tl">
                            <a:srgbClr val="000000"/>
                          </a:outerShdw>
                        </a:effectLst>
                        <a:latin typeface="VNI-Times" pitchFamily="2"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2"/>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1" i="0" u="none" strike="noStrike" cap="none" normalizeH="0" baseline="0" smtClean="0">
                        <a:ln>
                          <a:noFill/>
                        </a:ln>
                        <a:solidFill>
                          <a:srgbClr val="0000FF"/>
                        </a:solidFill>
                        <a:effectLst>
                          <a:outerShdw blurRad="38100" dist="38100" dir="2700000" algn="tl">
                            <a:srgbClr val="000000"/>
                          </a:outerShdw>
                        </a:effectLst>
                        <a:latin typeface="VNI-Times" pitchFamily="2"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2"/>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1" i="0" u="none" strike="noStrike" cap="none" normalizeH="0" baseline="0" smtClean="0">
                        <a:ln>
                          <a:noFill/>
                        </a:ln>
                        <a:solidFill>
                          <a:srgbClr val="0000FF"/>
                        </a:solidFill>
                        <a:effectLst>
                          <a:outerShdw blurRad="38100" dist="38100" dir="2700000" algn="tl">
                            <a:srgbClr val="000000"/>
                          </a:outerShdw>
                        </a:effectLst>
                        <a:latin typeface="VNI-Times" pitchFamily="2"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2"/>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1600" b="0" i="0" u="none" strike="noStrike" cap="none" normalizeH="0" baseline="0" smtClean="0">
                        <a:ln>
                          <a:noFill/>
                        </a:ln>
                        <a:solidFill>
                          <a:srgbClr val="0000FF"/>
                        </a:solidFill>
                        <a:effectLst/>
                        <a:latin typeface=".VnTime"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2"/>
                    </a:solidFill>
                  </a:tcPr>
                </a:tc>
                <a:extLst>
                  <a:ext uri="{0D108BD9-81ED-4DB2-BD59-A6C34878D82A}">
                    <a16:rowId xmlns:a16="http://schemas.microsoft.com/office/drawing/2014/main" val="10000"/>
                  </a:ext>
                </a:extLst>
              </a:tr>
              <a:tr h="696913">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2"/>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2"/>
                    </a:solidFill>
                  </a:tcPr>
                </a:tc>
                <a:extLst>
                  <a:ext uri="{0D108BD9-81ED-4DB2-BD59-A6C34878D82A}">
                    <a16:rowId xmlns:a16="http://schemas.microsoft.com/office/drawing/2014/main" val="10001"/>
                  </a:ext>
                </a:extLst>
              </a:tr>
              <a:tr h="696913">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2"/>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2"/>
                  </a:ext>
                </a:extLst>
              </a:tr>
              <a:tr h="695325">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2"/>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3"/>
                  </a:ext>
                </a:extLst>
              </a:tr>
              <a:tr h="696913">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2"/>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2"/>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4"/>
                  </a:ext>
                </a:extLst>
              </a:tr>
              <a:tr h="696913">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2"/>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2"/>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2"/>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2"/>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5"/>
                  </a:ext>
                </a:extLst>
              </a:tr>
              <a:tr h="696913">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2"/>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2"/>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2"/>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6"/>
                  </a:ext>
                </a:extLst>
              </a:tr>
            </a:tbl>
          </a:graphicData>
        </a:graphic>
      </p:graphicFrame>
      <p:sp>
        <p:nvSpPr>
          <p:cNvPr id="67744" name="Text Box 160"/>
          <p:cNvSpPr txBox="1">
            <a:spLocks noChangeArrowheads="1"/>
          </p:cNvSpPr>
          <p:nvPr/>
        </p:nvSpPr>
        <p:spPr bwMode="auto">
          <a:xfrm>
            <a:off x="2362200" y="700088"/>
            <a:ext cx="44196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eaLnBrk="1" hangingPunct="1">
              <a:spcBef>
                <a:spcPct val="50000"/>
              </a:spcBef>
            </a:pPr>
            <a:r>
              <a:rPr lang="en-US" sz="2800" b="1">
                <a:solidFill>
                  <a:srgbClr val="0000FF"/>
                </a:solidFill>
                <a:latin typeface="Times New Roman" pitchFamily="18" charset="0"/>
                <a:cs typeface="Times New Roman" pitchFamily="18" charset="0"/>
              </a:rPr>
              <a:t> </a:t>
            </a:r>
            <a:r>
              <a:rPr lang="en-US" sz="2800" b="1" smtClean="0">
                <a:solidFill>
                  <a:srgbClr val="0000FF"/>
                </a:solidFill>
                <a:latin typeface="Times New Roman" pitchFamily="18" charset="0"/>
                <a:cs typeface="Times New Roman" pitchFamily="18" charset="0"/>
              </a:rPr>
              <a:t>Đ   O </a:t>
            </a:r>
            <a:r>
              <a:rPr lang="en-US" sz="2800" b="1" smtClean="0">
                <a:solidFill>
                  <a:srgbClr val="0000FF"/>
                </a:solidFill>
                <a:latin typeface=".VnTimeH" pitchFamily="34" charset="0"/>
              </a:rPr>
              <a:t>  </a:t>
            </a:r>
            <a:r>
              <a:rPr lang="en-US" sz="2800" b="1" smtClean="0">
                <a:solidFill>
                  <a:srgbClr val="0000FF"/>
                </a:solidFill>
                <a:latin typeface="Times New Roman" pitchFamily="18" charset="0"/>
                <a:cs typeface="Times New Roman" pitchFamily="18" charset="0"/>
              </a:rPr>
              <a:t>À</a:t>
            </a:r>
            <a:r>
              <a:rPr lang="en-US" sz="2800" b="1" smtClean="0">
                <a:solidFill>
                  <a:srgbClr val="0000FF"/>
                </a:solidFill>
                <a:latin typeface=".VnTimeH" pitchFamily="34" charset="0"/>
              </a:rPr>
              <a:t>   </a:t>
            </a:r>
            <a:r>
              <a:rPr lang="en-US" sz="2800" b="1" smtClean="0">
                <a:solidFill>
                  <a:srgbClr val="FF0066"/>
                </a:solidFill>
                <a:latin typeface="Times New Roman" pitchFamily="18" charset="0"/>
                <a:cs typeface="Times New Roman" pitchFamily="18" charset="0"/>
              </a:rPr>
              <a:t>N</a:t>
            </a:r>
            <a:r>
              <a:rPr lang="en-US" sz="2800" b="1" smtClean="0">
                <a:solidFill>
                  <a:srgbClr val="0000FF"/>
                </a:solidFill>
                <a:latin typeface=".VnTimeH" pitchFamily="34" charset="0"/>
              </a:rPr>
              <a:t>  G  </a:t>
            </a:r>
            <a:r>
              <a:rPr lang="en-US" sz="2800" b="1" smtClean="0">
                <a:solidFill>
                  <a:srgbClr val="0000FF"/>
                </a:solidFill>
                <a:latin typeface="Times New Roman" pitchFamily="18" charset="0"/>
                <a:cs typeface="Times New Roman" pitchFamily="18" charset="0"/>
              </a:rPr>
              <a:t>  I    Ỏ</a:t>
            </a:r>
            <a:r>
              <a:rPr lang="en-US" sz="2800" b="1" smtClean="0">
                <a:solidFill>
                  <a:srgbClr val="0000FF"/>
                </a:solidFill>
                <a:latin typeface=".VnTimeH" pitchFamily="34" charset="0"/>
              </a:rPr>
              <a:t>   </a:t>
            </a:r>
            <a:r>
              <a:rPr lang="en-US" sz="2800" b="1" smtClean="0">
                <a:solidFill>
                  <a:srgbClr val="0000FF"/>
                </a:solidFill>
                <a:latin typeface="Times New Roman" pitchFamily="18" charset="0"/>
                <a:cs typeface="Times New Roman" pitchFamily="18" charset="0"/>
              </a:rPr>
              <a:t>I</a:t>
            </a:r>
            <a:r>
              <a:rPr lang="en-US" sz="2800" b="1" smtClean="0">
                <a:solidFill>
                  <a:srgbClr val="0000FF"/>
                </a:solidFill>
                <a:latin typeface=".VnTimeH" pitchFamily="34" charset="0"/>
              </a:rPr>
              <a:t>   </a:t>
            </a:r>
            <a:endParaRPr lang="en-US" sz="2800" b="1">
              <a:solidFill>
                <a:srgbClr val="0000FF"/>
              </a:solidFill>
              <a:latin typeface=".VnTimeH" pitchFamily="34" charset="0"/>
            </a:endParaRPr>
          </a:p>
        </p:txBody>
      </p:sp>
      <p:sp>
        <p:nvSpPr>
          <p:cNvPr id="67747" name="Rectangle 163"/>
          <p:cNvSpPr>
            <a:spLocks noChangeArrowheads="1"/>
          </p:cNvSpPr>
          <p:nvPr/>
        </p:nvSpPr>
        <p:spPr bwMode="auto">
          <a:xfrm>
            <a:off x="381000" y="1371600"/>
            <a:ext cx="533400" cy="6858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r>
              <a:rPr lang="en-US" sz="2000">
                <a:solidFill>
                  <a:srgbClr val="000000"/>
                </a:solidFill>
              </a:rPr>
              <a:t>2</a:t>
            </a:r>
          </a:p>
        </p:txBody>
      </p:sp>
      <p:sp>
        <p:nvSpPr>
          <p:cNvPr id="67748" name="Rectangle 164"/>
          <p:cNvSpPr>
            <a:spLocks noChangeArrowheads="1"/>
          </p:cNvSpPr>
          <p:nvPr/>
        </p:nvSpPr>
        <p:spPr bwMode="auto">
          <a:xfrm>
            <a:off x="381000" y="2057400"/>
            <a:ext cx="533400" cy="6858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r>
              <a:rPr lang="en-US">
                <a:solidFill>
                  <a:srgbClr val="000000"/>
                </a:solidFill>
              </a:rPr>
              <a:t>3</a:t>
            </a:r>
          </a:p>
        </p:txBody>
      </p:sp>
      <p:sp>
        <p:nvSpPr>
          <p:cNvPr id="67749" name="Rectangle 165"/>
          <p:cNvSpPr>
            <a:spLocks noChangeArrowheads="1"/>
          </p:cNvSpPr>
          <p:nvPr/>
        </p:nvSpPr>
        <p:spPr bwMode="auto">
          <a:xfrm>
            <a:off x="381000" y="2743200"/>
            <a:ext cx="533400" cy="6858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r>
              <a:rPr lang="en-US">
                <a:solidFill>
                  <a:srgbClr val="000000"/>
                </a:solidFill>
              </a:rPr>
              <a:t>4</a:t>
            </a:r>
          </a:p>
        </p:txBody>
      </p:sp>
      <p:sp>
        <p:nvSpPr>
          <p:cNvPr id="67750" name="Rectangle 166"/>
          <p:cNvSpPr>
            <a:spLocks noChangeArrowheads="1"/>
          </p:cNvSpPr>
          <p:nvPr/>
        </p:nvSpPr>
        <p:spPr bwMode="auto">
          <a:xfrm>
            <a:off x="381000" y="3429000"/>
            <a:ext cx="533400" cy="6858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r>
              <a:rPr lang="en-US">
                <a:solidFill>
                  <a:srgbClr val="000000"/>
                </a:solidFill>
              </a:rPr>
              <a:t>5</a:t>
            </a:r>
          </a:p>
        </p:txBody>
      </p:sp>
      <p:sp>
        <p:nvSpPr>
          <p:cNvPr id="67751" name="Rectangle 167"/>
          <p:cNvSpPr>
            <a:spLocks noChangeArrowheads="1"/>
          </p:cNvSpPr>
          <p:nvPr/>
        </p:nvSpPr>
        <p:spPr bwMode="auto">
          <a:xfrm>
            <a:off x="381000" y="4114800"/>
            <a:ext cx="533400" cy="6858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r>
              <a:rPr lang="en-US">
                <a:solidFill>
                  <a:srgbClr val="000000"/>
                </a:solidFill>
              </a:rPr>
              <a:t>6</a:t>
            </a:r>
          </a:p>
        </p:txBody>
      </p:sp>
      <p:sp>
        <p:nvSpPr>
          <p:cNvPr id="67752" name="Rectangle 168"/>
          <p:cNvSpPr>
            <a:spLocks noChangeArrowheads="1"/>
          </p:cNvSpPr>
          <p:nvPr/>
        </p:nvSpPr>
        <p:spPr bwMode="auto">
          <a:xfrm>
            <a:off x="381000" y="4800600"/>
            <a:ext cx="533400" cy="6858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r>
              <a:rPr lang="en-US">
                <a:solidFill>
                  <a:srgbClr val="000000"/>
                </a:solidFill>
              </a:rPr>
              <a:t>7</a:t>
            </a:r>
          </a:p>
        </p:txBody>
      </p:sp>
      <p:sp>
        <p:nvSpPr>
          <p:cNvPr id="67753" name="Rectangle 169"/>
          <p:cNvSpPr>
            <a:spLocks noChangeArrowheads="1"/>
          </p:cNvSpPr>
          <p:nvPr/>
        </p:nvSpPr>
        <p:spPr bwMode="auto">
          <a:xfrm>
            <a:off x="381000" y="609600"/>
            <a:ext cx="533400" cy="7620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r>
              <a:rPr lang="en-US" sz="2000">
                <a:solidFill>
                  <a:srgbClr val="000000"/>
                </a:solidFill>
              </a:rPr>
              <a:t>1</a:t>
            </a:r>
          </a:p>
        </p:txBody>
      </p:sp>
      <p:sp>
        <p:nvSpPr>
          <p:cNvPr id="67754" name="Rectangle 170"/>
          <p:cNvSpPr>
            <a:spLocks noChangeArrowheads="1"/>
          </p:cNvSpPr>
          <p:nvPr/>
        </p:nvSpPr>
        <p:spPr bwMode="auto">
          <a:xfrm>
            <a:off x="381000" y="2081213"/>
            <a:ext cx="533400" cy="6858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r>
              <a:rPr lang="en-US">
                <a:solidFill>
                  <a:srgbClr val="000000"/>
                </a:solidFill>
              </a:rPr>
              <a:t>3</a:t>
            </a:r>
          </a:p>
        </p:txBody>
      </p:sp>
      <p:sp>
        <p:nvSpPr>
          <p:cNvPr id="67755" name="Rectangle 171"/>
          <p:cNvSpPr>
            <a:spLocks noChangeArrowheads="1"/>
          </p:cNvSpPr>
          <p:nvPr/>
        </p:nvSpPr>
        <p:spPr bwMode="auto">
          <a:xfrm>
            <a:off x="381000" y="2767013"/>
            <a:ext cx="533400" cy="6858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r>
              <a:rPr lang="en-US">
                <a:solidFill>
                  <a:srgbClr val="000000"/>
                </a:solidFill>
              </a:rPr>
              <a:t>4</a:t>
            </a:r>
          </a:p>
        </p:txBody>
      </p:sp>
      <p:sp>
        <p:nvSpPr>
          <p:cNvPr id="67756" name="Rectangle 172"/>
          <p:cNvSpPr>
            <a:spLocks noChangeArrowheads="1"/>
          </p:cNvSpPr>
          <p:nvPr/>
        </p:nvSpPr>
        <p:spPr bwMode="auto">
          <a:xfrm>
            <a:off x="381000" y="3452813"/>
            <a:ext cx="533400" cy="6858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r>
              <a:rPr lang="en-US">
                <a:solidFill>
                  <a:srgbClr val="000000"/>
                </a:solidFill>
              </a:rPr>
              <a:t>5</a:t>
            </a:r>
          </a:p>
        </p:txBody>
      </p:sp>
      <p:sp>
        <p:nvSpPr>
          <p:cNvPr id="67757" name="Rectangle 173"/>
          <p:cNvSpPr>
            <a:spLocks noChangeArrowheads="1"/>
          </p:cNvSpPr>
          <p:nvPr/>
        </p:nvSpPr>
        <p:spPr bwMode="auto">
          <a:xfrm>
            <a:off x="381000" y="4138613"/>
            <a:ext cx="533400" cy="6858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r>
              <a:rPr lang="en-US">
                <a:solidFill>
                  <a:srgbClr val="000000"/>
                </a:solidFill>
              </a:rPr>
              <a:t>6</a:t>
            </a:r>
          </a:p>
        </p:txBody>
      </p:sp>
      <p:sp>
        <p:nvSpPr>
          <p:cNvPr id="67758" name="Rectangle 174"/>
          <p:cNvSpPr>
            <a:spLocks noChangeArrowheads="1"/>
          </p:cNvSpPr>
          <p:nvPr/>
        </p:nvSpPr>
        <p:spPr bwMode="auto">
          <a:xfrm>
            <a:off x="381000" y="4824413"/>
            <a:ext cx="533400" cy="6858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r>
              <a:rPr lang="en-US">
                <a:solidFill>
                  <a:srgbClr val="000000"/>
                </a:solidFill>
              </a:rPr>
              <a:t>7</a:t>
            </a:r>
          </a:p>
        </p:txBody>
      </p:sp>
      <p:sp>
        <p:nvSpPr>
          <p:cNvPr id="67761" name="Text Box 177"/>
          <p:cNvSpPr txBox="1">
            <a:spLocks noChangeArrowheads="1"/>
          </p:cNvSpPr>
          <p:nvPr/>
        </p:nvSpPr>
        <p:spPr bwMode="auto">
          <a:xfrm>
            <a:off x="243053" y="5783659"/>
            <a:ext cx="8877299"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hangingPunct="1">
              <a:spcBef>
                <a:spcPct val="50000"/>
              </a:spcBef>
            </a:pPr>
            <a:r>
              <a:rPr lang="en-US" sz="2800" b="1" smtClean="0">
                <a:solidFill>
                  <a:srgbClr val="000000"/>
                </a:solidFill>
                <a:latin typeface="Times New Roman" pitchFamily="18" charset="0"/>
                <a:cs typeface="Times New Roman" pitchFamily="18" charset="0"/>
              </a:rPr>
              <a:t>Câu 2</a:t>
            </a:r>
            <a:r>
              <a:rPr lang="en-US" sz="2800" smtClean="0">
                <a:solidFill>
                  <a:srgbClr val="000000"/>
                </a:solidFill>
                <a:latin typeface="Times New Roman" pitchFamily="18" charset="0"/>
                <a:cs typeface="Times New Roman" pitchFamily="18" charset="0"/>
              </a:rPr>
              <a:t>: Từ chuyên đi kèm và bổ sung ý nghĩa cho động từ và tính từ?</a:t>
            </a:r>
            <a:endParaRPr lang="en-US" sz="2800">
              <a:solidFill>
                <a:srgbClr val="000000"/>
              </a:solidFill>
              <a:latin typeface="Times New Roman" pitchFamily="18" charset="0"/>
              <a:cs typeface="Times New Roman" pitchFamily="18" charset="0"/>
            </a:endParaRPr>
          </a:p>
        </p:txBody>
      </p:sp>
      <p:sp>
        <p:nvSpPr>
          <p:cNvPr id="67762" name="Text Box 178"/>
          <p:cNvSpPr txBox="1">
            <a:spLocks noChangeArrowheads="1"/>
          </p:cNvSpPr>
          <p:nvPr/>
        </p:nvSpPr>
        <p:spPr bwMode="auto">
          <a:xfrm>
            <a:off x="533399" y="5510213"/>
            <a:ext cx="8115300"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eaLnBrk="1" hangingPunct="1">
              <a:spcBef>
                <a:spcPct val="50000"/>
              </a:spcBef>
            </a:pPr>
            <a:r>
              <a:rPr lang="en-US" sz="3200" b="1" smtClean="0">
                <a:solidFill>
                  <a:srgbClr val="000000"/>
                </a:solidFill>
                <a:latin typeface="Times New Roman" pitchFamily="18" charset="0"/>
                <a:cs typeface="Times New Roman" pitchFamily="18" charset="0"/>
              </a:rPr>
              <a:t>Câu 5</a:t>
            </a:r>
            <a:r>
              <a:rPr lang="en-US" sz="3200" smtClean="0">
                <a:solidFill>
                  <a:srgbClr val="000000"/>
                </a:solidFill>
                <a:latin typeface="Times New Roman" pitchFamily="18" charset="0"/>
                <a:cs typeface="Times New Roman" pitchFamily="18" charset="0"/>
              </a:rPr>
              <a:t>: Một thể loại tập làm văn được học ở lớp 6?</a:t>
            </a:r>
            <a:endParaRPr lang="en-US" sz="3200">
              <a:solidFill>
                <a:srgbClr val="000000"/>
              </a:solidFill>
              <a:latin typeface="Times New Roman" pitchFamily="18" charset="0"/>
              <a:cs typeface="Times New Roman" pitchFamily="18" charset="0"/>
            </a:endParaRPr>
          </a:p>
        </p:txBody>
      </p:sp>
      <p:sp>
        <p:nvSpPr>
          <p:cNvPr id="67768" name="Text Box 184"/>
          <p:cNvSpPr txBox="1">
            <a:spLocks noChangeArrowheads="1"/>
          </p:cNvSpPr>
          <p:nvPr/>
        </p:nvSpPr>
        <p:spPr bwMode="auto">
          <a:xfrm>
            <a:off x="647700" y="5768245"/>
            <a:ext cx="8153399"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eaLnBrk="1" hangingPunct="1">
              <a:spcBef>
                <a:spcPct val="50000"/>
              </a:spcBef>
            </a:pPr>
            <a:r>
              <a:rPr lang="en-US" sz="3200" b="1" smtClean="0">
                <a:solidFill>
                  <a:srgbClr val="000000"/>
                </a:solidFill>
                <a:latin typeface="Times New Roman" pitchFamily="18" charset="0"/>
                <a:cs typeface="Times New Roman" pitchFamily="18" charset="0"/>
              </a:rPr>
              <a:t>Câu 1</a:t>
            </a:r>
            <a:r>
              <a:rPr lang="en-US" sz="3200" smtClean="0">
                <a:solidFill>
                  <a:srgbClr val="000000"/>
                </a:solidFill>
                <a:latin typeface="Times New Roman" pitchFamily="18" charset="0"/>
                <a:cs typeface="Times New Roman" pitchFamily="18" charset="0"/>
              </a:rPr>
              <a:t>: Tác giả của văn bản </a:t>
            </a:r>
            <a:r>
              <a:rPr lang="en-US" sz="3200" i="1" smtClean="0">
                <a:solidFill>
                  <a:srgbClr val="000000"/>
                </a:solidFill>
                <a:latin typeface="Times New Roman" pitchFamily="18" charset="0"/>
                <a:cs typeface="Times New Roman" pitchFamily="18" charset="0"/>
              </a:rPr>
              <a:t>Sông nước Cà Mau?</a:t>
            </a:r>
            <a:endParaRPr lang="en-US" sz="3200" i="1">
              <a:solidFill>
                <a:srgbClr val="000000"/>
              </a:solidFill>
              <a:latin typeface="Times New Roman" pitchFamily="18" charset="0"/>
              <a:cs typeface="Times New Roman" pitchFamily="18" charset="0"/>
            </a:endParaRPr>
          </a:p>
        </p:txBody>
      </p:sp>
      <p:sp>
        <p:nvSpPr>
          <p:cNvPr id="67771" name="Text Box 187"/>
          <p:cNvSpPr txBox="1">
            <a:spLocks noChangeArrowheads="1"/>
          </p:cNvSpPr>
          <p:nvPr/>
        </p:nvSpPr>
        <p:spPr bwMode="auto">
          <a:xfrm>
            <a:off x="679888" y="5845215"/>
            <a:ext cx="7860423"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eaLnBrk="1" hangingPunct="1">
              <a:spcBef>
                <a:spcPct val="50000"/>
              </a:spcBef>
            </a:pPr>
            <a:r>
              <a:rPr lang="en-US" sz="2800" b="1" smtClean="0">
                <a:solidFill>
                  <a:srgbClr val="000000"/>
                </a:solidFill>
                <a:latin typeface="Times New Roman" pitchFamily="18" charset="0"/>
                <a:cs typeface="Times New Roman" pitchFamily="18" charset="0"/>
              </a:rPr>
              <a:t>Câu 3</a:t>
            </a:r>
            <a:r>
              <a:rPr lang="en-US" sz="2800" smtClean="0">
                <a:solidFill>
                  <a:srgbClr val="000000"/>
                </a:solidFill>
                <a:latin typeface="Times New Roman" pitchFamily="18" charset="0"/>
                <a:cs typeface="Times New Roman" pitchFamily="18" charset="0"/>
              </a:rPr>
              <a:t>: Một quy tắc mà cậu  bé Phrăng không thể đọc được khi thầy Ha-men kiểm tra?</a:t>
            </a:r>
            <a:endParaRPr lang="en-US" sz="2800">
              <a:solidFill>
                <a:srgbClr val="000000"/>
              </a:solidFill>
              <a:latin typeface="Times New Roman" pitchFamily="18" charset="0"/>
              <a:cs typeface="Times New Roman" pitchFamily="18" charset="0"/>
            </a:endParaRPr>
          </a:p>
        </p:txBody>
      </p:sp>
      <p:sp>
        <p:nvSpPr>
          <p:cNvPr id="67772" name="Text Box 188"/>
          <p:cNvSpPr txBox="1">
            <a:spLocks noChangeArrowheads="1"/>
          </p:cNvSpPr>
          <p:nvPr/>
        </p:nvSpPr>
        <p:spPr bwMode="auto">
          <a:xfrm>
            <a:off x="610914" y="5845215"/>
            <a:ext cx="7658099"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eaLnBrk="1" hangingPunct="1">
              <a:spcBef>
                <a:spcPct val="50000"/>
              </a:spcBef>
            </a:pPr>
            <a:r>
              <a:rPr lang="en-US" sz="3600" b="1" smtClean="0">
                <a:solidFill>
                  <a:srgbClr val="000000"/>
                </a:solidFill>
                <a:latin typeface="Times New Roman" pitchFamily="18" charset="0"/>
                <a:cs typeface="Times New Roman" pitchFamily="18" charset="0"/>
              </a:rPr>
              <a:t>Câu 4</a:t>
            </a:r>
            <a:r>
              <a:rPr lang="en-US" sz="3600" smtClean="0">
                <a:solidFill>
                  <a:srgbClr val="000000"/>
                </a:solidFill>
                <a:latin typeface="Times New Roman" pitchFamily="18" charset="0"/>
                <a:cs typeface="Times New Roman" pitchFamily="18" charset="0"/>
              </a:rPr>
              <a:t>: Thủ đô nước Đức là?</a:t>
            </a:r>
            <a:endParaRPr lang="en-US" sz="3600">
              <a:solidFill>
                <a:srgbClr val="000000"/>
              </a:solidFill>
              <a:latin typeface="Times New Roman" pitchFamily="18" charset="0"/>
              <a:cs typeface="Times New Roman" pitchFamily="18" charset="0"/>
            </a:endParaRPr>
          </a:p>
        </p:txBody>
      </p:sp>
      <p:sp>
        <p:nvSpPr>
          <p:cNvPr id="67773" name="Text Box 189"/>
          <p:cNvSpPr txBox="1">
            <a:spLocks noChangeArrowheads="1"/>
          </p:cNvSpPr>
          <p:nvPr/>
        </p:nvSpPr>
        <p:spPr bwMode="auto">
          <a:xfrm>
            <a:off x="679888" y="5629771"/>
            <a:ext cx="8267700"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eaLnBrk="1" hangingPunct="1">
              <a:spcBef>
                <a:spcPct val="50000"/>
              </a:spcBef>
            </a:pPr>
            <a:r>
              <a:rPr lang="en-US" sz="3200" b="1" smtClean="0">
                <a:solidFill>
                  <a:srgbClr val="000000"/>
                </a:solidFill>
                <a:latin typeface="Times New Roman" pitchFamily="18" charset="0"/>
                <a:cs typeface="Times New Roman" pitchFamily="18" charset="0"/>
              </a:rPr>
              <a:t>Câu 6</a:t>
            </a:r>
            <a:r>
              <a:rPr lang="en-US" sz="3200" smtClean="0">
                <a:solidFill>
                  <a:srgbClr val="000000"/>
                </a:solidFill>
                <a:latin typeface="Times New Roman" pitchFamily="18" charset="0"/>
                <a:cs typeface="Times New Roman" pitchFamily="18" charset="0"/>
              </a:rPr>
              <a:t>: Tên một văn bản của tác giả Duy Khán trong chương trình Ngữ văn- học kì II, lớp 6?</a:t>
            </a:r>
            <a:endParaRPr lang="en-US" sz="3200">
              <a:solidFill>
                <a:srgbClr val="000000"/>
              </a:solidFill>
              <a:latin typeface="Times New Roman" pitchFamily="18" charset="0"/>
              <a:cs typeface="Times New Roman" pitchFamily="18" charset="0"/>
            </a:endParaRPr>
          </a:p>
        </p:txBody>
      </p:sp>
      <p:sp>
        <p:nvSpPr>
          <p:cNvPr id="67774" name="Text Box 190"/>
          <p:cNvSpPr txBox="1">
            <a:spLocks noChangeArrowheads="1"/>
          </p:cNvSpPr>
          <p:nvPr/>
        </p:nvSpPr>
        <p:spPr bwMode="auto">
          <a:xfrm>
            <a:off x="475592" y="5522023"/>
            <a:ext cx="8230914"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eaLnBrk="1" hangingPunct="1">
              <a:spcBef>
                <a:spcPct val="50000"/>
              </a:spcBef>
            </a:pPr>
            <a:r>
              <a:rPr lang="en-US" sz="3200" b="1" smtClean="0">
                <a:solidFill>
                  <a:srgbClr val="000000"/>
                </a:solidFill>
                <a:latin typeface="Times New Roman" pitchFamily="18" charset="0"/>
                <a:cs typeface="Times New Roman" pitchFamily="18" charset="0"/>
              </a:rPr>
              <a:t>Câu 7: </a:t>
            </a:r>
            <a:r>
              <a:rPr lang="en-US" sz="3200" smtClean="0">
                <a:solidFill>
                  <a:srgbClr val="000000"/>
                </a:solidFill>
                <a:latin typeface="Times New Roman" pitchFamily="18" charset="0"/>
                <a:cs typeface="Times New Roman" pitchFamily="18" charset="0"/>
              </a:rPr>
              <a:t>Tên một  loại vật liệu xây dựng có trùng 1 tiếng với một thứ kim loại quý?</a:t>
            </a:r>
            <a:endParaRPr lang="en-US" sz="3200">
              <a:solidFill>
                <a:srgbClr val="000000"/>
              </a:solidFill>
              <a:latin typeface=".VnTime" pitchFamily="34" charset="0"/>
            </a:endParaRPr>
          </a:p>
        </p:txBody>
      </p:sp>
      <p:sp>
        <p:nvSpPr>
          <p:cNvPr id="67776" name="Text Box 192"/>
          <p:cNvSpPr txBox="1">
            <a:spLocks noChangeArrowheads="1"/>
          </p:cNvSpPr>
          <p:nvPr/>
        </p:nvSpPr>
        <p:spPr bwMode="auto">
          <a:xfrm>
            <a:off x="3505200" y="1447800"/>
            <a:ext cx="28956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hangingPunct="1">
              <a:spcBef>
                <a:spcPct val="50000"/>
              </a:spcBef>
            </a:pPr>
            <a:r>
              <a:rPr lang="en-US" sz="2800" b="1" smtClean="0">
                <a:solidFill>
                  <a:srgbClr val="0000FF"/>
                </a:solidFill>
                <a:latin typeface="Times New Roman" pitchFamily="18" charset="0"/>
                <a:cs typeface="Times New Roman" pitchFamily="18" charset="0"/>
              </a:rPr>
              <a:t>P</a:t>
            </a:r>
            <a:r>
              <a:rPr lang="en-US" sz="2800" b="1" smtClean="0">
                <a:solidFill>
                  <a:srgbClr val="009999"/>
                </a:solidFill>
                <a:latin typeface="Times New Roman" pitchFamily="18" charset="0"/>
                <a:cs typeface="Times New Roman" pitchFamily="18" charset="0"/>
              </a:rPr>
              <a:t>    </a:t>
            </a:r>
            <a:r>
              <a:rPr lang="en-US" sz="2800" b="1" smtClean="0">
                <a:solidFill>
                  <a:srgbClr val="FF0066"/>
                </a:solidFill>
                <a:latin typeface="Times New Roman" pitchFamily="18" charset="0"/>
                <a:cs typeface="Times New Roman" pitchFamily="18" charset="0"/>
              </a:rPr>
              <a:t>H</a:t>
            </a:r>
            <a:r>
              <a:rPr lang="en-US" sz="2800" b="1" smtClean="0">
                <a:solidFill>
                  <a:srgbClr val="0000FF"/>
                </a:solidFill>
                <a:latin typeface="Times New Roman" pitchFamily="18" charset="0"/>
                <a:cs typeface="Times New Roman" pitchFamily="18" charset="0"/>
              </a:rPr>
              <a:t>   Ó  T   Ừ   </a:t>
            </a:r>
            <a:endParaRPr lang="en-US" sz="2800" b="1">
              <a:solidFill>
                <a:srgbClr val="0000FF"/>
              </a:solidFill>
              <a:latin typeface="Times New Roman" pitchFamily="18" charset="0"/>
              <a:cs typeface="Times New Roman" pitchFamily="18" charset="0"/>
            </a:endParaRPr>
          </a:p>
        </p:txBody>
      </p:sp>
      <p:sp>
        <p:nvSpPr>
          <p:cNvPr id="67782" name="Text Box 198"/>
          <p:cNvSpPr txBox="1">
            <a:spLocks noChangeArrowheads="1"/>
          </p:cNvSpPr>
          <p:nvPr/>
        </p:nvSpPr>
        <p:spPr bwMode="auto">
          <a:xfrm>
            <a:off x="2971800" y="2157413"/>
            <a:ext cx="32766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hangingPunct="1">
              <a:spcBef>
                <a:spcPct val="50000"/>
              </a:spcBef>
            </a:pPr>
            <a:r>
              <a:rPr lang="en-US" sz="2800" b="1" smtClean="0">
                <a:solidFill>
                  <a:srgbClr val="0000FF"/>
                </a:solidFill>
                <a:latin typeface="Times New Roman" pitchFamily="18" charset="0"/>
                <a:cs typeface="Times New Roman" pitchFamily="18" charset="0"/>
              </a:rPr>
              <a:t>P    H   </a:t>
            </a:r>
            <a:r>
              <a:rPr lang="en-US" sz="2800" b="1" smtClean="0">
                <a:solidFill>
                  <a:srgbClr val="FF0066"/>
                </a:solidFill>
                <a:latin typeface="Times New Roman" pitchFamily="18" charset="0"/>
                <a:cs typeface="Times New Roman" pitchFamily="18" charset="0"/>
              </a:rPr>
              <a:t>Â </a:t>
            </a:r>
            <a:r>
              <a:rPr lang="en-US" sz="2800" b="1" smtClean="0">
                <a:solidFill>
                  <a:srgbClr val="0000FF"/>
                </a:solidFill>
                <a:latin typeface="Times New Roman" pitchFamily="18" charset="0"/>
                <a:cs typeface="Times New Roman" pitchFamily="18" charset="0"/>
              </a:rPr>
              <a:t> N   T   Ừ  </a:t>
            </a:r>
            <a:endParaRPr lang="en-US" sz="2800" b="1">
              <a:solidFill>
                <a:srgbClr val="0000FF"/>
              </a:solidFill>
              <a:latin typeface="Times New Roman" pitchFamily="18" charset="0"/>
              <a:cs typeface="Times New Roman" pitchFamily="18" charset="0"/>
            </a:endParaRPr>
          </a:p>
        </p:txBody>
      </p:sp>
      <p:sp>
        <p:nvSpPr>
          <p:cNvPr id="67791" name="Text Box 207"/>
          <p:cNvSpPr txBox="1">
            <a:spLocks noChangeArrowheads="1"/>
          </p:cNvSpPr>
          <p:nvPr/>
        </p:nvSpPr>
        <p:spPr bwMode="auto">
          <a:xfrm>
            <a:off x="1447800" y="2833688"/>
            <a:ext cx="35052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hangingPunct="1">
              <a:spcBef>
                <a:spcPct val="50000"/>
              </a:spcBef>
            </a:pPr>
            <a:r>
              <a:rPr lang="en-US" sz="2800" b="1" smtClean="0">
                <a:solidFill>
                  <a:srgbClr val="0000FF"/>
                </a:solidFill>
                <a:latin typeface="Times New Roman" pitchFamily="18" charset="0"/>
                <a:cs typeface="Times New Roman" pitchFamily="18" charset="0"/>
              </a:rPr>
              <a:t>B   É   C    L    I   </a:t>
            </a:r>
            <a:r>
              <a:rPr lang="en-US" sz="2800" b="1" smtClean="0">
                <a:solidFill>
                  <a:srgbClr val="FF0066"/>
                </a:solidFill>
                <a:latin typeface="Times New Roman" pitchFamily="18" charset="0"/>
                <a:cs typeface="Times New Roman" pitchFamily="18" charset="0"/>
              </a:rPr>
              <a:t>N</a:t>
            </a:r>
            <a:endParaRPr lang="en-US" sz="2800" b="1">
              <a:solidFill>
                <a:srgbClr val="FF0066"/>
              </a:solidFill>
              <a:latin typeface="Times New Roman" pitchFamily="18" charset="0"/>
              <a:cs typeface="Times New Roman" pitchFamily="18" charset="0"/>
            </a:endParaRPr>
          </a:p>
        </p:txBody>
      </p:sp>
      <p:sp>
        <p:nvSpPr>
          <p:cNvPr id="67796" name="Text Box 212"/>
          <p:cNvSpPr txBox="1">
            <a:spLocks noChangeArrowheads="1"/>
          </p:cNvSpPr>
          <p:nvPr/>
        </p:nvSpPr>
        <p:spPr bwMode="auto">
          <a:xfrm>
            <a:off x="1447800" y="3581400"/>
            <a:ext cx="35814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en-US" sz="2800" b="1" smtClean="0">
                <a:solidFill>
                  <a:srgbClr val="0000FF"/>
                </a:solidFill>
                <a:latin typeface="Times New Roman" pitchFamily="18" charset="0"/>
                <a:cs typeface="Times New Roman" pitchFamily="18" charset="0"/>
              </a:rPr>
              <a:t>T   Ả    C  </a:t>
            </a:r>
            <a:r>
              <a:rPr lang="en-US" sz="2800" b="1">
                <a:solidFill>
                  <a:srgbClr val="0000FF"/>
                </a:solidFill>
                <a:latin typeface="Times New Roman" pitchFamily="18" charset="0"/>
                <a:cs typeface="Times New Roman" pitchFamily="18" charset="0"/>
              </a:rPr>
              <a:t>Ả</a:t>
            </a:r>
            <a:r>
              <a:rPr lang="en-US" sz="2800" b="1" smtClean="0">
                <a:solidFill>
                  <a:srgbClr val="0000FF"/>
                </a:solidFill>
                <a:latin typeface="Times New Roman" pitchFamily="18" charset="0"/>
                <a:cs typeface="Times New Roman" pitchFamily="18" charset="0"/>
              </a:rPr>
              <a:t>   N   </a:t>
            </a:r>
            <a:r>
              <a:rPr lang="en-US" sz="2800" b="1" smtClean="0">
                <a:solidFill>
                  <a:srgbClr val="FF0066"/>
                </a:solidFill>
                <a:latin typeface="Times New Roman" pitchFamily="18" charset="0"/>
                <a:cs typeface="Times New Roman" pitchFamily="18" charset="0"/>
              </a:rPr>
              <a:t>H</a:t>
            </a:r>
            <a:r>
              <a:rPr lang="en-US" sz="2800" b="1" smtClean="0">
                <a:solidFill>
                  <a:srgbClr val="0000FF"/>
                </a:solidFill>
                <a:latin typeface="Times New Roman" pitchFamily="18" charset="0"/>
                <a:cs typeface="Times New Roman" pitchFamily="18" charset="0"/>
              </a:rPr>
              <a:t>   </a:t>
            </a:r>
            <a:endParaRPr lang="en-US" sz="2800" b="1">
              <a:solidFill>
                <a:srgbClr val="0000FF"/>
              </a:solidFill>
              <a:latin typeface="Times New Roman" pitchFamily="18" charset="0"/>
              <a:cs typeface="Times New Roman" pitchFamily="18" charset="0"/>
            </a:endParaRPr>
          </a:p>
        </p:txBody>
      </p:sp>
      <p:sp>
        <p:nvSpPr>
          <p:cNvPr id="67817" name="Text Box 233"/>
          <p:cNvSpPr txBox="1">
            <a:spLocks noChangeArrowheads="1"/>
          </p:cNvSpPr>
          <p:nvPr/>
        </p:nvSpPr>
        <p:spPr bwMode="auto">
          <a:xfrm>
            <a:off x="2971800" y="4267200"/>
            <a:ext cx="31242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en-US" sz="2800" b="1">
                <a:solidFill>
                  <a:srgbClr val="0000FF"/>
                </a:solidFill>
                <a:latin typeface="Times New Roman" pitchFamily="18" charset="0"/>
                <a:cs typeface="Times New Roman" pitchFamily="18" charset="0"/>
              </a:rPr>
              <a:t>L   </a:t>
            </a:r>
            <a:r>
              <a:rPr lang="en-US" sz="2800" b="1" smtClean="0">
                <a:solidFill>
                  <a:srgbClr val="0000FF"/>
                </a:solidFill>
                <a:latin typeface="Times New Roman" pitchFamily="18" charset="0"/>
                <a:cs typeface="Times New Roman" pitchFamily="18" charset="0"/>
              </a:rPr>
              <a:t>A    </a:t>
            </a:r>
            <a:r>
              <a:rPr lang="en-US" sz="2800" b="1" smtClean="0">
                <a:solidFill>
                  <a:srgbClr val="FF0066"/>
                </a:solidFill>
                <a:latin typeface="Times New Roman" pitchFamily="18" charset="0"/>
                <a:cs typeface="Times New Roman" pitchFamily="18" charset="0"/>
              </a:rPr>
              <a:t>O </a:t>
            </a:r>
            <a:r>
              <a:rPr lang="en-US" sz="2800" b="1" smtClean="0">
                <a:solidFill>
                  <a:srgbClr val="0000FF"/>
                </a:solidFill>
                <a:latin typeface="Times New Roman" pitchFamily="18" charset="0"/>
                <a:cs typeface="Times New Roman" pitchFamily="18" charset="0"/>
              </a:rPr>
              <a:t>  X   A  O</a:t>
            </a:r>
            <a:endParaRPr lang="en-US" sz="2800" b="1">
              <a:solidFill>
                <a:srgbClr val="0000FF"/>
              </a:solidFill>
              <a:latin typeface="Times New Roman" pitchFamily="18" charset="0"/>
              <a:cs typeface="Times New Roman" pitchFamily="18" charset="0"/>
            </a:endParaRPr>
          </a:p>
        </p:txBody>
      </p:sp>
      <p:sp>
        <p:nvSpPr>
          <p:cNvPr id="67820" name="Text Box 236"/>
          <p:cNvSpPr txBox="1">
            <a:spLocks noChangeArrowheads="1"/>
          </p:cNvSpPr>
          <p:nvPr/>
        </p:nvSpPr>
        <p:spPr bwMode="auto">
          <a:xfrm>
            <a:off x="3505200" y="4967288"/>
            <a:ext cx="41910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en-US" sz="2800" b="1" smtClean="0">
                <a:solidFill>
                  <a:srgbClr val="0000FF"/>
                </a:solidFill>
                <a:latin typeface="Times New Roman" pitchFamily="18" charset="0"/>
                <a:cs typeface="Times New Roman" pitchFamily="18" charset="0"/>
              </a:rPr>
              <a:t>C   </a:t>
            </a:r>
            <a:r>
              <a:rPr lang="en-US" sz="2800" b="1">
                <a:solidFill>
                  <a:srgbClr val="FF0066"/>
                </a:solidFill>
                <a:latin typeface="Times New Roman" pitchFamily="18" charset="0"/>
                <a:cs typeface="Times New Roman" pitchFamily="18" charset="0"/>
              </a:rPr>
              <a:t>Á</a:t>
            </a:r>
            <a:r>
              <a:rPr lang="en-US" sz="2800" b="1" smtClean="0">
                <a:solidFill>
                  <a:srgbClr val="FF0066"/>
                </a:solidFill>
                <a:latin typeface="Times New Roman" pitchFamily="18" charset="0"/>
                <a:cs typeface="Times New Roman" pitchFamily="18" charset="0"/>
              </a:rPr>
              <a:t> </a:t>
            </a:r>
            <a:r>
              <a:rPr lang="en-US" sz="2800" b="1" smtClean="0">
                <a:solidFill>
                  <a:srgbClr val="0000FF"/>
                </a:solidFill>
                <a:latin typeface="Times New Roman" pitchFamily="18" charset="0"/>
                <a:cs typeface="Times New Roman" pitchFamily="18" charset="0"/>
              </a:rPr>
              <a:t>  T   V   À   N   G </a:t>
            </a:r>
            <a:endParaRPr lang="en-US" sz="2800" b="1">
              <a:solidFill>
                <a:srgbClr val="0000FF"/>
              </a:solidFill>
              <a:latin typeface="Times New Roman" pitchFamily="18" charset="0"/>
              <a:cs typeface="Times New Roman" pitchFamily="18" charset="0"/>
            </a:endParaRPr>
          </a:p>
        </p:txBody>
      </p:sp>
      <p:sp>
        <p:nvSpPr>
          <p:cNvPr id="67831" name="AutoShape 247"/>
          <p:cNvSpPr>
            <a:spLocks noChangeArrowheads="1"/>
          </p:cNvSpPr>
          <p:nvPr/>
        </p:nvSpPr>
        <p:spPr bwMode="auto">
          <a:xfrm>
            <a:off x="4114800" y="0"/>
            <a:ext cx="838200" cy="533400"/>
          </a:xfrm>
          <a:prstGeom prst="star5">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r>
              <a:rPr lang="en-US">
                <a:solidFill>
                  <a:srgbClr val="000000"/>
                </a:solidFill>
              </a:rPr>
              <a:t>*</a:t>
            </a:r>
          </a:p>
        </p:txBody>
      </p:sp>
      <p:sp>
        <p:nvSpPr>
          <p:cNvPr id="2" name="Rounded Rectangle 1"/>
          <p:cNvSpPr/>
          <p:nvPr/>
        </p:nvSpPr>
        <p:spPr>
          <a:xfrm>
            <a:off x="5334000" y="0"/>
            <a:ext cx="2743200" cy="533400"/>
          </a:xfrm>
          <a:prstGeom prst="roundRect">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r>
              <a:rPr lang="en-US" sz="2800" smtClean="0">
                <a:solidFill>
                  <a:srgbClr val="C00000"/>
                </a:solidFill>
                <a:latin typeface="Times New Roman" pitchFamily="18" charset="0"/>
                <a:cs typeface="Times New Roman" pitchFamily="18" charset="0"/>
              </a:rPr>
              <a:t>NHÂN HOÁ</a:t>
            </a:r>
            <a:endParaRPr lang="en-US" sz="2800">
              <a:solidFill>
                <a:srgbClr val="C00000"/>
              </a:solidFill>
              <a:latin typeface="Times New Roman" pitchFamily="18" charset="0"/>
              <a:cs typeface="Times New Roman" pitchFamily="18" charset="0"/>
            </a:endParaRPr>
          </a:p>
        </p:txBody>
      </p:sp>
      <p:sp>
        <p:nvSpPr>
          <p:cNvPr id="3" name="Footer Placeholder 2"/>
          <p:cNvSpPr>
            <a:spLocks noGrp="1"/>
          </p:cNvSpPr>
          <p:nvPr>
            <p:ph type="ftr" sz="quarter" idx="11"/>
          </p:nvPr>
        </p:nvSpPr>
        <p:spPr/>
        <p:txBody>
          <a:bodyPr/>
          <a:lstStyle/>
          <a:p>
            <a:endParaRPr lang="en-US">
              <a:solidFill>
                <a:srgbClr val="000000"/>
              </a:solidFill>
            </a:endParaRPr>
          </a:p>
        </p:txBody>
      </p:sp>
      <p:sp>
        <p:nvSpPr>
          <p:cNvPr id="4" name="Slide Number Placeholder 3"/>
          <p:cNvSpPr>
            <a:spLocks noGrp="1"/>
          </p:cNvSpPr>
          <p:nvPr>
            <p:ph type="sldNum" sz="quarter" idx="12"/>
          </p:nvPr>
        </p:nvSpPr>
        <p:spPr/>
        <p:txBody>
          <a:bodyPr/>
          <a:lstStyle/>
          <a:p>
            <a:fld id="{1ACB1F0C-D7E9-4C63-93DA-FC51638F4F46}" type="slidenum">
              <a:rPr lang="en-US" smtClean="0">
                <a:solidFill>
                  <a:srgbClr val="000000"/>
                </a:solidFill>
              </a:rPr>
              <a:pPr/>
              <a:t>25</a:t>
            </a:fld>
            <a:endParaRPr lang="en-US">
              <a:solidFill>
                <a:srgbClr val="000000"/>
              </a:solidFill>
            </a:endParaRPr>
          </a:p>
        </p:txBody>
      </p:sp>
    </p:spTree>
    <p:extLst>
      <p:ext uri="{BB962C8B-B14F-4D97-AF65-F5344CB8AC3E}">
        <p14:creationId xmlns:p14="http://schemas.microsoft.com/office/powerpoint/2010/main" val="2454764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67754"/>
                    </p:tgtEl>
                  </p:cond>
                </p:stCondLst>
                <p:endSync evt="end" delay="0">
                  <p:rtn val="all"/>
                </p:endSync>
                <p:childTnLst>
                  <p:par>
                    <p:cTn id="12" fill="hold" nodeType="clickPar">
                      <p:stCondLst>
                        <p:cond delay="0"/>
                      </p:stCondLst>
                      <p:childTnLst>
                        <p:par>
                          <p:cTn id="13" fill="hold" nodeType="withGroup">
                            <p:stCondLst>
                              <p:cond delay="0"/>
                            </p:stCondLst>
                            <p:childTnLst>
                              <p:par>
                                <p:cTn id="14" presetID="4" presetClass="entr" presetSubtype="16" fill="hold" grpId="0" nodeType="clickEffect">
                                  <p:stCondLst>
                                    <p:cond delay="0"/>
                                  </p:stCondLst>
                                  <p:childTnLst>
                                    <p:set>
                                      <p:cBhvr>
                                        <p:cTn id="15" dur="1" fill="hold">
                                          <p:stCondLst>
                                            <p:cond delay="0"/>
                                          </p:stCondLst>
                                        </p:cTn>
                                        <p:tgtEl>
                                          <p:spTgt spid="67771"/>
                                        </p:tgtEl>
                                        <p:attrNameLst>
                                          <p:attrName>style.visibility</p:attrName>
                                        </p:attrNameLst>
                                      </p:cBhvr>
                                      <p:to>
                                        <p:strVal val="visible"/>
                                      </p:to>
                                    </p:set>
                                    <p:animEffect transition="in" filter="box(in)">
                                      <p:cBhvr>
                                        <p:cTn id="16" dur="500"/>
                                        <p:tgtEl>
                                          <p:spTgt spid="67771"/>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4" presetClass="exit" presetSubtype="16" fill="hold" grpId="1" nodeType="clickEffect">
                                  <p:stCondLst>
                                    <p:cond delay="0"/>
                                  </p:stCondLst>
                                  <p:childTnLst>
                                    <p:animEffect transition="out" filter="box(in)">
                                      <p:cBhvr>
                                        <p:cTn id="20" dur="500"/>
                                        <p:tgtEl>
                                          <p:spTgt spid="67771"/>
                                        </p:tgtEl>
                                      </p:cBhvr>
                                    </p:animEffect>
                                    <p:set>
                                      <p:cBhvr>
                                        <p:cTn id="21" dur="1" fill="hold">
                                          <p:stCondLst>
                                            <p:cond delay="499"/>
                                          </p:stCondLst>
                                        </p:cTn>
                                        <p:tgtEl>
                                          <p:spTgt spid="67771"/>
                                        </p:tgtEl>
                                        <p:attrNameLst>
                                          <p:attrName>style.visibility</p:attrName>
                                        </p:attrNameLst>
                                      </p:cBhvr>
                                      <p:to>
                                        <p:strVal val="hidden"/>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4" presetClass="entr" presetSubtype="16" fill="hold" grpId="0" nodeType="clickEffect">
                                  <p:stCondLst>
                                    <p:cond delay="0"/>
                                  </p:stCondLst>
                                  <p:childTnLst>
                                    <p:set>
                                      <p:cBhvr>
                                        <p:cTn id="25" dur="1" fill="hold">
                                          <p:stCondLst>
                                            <p:cond delay="0"/>
                                          </p:stCondLst>
                                        </p:cTn>
                                        <p:tgtEl>
                                          <p:spTgt spid="67782"/>
                                        </p:tgtEl>
                                        <p:attrNameLst>
                                          <p:attrName>style.visibility</p:attrName>
                                        </p:attrNameLst>
                                      </p:cBhvr>
                                      <p:to>
                                        <p:strVal val="visible"/>
                                      </p:to>
                                    </p:set>
                                    <p:animEffect transition="in" filter="box(in)">
                                      <p:cBhvr>
                                        <p:cTn id="26" dur="500"/>
                                        <p:tgtEl>
                                          <p:spTgt spid="67782"/>
                                        </p:tgtEl>
                                      </p:cBhvr>
                                    </p:animEffect>
                                  </p:childTnLst>
                                </p:cTn>
                              </p:par>
                            </p:childTnLst>
                          </p:cTn>
                        </p:par>
                      </p:childTnLst>
                    </p:cTn>
                  </p:par>
                </p:childTnLst>
              </p:cTn>
              <p:nextCondLst>
                <p:cond evt="onClick" delay="0">
                  <p:tgtEl>
                    <p:spTgt spid="67754"/>
                  </p:tgtEl>
                </p:cond>
              </p:nextCondLst>
            </p:seq>
            <p:seq concurrent="1" nextAc="seek">
              <p:cTn id="27" restart="whenNotActive" fill="hold" evtFilter="cancelBubble" nodeType="interactiveSeq">
                <p:stCondLst>
                  <p:cond evt="onClick" delay="0">
                    <p:tgtEl>
                      <p:spTgt spid="67758"/>
                    </p:tgtEl>
                  </p:cond>
                </p:stCondLst>
                <p:endSync evt="end" delay="0">
                  <p:rtn val="all"/>
                </p:endSync>
                <p:childTnLst>
                  <p:par>
                    <p:cTn id="28" fill="hold" nodeType="clickPar">
                      <p:stCondLst>
                        <p:cond delay="0"/>
                      </p:stCondLst>
                      <p:childTnLst>
                        <p:par>
                          <p:cTn id="29" fill="hold" nodeType="withGroup">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67774"/>
                                        </p:tgtEl>
                                        <p:attrNameLst>
                                          <p:attrName>style.visibility</p:attrName>
                                        </p:attrNameLst>
                                      </p:cBhvr>
                                      <p:to>
                                        <p:strVal val="visible"/>
                                      </p:to>
                                    </p:set>
                                    <p:animEffect transition="in" filter="box(in)">
                                      <p:cBhvr>
                                        <p:cTn id="32" dur="500"/>
                                        <p:tgtEl>
                                          <p:spTgt spid="67774"/>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4" presetClass="exit" presetSubtype="16" fill="hold" grpId="1" nodeType="clickEffect">
                                  <p:stCondLst>
                                    <p:cond delay="0"/>
                                  </p:stCondLst>
                                  <p:childTnLst>
                                    <p:animEffect transition="out" filter="box(in)">
                                      <p:cBhvr>
                                        <p:cTn id="36" dur="500"/>
                                        <p:tgtEl>
                                          <p:spTgt spid="67774"/>
                                        </p:tgtEl>
                                      </p:cBhvr>
                                    </p:animEffect>
                                    <p:set>
                                      <p:cBhvr>
                                        <p:cTn id="37" dur="1" fill="hold">
                                          <p:stCondLst>
                                            <p:cond delay="499"/>
                                          </p:stCondLst>
                                        </p:cTn>
                                        <p:tgtEl>
                                          <p:spTgt spid="67774"/>
                                        </p:tgtEl>
                                        <p:attrNameLst>
                                          <p:attrName>style.visibility</p:attrName>
                                        </p:attrNameLst>
                                      </p:cBhvr>
                                      <p:to>
                                        <p:strVal val="hidden"/>
                                      </p:to>
                                    </p:set>
                                  </p:childTnLst>
                                </p:cTn>
                              </p:par>
                            </p:childTnLst>
                          </p:cTn>
                        </p:par>
                      </p:childTnLst>
                    </p:cTn>
                  </p:par>
                  <p:par>
                    <p:cTn id="38" fill="hold" nodeType="clickPar">
                      <p:stCondLst>
                        <p:cond delay="indefinite"/>
                      </p:stCondLst>
                      <p:childTnLst>
                        <p:par>
                          <p:cTn id="39" fill="hold" nodeType="withGroup">
                            <p:stCondLst>
                              <p:cond delay="0"/>
                            </p:stCondLst>
                            <p:childTnLst>
                              <p:par>
                                <p:cTn id="40" presetID="4" presetClass="entr" presetSubtype="16" fill="hold" nodeType="clickEffect">
                                  <p:stCondLst>
                                    <p:cond delay="0"/>
                                  </p:stCondLst>
                                  <p:childTnLst>
                                    <p:set>
                                      <p:cBhvr>
                                        <p:cTn id="41" dur="1" fill="hold">
                                          <p:stCondLst>
                                            <p:cond delay="0"/>
                                          </p:stCondLst>
                                        </p:cTn>
                                        <p:tgtEl>
                                          <p:spTgt spid="67820">
                                            <p:txEl>
                                              <p:pRg st="0" end="0"/>
                                            </p:txEl>
                                          </p:spTgt>
                                        </p:tgtEl>
                                        <p:attrNameLst>
                                          <p:attrName>style.visibility</p:attrName>
                                        </p:attrNameLst>
                                      </p:cBhvr>
                                      <p:to>
                                        <p:strVal val="visible"/>
                                      </p:to>
                                    </p:set>
                                    <p:animEffect transition="in" filter="box(in)">
                                      <p:cBhvr>
                                        <p:cTn id="42" dur="500"/>
                                        <p:tgtEl>
                                          <p:spTgt spid="67820">
                                            <p:txEl>
                                              <p:pRg st="0" end="0"/>
                                            </p:txEl>
                                          </p:spTgt>
                                        </p:tgtEl>
                                      </p:cBhvr>
                                    </p:animEffect>
                                  </p:childTnLst>
                                </p:cTn>
                              </p:par>
                            </p:childTnLst>
                          </p:cTn>
                        </p:par>
                      </p:childTnLst>
                    </p:cTn>
                  </p:par>
                </p:childTnLst>
              </p:cTn>
              <p:nextCondLst>
                <p:cond evt="onClick" delay="0">
                  <p:tgtEl>
                    <p:spTgt spid="67758"/>
                  </p:tgtEl>
                </p:cond>
              </p:nextCondLst>
            </p:seq>
            <p:seq concurrent="1" nextAc="seek">
              <p:cTn id="43" restart="whenNotActive" fill="hold" evtFilter="cancelBubble" nodeType="interactiveSeq">
                <p:stCondLst>
                  <p:cond evt="onClick" delay="0">
                    <p:tgtEl>
                      <p:spTgt spid="67755"/>
                    </p:tgtEl>
                  </p:cond>
                </p:stCondLst>
                <p:endSync evt="end" delay="0">
                  <p:rtn val="all"/>
                </p:endSync>
                <p:childTnLst>
                  <p:par>
                    <p:cTn id="44" fill="hold" nodeType="clickPar">
                      <p:stCondLst>
                        <p:cond delay="0"/>
                      </p:stCondLst>
                      <p:childTnLst>
                        <p:par>
                          <p:cTn id="45" fill="hold" nodeType="withGroup">
                            <p:stCondLst>
                              <p:cond delay="0"/>
                            </p:stCondLst>
                            <p:childTnLst>
                              <p:par>
                                <p:cTn id="46" presetID="5" presetClass="entr" presetSubtype="10" fill="hold" grpId="0" nodeType="clickEffect">
                                  <p:stCondLst>
                                    <p:cond delay="0"/>
                                  </p:stCondLst>
                                  <p:childTnLst>
                                    <p:set>
                                      <p:cBhvr>
                                        <p:cTn id="47" dur="1" fill="hold">
                                          <p:stCondLst>
                                            <p:cond delay="0"/>
                                          </p:stCondLst>
                                        </p:cTn>
                                        <p:tgtEl>
                                          <p:spTgt spid="67772"/>
                                        </p:tgtEl>
                                        <p:attrNameLst>
                                          <p:attrName>style.visibility</p:attrName>
                                        </p:attrNameLst>
                                      </p:cBhvr>
                                      <p:to>
                                        <p:strVal val="visible"/>
                                      </p:to>
                                    </p:set>
                                    <p:animEffect transition="in" filter="checkerboard(across)">
                                      <p:cBhvr>
                                        <p:cTn id="48" dur="500"/>
                                        <p:tgtEl>
                                          <p:spTgt spid="67772"/>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4" presetClass="exit" presetSubtype="16" fill="hold" grpId="1" nodeType="clickEffect">
                                  <p:stCondLst>
                                    <p:cond delay="0"/>
                                  </p:stCondLst>
                                  <p:childTnLst>
                                    <p:animEffect transition="out" filter="box(in)">
                                      <p:cBhvr>
                                        <p:cTn id="52" dur="500"/>
                                        <p:tgtEl>
                                          <p:spTgt spid="67772"/>
                                        </p:tgtEl>
                                      </p:cBhvr>
                                    </p:animEffect>
                                    <p:set>
                                      <p:cBhvr>
                                        <p:cTn id="53" dur="1" fill="hold">
                                          <p:stCondLst>
                                            <p:cond delay="499"/>
                                          </p:stCondLst>
                                        </p:cTn>
                                        <p:tgtEl>
                                          <p:spTgt spid="67772"/>
                                        </p:tgtEl>
                                        <p:attrNameLst>
                                          <p:attrName>style.visibility</p:attrName>
                                        </p:attrNameLst>
                                      </p:cBhvr>
                                      <p:to>
                                        <p:strVal val="hidden"/>
                                      </p:to>
                                    </p:set>
                                  </p:childTnLst>
                                </p:cTn>
                              </p:par>
                            </p:childTnLst>
                          </p:cTn>
                        </p:par>
                      </p:childTnLst>
                    </p:cTn>
                  </p:par>
                  <p:par>
                    <p:cTn id="54" fill="hold" nodeType="clickPar">
                      <p:stCondLst>
                        <p:cond delay="indefinite"/>
                      </p:stCondLst>
                      <p:childTnLst>
                        <p:par>
                          <p:cTn id="55" fill="hold" nodeType="withGroup">
                            <p:stCondLst>
                              <p:cond delay="0"/>
                            </p:stCondLst>
                            <p:childTnLst>
                              <p:par>
                                <p:cTn id="56" presetID="4" presetClass="entr" presetSubtype="16" fill="hold" grpId="0" nodeType="clickEffect">
                                  <p:stCondLst>
                                    <p:cond delay="0"/>
                                  </p:stCondLst>
                                  <p:childTnLst>
                                    <p:set>
                                      <p:cBhvr>
                                        <p:cTn id="57" dur="1" fill="hold">
                                          <p:stCondLst>
                                            <p:cond delay="0"/>
                                          </p:stCondLst>
                                        </p:cTn>
                                        <p:tgtEl>
                                          <p:spTgt spid="67791"/>
                                        </p:tgtEl>
                                        <p:attrNameLst>
                                          <p:attrName>style.visibility</p:attrName>
                                        </p:attrNameLst>
                                      </p:cBhvr>
                                      <p:to>
                                        <p:strVal val="visible"/>
                                      </p:to>
                                    </p:set>
                                    <p:animEffect transition="in" filter="box(in)">
                                      <p:cBhvr>
                                        <p:cTn id="58" dur="500"/>
                                        <p:tgtEl>
                                          <p:spTgt spid="67791"/>
                                        </p:tgtEl>
                                      </p:cBhvr>
                                    </p:animEffect>
                                  </p:childTnLst>
                                </p:cTn>
                              </p:par>
                            </p:childTnLst>
                          </p:cTn>
                        </p:par>
                      </p:childTnLst>
                    </p:cTn>
                  </p:par>
                </p:childTnLst>
              </p:cTn>
              <p:nextCondLst>
                <p:cond evt="onClick" delay="0">
                  <p:tgtEl>
                    <p:spTgt spid="67755"/>
                  </p:tgtEl>
                </p:cond>
              </p:nextCondLst>
            </p:seq>
            <p:seq concurrent="1" nextAc="seek">
              <p:cTn id="59" restart="whenNotActive" fill="hold" evtFilter="cancelBubble" nodeType="interactiveSeq">
                <p:stCondLst>
                  <p:cond evt="onClick" delay="0">
                    <p:tgtEl>
                      <p:spTgt spid="67756"/>
                    </p:tgtEl>
                  </p:cond>
                </p:stCondLst>
                <p:endSync evt="end" delay="0">
                  <p:rtn val="all"/>
                </p:endSync>
                <p:childTnLst>
                  <p:par>
                    <p:cTn id="60" fill="hold" nodeType="clickPar">
                      <p:stCondLst>
                        <p:cond delay="0"/>
                      </p:stCondLst>
                      <p:childTnLst>
                        <p:par>
                          <p:cTn id="61" fill="hold" nodeType="withGroup">
                            <p:stCondLst>
                              <p:cond delay="0"/>
                            </p:stCondLst>
                            <p:childTnLst>
                              <p:par>
                                <p:cTn id="62" presetID="4" presetClass="entr" presetSubtype="16" fill="hold" grpId="0" nodeType="clickEffect">
                                  <p:stCondLst>
                                    <p:cond delay="0"/>
                                  </p:stCondLst>
                                  <p:childTnLst>
                                    <p:set>
                                      <p:cBhvr>
                                        <p:cTn id="63" dur="1" fill="hold">
                                          <p:stCondLst>
                                            <p:cond delay="0"/>
                                          </p:stCondLst>
                                        </p:cTn>
                                        <p:tgtEl>
                                          <p:spTgt spid="67762"/>
                                        </p:tgtEl>
                                        <p:attrNameLst>
                                          <p:attrName>style.visibility</p:attrName>
                                        </p:attrNameLst>
                                      </p:cBhvr>
                                      <p:to>
                                        <p:strVal val="visible"/>
                                      </p:to>
                                    </p:set>
                                    <p:animEffect transition="in" filter="box(in)">
                                      <p:cBhvr>
                                        <p:cTn id="64" dur="500"/>
                                        <p:tgtEl>
                                          <p:spTgt spid="67762"/>
                                        </p:tgtEl>
                                      </p:cBhvr>
                                    </p:animEffect>
                                  </p:childTnLst>
                                </p:cTn>
                              </p:par>
                            </p:childTnLst>
                          </p:cTn>
                        </p:par>
                      </p:childTnLst>
                    </p:cTn>
                  </p:par>
                  <p:par>
                    <p:cTn id="65" fill="hold" nodeType="clickPar">
                      <p:stCondLst>
                        <p:cond delay="indefinite"/>
                      </p:stCondLst>
                      <p:childTnLst>
                        <p:par>
                          <p:cTn id="66" fill="hold" nodeType="withGroup">
                            <p:stCondLst>
                              <p:cond delay="0"/>
                            </p:stCondLst>
                            <p:childTnLst>
                              <p:par>
                                <p:cTn id="67" presetID="4" presetClass="exit" presetSubtype="16" fill="hold" grpId="1" nodeType="clickEffect">
                                  <p:stCondLst>
                                    <p:cond delay="0"/>
                                  </p:stCondLst>
                                  <p:childTnLst>
                                    <p:animEffect transition="out" filter="box(in)">
                                      <p:cBhvr>
                                        <p:cTn id="68" dur="500"/>
                                        <p:tgtEl>
                                          <p:spTgt spid="67762"/>
                                        </p:tgtEl>
                                      </p:cBhvr>
                                    </p:animEffect>
                                    <p:set>
                                      <p:cBhvr>
                                        <p:cTn id="69" dur="1" fill="hold">
                                          <p:stCondLst>
                                            <p:cond delay="499"/>
                                          </p:stCondLst>
                                        </p:cTn>
                                        <p:tgtEl>
                                          <p:spTgt spid="67762"/>
                                        </p:tgtEl>
                                        <p:attrNameLst>
                                          <p:attrName>style.visibility</p:attrName>
                                        </p:attrNameLst>
                                      </p:cBhvr>
                                      <p:to>
                                        <p:strVal val="hidden"/>
                                      </p:to>
                                    </p:set>
                                  </p:childTnLst>
                                </p:cTn>
                              </p:par>
                            </p:childTnLst>
                          </p:cTn>
                        </p:par>
                      </p:childTnLst>
                    </p:cTn>
                  </p:par>
                  <p:par>
                    <p:cTn id="70" fill="hold" nodeType="clickPar">
                      <p:stCondLst>
                        <p:cond delay="indefinite"/>
                      </p:stCondLst>
                      <p:childTnLst>
                        <p:par>
                          <p:cTn id="71" fill="hold" nodeType="withGroup">
                            <p:stCondLst>
                              <p:cond delay="0"/>
                            </p:stCondLst>
                            <p:childTnLst>
                              <p:par>
                                <p:cTn id="72" presetID="4" presetClass="entr" presetSubtype="16" fill="hold" grpId="0" nodeType="clickEffect">
                                  <p:stCondLst>
                                    <p:cond delay="0"/>
                                  </p:stCondLst>
                                  <p:childTnLst>
                                    <p:set>
                                      <p:cBhvr>
                                        <p:cTn id="73" dur="1" fill="hold">
                                          <p:stCondLst>
                                            <p:cond delay="0"/>
                                          </p:stCondLst>
                                        </p:cTn>
                                        <p:tgtEl>
                                          <p:spTgt spid="67796"/>
                                        </p:tgtEl>
                                        <p:attrNameLst>
                                          <p:attrName>style.visibility</p:attrName>
                                        </p:attrNameLst>
                                      </p:cBhvr>
                                      <p:to>
                                        <p:strVal val="visible"/>
                                      </p:to>
                                    </p:set>
                                    <p:animEffect transition="in" filter="box(in)">
                                      <p:cBhvr>
                                        <p:cTn id="74" dur="500"/>
                                        <p:tgtEl>
                                          <p:spTgt spid="67796"/>
                                        </p:tgtEl>
                                      </p:cBhvr>
                                    </p:animEffect>
                                  </p:childTnLst>
                                </p:cTn>
                              </p:par>
                            </p:childTnLst>
                          </p:cTn>
                        </p:par>
                      </p:childTnLst>
                    </p:cTn>
                  </p:par>
                </p:childTnLst>
              </p:cTn>
              <p:nextCondLst>
                <p:cond evt="onClick" delay="0">
                  <p:tgtEl>
                    <p:spTgt spid="67756"/>
                  </p:tgtEl>
                </p:cond>
              </p:nextCondLst>
            </p:seq>
            <p:seq concurrent="1" nextAc="seek">
              <p:cTn id="75" restart="whenNotActive" fill="hold" evtFilter="cancelBubble" nodeType="interactiveSeq">
                <p:stCondLst>
                  <p:cond evt="onClick" delay="0">
                    <p:tgtEl>
                      <p:spTgt spid="67747"/>
                    </p:tgtEl>
                  </p:cond>
                </p:stCondLst>
                <p:endSync evt="end" delay="0">
                  <p:rtn val="all"/>
                </p:endSync>
                <p:childTnLst>
                  <p:par>
                    <p:cTn id="76" fill="hold" nodeType="clickPar">
                      <p:stCondLst>
                        <p:cond delay="0"/>
                      </p:stCondLst>
                      <p:childTnLst>
                        <p:par>
                          <p:cTn id="77" fill="hold" nodeType="withGroup">
                            <p:stCondLst>
                              <p:cond delay="0"/>
                            </p:stCondLst>
                            <p:childTnLst>
                              <p:par>
                                <p:cTn id="78" presetID="4" presetClass="entr" presetSubtype="16" fill="hold" grpId="0" nodeType="clickEffect">
                                  <p:stCondLst>
                                    <p:cond delay="0"/>
                                  </p:stCondLst>
                                  <p:childTnLst>
                                    <p:set>
                                      <p:cBhvr>
                                        <p:cTn id="79" dur="1" fill="hold">
                                          <p:stCondLst>
                                            <p:cond delay="0"/>
                                          </p:stCondLst>
                                        </p:cTn>
                                        <p:tgtEl>
                                          <p:spTgt spid="67761"/>
                                        </p:tgtEl>
                                        <p:attrNameLst>
                                          <p:attrName>style.visibility</p:attrName>
                                        </p:attrNameLst>
                                      </p:cBhvr>
                                      <p:to>
                                        <p:strVal val="visible"/>
                                      </p:to>
                                    </p:set>
                                    <p:animEffect transition="in" filter="box(in)">
                                      <p:cBhvr>
                                        <p:cTn id="80" dur="500"/>
                                        <p:tgtEl>
                                          <p:spTgt spid="67761"/>
                                        </p:tgtEl>
                                      </p:cBhvr>
                                    </p:animEffect>
                                  </p:childTnLst>
                                </p:cTn>
                              </p:par>
                            </p:childTnLst>
                          </p:cTn>
                        </p:par>
                      </p:childTnLst>
                    </p:cTn>
                  </p:par>
                  <p:par>
                    <p:cTn id="81" fill="hold" nodeType="clickPar">
                      <p:stCondLst>
                        <p:cond delay="indefinite"/>
                      </p:stCondLst>
                      <p:childTnLst>
                        <p:par>
                          <p:cTn id="82" fill="hold" nodeType="withGroup">
                            <p:stCondLst>
                              <p:cond delay="0"/>
                            </p:stCondLst>
                            <p:childTnLst>
                              <p:par>
                                <p:cTn id="83" presetID="4" presetClass="exit" presetSubtype="16" fill="hold" grpId="1" nodeType="clickEffect">
                                  <p:stCondLst>
                                    <p:cond delay="0"/>
                                  </p:stCondLst>
                                  <p:childTnLst>
                                    <p:animEffect transition="out" filter="box(in)">
                                      <p:cBhvr>
                                        <p:cTn id="84" dur="500"/>
                                        <p:tgtEl>
                                          <p:spTgt spid="67761"/>
                                        </p:tgtEl>
                                      </p:cBhvr>
                                    </p:animEffect>
                                    <p:set>
                                      <p:cBhvr>
                                        <p:cTn id="85" dur="1" fill="hold">
                                          <p:stCondLst>
                                            <p:cond delay="499"/>
                                          </p:stCondLst>
                                        </p:cTn>
                                        <p:tgtEl>
                                          <p:spTgt spid="67761"/>
                                        </p:tgtEl>
                                        <p:attrNameLst>
                                          <p:attrName>style.visibility</p:attrName>
                                        </p:attrNameLst>
                                      </p:cBhvr>
                                      <p:to>
                                        <p:strVal val="hidden"/>
                                      </p:to>
                                    </p:set>
                                  </p:childTnLst>
                                </p:cTn>
                              </p:par>
                            </p:childTnLst>
                          </p:cTn>
                        </p:par>
                      </p:childTnLst>
                    </p:cTn>
                  </p:par>
                  <p:par>
                    <p:cTn id="86" fill="hold" nodeType="clickPar">
                      <p:stCondLst>
                        <p:cond delay="indefinite"/>
                      </p:stCondLst>
                      <p:childTnLst>
                        <p:par>
                          <p:cTn id="87" fill="hold" nodeType="withGroup">
                            <p:stCondLst>
                              <p:cond delay="0"/>
                            </p:stCondLst>
                            <p:childTnLst>
                              <p:par>
                                <p:cTn id="88" presetID="4" presetClass="entr" presetSubtype="16" fill="hold" grpId="0" nodeType="clickEffect">
                                  <p:stCondLst>
                                    <p:cond delay="0"/>
                                  </p:stCondLst>
                                  <p:childTnLst>
                                    <p:set>
                                      <p:cBhvr>
                                        <p:cTn id="89" dur="1" fill="hold">
                                          <p:stCondLst>
                                            <p:cond delay="0"/>
                                          </p:stCondLst>
                                        </p:cTn>
                                        <p:tgtEl>
                                          <p:spTgt spid="67776"/>
                                        </p:tgtEl>
                                        <p:attrNameLst>
                                          <p:attrName>style.visibility</p:attrName>
                                        </p:attrNameLst>
                                      </p:cBhvr>
                                      <p:to>
                                        <p:strVal val="visible"/>
                                      </p:to>
                                    </p:set>
                                    <p:animEffect transition="in" filter="box(in)">
                                      <p:cBhvr>
                                        <p:cTn id="90" dur="500"/>
                                        <p:tgtEl>
                                          <p:spTgt spid="67776"/>
                                        </p:tgtEl>
                                      </p:cBhvr>
                                    </p:animEffect>
                                  </p:childTnLst>
                                </p:cTn>
                              </p:par>
                            </p:childTnLst>
                          </p:cTn>
                        </p:par>
                      </p:childTnLst>
                    </p:cTn>
                  </p:par>
                </p:childTnLst>
              </p:cTn>
              <p:nextCondLst>
                <p:cond evt="onClick" delay="0">
                  <p:tgtEl>
                    <p:spTgt spid="67747"/>
                  </p:tgtEl>
                </p:cond>
              </p:nextCondLst>
            </p:seq>
            <p:seq concurrent="1" nextAc="seek">
              <p:cTn id="91" restart="whenNotActive" fill="hold" evtFilter="cancelBubble" nodeType="interactiveSeq">
                <p:stCondLst>
                  <p:cond evt="onClick" delay="0">
                    <p:tgtEl>
                      <p:spTgt spid="67753"/>
                    </p:tgtEl>
                  </p:cond>
                </p:stCondLst>
                <p:endSync evt="end" delay="0">
                  <p:rtn val="all"/>
                </p:endSync>
                <p:childTnLst>
                  <p:par>
                    <p:cTn id="92" fill="hold" nodeType="clickPar">
                      <p:stCondLst>
                        <p:cond delay="0"/>
                      </p:stCondLst>
                      <p:childTnLst>
                        <p:par>
                          <p:cTn id="93" fill="hold" nodeType="withGroup">
                            <p:stCondLst>
                              <p:cond delay="0"/>
                            </p:stCondLst>
                            <p:childTnLst>
                              <p:par>
                                <p:cTn id="94" presetID="4" presetClass="entr" presetSubtype="16" fill="hold" grpId="0" nodeType="clickEffect">
                                  <p:stCondLst>
                                    <p:cond delay="0"/>
                                  </p:stCondLst>
                                  <p:childTnLst>
                                    <p:set>
                                      <p:cBhvr>
                                        <p:cTn id="95" dur="1" fill="hold">
                                          <p:stCondLst>
                                            <p:cond delay="0"/>
                                          </p:stCondLst>
                                        </p:cTn>
                                        <p:tgtEl>
                                          <p:spTgt spid="67768"/>
                                        </p:tgtEl>
                                        <p:attrNameLst>
                                          <p:attrName>style.visibility</p:attrName>
                                        </p:attrNameLst>
                                      </p:cBhvr>
                                      <p:to>
                                        <p:strVal val="visible"/>
                                      </p:to>
                                    </p:set>
                                    <p:animEffect transition="in" filter="box(in)">
                                      <p:cBhvr>
                                        <p:cTn id="96" dur="500"/>
                                        <p:tgtEl>
                                          <p:spTgt spid="67768"/>
                                        </p:tgtEl>
                                      </p:cBhvr>
                                    </p:animEffect>
                                  </p:childTnLst>
                                </p:cTn>
                              </p:par>
                            </p:childTnLst>
                          </p:cTn>
                        </p:par>
                      </p:childTnLst>
                    </p:cTn>
                  </p:par>
                  <p:par>
                    <p:cTn id="97" fill="hold" nodeType="clickPar">
                      <p:stCondLst>
                        <p:cond delay="indefinite"/>
                      </p:stCondLst>
                      <p:childTnLst>
                        <p:par>
                          <p:cTn id="98" fill="hold" nodeType="withGroup">
                            <p:stCondLst>
                              <p:cond delay="0"/>
                            </p:stCondLst>
                            <p:childTnLst>
                              <p:par>
                                <p:cTn id="99" presetID="4" presetClass="exit" presetSubtype="16" fill="hold" grpId="1" nodeType="clickEffect">
                                  <p:stCondLst>
                                    <p:cond delay="0"/>
                                  </p:stCondLst>
                                  <p:childTnLst>
                                    <p:animEffect transition="out" filter="box(in)">
                                      <p:cBhvr>
                                        <p:cTn id="100" dur="500"/>
                                        <p:tgtEl>
                                          <p:spTgt spid="67768"/>
                                        </p:tgtEl>
                                      </p:cBhvr>
                                    </p:animEffect>
                                    <p:set>
                                      <p:cBhvr>
                                        <p:cTn id="101" dur="1" fill="hold">
                                          <p:stCondLst>
                                            <p:cond delay="499"/>
                                          </p:stCondLst>
                                        </p:cTn>
                                        <p:tgtEl>
                                          <p:spTgt spid="67768"/>
                                        </p:tgtEl>
                                        <p:attrNameLst>
                                          <p:attrName>style.visibility</p:attrName>
                                        </p:attrNameLst>
                                      </p:cBhvr>
                                      <p:to>
                                        <p:strVal val="hidden"/>
                                      </p:to>
                                    </p:set>
                                  </p:childTnLst>
                                </p:cTn>
                              </p:par>
                            </p:childTnLst>
                          </p:cTn>
                        </p:par>
                      </p:childTnLst>
                    </p:cTn>
                  </p:par>
                  <p:par>
                    <p:cTn id="102" fill="hold" nodeType="clickPar">
                      <p:stCondLst>
                        <p:cond delay="indefinite"/>
                      </p:stCondLst>
                      <p:childTnLst>
                        <p:par>
                          <p:cTn id="103" fill="hold" nodeType="withGroup">
                            <p:stCondLst>
                              <p:cond delay="0"/>
                            </p:stCondLst>
                            <p:childTnLst>
                              <p:par>
                                <p:cTn id="104" presetID="4" presetClass="entr" presetSubtype="16" fill="hold" nodeType="clickEffect">
                                  <p:stCondLst>
                                    <p:cond delay="0"/>
                                  </p:stCondLst>
                                  <p:childTnLst>
                                    <p:set>
                                      <p:cBhvr>
                                        <p:cTn id="105" dur="1" fill="hold">
                                          <p:stCondLst>
                                            <p:cond delay="0"/>
                                          </p:stCondLst>
                                        </p:cTn>
                                        <p:tgtEl>
                                          <p:spTgt spid="67744">
                                            <p:txEl>
                                              <p:pRg st="0" end="0"/>
                                            </p:txEl>
                                          </p:spTgt>
                                        </p:tgtEl>
                                        <p:attrNameLst>
                                          <p:attrName>style.visibility</p:attrName>
                                        </p:attrNameLst>
                                      </p:cBhvr>
                                      <p:to>
                                        <p:strVal val="visible"/>
                                      </p:to>
                                    </p:set>
                                    <p:animEffect transition="in" filter="box(in)">
                                      <p:cBhvr>
                                        <p:cTn id="106" dur="500"/>
                                        <p:tgtEl>
                                          <p:spTgt spid="67744">
                                            <p:txEl>
                                              <p:pRg st="0" end="0"/>
                                            </p:txEl>
                                          </p:spTgt>
                                        </p:tgtEl>
                                      </p:cBhvr>
                                    </p:animEffect>
                                  </p:childTnLst>
                                </p:cTn>
                              </p:par>
                            </p:childTnLst>
                          </p:cTn>
                        </p:par>
                      </p:childTnLst>
                    </p:cTn>
                  </p:par>
                </p:childTnLst>
              </p:cTn>
              <p:nextCondLst>
                <p:cond evt="onClick" delay="0">
                  <p:tgtEl>
                    <p:spTgt spid="67753"/>
                  </p:tgtEl>
                </p:cond>
              </p:nextCondLst>
            </p:seq>
            <p:seq concurrent="1" nextAc="seek">
              <p:cTn id="107" restart="whenNotActive" fill="hold" evtFilter="cancelBubble" nodeType="interactiveSeq">
                <p:stCondLst>
                  <p:cond evt="onClick" delay="0">
                    <p:tgtEl>
                      <p:spTgt spid="67751"/>
                    </p:tgtEl>
                  </p:cond>
                </p:stCondLst>
                <p:endSync evt="end" delay="0">
                  <p:rtn val="all"/>
                </p:endSync>
                <p:childTnLst>
                  <p:par>
                    <p:cTn id="108" fill="hold" nodeType="clickPar">
                      <p:stCondLst>
                        <p:cond delay="0"/>
                      </p:stCondLst>
                      <p:childTnLst>
                        <p:par>
                          <p:cTn id="109" fill="hold" nodeType="withGroup">
                            <p:stCondLst>
                              <p:cond delay="0"/>
                            </p:stCondLst>
                            <p:childTnLst>
                              <p:par>
                                <p:cTn id="110" presetID="4" presetClass="entr" presetSubtype="16" fill="hold" grpId="0" nodeType="clickEffect">
                                  <p:stCondLst>
                                    <p:cond delay="0"/>
                                  </p:stCondLst>
                                  <p:childTnLst>
                                    <p:set>
                                      <p:cBhvr>
                                        <p:cTn id="111" dur="1" fill="hold">
                                          <p:stCondLst>
                                            <p:cond delay="0"/>
                                          </p:stCondLst>
                                        </p:cTn>
                                        <p:tgtEl>
                                          <p:spTgt spid="67817"/>
                                        </p:tgtEl>
                                        <p:attrNameLst>
                                          <p:attrName>style.visibility</p:attrName>
                                        </p:attrNameLst>
                                      </p:cBhvr>
                                      <p:to>
                                        <p:strVal val="visible"/>
                                      </p:to>
                                    </p:set>
                                    <p:animEffect transition="in" filter="box(in)">
                                      <p:cBhvr>
                                        <p:cTn id="112" dur="500"/>
                                        <p:tgtEl>
                                          <p:spTgt spid="67817"/>
                                        </p:tgtEl>
                                      </p:cBhvr>
                                    </p:animEffect>
                                  </p:childTnLst>
                                </p:cTn>
                              </p:par>
                            </p:childTnLst>
                          </p:cTn>
                        </p:par>
                      </p:childTnLst>
                    </p:cTn>
                  </p:par>
                </p:childTnLst>
              </p:cTn>
              <p:nextCondLst>
                <p:cond evt="onClick" delay="0">
                  <p:tgtEl>
                    <p:spTgt spid="67751"/>
                  </p:tgtEl>
                </p:cond>
              </p:nextCondLst>
            </p:seq>
            <p:seq concurrent="1" nextAc="seek">
              <p:cTn id="113" restart="whenNotActive" fill="hold" evtFilter="cancelBubble" nodeType="interactiveSeq">
                <p:stCondLst>
                  <p:cond evt="onClick" delay="0">
                    <p:tgtEl>
                      <p:spTgt spid="67757"/>
                    </p:tgtEl>
                  </p:cond>
                </p:stCondLst>
                <p:endSync evt="end" delay="0">
                  <p:rtn val="all"/>
                </p:endSync>
                <p:childTnLst>
                  <p:par>
                    <p:cTn id="114" fill="hold" nodeType="clickPar">
                      <p:stCondLst>
                        <p:cond delay="0"/>
                      </p:stCondLst>
                      <p:childTnLst>
                        <p:par>
                          <p:cTn id="115" fill="hold" nodeType="withGroup">
                            <p:stCondLst>
                              <p:cond delay="0"/>
                            </p:stCondLst>
                            <p:childTnLst>
                              <p:par>
                                <p:cTn id="116" presetID="3" presetClass="entr" presetSubtype="10" fill="hold" nodeType="clickEffect">
                                  <p:stCondLst>
                                    <p:cond delay="0"/>
                                  </p:stCondLst>
                                  <p:childTnLst>
                                    <p:set>
                                      <p:cBhvr>
                                        <p:cTn id="117" dur="1" fill="hold">
                                          <p:stCondLst>
                                            <p:cond delay="0"/>
                                          </p:stCondLst>
                                        </p:cTn>
                                        <p:tgtEl>
                                          <p:spTgt spid="67773">
                                            <p:txEl>
                                              <p:pRg st="0" end="0"/>
                                            </p:txEl>
                                          </p:spTgt>
                                        </p:tgtEl>
                                        <p:attrNameLst>
                                          <p:attrName>style.visibility</p:attrName>
                                        </p:attrNameLst>
                                      </p:cBhvr>
                                      <p:to>
                                        <p:strVal val="visible"/>
                                      </p:to>
                                    </p:set>
                                    <p:animEffect transition="in" filter="blinds(horizontal)">
                                      <p:cBhvr>
                                        <p:cTn id="118" dur="500"/>
                                        <p:tgtEl>
                                          <p:spTgt spid="67773">
                                            <p:txEl>
                                              <p:pRg st="0" end="0"/>
                                            </p:txEl>
                                          </p:spTgt>
                                        </p:tgtEl>
                                      </p:cBhvr>
                                    </p:animEffect>
                                  </p:childTnLst>
                                </p:cTn>
                              </p:par>
                            </p:childTnLst>
                          </p:cTn>
                        </p:par>
                      </p:childTnLst>
                    </p:cTn>
                  </p:par>
                  <p:par>
                    <p:cTn id="119" fill="hold" nodeType="clickPar">
                      <p:stCondLst>
                        <p:cond delay="indefinite"/>
                      </p:stCondLst>
                      <p:childTnLst>
                        <p:par>
                          <p:cTn id="120" fill="hold" nodeType="withGroup">
                            <p:stCondLst>
                              <p:cond delay="0"/>
                            </p:stCondLst>
                            <p:childTnLst>
                              <p:par>
                                <p:cTn id="121" presetID="4" presetClass="exit" presetSubtype="16" fill="hold" grpId="1" nodeType="clickEffect">
                                  <p:stCondLst>
                                    <p:cond delay="0"/>
                                  </p:stCondLst>
                                  <p:childTnLst>
                                    <p:animEffect transition="out" filter="box(in)">
                                      <p:cBhvr>
                                        <p:cTn id="122" dur="500"/>
                                        <p:tgtEl>
                                          <p:spTgt spid="67773">
                                            <p:txEl>
                                              <p:pRg st="0" end="0"/>
                                            </p:txEl>
                                          </p:spTgt>
                                        </p:tgtEl>
                                      </p:cBhvr>
                                    </p:animEffect>
                                    <p:set>
                                      <p:cBhvr>
                                        <p:cTn id="123" dur="1" fill="hold">
                                          <p:stCondLst>
                                            <p:cond delay="499"/>
                                          </p:stCondLst>
                                        </p:cTn>
                                        <p:tgtEl>
                                          <p:spTgt spid="67773">
                                            <p:txEl>
                                              <p:pRg st="0" end="0"/>
                                            </p:txEl>
                                          </p:spTgt>
                                        </p:tgtEl>
                                        <p:attrNameLst>
                                          <p:attrName>style.visibility</p:attrName>
                                        </p:attrNameLst>
                                      </p:cBhvr>
                                      <p:to>
                                        <p:strVal val="hidden"/>
                                      </p:to>
                                    </p:set>
                                  </p:childTnLst>
                                </p:cTn>
                              </p:par>
                            </p:childTnLst>
                          </p:cTn>
                        </p:par>
                      </p:childTnLst>
                    </p:cTn>
                  </p:par>
                  <p:par>
                    <p:cTn id="124" fill="hold" nodeType="clickPar">
                      <p:stCondLst>
                        <p:cond delay="indefinite"/>
                      </p:stCondLst>
                      <p:childTnLst>
                        <p:par>
                          <p:cTn id="125" fill="hold" nodeType="withGroup">
                            <p:stCondLst>
                              <p:cond delay="0"/>
                            </p:stCondLst>
                            <p:childTnLst>
                              <p:par>
                                <p:cTn id="126" presetID="4" presetClass="exit" presetSubtype="16" fill="hold" grpId="0" nodeType="clickEffect">
                                  <p:stCondLst>
                                    <p:cond delay="0"/>
                                  </p:stCondLst>
                                  <p:childTnLst>
                                    <p:animEffect transition="out" filter="box(in)">
                                      <p:cBhvr>
                                        <p:cTn id="127" dur="500"/>
                                        <p:tgtEl>
                                          <p:spTgt spid="67773">
                                            <p:txEl>
                                              <p:pRg st="0" end="0"/>
                                            </p:txEl>
                                          </p:spTgt>
                                        </p:tgtEl>
                                      </p:cBhvr>
                                    </p:animEffect>
                                    <p:set>
                                      <p:cBhvr>
                                        <p:cTn id="128" dur="1" fill="hold">
                                          <p:stCondLst>
                                            <p:cond delay="499"/>
                                          </p:stCondLst>
                                        </p:cTn>
                                        <p:tgtEl>
                                          <p:spTgt spid="67773">
                                            <p:txEl>
                                              <p:pRg st="0" end="0"/>
                                            </p:txEl>
                                          </p:spTgt>
                                        </p:tgtEl>
                                        <p:attrNameLst>
                                          <p:attrName>style.visibility</p:attrName>
                                        </p:attrNameLst>
                                      </p:cBhvr>
                                      <p:to>
                                        <p:strVal val="hidden"/>
                                      </p:to>
                                    </p:set>
                                  </p:childTnLst>
                                </p:cTn>
                              </p:par>
                            </p:childTnLst>
                          </p:cTn>
                        </p:par>
                      </p:childTnLst>
                    </p:cTn>
                  </p:par>
                  <p:par>
                    <p:cTn id="129" fill="hold" nodeType="clickPar">
                      <p:stCondLst>
                        <p:cond delay="indefinite"/>
                      </p:stCondLst>
                      <p:childTnLst>
                        <p:par>
                          <p:cTn id="130" fill="hold" nodeType="withGroup">
                            <p:stCondLst>
                              <p:cond delay="0"/>
                            </p:stCondLst>
                            <p:childTnLst>
                              <p:par>
                                <p:cTn id="131" presetID="4" presetClass="entr" presetSubtype="16" fill="hold" grpId="1" nodeType="clickEffect">
                                  <p:stCondLst>
                                    <p:cond delay="0"/>
                                  </p:stCondLst>
                                  <p:childTnLst>
                                    <p:set>
                                      <p:cBhvr>
                                        <p:cTn id="132" dur="1" fill="hold">
                                          <p:stCondLst>
                                            <p:cond delay="0"/>
                                          </p:stCondLst>
                                        </p:cTn>
                                        <p:tgtEl>
                                          <p:spTgt spid="67817"/>
                                        </p:tgtEl>
                                        <p:attrNameLst>
                                          <p:attrName>style.visibility</p:attrName>
                                        </p:attrNameLst>
                                      </p:cBhvr>
                                      <p:to>
                                        <p:strVal val="visible"/>
                                      </p:to>
                                    </p:set>
                                    <p:animEffect transition="in" filter="box(in)">
                                      <p:cBhvr>
                                        <p:cTn id="133" dur="500"/>
                                        <p:tgtEl>
                                          <p:spTgt spid="67817"/>
                                        </p:tgtEl>
                                      </p:cBhvr>
                                    </p:animEffect>
                                  </p:childTnLst>
                                </p:cTn>
                              </p:par>
                            </p:childTnLst>
                          </p:cTn>
                        </p:par>
                      </p:childTnLst>
                    </p:cTn>
                  </p:par>
                </p:childTnLst>
              </p:cTn>
              <p:nextCondLst>
                <p:cond evt="onClick" delay="0">
                  <p:tgtEl>
                    <p:spTgt spid="67757"/>
                  </p:tgtEl>
                </p:cond>
              </p:nextCondLst>
            </p:seq>
          </p:childTnLst>
        </p:cTn>
      </p:par>
    </p:tnLst>
    <p:bldLst>
      <p:bldP spid="67761" grpId="0"/>
      <p:bldP spid="67761" grpId="1"/>
      <p:bldP spid="67762" grpId="0"/>
      <p:bldP spid="67762" grpId="1"/>
      <p:bldP spid="67768" grpId="0"/>
      <p:bldP spid="67768" grpId="1"/>
      <p:bldP spid="67771" grpId="0"/>
      <p:bldP spid="67771" grpId="1"/>
      <p:bldP spid="67772" grpId="0"/>
      <p:bldP spid="67772" grpId="1"/>
      <p:bldP spid="67773" grpId="0" build="allAtOnce"/>
      <p:bldP spid="67773" grpId="1" build="allAtOnce"/>
      <p:bldP spid="67774" grpId="0"/>
      <p:bldP spid="67774" grpId="1"/>
      <p:bldP spid="67776" grpId="0"/>
      <p:bldP spid="67782" grpId="0"/>
      <p:bldP spid="67791" grpId="0"/>
      <p:bldP spid="67796" grpId="0"/>
      <p:bldP spid="67817" grpId="0"/>
      <p:bldP spid="67817" grpId="1"/>
      <p:bldP spid="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ACB1F0C-D7E9-4C63-93DA-FC51638F4F46}" type="slidenum">
              <a:rPr lang="en-US" smtClean="0">
                <a:solidFill>
                  <a:srgbClr val="000000"/>
                </a:solidFill>
              </a:rPr>
              <a:pPr/>
              <a:t>26</a:t>
            </a:fld>
            <a:endParaRPr lang="en-US">
              <a:solidFill>
                <a:srgbClr val="000000"/>
              </a:solidFill>
            </a:endParaRPr>
          </a:p>
        </p:txBody>
      </p:sp>
      <p:sp>
        <p:nvSpPr>
          <p:cNvPr id="5" name="Rectangle 4"/>
          <p:cNvSpPr/>
          <p:nvPr/>
        </p:nvSpPr>
        <p:spPr>
          <a:xfrm>
            <a:off x="457200" y="685800"/>
            <a:ext cx="8473440" cy="5047536"/>
          </a:xfrm>
          <a:prstGeom prst="rect">
            <a:avLst/>
          </a:prstGeom>
          <a:solidFill>
            <a:schemeClr val="bg1"/>
          </a:solidFill>
          <a:ln w="76200">
            <a:solidFill>
              <a:schemeClr val="bg1"/>
            </a:solidFill>
          </a:ln>
        </p:spPr>
        <p:txBody>
          <a:bodyPr wrap="square">
            <a:spAutoFit/>
          </a:bodyPr>
          <a:lstStyle/>
          <a:p>
            <a:pPr algn="ctr">
              <a:spcBef>
                <a:spcPct val="50000"/>
              </a:spcBef>
            </a:pPr>
            <a:r>
              <a:rPr lang="en-US" b="1" dirty="0">
                <a:solidFill>
                  <a:srgbClr val="FF0000"/>
                </a:solidFill>
                <a:latin typeface=".VnTimeH" pitchFamily="34" charset="0"/>
              </a:rPr>
              <a:t> </a:t>
            </a:r>
            <a:r>
              <a:rPr lang="en-US" sz="2800" b="1" dirty="0">
                <a:solidFill>
                  <a:srgbClr val="FF0000"/>
                </a:solidFill>
                <a:latin typeface="Times New Roman" pitchFamily="18" charset="0"/>
                <a:cs typeface="Times New Roman" pitchFamily="18" charset="0"/>
              </a:rPr>
              <a:t>HƯỚNG DẪN VỀ NHÀ:</a:t>
            </a:r>
          </a:p>
          <a:p>
            <a:pPr>
              <a:spcBef>
                <a:spcPct val="50000"/>
              </a:spcBef>
              <a:buFontTx/>
              <a:buAutoNum type="arabicPeriod"/>
            </a:pPr>
            <a:r>
              <a:rPr lang="en-US" sz="2800" b="1" dirty="0">
                <a:solidFill>
                  <a:srgbClr val="FF0000"/>
                </a:solidFill>
                <a:latin typeface="Times New Roman" pitchFamily="18" charset="0"/>
                <a:cs typeface="Times New Roman" pitchFamily="18" charset="0"/>
              </a:rPr>
              <a:t>Làm bài tập: </a:t>
            </a:r>
            <a:r>
              <a:rPr lang="en-US" sz="2800" b="1" dirty="0">
                <a:solidFill>
                  <a:srgbClr val="6600FF"/>
                </a:solidFill>
                <a:latin typeface="Times New Roman" pitchFamily="18" charset="0"/>
                <a:cs typeface="Times New Roman" pitchFamily="18" charset="0"/>
              </a:rPr>
              <a:t>4, </a:t>
            </a:r>
            <a:r>
              <a:rPr lang="en-US" sz="2800" b="1" dirty="0" smtClean="0">
                <a:solidFill>
                  <a:srgbClr val="6600FF"/>
                </a:solidFill>
                <a:latin typeface="Times New Roman" pitchFamily="18" charset="0"/>
                <a:cs typeface="Times New Roman" pitchFamily="18" charset="0"/>
              </a:rPr>
              <a:t>(</a:t>
            </a:r>
            <a:r>
              <a:rPr lang="en-US" sz="2800" b="1" dirty="0">
                <a:solidFill>
                  <a:srgbClr val="6600FF"/>
                </a:solidFill>
                <a:latin typeface="Times New Roman" pitchFamily="18" charset="0"/>
                <a:cs typeface="Times New Roman" pitchFamily="18" charset="0"/>
              </a:rPr>
              <a:t>SGK trang 59</a:t>
            </a:r>
            <a:r>
              <a:rPr lang="en-US" sz="2800" b="1" dirty="0" smtClean="0">
                <a:solidFill>
                  <a:srgbClr val="6600FF"/>
                </a:solidFill>
                <a:latin typeface="Times New Roman" pitchFamily="18" charset="0"/>
                <a:cs typeface="Times New Roman" pitchFamily="18" charset="0"/>
              </a:rPr>
              <a:t>)+ Phiếu học tập</a:t>
            </a:r>
          </a:p>
          <a:p>
            <a:pPr>
              <a:spcBef>
                <a:spcPct val="50000"/>
              </a:spcBef>
              <a:buFontTx/>
              <a:buAutoNum type="arabicPeriod"/>
            </a:pPr>
            <a:r>
              <a:rPr lang="en-US" sz="2800" b="1" dirty="0" smtClean="0">
                <a:solidFill>
                  <a:srgbClr val="C00000"/>
                </a:solidFill>
                <a:latin typeface="Times New Roman" pitchFamily="18" charset="0"/>
                <a:cs typeface="Times New Roman" pitchFamily="18" charset="0"/>
              </a:rPr>
              <a:t>Học ghi nhớ </a:t>
            </a:r>
            <a:r>
              <a:rPr lang="en-US" sz="2800" b="1" dirty="0" smtClean="0">
                <a:solidFill>
                  <a:srgbClr val="6600FF"/>
                </a:solidFill>
                <a:latin typeface="Times New Roman" pitchFamily="18" charset="0"/>
                <a:cs typeface="Times New Roman" pitchFamily="18" charset="0"/>
              </a:rPr>
              <a:t>1+2 Sgk/57, 58.</a:t>
            </a:r>
            <a:endParaRPr lang="en-US" sz="2800" b="1" dirty="0">
              <a:solidFill>
                <a:srgbClr val="6600FF"/>
              </a:solidFill>
              <a:latin typeface="Times New Roman" pitchFamily="18" charset="0"/>
              <a:cs typeface="Times New Roman" pitchFamily="18" charset="0"/>
            </a:endParaRPr>
          </a:p>
          <a:p>
            <a:pPr>
              <a:spcBef>
                <a:spcPct val="50000"/>
              </a:spcBef>
              <a:buFontTx/>
              <a:buAutoNum type="arabicPeriod"/>
            </a:pPr>
            <a:r>
              <a:rPr lang="en-US" sz="2800" b="1" dirty="0">
                <a:solidFill>
                  <a:srgbClr val="FF0000"/>
                </a:solidFill>
                <a:latin typeface="Times New Roman" pitchFamily="18" charset="0"/>
                <a:cs typeface="Times New Roman" pitchFamily="18" charset="0"/>
              </a:rPr>
              <a:t>Chuẩn bị bài mới: </a:t>
            </a:r>
            <a:r>
              <a:rPr lang="en-US" sz="2800" b="1" dirty="0" smtClean="0">
                <a:solidFill>
                  <a:srgbClr val="6600FF"/>
                </a:solidFill>
                <a:latin typeface="Times New Roman" pitchFamily="18" charset="0"/>
                <a:cs typeface="Times New Roman" pitchFamily="18" charset="0"/>
              </a:rPr>
              <a:t>“Đêm nay Bác không ngủ”</a:t>
            </a:r>
            <a:endParaRPr lang="en-US" sz="2800" b="1" dirty="0">
              <a:solidFill>
                <a:srgbClr val="6600FF"/>
              </a:solidFill>
              <a:latin typeface="Times New Roman" pitchFamily="18" charset="0"/>
              <a:cs typeface="Times New Roman" pitchFamily="18" charset="0"/>
            </a:endParaRPr>
          </a:p>
          <a:p>
            <a:pPr>
              <a:spcBef>
                <a:spcPct val="50000"/>
              </a:spcBef>
              <a:buFontTx/>
              <a:buChar char="-"/>
            </a:pPr>
            <a:r>
              <a:rPr lang="en-US" sz="2800" b="1" dirty="0">
                <a:solidFill>
                  <a:srgbClr val="6600FF"/>
                </a:solidFill>
                <a:latin typeface="Times New Roman" pitchFamily="18" charset="0"/>
                <a:cs typeface="Times New Roman" pitchFamily="18" charset="0"/>
              </a:rPr>
              <a:t>Đọc toàn bộ nội dung;</a:t>
            </a:r>
          </a:p>
          <a:p>
            <a:pPr>
              <a:spcBef>
                <a:spcPct val="50000"/>
              </a:spcBef>
              <a:buFontTx/>
              <a:buChar char="-"/>
            </a:pPr>
            <a:r>
              <a:rPr lang="en-US" sz="2800" b="1" dirty="0">
                <a:solidFill>
                  <a:srgbClr val="6600FF"/>
                </a:solidFill>
                <a:latin typeface="Times New Roman" pitchFamily="18" charset="0"/>
                <a:cs typeface="Times New Roman" pitchFamily="18" charset="0"/>
              </a:rPr>
              <a:t>Trả lời câu hỏi có trong bài;</a:t>
            </a:r>
          </a:p>
          <a:p>
            <a:pPr>
              <a:spcBef>
                <a:spcPct val="50000"/>
              </a:spcBef>
              <a:buFontTx/>
              <a:buChar char="-"/>
            </a:pPr>
            <a:r>
              <a:rPr lang="en-US" sz="2800" b="1" dirty="0">
                <a:solidFill>
                  <a:srgbClr val="6600FF"/>
                </a:solidFill>
                <a:latin typeface="Times New Roman" pitchFamily="18" charset="0"/>
                <a:cs typeface="Times New Roman" pitchFamily="18" charset="0"/>
              </a:rPr>
              <a:t>Tập </a:t>
            </a:r>
            <a:r>
              <a:rPr lang="en-US" sz="2800" b="1" dirty="0" smtClean="0">
                <a:solidFill>
                  <a:srgbClr val="6600FF"/>
                </a:solidFill>
                <a:latin typeface="Times New Roman" pitchFamily="18" charset="0"/>
                <a:cs typeface="Times New Roman" pitchFamily="18" charset="0"/>
              </a:rPr>
              <a:t>đọc diễn cảm </a:t>
            </a:r>
            <a:r>
              <a:rPr lang="en-US" sz="2800" b="1" dirty="0">
                <a:solidFill>
                  <a:srgbClr val="6600FF"/>
                </a:solidFill>
                <a:latin typeface="Times New Roman" pitchFamily="18" charset="0"/>
                <a:cs typeface="Times New Roman" pitchFamily="18" charset="0"/>
              </a:rPr>
              <a:t>ở nhà.</a:t>
            </a:r>
          </a:p>
          <a:p>
            <a:pPr>
              <a:spcBef>
                <a:spcPct val="50000"/>
              </a:spcBef>
            </a:pPr>
            <a:r>
              <a:rPr lang="en-US" sz="2800" b="1" dirty="0" smtClean="0">
                <a:solidFill>
                  <a:srgbClr val="FF0000"/>
                </a:solidFill>
                <a:latin typeface="Times New Roman" pitchFamily="18" charset="0"/>
                <a:cs typeface="Times New Roman" pitchFamily="18" charset="0"/>
              </a:rPr>
              <a:t>4. Kiểm </a:t>
            </a:r>
            <a:r>
              <a:rPr lang="en-US" sz="2800" b="1" dirty="0">
                <a:solidFill>
                  <a:srgbClr val="FF0000"/>
                </a:solidFill>
                <a:latin typeface="Times New Roman" pitchFamily="18" charset="0"/>
                <a:cs typeface="Times New Roman" pitchFamily="18" charset="0"/>
              </a:rPr>
              <a:t>tra bài cũ: </a:t>
            </a:r>
            <a:r>
              <a:rPr lang="en-US" sz="2800" b="1" dirty="0" smtClean="0">
                <a:solidFill>
                  <a:srgbClr val="6600FF"/>
                </a:solidFill>
                <a:latin typeface="Times New Roman" pitchFamily="18" charset="0"/>
                <a:cs typeface="Times New Roman" pitchFamily="18" charset="0"/>
              </a:rPr>
              <a:t>“Buổi học cuối cùng”</a:t>
            </a:r>
            <a:endParaRPr lang="en-US" sz="2800" dirty="0">
              <a:solidFill>
                <a:srgbClr val="000000"/>
              </a:solidFill>
            </a:endParaRPr>
          </a:p>
        </p:txBody>
      </p:sp>
    </p:spTree>
    <p:extLst>
      <p:ext uri="{BB962C8B-B14F-4D97-AF65-F5344CB8AC3E}">
        <p14:creationId xmlns:p14="http://schemas.microsoft.com/office/powerpoint/2010/main" val="230468515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800600" y="0"/>
            <a:ext cx="4343400" cy="6934200"/>
          </a:xfrm>
        </p:spPr>
        <p:txBody>
          <a:bodyPr/>
          <a:lstStyle/>
          <a:p>
            <a:pPr marL="520700" indent="-457200" algn="just">
              <a:lnSpc>
                <a:spcPct val="150000"/>
              </a:lnSpc>
              <a:buFont typeface="Wingdings" pitchFamily="2" charset="2"/>
              <a:buChar char="Ø"/>
            </a:pPr>
            <a:endParaRPr lang="en-US" b="1" i="1" dirty="0" smtClean="0">
              <a:solidFill>
                <a:srgbClr val="0000FF"/>
              </a:solidFill>
              <a:latin typeface="Times New Roman" pitchFamily="18" charset="0"/>
              <a:cs typeface="Times New Roman" pitchFamily="18" charset="0"/>
            </a:endParaRPr>
          </a:p>
          <a:p>
            <a:pPr marL="63500" indent="0" algn="just">
              <a:lnSpc>
                <a:spcPct val="150000"/>
              </a:lnSpc>
              <a:buNone/>
            </a:pPr>
            <a:endParaRPr lang="en-US" b="1" i="1" dirty="0" smtClean="0">
              <a:solidFill>
                <a:srgbClr val="0000FF"/>
              </a:solidFill>
              <a:latin typeface="Times New Roman" pitchFamily="18" charset="0"/>
              <a:cs typeface="Times New Roman" pitchFamily="18" charset="0"/>
            </a:endParaRPr>
          </a:p>
          <a:p>
            <a:pPr marL="520700" indent="-457200" algn="just">
              <a:lnSpc>
                <a:spcPct val="150000"/>
              </a:lnSpc>
              <a:buFont typeface="Wingdings" pitchFamily="2" charset="2"/>
              <a:buChar char="Ø"/>
            </a:pPr>
            <a:r>
              <a:rPr lang="vi-VN" b="1" i="1" dirty="0" smtClean="0">
                <a:solidFill>
                  <a:srgbClr val="0000FF"/>
                </a:solidFill>
                <a:latin typeface="Times New Roman" pitchFamily="18" charset="0"/>
                <a:cs typeface="Times New Roman" pitchFamily="18" charset="0"/>
              </a:rPr>
              <a:t>“</a:t>
            </a:r>
            <a:r>
              <a:rPr lang="en-US" b="1" i="1" dirty="0" smtClean="0">
                <a:solidFill>
                  <a:srgbClr val="0000FF"/>
                </a:solidFill>
                <a:latin typeface="Times New Roman" pitchFamily="18" charset="0"/>
                <a:cs typeface="Times New Roman" pitchFamily="18" charset="0"/>
              </a:rPr>
              <a:t>NHÂN HOÁ l</a:t>
            </a:r>
            <a:r>
              <a:rPr lang="vi-VN" b="1" i="1" dirty="0" smtClean="0">
                <a:solidFill>
                  <a:srgbClr val="002060"/>
                </a:solidFill>
                <a:latin typeface="Times New Roman" pitchFamily="18" charset="0"/>
                <a:cs typeface="Times New Roman" pitchFamily="18" charset="0"/>
              </a:rPr>
              <a:t>à</a:t>
            </a:r>
            <a:r>
              <a:rPr lang="vi-VN" b="1" i="1" dirty="0" smtClean="0">
                <a:solidFill>
                  <a:srgbClr val="0000FF"/>
                </a:solidFill>
                <a:latin typeface="Times New Roman" pitchFamily="18" charset="0"/>
                <a:cs typeface="Times New Roman" pitchFamily="18" charset="0"/>
              </a:rPr>
              <a:t> </a:t>
            </a:r>
            <a:r>
              <a:rPr lang="vi-VN" b="1" i="1" dirty="0">
                <a:solidFill>
                  <a:srgbClr val="FF0000"/>
                </a:solidFill>
                <a:latin typeface="Times New Roman" pitchFamily="18" charset="0"/>
                <a:cs typeface="Times New Roman" pitchFamily="18" charset="0"/>
              </a:rPr>
              <a:t>gọi</a:t>
            </a:r>
            <a:r>
              <a:rPr lang="vi-VN" b="1" i="1" dirty="0">
                <a:solidFill>
                  <a:srgbClr val="0000FF"/>
                </a:solidFill>
                <a:latin typeface="Times New Roman" pitchFamily="18" charset="0"/>
                <a:cs typeface="Times New Roman" pitchFamily="18" charset="0"/>
              </a:rPr>
              <a:t> </a:t>
            </a:r>
            <a:r>
              <a:rPr lang="vi-VN" b="1" i="1" dirty="0">
                <a:solidFill>
                  <a:srgbClr val="002060"/>
                </a:solidFill>
                <a:latin typeface="Times New Roman" pitchFamily="18" charset="0"/>
                <a:cs typeface="Times New Roman" pitchFamily="18" charset="0"/>
              </a:rPr>
              <a:t>hoặc </a:t>
            </a:r>
            <a:r>
              <a:rPr lang="vi-VN" b="1" i="1" dirty="0">
                <a:solidFill>
                  <a:srgbClr val="FF0000"/>
                </a:solidFill>
                <a:latin typeface="Times New Roman" pitchFamily="18" charset="0"/>
                <a:cs typeface="Times New Roman" pitchFamily="18" charset="0"/>
              </a:rPr>
              <a:t>tả </a:t>
            </a:r>
            <a:r>
              <a:rPr lang="vi-VN" b="1" i="1" dirty="0">
                <a:solidFill>
                  <a:srgbClr val="6600FF"/>
                </a:solidFill>
                <a:latin typeface="Times New Roman" pitchFamily="18" charset="0"/>
                <a:cs typeface="Times New Roman" pitchFamily="18" charset="0"/>
              </a:rPr>
              <a:t>con vật, cây cối, đồ vật</a:t>
            </a:r>
            <a:r>
              <a:rPr lang="vi-VN" b="1" i="1" dirty="0">
                <a:solidFill>
                  <a:srgbClr val="002060"/>
                </a:solidFill>
                <a:latin typeface="Times New Roman" pitchFamily="18" charset="0"/>
                <a:cs typeface="Times New Roman" pitchFamily="18" charset="0"/>
              </a:rPr>
              <a:t>, ... bằng những từ ngữ vốn được dùng để </a:t>
            </a:r>
            <a:r>
              <a:rPr lang="vi-VN" b="1" i="1" dirty="0">
                <a:solidFill>
                  <a:srgbClr val="FF0000"/>
                </a:solidFill>
                <a:latin typeface="Times New Roman" pitchFamily="18" charset="0"/>
                <a:cs typeface="Times New Roman" pitchFamily="18" charset="0"/>
              </a:rPr>
              <a:t>gọi, tả </a:t>
            </a:r>
            <a:r>
              <a:rPr lang="vi-VN" b="1" i="1" dirty="0">
                <a:solidFill>
                  <a:srgbClr val="0000FF"/>
                </a:solidFill>
                <a:latin typeface="Times New Roman" pitchFamily="18" charset="0"/>
                <a:cs typeface="Times New Roman" pitchFamily="18" charset="0"/>
              </a:rPr>
              <a:t>con người”.</a:t>
            </a:r>
          </a:p>
          <a:p>
            <a:pPr marL="520700" indent="-457200">
              <a:buFont typeface="Wingdings" pitchFamily="2" charset="2"/>
              <a:buChar char="Ø"/>
            </a:pPr>
            <a:endParaRPr lang="vi-VN" sz="3600" b="1" i="1" dirty="0">
              <a:solidFill>
                <a:srgbClr val="0000FF"/>
              </a:solidFill>
              <a:latin typeface="Times New Roman" pitchFamily="18" charset="0"/>
              <a:cs typeface="Times New Roman" pitchFamily="18" charset="0"/>
            </a:endParaRPr>
          </a:p>
        </p:txBody>
      </p:sp>
      <p:sp>
        <p:nvSpPr>
          <p:cNvPr id="2" name="Footer Placeholder 1"/>
          <p:cNvSpPr>
            <a:spLocks noGrp="1"/>
          </p:cNvSpPr>
          <p:nvPr>
            <p:ph type="ftr" sz="quarter" idx="11"/>
          </p:nvPr>
        </p:nvSpPr>
        <p:spPr/>
        <p:txBody>
          <a:bodyPr/>
          <a:lstStyle/>
          <a:p>
            <a:endParaRPr lang="en-US">
              <a:solidFill>
                <a:srgbClr val="000000"/>
              </a:solidFill>
            </a:endParaRPr>
          </a:p>
        </p:txBody>
      </p:sp>
      <p:sp>
        <p:nvSpPr>
          <p:cNvPr id="4" name="Slide Number Placeholder 3"/>
          <p:cNvSpPr>
            <a:spLocks noGrp="1"/>
          </p:cNvSpPr>
          <p:nvPr>
            <p:ph type="sldNum" sz="quarter" idx="12"/>
          </p:nvPr>
        </p:nvSpPr>
        <p:spPr>
          <a:xfrm>
            <a:off x="4534163" y="6345693"/>
            <a:ext cx="2133600" cy="476250"/>
          </a:xfrm>
        </p:spPr>
        <p:txBody>
          <a:bodyPr/>
          <a:lstStyle/>
          <a:p>
            <a:fld id="{581EA0BB-1729-4E69-8ABD-F6E16E453C0C}" type="slidenum">
              <a:rPr lang="en-US" sz="2800" smtClean="0">
                <a:solidFill>
                  <a:srgbClr val="28264E"/>
                </a:solidFill>
              </a:rPr>
              <a:pPr/>
              <a:t>3</a:t>
            </a:fld>
            <a:endParaRPr lang="en-US" sz="2800" dirty="0">
              <a:solidFill>
                <a:srgbClr val="28264E"/>
              </a:solidFill>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93" y="18393"/>
            <a:ext cx="48768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Cloud 5"/>
          <p:cNvSpPr/>
          <p:nvPr/>
        </p:nvSpPr>
        <p:spPr>
          <a:xfrm>
            <a:off x="4907280" y="228600"/>
            <a:ext cx="3505200" cy="1722120"/>
          </a:xfrm>
          <a:prstGeom prst="cloud">
            <a:avLst/>
          </a:prstGeom>
          <a:solidFill>
            <a:srgbClr val="FF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r>
              <a:rPr lang="en-US" sz="3200" b="1" smtClean="0">
                <a:solidFill>
                  <a:srgbClr val="FF0000"/>
                </a:solidFill>
                <a:latin typeface="Times New Roman" pitchFamily="18" charset="0"/>
                <a:cs typeface="Times New Roman" pitchFamily="18" charset="0"/>
              </a:rPr>
              <a:t>Vậy nhân hoá là gì?</a:t>
            </a:r>
            <a:endParaRPr lang="en-US" sz="3200" b="1">
              <a:solidFill>
                <a:srgbClr val="FF0000"/>
              </a:solidFill>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8266269">
            <a:off x="8058970" y="5884613"/>
            <a:ext cx="1066800" cy="811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50273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circle(in)">
                                      <p:cBhvr>
                                        <p:cTn id="12"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 Box 2"/>
          <p:cNvSpPr txBox="1">
            <a:spLocks noChangeArrowheads="1"/>
          </p:cNvSpPr>
          <p:nvPr/>
        </p:nvSpPr>
        <p:spPr bwMode="auto">
          <a:xfrm>
            <a:off x="2727325" y="341313"/>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altLang="en-US" smtClean="0">
              <a:solidFill>
                <a:srgbClr val="000000"/>
              </a:solidFill>
            </a:endParaRPr>
          </a:p>
        </p:txBody>
      </p:sp>
      <p:sp>
        <p:nvSpPr>
          <p:cNvPr id="36869" name="AutoShape 5"/>
          <p:cNvSpPr>
            <a:spLocks noChangeArrowheads="1"/>
          </p:cNvSpPr>
          <p:nvPr/>
        </p:nvSpPr>
        <p:spPr bwMode="auto">
          <a:xfrm>
            <a:off x="685800" y="120650"/>
            <a:ext cx="8305800" cy="600075"/>
          </a:xfrm>
          <a:prstGeom prst="roundRect">
            <a:avLst>
              <a:gd name="adj" fmla="val 16667"/>
            </a:avLst>
          </a:prstGeom>
          <a:solidFill>
            <a:srgbClr val="F8C8F6"/>
          </a:solidFill>
          <a:ln w="38100">
            <a:solidFill>
              <a:srgbClr val="FFFB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just"/>
            <a:endParaRPr lang="en-US" altLang="en-US" smtClean="0">
              <a:solidFill>
                <a:srgbClr val="000000"/>
              </a:solidFill>
            </a:endParaRPr>
          </a:p>
        </p:txBody>
      </p:sp>
      <p:sp>
        <p:nvSpPr>
          <p:cNvPr id="36872" name="Line 8"/>
          <p:cNvSpPr>
            <a:spLocks noChangeShapeType="1"/>
          </p:cNvSpPr>
          <p:nvPr/>
        </p:nvSpPr>
        <p:spPr bwMode="auto">
          <a:xfrm>
            <a:off x="5023407" y="934559"/>
            <a:ext cx="0" cy="5865290"/>
          </a:xfrm>
          <a:prstGeom prst="line">
            <a:avLst/>
          </a:prstGeom>
          <a:noFill/>
          <a:ln w="38100" cmpd="dbl">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mtClean="0">
              <a:solidFill>
                <a:srgbClr val="000000"/>
              </a:solidFill>
            </a:endParaRPr>
          </a:p>
        </p:txBody>
      </p:sp>
      <p:sp>
        <p:nvSpPr>
          <p:cNvPr id="36873" name="Line 9"/>
          <p:cNvSpPr>
            <a:spLocks noChangeShapeType="1"/>
          </p:cNvSpPr>
          <p:nvPr/>
        </p:nvSpPr>
        <p:spPr bwMode="auto">
          <a:xfrm>
            <a:off x="128483" y="1025198"/>
            <a:ext cx="8936679" cy="1588"/>
          </a:xfrm>
          <a:prstGeom prst="line">
            <a:avLst/>
          </a:prstGeom>
          <a:noFill/>
          <a:ln w="38100" cmpd="dbl">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mtClean="0">
              <a:solidFill>
                <a:srgbClr val="000000"/>
              </a:solidFill>
            </a:endParaRPr>
          </a:p>
        </p:txBody>
      </p:sp>
      <p:sp>
        <p:nvSpPr>
          <p:cNvPr id="13" name="Title 1"/>
          <p:cNvSpPr>
            <a:spLocks noGrp="1"/>
          </p:cNvSpPr>
          <p:nvPr>
            <p:ph type="title"/>
          </p:nvPr>
        </p:nvSpPr>
        <p:spPr>
          <a:xfrm>
            <a:off x="458303" y="137216"/>
            <a:ext cx="8229600" cy="796597"/>
          </a:xfrm>
        </p:spPr>
        <p:txBody>
          <a:bodyPr/>
          <a:lstStyle/>
          <a:p>
            <a:r>
              <a:rPr lang="en-US" sz="2800" b="1" i="1" dirty="0" smtClean="0">
                <a:latin typeface="Times New Roman" panose="02020603050405020304" pitchFamily="18" charset="0"/>
                <a:cs typeface="Times New Roman" panose="02020603050405020304" pitchFamily="18" charset="0"/>
              </a:rPr>
              <a:t>Tiết 91– Tiếng Việt </a:t>
            </a:r>
            <a:r>
              <a:rPr lang="en-US" dirty="0" smtClean="0">
                <a:latin typeface="Times New Roman" panose="02020603050405020304" pitchFamily="18" charset="0"/>
                <a:cs typeface="Times New Roman" panose="02020603050405020304" pitchFamily="18" charset="0"/>
              </a:rPr>
              <a:t>:</a:t>
            </a:r>
            <a:r>
              <a:rPr lang="en-US" sz="3200" b="1" dirty="0" smtClean="0">
                <a:latin typeface="Times New Roman" panose="02020603050405020304" pitchFamily="18" charset="0"/>
                <a:cs typeface="Times New Roman" panose="02020603050405020304" pitchFamily="18" charset="0"/>
              </a:rPr>
              <a:t/>
            </a:r>
            <a:br>
              <a:rPr lang="en-US" sz="3200" b="1" dirty="0" smtClean="0">
                <a:latin typeface="Times New Roman" panose="02020603050405020304" pitchFamily="18" charset="0"/>
                <a:cs typeface="Times New Roman" panose="02020603050405020304" pitchFamily="18" charset="0"/>
              </a:rPr>
            </a:br>
            <a:r>
              <a:rPr lang="en-US" sz="3200" b="1" dirty="0" smtClean="0">
                <a:latin typeface="Times New Roman" panose="02020603050405020304" pitchFamily="18" charset="0"/>
                <a:cs typeface="Times New Roman" panose="02020603050405020304" pitchFamily="18" charset="0"/>
              </a:rPr>
              <a:t>			</a:t>
            </a:r>
            <a:endParaRPr lang="en-US" sz="2800" b="1" i="1" dirty="0">
              <a:solidFill>
                <a:srgbClr val="00B050"/>
              </a:solidFill>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a:xfrm>
            <a:off x="2133600" y="6221289"/>
            <a:ext cx="2133600" cy="457200"/>
          </a:xfrm>
        </p:spPr>
        <p:txBody>
          <a:bodyPr/>
          <a:lstStyle/>
          <a:p>
            <a:pPr>
              <a:defRPr/>
            </a:pPr>
            <a:fld id="{4CD2463F-1EAE-4305-90D4-F5FA7336EFA7}" type="slidenum">
              <a:rPr lang="en-US" sz="2800" b="1" smtClean="0">
                <a:solidFill>
                  <a:srgbClr val="7F2617"/>
                </a:solidFill>
              </a:rPr>
              <a:pPr>
                <a:defRPr/>
              </a:pPr>
              <a:t>4</a:t>
            </a:fld>
            <a:endParaRPr lang="en-US" sz="2800" b="1" dirty="0">
              <a:solidFill>
                <a:srgbClr val="7F2617"/>
              </a:solidFill>
            </a:endParaRPr>
          </a:p>
        </p:txBody>
      </p:sp>
      <p:sp>
        <p:nvSpPr>
          <p:cNvPr id="15" name="WordArt 4"/>
          <p:cNvSpPr>
            <a:spLocks noChangeArrowheads="1" noChangeShapeType="1" noTextEdit="1"/>
          </p:cNvSpPr>
          <p:nvPr/>
        </p:nvSpPr>
        <p:spPr bwMode="auto">
          <a:xfrm>
            <a:off x="4495800" y="133887"/>
            <a:ext cx="4343400" cy="533400"/>
          </a:xfrm>
          <a:prstGeom prst="rect">
            <a:avLst/>
          </a:prstGeom>
        </p:spPr>
        <p:txBody>
          <a:bodyPr wrap="none" fromWordArt="1">
            <a:prstTxWarp prst="textPlain">
              <a:avLst>
                <a:gd name="adj" fmla="val 50000"/>
              </a:avLst>
            </a:prstTxWarp>
          </a:bodyPr>
          <a:lstStyle/>
          <a:p>
            <a:pPr algn="ctr" eaLnBrk="1" hangingPunct="1"/>
            <a:r>
              <a:rPr lang="vi-VN" sz="3600" b="1" kern="10" dirty="0">
                <a:ln w="12700">
                  <a:solidFill>
                    <a:srgbClr val="EAEAEA"/>
                  </a:solidFill>
                  <a:round/>
                  <a:headEnd/>
                  <a:tailEnd/>
                </a:ln>
                <a:solidFill>
                  <a:srgbClr val="0000FF"/>
                </a:solidFill>
                <a:effectLst>
                  <a:outerShdw dist="35921" dir="2700000" sy="50000" kx="2115830" algn="bl" rotWithShape="0">
                    <a:srgbClr val="C0C0C0">
                      <a:alpha val="80000"/>
                    </a:srgbClr>
                  </a:outerShdw>
                </a:effectLst>
                <a:latin typeface="Times New Roman" pitchFamily="18" charset="0"/>
                <a:cs typeface="Times New Roman" pitchFamily="18" charset="0"/>
              </a:rPr>
              <a:t>NHÂN HÓA</a:t>
            </a:r>
            <a:endParaRPr lang="en-US" sz="3600" b="1" kern="10" dirty="0">
              <a:ln w="12700">
                <a:solidFill>
                  <a:srgbClr val="EAEAEA"/>
                </a:solidFill>
                <a:round/>
                <a:headEnd/>
                <a:tailEnd/>
              </a:ln>
              <a:solidFill>
                <a:srgbClr val="0000FF"/>
              </a:solidFill>
              <a:effectLst>
                <a:outerShdw dist="35921" dir="2700000" sy="50000" kx="2115830" algn="bl" rotWithShape="0">
                  <a:srgbClr val="C0C0C0">
                    <a:alpha val="80000"/>
                  </a:srgbClr>
                </a:outerShdw>
              </a:effectLst>
              <a:latin typeface="Times New Roman" pitchFamily="18" charset="0"/>
              <a:cs typeface="Times New Roman" pitchFamily="18" charset="0"/>
            </a:endParaRPr>
          </a:p>
        </p:txBody>
      </p:sp>
      <p:sp>
        <p:nvSpPr>
          <p:cNvPr id="16" name="Rectangle 2"/>
          <p:cNvSpPr>
            <a:spLocks noChangeArrowheads="1"/>
          </p:cNvSpPr>
          <p:nvPr/>
        </p:nvSpPr>
        <p:spPr bwMode="auto">
          <a:xfrm>
            <a:off x="1058" y="1069865"/>
            <a:ext cx="5022350" cy="5047536"/>
          </a:xfrm>
          <a:prstGeom prst="rect">
            <a:avLst/>
          </a:prstGeom>
          <a:noFill/>
          <a:ln>
            <a:noFill/>
          </a:ln>
          <a:effectLst/>
          <a:extLst>
            <a:ext uri="{909E8E84-426E-40DD-AFC4-6F175D3DCCD1}">
              <a14:hiddenFill xmlns:a14="http://schemas.microsoft.com/office/drawing/2010/main">
                <a:solidFill>
                  <a:srgbClr val="33CC33"/>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68686"/>
                  </a:outerShdw>
                </a:effectLst>
              </a14:hiddenEffects>
            </a:ext>
          </a:extLst>
        </p:spPr>
        <p:txBody>
          <a:bodyPr wrap="square">
            <a:spAutoFit/>
            <a:flatTx/>
          </a:bodyPr>
          <a:lstStyle/>
          <a:p>
            <a:pPr eaLnBrk="1" hangingPunct="1">
              <a:spcBef>
                <a:spcPts val="0"/>
              </a:spcBef>
            </a:pPr>
            <a:r>
              <a:rPr lang="en-US" sz="2800" b="1" dirty="0" smtClean="0">
                <a:solidFill>
                  <a:srgbClr val="0000FF"/>
                </a:solidFill>
                <a:latin typeface=".VnTimeH" pitchFamily="34" charset="0"/>
              </a:rPr>
              <a:t>i. </a:t>
            </a:r>
            <a:r>
              <a:rPr lang="en-US" sz="2800" b="1" dirty="0" smtClean="0">
                <a:solidFill>
                  <a:srgbClr val="0000FF"/>
                </a:solidFill>
                <a:latin typeface="Times New Roman" pitchFamily="18" charset="0"/>
                <a:cs typeface="Times New Roman" pitchFamily="18" charset="0"/>
              </a:rPr>
              <a:t>TÌM HIỂU BÀI</a:t>
            </a:r>
            <a:endParaRPr lang="en-US" sz="2800" b="1" dirty="0">
              <a:solidFill>
                <a:srgbClr val="0000FF"/>
              </a:solidFill>
              <a:latin typeface="Times New Roman" pitchFamily="18" charset="0"/>
              <a:cs typeface="Times New Roman" pitchFamily="18" charset="0"/>
            </a:endParaRPr>
          </a:p>
          <a:p>
            <a:pPr eaLnBrk="1" hangingPunct="1">
              <a:spcBef>
                <a:spcPts val="0"/>
              </a:spcBef>
              <a:buFontTx/>
              <a:buAutoNum type="arabicPeriod"/>
            </a:pPr>
            <a:r>
              <a:rPr lang="en-US" sz="2800" b="1" i="1" u="sng" dirty="0" smtClean="0">
                <a:solidFill>
                  <a:srgbClr val="0000FF"/>
                </a:solidFill>
                <a:latin typeface="Times New Roman" pitchFamily="18" charset="0"/>
                <a:cs typeface="Times New Roman" pitchFamily="18" charset="0"/>
              </a:rPr>
              <a:t>Nhân hoá là gì? </a:t>
            </a:r>
          </a:p>
          <a:p>
            <a:pPr eaLnBrk="1" hangingPunct="1">
              <a:spcBef>
                <a:spcPts val="0"/>
              </a:spcBef>
            </a:pPr>
            <a:r>
              <a:rPr lang="en-US" sz="2800" dirty="0" smtClean="0">
                <a:solidFill>
                  <a:srgbClr val="0000FF"/>
                </a:solidFill>
                <a:latin typeface="Times New Roman" pitchFamily="18" charset="0"/>
                <a:cs typeface="Times New Roman" pitchFamily="18" charset="0"/>
              </a:rPr>
              <a:t> </a:t>
            </a:r>
            <a:r>
              <a:rPr lang="en-US" sz="2800" b="1" i="1" dirty="0" smtClean="0">
                <a:solidFill>
                  <a:srgbClr val="0000FF"/>
                </a:solidFill>
                <a:latin typeface="Times New Roman" pitchFamily="18" charset="0"/>
                <a:cs typeface="Times New Roman" pitchFamily="18" charset="0"/>
              </a:rPr>
              <a:t>a) Khái niệm:</a:t>
            </a:r>
          </a:p>
          <a:p>
            <a:pPr eaLnBrk="1" hangingPunct="1">
              <a:spcBef>
                <a:spcPts val="0"/>
              </a:spcBef>
              <a:buFont typeface="Wingdings" pitchFamily="2" charset="2"/>
              <a:buChar char="ü"/>
            </a:pPr>
            <a:r>
              <a:rPr lang="en-US" sz="2800" b="1" i="1" dirty="0">
                <a:solidFill>
                  <a:srgbClr val="002060"/>
                </a:solidFill>
                <a:latin typeface="Times New Roman" pitchFamily="18" charset="0"/>
                <a:cs typeface="Times New Roman" pitchFamily="18" charset="0"/>
              </a:rPr>
              <a:t>Xét ví dụ sgk/ 56:</a:t>
            </a:r>
          </a:p>
          <a:p>
            <a:pPr eaLnBrk="1" hangingPunct="1">
              <a:spcBef>
                <a:spcPts val="0"/>
              </a:spcBef>
              <a:buFont typeface="Wingdings" pitchFamily="2" charset="2"/>
              <a:buChar char="v"/>
            </a:pPr>
            <a:r>
              <a:rPr lang="en-US" sz="2800" b="1" i="1" kern="0" dirty="0" smtClean="0">
                <a:solidFill>
                  <a:srgbClr val="7F2617"/>
                </a:solidFill>
                <a:latin typeface="Times New Roman" pitchFamily="18" charset="0"/>
                <a:cs typeface="Times New Roman" pitchFamily="18" charset="0"/>
              </a:rPr>
              <a:t>“ ông”</a:t>
            </a:r>
            <a:r>
              <a:rPr lang="en-US" sz="2800" i="1" kern="0" dirty="0" smtClean="0">
                <a:solidFill>
                  <a:srgbClr val="7F2617"/>
                </a:solidFill>
                <a:latin typeface="Times New Roman" pitchFamily="18" charset="0"/>
                <a:cs typeface="Times New Roman" pitchFamily="18" charset="0"/>
              </a:rPr>
              <a:t> </a:t>
            </a:r>
            <a:r>
              <a:rPr lang="vi-VN" sz="2800" kern="0" dirty="0" smtClean="0">
                <a:solidFill>
                  <a:srgbClr val="002060"/>
                </a:solidFill>
                <a:latin typeface="Times New Roman" pitchFamily="18" charset="0"/>
                <a:cs typeface="Times New Roman" pitchFamily="18" charset="0"/>
              </a:rPr>
              <a:t>dùng </a:t>
            </a:r>
            <a:r>
              <a:rPr lang="en-US" sz="2800" kern="0" dirty="0">
                <a:solidFill>
                  <a:srgbClr val="002060"/>
                </a:solidFill>
                <a:latin typeface="Times New Roman" pitchFamily="18" charset="0"/>
                <a:cs typeface="Times New Roman" pitchFamily="18" charset="0"/>
              </a:rPr>
              <a:t>từ </a:t>
            </a:r>
            <a:r>
              <a:rPr lang="vi-VN" sz="2800" kern="0" dirty="0">
                <a:solidFill>
                  <a:srgbClr val="002060"/>
                </a:solidFill>
                <a:latin typeface="Times New Roman" pitchFamily="18" charset="0"/>
                <a:cs typeface="Times New Roman" pitchFamily="18" charset="0"/>
              </a:rPr>
              <a:t>gọi người</a:t>
            </a:r>
            <a:r>
              <a:rPr lang="en-US" sz="2800" kern="0" dirty="0">
                <a:solidFill>
                  <a:srgbClr val="002060"/>
                </a:solidFill>
                <a:latin typeface="Times New Roman" pitchFamily="18" charset="0"/>
                <a:cs typeface="Times New Roman" pitchFamily="18" charset="0"/>
              </a:rPr>
              <a:t> đ</a:t>
            </a:r>
            <a:r>
              <a:rPr lang="vi-VN" sz="2800" kern="0" dirty="0">
                <a:solidFill>
                  <a:srgbClr val="002060"/>
                </a:solidFill>
                <a:latin typeface="Times New Roman" pitchFamily="18" charset="0"/>
                <a:cs typeface="Times New Roman" pitchFamily="18" charset="0"/>
              </a:rPr>
              <a:t>ể gọi</a:t>
            </a:r>
            <a:r>
              <a:rPr lang="en-US" sz="2800" kern="0" dirty="0">
                <a:solidFill>
                  <a:srgbClr val="002060"/>
                </a:solidFill>
                <a:latin typeface="Times New Roman" pitchFamily="18" charset="0"/>
                <a:cs typeface="Times New Roman" pitchFamily="18" charset="0"/>
              </a:rPr>
              <a:t> sự </a:t>
            </a:r>
            <a:r>
              <a:rPr lang="vi-VN" sz="2800" kern="0" dirty="0">
                <a:solidFill>
                  <a:srgbClr val="002060"/>
                </a:solidFill>
                <a:latin typeface="Times New Roman" pitchFamily="18" charset="0"/>
                <a:cs typeface="Times New Roman" pitchFamily="18" charset="0"/>
              </a:rPr>
              <a:t>vật</a:t>
            </a:r>
            <a:r>
              <a:rPr lang="en-US" sz="2800" kern="0" dirty="0" smtClean="0">
                <a:solidFill>
                  <a:srgbClr val="002060"/>
                </a:solidFill>
                <a:latin typeface="Times New Roman" pitchFamily="18" charset="0"/>
                <a:cs typeface="Times New Roman" pitchFamily="18" charset="0"/>
              </a:rPr>
              <a:t>.</a:t>
            </a:r>
          </a:p>
          <a:p>
            <a:pPr eaLnBrk="1" hangingPunct="1">
              <a:spcBef>
                <a:spcPts val="0"/>
              </a:spcBef>
              <a:buFont typeface="Wingdings" pitchFamily="2" charset="2"/>
              <a:buChar char="v"/>
            </a:pPr>
            <a:r>
              <a:rPr lang="en-US" sz="2800" b="1" i="1" kern="0" dirty="0" smtClean="0">
                <a:solidFill>
                  <a:srgbClr val="7F2617"/>
                </a:solidFill>
                <a:latin typeface="Times New Roman" pitchFamily="18" charset="0"/>
                <a:cs typeface="Times New Roman" pitchFamily="18" charset="0"/>
              </a:rPr>
              <a:t>“ </a:t>
            </a:r>
            <a:r>
              <a:rPr lang="vi-VN" sz="2800" b="1" i="1" kern="0" dirty="0" smtClean="0">
                <a:solidFill>
                  <a:srgbClr val="7F2617"/>
                </a:solidFill>
                <a:latin typeface="Times New Roman" pitchFamily="18" charset="0"/>
                <a:cs typeface="Times New Roman" pitchFamily="18" charset="0"/>
              </a:rPr>
              <a:t>mặc áo</a:t>
            </a:r>
            <a:r>
              <a:rPr lang="en-US" sz="2800" b="1" i="1" kern="0" dirty="0" smtClean="0">
                <a:solidFill>
                  <a:srgbClr val="7F2617"/>
                </a:solidFill>
                <a:latin typeface="Times New Roman" pitchFamily="18" charset="0"/>
                <a:cs typeface="Times New Roman" pitchFamily="18" charset="0"/>
              </a:rPr>
              <a:t> giáp</a:t>
            </a:r>
            <a:r>
              <a:rPr lang="vi-VN" sz="2800" b="1" i="1" kern="0" dirty="0" smtClean="0">
                <a:solidFill>
                  <a:srgbClr val="7F2617"/>
                </a:solidFill>
                <a:latin typeface="Times New Roman" pitchFamily="18" charset="0"/>
                <a:cs typeface="Times New Roman" pitchFamily="18" charset="0"/>
              </a:rPr>
              <a:t>, </a:t>
            </a:r>
            <a:r>
              <a:rPr lang="en-US" sz="2800" b="1" i="1" kern="0" dirty="0">
                <a:solidFill>
                  <a:srgbClr val="7F2617"/>
                </a:solidFill>
                <a:latin typeface="Times New Roman" pitchFamily="18" charset="0"/>
                <a:cs typeface="Times New Roman" pitchFamily="18" charset="0"/>
              </a:rPr>
              <a:t>r</a:t>
            </a:r>
            <a:r>
              <a:rPr lang="vi-VN" sz="2800" b="1" i="1" kern="0" dirty="0">
                <a:solidFill>
                  <a:srgbClr val="7F2617"/>
                </a:solidFill>
                <a:latin typeface="Times New Roman" pitchFamily="18" charset="0"/>
                <a:cs typeface="Times New Roman" pitchFamily="18" charset="0"/>
              </a:rPr>
              <a:t>a trận</a:t>
            </a:r>
            <a:r>
              <a:rPr lang="en-US" sz="2800" b="1" i="1" kern="0" dirty="0">
                <a:solidFill>
                  <a:srgbClr val="7F2617"/>
                </a:solidFill>
                <a:latin typeface="Times New Roman" pitchFamily="18" charset="0"/>
                <a:cs typeface="Times New Roman" pitchFamily="18" charset="0"/>
              </a:rPr>
              <a:t>, </a:t>
            </a:r>
            <a:r>
              <a:rPr lang="vi-VN" sz="2800" b="1" i="1" kern="0" dirty="0">
                <a:solidFill>
                  <a:srgbClr val="7F2617"/>
                </a:solidFill>
                <a:latin typeface="Times New Roman" pitchFamily="18" charset="0"/>
                <a:cs typeface="Times New Roman" pitchFamily="18" charset="0"/>
              </a:rPr>
              <a:t>múa gươm, hành </a:t>
            </a:r>
            <a:r>
              <a:rPr lang="vi-VN" sz="2800" b="1" i="1" kern="0" dirty="0" smtClean="0">
                <a:solidFill>
                  <a:srgbClr val="7F2617"/>
                </a:solidFill>
                <a:latin typeface="Times New Roman" pitchFamily="18" charset="0"/>
                <a:cs typeface="Times New Roman" pitchFamily="18" charset="0"/>
              </a:rPr>
              <a:t>quân</a:t>
            </a:r>
            <a:r>
              <a:rPr lang="en-US" sz="2800" b="1" i="1" kern="0" dirty="0" smtClean="0">
                <a:solidFill>
                  <a:srgbClr val="7F2617"/>
                </a:solidFill>
                <a:latin typeface="Times New Roman" pitchFamily="18" charset="0"/>
                <a:cs typeface="Times New Roman" pitchFamily="18" charset="0"/>
              </a:rPr>
              <a:t> ”: </a:t>
            </a:r>
            <a:endParaRPr lang="en-US" sz="2800" b="1" i="1" kern="0" dirty="0">
              <a:solidFill>
                <a:srgbClr val="7F2617"/>
              </a:solidFill>
              <a:latin typeface="Times New Roman" pitchFamily="18" charset="0"/>
              <a:cs typeface="Times New Roman" pitchFamily="18" charset="0"/>
            </a:endParaRPr>
          </a:p>
          <a:p>
            <a:pPr eaLnBrk="1" hangingPunct="1">
              <a:spcBef>
                <a:spcPts val="0"/>
              </a:spcBef>
            </a:pPr>
            <a:r>
              <a:rPr lang="en-US" sz="2800" kern="0" dirty="0">
                <a:solidFill>
                  <a:srgbClr val="002060"/>
                </a:solidFill>
                <a:latin typeface="Times New Roman" pitchFamily="18" charset="0"/>
                <a:cs typeface="Times New Roman" pitchFamily="18" charset="0"/>
              </a:rPr>
              <a:t>Từ chỉ </a:t>
            </a:r>
            <a:r>
              <a:rPr lang="en-US" sz="2800" kern="0" dirty="0" smtClean="0">
                <a:solidFill>
                  <a:srgbClr val="002060"/>
                </a:solidFill>
                <a:latin typeface="Times New Roman" pitchFamily="18" charset="0"/>
                <a:cs typeface="Times New Roman" pitchFamily="18" charset="0"/>
              </a:rPr>
              <a:t>hoạt động </a:t>
            </a:r>
            <a:r>
              <a:rPr lang="en-US" sz="2800" kern="0" dirty="0">
                <a:solidFill>
                  <a:srgbClr val="002060"/>
                </a:solidFill>
                <a:latin typeface="Times New Roman" pitchFamily="18" charset="0"/>
                <a:cs typeface="Times New Roman" pitchFamily="18" charset="0"/>
              </a:rPr>
              <a:t>của người để </a:t>
            </a:r>
            <a:r>
              <a:rPr lang="en-US" sz="2800" kern="0" dirty="0" smtClean="0">
                <a:solidFill>
                  <a:srgbClr val="002060"/>
                </a:solidFill>
                <a:latin typeface="Times New Roman" pitchFamily="18" charset="0"/>
                <a:cs typeface="Times New Roman" pitchFamily="18" charset="0"/>
              </a:rPr>
              <a:t>     chỉ hoạt </a:t>
            </a:r>
            <a:r>
              <a:rPr lang="en-US" sz="2800" kern="0" dirty="0">
                <a:solidFill>
                  <a:srgbClr val="002060"/>
                </a:solidFill>
                <a:latin typeface="Times New Roman" pitchFamily="18" charset="0"/>
                <a:cs typeface="Times New Roman" pitchFamily="18" charset="0"/>
              </a:rPr>
              <a:t>động của vật</a:t>
            </a:r>
            <a:r>
              <a:rPr lang="en-US" sz="2800" kern="0" dirty="0" smtClean="0">
                <a:solidFill>
                  <a:srgbClr val="002060"/>
                </a:solidFill>
                <a:latin typeface="Times New Roman" pitchFamily="18" charset="0"/>
                <a:cs typeface="Times New Roman" pitchFamily="18" charset="0"/>
              </a:rPr>
              <a:t>.</a:t>
            </a:r>
          </a:p>
          <a:p>
            <a:pPr marL="977900" lvl="0" indent="47625" eaLnBrk="1" hangingPunct="1">
              <a:spcBef>
                <a:spcPct val="50000"/>
              </a:spcBef>
              <a:buFont typeface="Wingdings" pitchFamily="2" charset="2"/>
              <a:buChar char="è"/>
            </a:pPr>
            <a:r>
              <a:rPr lang="en-US" sz="2800" kern="0" dirty="0">
                <a:solidFill>
                  <a:srgbClr val="002060"/>
                </a:solidFill>
                <a:latin typeface="Times New Roman" pitchFamily="18" charset="0"/>
                <a:cs typeface="Times New Roman" pitchFamily="18" charset="0"/>
              </a:rPr>
              <a:t> </a:t>
            </a:r>
            <a:r>
              <a:rPr lang="en-US" sz="2800" kern="0" dirty="0" smtClean="0">
                <a:solidFill>
                  <a:srgbClr val="002060"/>
                </a:solidFill>
                <a:latin typeface="Times New Roman" pitchFamily="18" charset="0"/>
                <a:cs typeface="Times New Roman" pitchFamily="18" charset="0"/>
              </a:rPr>
              <a:t> </a:t>
            </a:r>
            <a:r>
              <a:rPr lang="en-US" sz="2800" b="1" i="1" dirty="0" smtClean="0">
                <a:solidFill>
                  <a:srgbClr val="E2E2FF">
                    <a:lumMod val="50000"/>
                  </a:srgbClr>
                </a:solidFill>
                <a:latin typeface="Times New Roman" pitchFamily="18" charset="0"/>
                <a:cs typeface="Times New Roman" pitchFamily="18" charset="0"/>
                <a:sym typeface="Wingdings"/>
              </a:rPr>
              <a:t>nhân hoá</a:t>
            </a:r>
            <a:endParaRPr lang="en-US" sz="2800" kern="0" dirty="0">
              <a:solidFill>
                <a:srgbClr val="002060"/>
              </a:solidFill>
              <a:latin typeface="Times New Roman" pitchFamily="18" charset="0"/>
              <a:cs typeface="Times New Roman" pitchFamily="18" charset="0"/>
            </a:endParaRPr>
          </a:p>
        </p:txBody>
      </p:sp>
      <p:sp>
        <p:nvSpPr>
          <p:cNvPr id="18" name="Content Placeholder 2"/>
          <p:cNvSpPr txBox="1">
            <a:spLocks/>
          </p:cNvSpPr>
          <p:nvPr/>
        </p:nvSpPr>
        <p:spPr bwMode="auto">
          <a:xfrm>
            <a:off x="5209493" y="1083482"/>
            <a:ext cx="3810000" cy="5697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eaLnBrk="1" hangingPunct="1">
              <a:buFont typeface="Wingdings" pitchFamily="2" charset="2"/>
              <a:buChar char="ü"/>
            </a:pPr>
            <a:r>
              <a:rPr lang="vi-VN" b="1" kern="0" dirty="0" smtClean="0">
                <a:solidFill>
                  <a:srgbClr val="7F2617"/>
                </a:solidFill>
                <a:latin typeface="Times New Roman" pitchFamily="18" charset="0"/>
                <a:cs typeface="Times New Roman" pitchFamily="18" charset="0"/>
              </a:rPr>
              <a:t>Xét ví dụ sgk/ 56:</a:t>
            </a:r>
            <a:endParaRPr lang="en-US" b="1" kern="0" dirty="0" smtClean="0">
              <a:solidFill>
                <a:srgbClr val="7F2617"/>
              </a:solidFill>
              <a:latin typeface="Times New Roman" pitchFamily="18" charset="0"/>
              <a:cs typeface="Times New Roman" pitchFamily="18" charset="0"/>
            </a:endParaRPr>
          </a:p>
          <a:p>
            <a:pPr marL="0" indent="0" eaLnBrk="1" hangingPunct="1">
              <a:buFontTx/>
              <a:buNone/>
            </a:pPr>
            <a:r>
              <a:rPr lang="vi-VN" b="1" kern="0" dirty="0" smtClean="0">
                <a:solidFill>
                  <a:srgbClr val="7F2617"/>
                </a:solidFill>
                <a:latin typeface="Times New Roman" pitchFamily="18" charset="0"/>
                <a:cs typeface="Times New Roman" pitchFamily="18" charset="0"/>
              </a:rPr>
              <a:t>“Ông trời</a:t>
            </a:r>
            <a:r>
              <a:rPr lang="en-US" b="1" kern="0" dirty="0" smtClean="0">
                <a:solidFill>
                  <a:srgbClr val="7F2617"/>
                </a:solidFill>
                <a:latin typeface="Times New Roman" pitchFamily="18" charset="0"/>
                <a:cs typeface="Times New Roman" pitchFamily="18" charset="0"/>
              </a:rPr>
              <a:t> </a:t>
            </a:r>
            <a:endParaRPr lang="vi-VN" b="1" kern="0" dirty="0" smtClean="0">
              <a:solidFill>
                <a:srgbClr val="7F2617"/>
              </a:solidFill>
              <a:latin typeface="Times New Roman" pitchFamily="18" charset="0"/>
              <a:cs typeface="Times New Roman" pitchFamily="18" charset="0"/>
            </a:endParaRPr>
          </a:p>
          <a:p>
            <a:pPr marL="0" indent="0" eaLnBrk="1" hangingPunct="1">
              <a:buFontTx/>
              <a:buNone/>
            </a:pPr>
            <a:r>
              <a:rPr lang="vi-VN" b="1" kern="0" dirty="0" smtClean="0">
                <a:solidFill>
                  <a:srgbClr val="7F2617"/>
                </a:solidFill>
                <a:latin typeface="Times New Roman" pitchFamily="18" charset="0"/>
                <a:cs typeface="Times New Roman" pitchFamily="18" charset="0"/>
              </a:rPr>
              <a:t>Mặc áo giáp đen</a:t>
            </a:r>
            <a:endParaRPr lang="en-US" b="1" kern="0" dirty="0" smtClean="0">
              <a:solidFill>
                <a:srgbClr val="7F2617"/>
              </a:solidFill>
              <a:latin typeface="Times New Roman" pitchFamily="18" charset="0"/>
              <a:cs typeface="Times New Roman" pitchFamily="18" charset="0"/>
            </a:endParaRPr>
          </a:p>
          <a:p>
            <a:pPr marL="0" indent="0" eaLnBrk="1" hangingPunct="1">
              <a:buFontTx/>
              <a:buNone/>
            </a:pPr>
            <a:r>
              <a:rPr lang="vi-VN" b="1" kern="0" dirty="0" smtClean="0">
                <a:solidFill>
                  <a:srgbClr val="7F2617"/>
                </a:solidFill>
                <a:latin typeface="Times New Roman" pitchFamily="18" charset="0"/>
                <a:cs typeface="Times New Roman" pitchFamily="18" charset="0"/>
              </a:rPr>
              <a:t>Ra trận</a:t>
            </a:r>
            <a:endParaRPr lang="en-US" b="1" kern="0" dirty="0" smtClean="0">
              <a:solidFill>
                <a:srgbClr val="7F2617"/>
              </a:solidFill>
              <a:latin typeface="Times New Roman" pitchFamily="18" charset="0"/>
              <a:cs typeface="Times New Roman" pitchFamily="18" charset="0"/>
            </a:endParaRPr>
          </a:p>
          <a:p>
            <a:pPr marL="0" indent="0" eaLnBrk="1" hangingPunct="1">
              <a:buFontTx/>
              <a:buNone/>
            </a:pPr>
            <a:r>
              <a:rPr lang="vi-VN" b="1" kern="0" dirty="0" smtClean="0">
                <a:solidFill>
                  <a:srgbClr val="7F2617"/>
                </a:solidFill>
                <a:latin typeface="Times New Roman" pitchFamily="18" charset="0"/>
                <a:cs typeface="Times New Roman" pitchFamily="18" charset="0"/>
              </a:rPr>
              <a:t>Muôn nghìn cây mía </a:t>
            </a:r>
          </a:p>
          <a:p>
            <a:pPr marL="0" indent="0" eaLnBrk="1" hangingPunct="1">
              <a:buFontTx/>
              <a:buNone/>
            </a:pPr>
            <a:r>
              <a:rPr lang="vi-VN" b="1" kern="0" dirty="0" smtClean="0">
                <a:solidFill>
                  <a:srgbClr val="7F2617"/>
                </a:solidFill>
                <a:latin typeface="Times New Roman" pitchFamily="18" charset="0"/>
                <a:cs typeface="Times New Roman" pitchFamily="18" charset="0"/>
              </a:rPr>
              <a:t>Múa gươm</a:t>
            </a:r>
          </a:p>
          <a:p>
            <a:pPr marL="0" indent="0" eaLnBrk="1" hangingPunct="1">
              <a:buFontTx/>
              <a:buNone/>
            </a:pPr>
            <a:r>
              <a:rPr lang="vi-VN" b="1" kern="0" dirty="0" smtClean="0">
                <a:solidFill>
                  <a:srgbClr val="7F2617"/>
                </a:solidFill>
                <a:latin typeface="Times New Roman" pitchFamily="18" charset="0"/>
                <a:cs typeface="Times New Roman" pitchFamily="18" charset="0"/>
              </a:rPr>
              <a:t>Kiến </a:t>
            </a:r>
          </a:p>
          <a:p>
            <a:pPr marL="0" indent="0" eaLnBrk="1" hangingPunct="1">
              <a:buFontTx/>
              <a:buNone/>
            </a:pPr>
            <a:r>
              <a:rPr lang="vi-VN" b="1" kern="0" dirty="0" smtClean="0">
                <a:solidFill>
                  <a:srgbClr val="7F2617"/>
                </a:solidFill>
                <a:latin typeface="Times New Roman" pitchFamily="18" charset="0"/>
                <a:cs typeface="Times New Roman" pitchFamily="18" charset="0"/>
              </a:rPr>
              <a:t>Hành quân</a:t>
            </a:r>
          </a:p>
          <a:p>
            <a:pPr marL="0" indent="0" eaLnBrk="1" hangingPunct="1">
              <a:buFontTx/>
              <a:buNone/>
            </a:pPr>
            <a:r>
              <a:rPr lang="vi-VN" b="1" kern="0" dirty="0" smtClean="0">
                <a:solidFill>
                  <a:srgbClr val="7F2617"/>
                </a:solidFill>
                <a:latin typeface="Times New Roman" pitchFamily="18" charset="0"/>
                <a:cs typeface="Times New Roman" pitchFamily="18" charset="0"/>
              </a:rPr>
              <a:t>Đầy đường ”.</a:t>
            </a:r>
          </a:p>
          <a:p>
            <a:pPr marL="0" indent="0" eaLnBrk="1" hangingPunct="1">
              <a:buFontTx/>
              <a:buNone/>
            </a:pPr>
            <a:r>
              <a:rPr lang="vi-VN" b="1" i="1" kern="0" dirty="0" smtClean="0">
                <a:solidFill>
                  <a:srgbClr val="0000EE"/>
                </a:solidFill>
                <a:latin typeface="Times New Roman" pitchFamily="18" charset="0"/>
                <a:cs typeface="Times New Roman" pitchFamily="18" charset="0"/>
              </a:rPr>
              <a:t>(Trần Đăng Khoa)</a:t>
            </a:r>
          </a:p>
          <a:p>
            <a:pPr marL="0" indent="0" eaLnBrk="1" hangingPunct="1"/>
            <a:endParaRPr lang="vi-VN" i="1" kern="0" dirty="0" smtClean="0">
              <a:solidFill>
                <a:srgbClr val="7F2617"/>
              </a:solidFill>
            </a:endParaRPr>
          </a:p>
          <a:p>
            <a:pPr eaLnBrk="1" hangingPunct="1"/>
            <a:endParaRPr lang="en-US" kern="0" dirty="0">
              <a:solidFill>
                <a:srgbClr val="7F2617"/>
              </a:solidFill>
            </a:endParaRPr>
          </a:p>
        </p:txBody>
      </p:sp>
      <p:cxnSp>
        <p:nvCxnSpPr>
          <p:cNvPr id="19" name="Straight Connector 18">
            <a:hlinkClick r:id="rId2" action="ppaction://hlinksldjump"/>
          </p:cNvPr>
          <p:cNvCxnSpPr/>
          <p:nvPr/>
        </p:nvCxnSpPr>
        <p:spPr>
          <a:xfrm>
            <a:off x="5264133" y="2149367"/>
            <a:ext cx="762000" cy="0"/>
          </a:xfrm>
          <a:prstGeom prst="line">
            <a:avLst/>
          </a:prstGeom>
          <a:noFill/>
          <a:ln w="76200" cap="flat" cmpd="sng" algn="ctr">
            <a:solidFill>
              <a:srgbClr val="FF0000"/>
            </a:solidFill>
            <a:prstDash val="solid"/>
          </a:ln>
          <a:effectLst/>
        </p:spPr>
      </p:cxnSp>
      <p:cxnSp>
        <p:nvCxnSpPr>
          <p:cNvPr id="20" name="Straight Connector 19"/>
          <p:cNvCxnSpPr/>
          <p:nvPr/>
        </p:nvCxnSpPr>
        <p:spPr>
          <a:xfrm>
            <a:off x="5341123" y="4472153"/>
            <a:ext cx="1852284" cy="0"/>
          </a:xfrm>
          <a:prstGeom prst="line">
            <a:avLst/>
          </a:prstGeom>
          <a:noFill/>
          <a:ln w="57150" cap="flat" cmpd="sng" algn="ctr">
            <a:solidFill>
              <a:srgbClr val="00B050"/>
            </a:solidFill>
            <a:prstDash val="solid"/>
          </a:ln>
          <a:effectLst/>
        </p:spPr>
      </p:cxnSp>
      <p:cxnSp>
        <p:nvCxnSpPr>
          <p:cNvPr id="21" name="Straight Connector 20"/>
          <p:cNvCxnSpPr/>
          <p:nvPr/>
        </p:nvCxnSpPr>
        <p:spPr>
          <a:xfrm>
            <a:off x="5362062" y="3363310"/>
            <a:ext cx="1223010" cy="0"/>
          </a:xfrm>
          <a:prstGeom prst="line">
            <a:avLst/>
          </a:prstGeom>
          <a:noFill/>
          <a:ln w="57150" cap="flat" cmpd="sng" algn="ctr">
            <a:solidFill>
              <a:srgbClr val="00B050"/>
            </a:solidFill>
            <a:prstDash val="solid"/>
          </a:ln>
          <a:effectLst/>
        </p:spPr>
      </p:cxnSp>
      <p:cxnSp>
        <p:nvCxnSpPr>
          <p:cNvPr id="22" name="Straight Connector 21"/>
          <p:cNvCxnSpPr/>
          <p:nvPr/>
        </p:nvCxnSpPr>
        <p:spPr>
          <a:xfrm>
            <a:off x="5365537" y="5691352"/>
            <a:ext cx="1871447" cy="0"/>
          </a:xfrm>
          <a:prstGeom prst="line">
            <a:avLst/>
          </a:prstGeom>
          <a:noFill/>
          <a:ln w="57150" cap="flat" cmpd="sng" algn="ctr">
            <a:solidFill>
              <a:srgbClr val="00B050"/>
            </a:solidFill>
            <a:prstDash val="solid"/>
          </a:ln>
          <a:effectLst/>
        </p:spPr>
      </p:cxnSp>
      <p:cxnSp>
        <p:nvCxnSpPr>
          <p:cNvPr id="23" name="Straight Connector 22"/>
          <p:cNvCxnSpPr/>
          <p:nvPr/>
        </p:nvCxnSpPr>
        <p:spPr>
          <a:xfrm>
            <a:off x="5264133" y="2801007"/>
            <a:ext cx="1180443" cy="0"/>
          </a:xfrm>
          <a:prstGeom prst="line">
            <a:avLst/>
          </a:prstGeom>
          <a:noFill/>
          <a:ln w="57150" cap="flat" cmpd="sng" algn="ctr">
            <a:solidFill>
              <a:srgbClr val="00B050"/>
            </a:solidFill>
            <a:prstDash val="solid"/>
          </a:ln>
          <a:effectLst/>
        </p:spPr>
      </p:cxnSp>
      <p:cxnSp>
        <p:nvCxnSpPr>
          <p:cNvPr id="27" name="Straight Connector 26"/>
          <p:cNvCxnSpPr/>
          <p:nvPr/>
        </p:nvCxnSpPr>
        <p:spPr>
          <a:xfrm>
            <a:off x="6381750" y="2180897"/>
            <a:ext cx="571500" cy="0"/>
          </a:xfrm>
          <a:prstGeom prst="line">
            <a:avLst/>
          </a:prstGeom>
          <a:noFill/>
          <a:ln w="38100" cap="flat" cmpd="sng" algn="ctr">
            <a:solidFill>
              <a:srgbClr val="FF00FF"/>
            </a:solidFill>
            <a:prstDash val="solid"/>
          </a:ln>
          <a:effectLst/>
        </p:spPr>
      </p:cxnSp>
      <p:cxnSp>
        <p:nvCxnSpPr>
          <p:cNvPr id="28" name="Straight Connector 27"/>
          <p:cNvCxnSpPr/>
          <p:nvPr/>
        </p:nvCxnSpPr>
        <p:spPr>
          <a:xfrm>
            <a:off x="7543800" y="3942973"/>
            <a:ext cx="1295400" cy="0"/>
          </a:xfrm>
          <a:prstGeom prst="line">
            <a:avLst/>
          </a:prstGeom>
          <a:noFill/>
          <a:ln w="38100" cap="flat" cmpd="sng" algn="ctr">
            <a:solidFill>
              <a:srgbClr val="FF00FF"/>
            </a:solidFill>
            <a:prstDash val="solid"/>
          </a:ln>
          <a:effectLst/>
        </p:spPr>
      </p:cxnSp>
      <p:cxnSp>
        <p:nvCxnSpPr>
          <p:cNvPr id="29" name="Straight Connector 28"/>
          <p:cNvCxnSpPr/>
          <p:nvPr/>
        </p:nvCxnSpPr>
        <p:spPr>
          <a:xfrm>
            <a:off x="5341123" y="5085684"/>
            <a:ext cx="835706" cy="0"/>
          </a:xfrm>
          <a:prstGeom prst="line">
            <a:avLst/>
          </a:prstGeom>
          <a:noFill/>
          <a:ln w="38100" cap="flat" cmpd="sng" algn="ctr">
            <a:solidFill>
              <a:srgbClr val="FF00FF"/>
            </a:solidFill>
            <a:prstDash val="solid"/>
          </a:ln>
          <a:effectLst/>
        </p:spPr>
      </p:cxnSp>
    </p:spTree>
    <p:extLst>
      <p:ext uri="{BB962C8B-B14F-4D97-AF65-F5344CB8AC3E}">
        <p14:creationId xmlns:p14="http://schemas.microsoft.com/office/powerpoint/2010/main" val="468145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16">
                                            <p:txEl>
                                              <p:pRg st="7" end="7"/>
                                            </p:txEl>
                                          </p:spTgt>
                                        </p:tgtEl>
                                        <p:attrNameLst>
                                          <p:attrName>style.visibility</p:attrName>
                                        </p:attrNameLst>
                                      </p:cBhvr>
                                      <p:to>
                                        <p:strVal val="visible"/>
                                      </p:to>
                                    </p:set>
                                    <p:animEffect transition="in" filter="wheel(1)">
                                      <p:cBhvr>
                                        <p:cTn id="7" dur="2000"/>
                                        <p:tgtEl>
                                          <p:spTgt spid="16">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p:txBody>
          <a:bodyPr/>
          <a:lstStyle/>
          <a:p>
            <a:endParaRPr lang="en-US"/>
          </a:p>
        </p:txBody>
      </p:sp>
      <p:sp>
        <p:nvSpPr>
          <p:cNvPr id="100355" name="Rectangle 3"/>
          <p:cNvSpPr>
            <a:spLocks noGrp="1" noChangeArrowheads="1"/>
          </p:cNvSpPr>
          <p:nvPr>
            <p:ph type="body" idx="1"/>
          </p:nvPr>
        </p:nvSpPr>
        <p:spPr/>
        <p:txBody>
          <a:bodyPr/>
          <a:lstStyle/>
          <a:p>
            <a:endParaRPr lang="en-US" dirty="0"/>
          </a:p>
        </p:txBody>
      </p:sp>
      <p:pic>
        <p:nvPicPr>
          <p:cNvPr id="100356" name="Picture 4" descr="anchungnh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048000"/>
            <a:ext cx="2971800" cy="3810000"/>
          </a:xfrm>
          <a:prstGeom prst="rect">
            <a:avLst/>
          </a:prstGeom>
          <a:noFill/>
          <a:extLst>
            <a:ext uri="{909E8E84-426E-40DD-AFC4-6F175D3DCCD1}">
              <a14:hiddenFill xmlns:a14="http://schemas.microsoft.com/office/drawing/2010/main">
                <a:solidFill>
                  <a:srgbClr val="FFFFFF"/>
                </a:solidFill>
              </a14:hiddenFill>
            </a:ext>
          </a:extLst>
        </p:spPr>
      </p:pic>
      <p:pic>
        <p:nvPicPr>
          <p:cNvPr id="100357" name="Picture 5" descr="hain anh em da banh"/>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95600" y="0"/>
            <a:ext cx="3429000" cy="3048000"/>
          </a:xfrm>
          <a:prstGeom prst="rect">
            <a:avLst/>
          </a:prstGeom>
          <a:noFill/>
          <a:extLst>
            <a:ext uri="{909E8E84-426E-40DD-AFC4-6F175D3DCCD1}">
              <a14:hiddenFill xmlns:a14="http://schemas.microsoft.com/office/drawing/2010/main">
                <a:solidFill>
                  <a:srgbClr val="FFFFFF"/>
                </a:solidFill>
              </a14:hiddenFill>
            </a:ext>
          </a:extLst>
        </p:spPr>
      </p:pic>
      <p:pic>
        <p:nvPicPr>
          <p:cNvPr id="100358" name="Picture 6" descr="sao caùc cau lan t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24600" y="0"/>
            <a:ext cx="2819400" cy="3048000"/>
          </a:xfrm>
          <a:prstGeom prst="rect">
            <a:avLst/>
          </a:prstGeom>
          <a:noFill/>
          <a:extLst>
            <a:ext uri="{909E8E84-426E-40DD-AFC4-6F175D3DCCD1}">
              <a14:hiddenFill xmlns:a14="http://schemas.microsoft.com/office/drawing/2010/main">
                <a:solidFill>
                  <a:srgbClr val="FFFFFF"/>
                </a:solidFill>
              </a14:hiddenFill>
            </a:ext>
          </a:extLst>
        </p:spPr>
      </p:pic>
      <p:pic>
        <p:nvPicPr>
          <p:cNvPr id="100359" name="Picture 7" descr="meo va vit"/>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2971800" cy="3048000"/>
          </a:xfrm>
          <a:prstGeom prst="rect">
            <a:avLst/>
          </a:prstGeom>
          <a:noFill/>
          <a:extLst>
            <a:ext uri="{909E8E84-426E-40DD-AFC4-6F175D3DCCD1}">
              <a14:hiddenFill xmlns:a14="http://schemas.microsoft.com/office/drawing/2010/main">
                <a:solidFill>
                  <a:srgbClr val="FFFFFF"/>
                </a:solidFill>
              </a14:hiddenFill>
            </a:ext>
          </a:extLst>
        </p:spPr>
      </p:pic>
      <p:pic>
        <p:nvPicPr>
          <p:cNvPr id="100361" name="Picture 9" descr="2 anh em hop tac"/>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400800" y="3048000"/>
            <a:ext cx="2743200" cy="3810000"/>
          </a:xfrm>
          <a:prstGeom prst="rect">
            <a:avLst/>
          </a:prstGeom>
          <a:noFill/>
          <a:extLst>
            <a:ext uri="{909E8E84-426E-40DD-AFC4-6F175D3DCCD1}">
              <a14:hiddenFill xmlns:a14="http://schemas.microsoft.com/office/drawing/2010/main">
                <a:solidFill>
                  <a:srgbClr val="FFFFFF"/>
                </a:solidFill>
              </a14:hiddenFill>
            </a:ext>
          </a:extLst>
        </p:spPr>
      </p:pic>
      <p:sp>
        <p:nvSpPr>
          <p:cNvPr id="100362" name="Text Box 10"/>
          <p:cNvSpPr txBox="1">
            <a:spLocks noChangeArrowheads="1"/>
          </p:cNvSpPr>
          <p:nvPr/>
        </p:nvSpPr>
        <p:spPr bwMode="auto">
          <a:xfrm>
            <a:off x="0" y="2743200"/>
            <a:ext cx="2819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endParaRPr lang="en-US">
              <a:solidFill>
                <a:srgbClr val="000000"/>
              </a:solidFill>
            </a:endParaRPr>
          </a:p>
        </p:txBody>
      </p:sp>
      <p:sp>
        <p:nvSpPr>
          <p:cNvPr id="100363" name="Text Box 11"/>
          <p:cNvSpPr txBox="1">
            <a:spLocks noChangeArrowheads="1"/>
          </p:cNvSpPr>
          <p:nvPr/>
        </p:nvSpPr>
        <p:spPr bwMode="auto">
          <a:xfrm>
            <a:off x="0" y="2667000"/>
            <a:ext cx="2971800" cy="707886"/>
          </a:xfrm>
          <a:prstGeom prst="rect">
            <a:avLst/>
          </a:prstGeom>
          <a:solidFill>
            <a:srgbClr val="FCE9A2"/>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eaLnBrk="1" hangingPunct="1">
              <a:spcBef>
                <a:spcPct val="50000"/>
              </a:spcBef>
            </a:pPr>
            <a:r>
              <a:rPr lang="en-US" sz="2000" b="1" dirty="0" smtClean="0">
                <a:solidFill>
                  <a:srgbClr val="6600FF"/>
                </a:solidFill>
                <a:latin typeface="Times New Roman" pitchFamily="18" charset="0"/>
                <a:cs typeface="Times New Roman" pitchFamily="18" charset="0"/>
              </a:rPr>
              <a:t>Cưng của chị, thương này!.     </a:t>
            </a:r>
            <a:endParaRPr lang="en-US" sz="2000" b="1" dirty="0">
              <a:solidFill>
                <a:srgbClr val="6600FF"/>
              </a:solidFill>
              <a:latin typeface="Times New Roman" pitchFamily="18" charset="0"/>
              <a:cs typeface="Times New Roman" pitchFamily="18" charset="0"/>
            </a:endParaRPr>
          </a:p>
        </p:txBody>
      </p:sp>
      <p:sp>
        <p:nvSpPr>
          <p:cNvPr id="100364" name="Text Box 12"/>
          <p:cNvSpPr txBox="1">
            <a:spLocks noChangeArrowheads="1"/>
          </p:cNvSpPr>
          <p:nvPr/>
        </p:nvSpPr>
        <p:spPr bwMode="auto">
          <a:xfrm>
            <a:off x="2971800" y="2667000"/>
            <a:ext cx="3352800" cy="406400"/>
          </a:xfrm>
          <a:prstGeom prst="rect">
            <a:avLst/>
          </a:prstGeom>
          <a:solidFill>
            <a:srgbClr val="FCE9A2"/>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en-US" sz="2000" b="1" dirty="0">
                <a:solidFill>
                  <a:srgbClr val="FF00FF"/>
                </a:solidFill>
                <a:latin typeface=".VnTime" pitchFamily="34" charset="0"/>
              </a:rPr>
              <a:t>   </a:t>
            </a:r>
            <a:r>
              <a:rPr lang="en-US" sz="2000" b="1" dirty="0" smtClean="0">
                <a:solidFill>
                  <a:srgbClr val="FF00FF"/>
                </a:solidFill>
                <a:latin typeface="Times New Roman" pitchFamily="18" charset="0"/>
                <a:cs typeface="Times New Roman" pitchFamily="18" charset="0"/>
              </a:rPr>
              <a:t>Hai cầu thủ tí hon</a:t>
            </a:r>
            <a:r>
              <a:rPr lang="en-US" sz="2000" b="1" dirty="0" smtClean="0">
                <a:solidFill>
                  <a:srgbClr val="FF00FF"/>
                </a:solidFill>
                <a:latin typeface=".VnTime" pitchFamily="34" charset="0"/>
              </a:rPr>
              <a:t>.</a:t>
            </a:r>
            <a:endParaRPr lang="en-US" sz="2000" b="1" dirty="0">
              <a:solidFill>
                <a:srgbClr val="FF00FF"/>
              </a:solidFill>
              <a:latin typeface=".VnTime" pitchFamily="34" charset="0"/>
            </a:endParaRPr>
          </a:p>
        </p:txBody>
      </p:sp>
      <p:sp>
        <p:nvSpPr>
          <p:cNvPr id="100365" name="Text Box 13"/>
          <p:cNvSpPr txBox="1">
            <a:spLocks noChangeArrowheads="1"/>
          </p:cNvSpPr>
          <p:nvPr/>
        </p:nvSpPr>
        <p:spPr bwMode="auto">
          <a:xfrm>
            <a:off x="6324600" y="2667000"/>
            <a:ext cx="2819400" cy="400110"/>
          </a:xfrm>
          <a:prstGeom prst="rect">
            <a:avLst/>
          </a:prstGeom>
          <a:solidFill>
            <a:srgbClr val="FCE9A2"/>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en-US" sz="2000" b="1" dirty="0">
                <a:solidFill>
                  <a:srgbClr val="6600FF"/>
                </a:solidFill>
                <a:latin typeface=".VnTime" pitchFamily="34" charset="0"/>
              </a:rPr>
              <a:t> </a:t>
            </a:r>
            <a:r>
              <a:rPr lang="en-US" sz="2000" b="1" dirty="0" smtClean="0">
                <a:solidFill>
                  <a:srgbClr val="6600FF"/>
                </a:solidFill>
                <a:latin typeface="Times New Roman" pitchFamily="18" charset="0"/>
                <a:cs typeface="Times New Roman" pitchFamily="18" charset="0"/>
              </a:rPr>
              <a:t>Mình cùng một đội nè!!</a:t>
            </a:r>
            <a:endParaRPr lang="en-US" sz="2000" b="1" dirty="0">
              <a:solidFill>
                <a:srgbClr val="6600FF"/>
              </a:solidFill>
              <a:latin typeface="Times New Roman" pitchFamily="18" charset="0"/>
              <a:cs typeface="Times New Roman" pitchFamily="18" charset="0"/>
            </a:endParaRPr>
          </a:p>
        </p:txBody>
      </p:sp>
      <p:sp>
        <p:nvSpPr>
          <p:cNvPr id="100366" name="Text Box 14"/>
          <p:cNvSpPr txBox="1">
            <a:spLocks noChangeArrowheads="1"/>
          </p:cNvSpPr>
          <p:nvPr/>
        </p:nvSpPr>
        <p:spPr bwMode="auto">
          <a:xfrm>
            <a:off x="1279525" y="5065713"/>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endParaRPr lang="en-US">
              <a:solidFill>
                <a:srgbClr val="000000"/>
              </a:solidFill>
            </a:endParaRPr>
          </a:p>
        </p:txBody>
      </p:sp>
      <p:sp>
        <p:nvSpPr>
          <p:cNvPr id="100367" name="Text Box 15"/>
          <p:cNvSpPr txBox="1">
            <a:spLocks noChangeArrowheads="1"/>
          </p:cNvSpPr>
          <p:nvPr/>
        </p:nvSpPr>
        <p:spPr bwMode="auto">
          <a:xfrm>
            <a:off x="0" y="5974546"/>
            <a:ext cx="2971800" cy="830997"/>
          </a:xfrm>
          <a:prstGeom prst="rect">
            <a:avLst/>
          </a:prstGeom>
          <a:solidFill>
            <a:srgbClr val="FCE9A2"/>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eaLnBrk="1" hangingPunct="1">
              <a:spcBef>
                <a:spcPct val="50000"/>
              </a:spcBef>
            </a:pPr>
            <a:r>
              <a:rPr lang="en-US" sz="2400" b="1" dirty="0" smtClean="0">
                <a:solidFill>
                  <a:srgbClr val="FF00FF"/>
                </a:solidFill>
                <a:latin typeface="Times New Roman" pitchFamily="18" charset="0"/>
                <a:cs typeface="Times New Roman" pitchFamily="18" charset="0"/>
              </a:rPr>
              <a:t>Chị em mình cùng ăn kem</a:t>
            </a:r>
            <a:r>
              <a:rPr lang="en-US" sz="2400" b="1" dirty="0" smtClean="0">
                <a:solidFill>
                  <a:srgbClr val="FF00FF"/>
                </a:solidFill>
                <a:latin typeface=".VnTime" pitchFamily="34" charset="0"/>
              </a:rPr>
              <a:t>.</a:t>
            </a:r>
            <a:endParaRPr lang="en-US" sz="2400" b="1" dirty="0">
              <a:solidFill>
                <a:srgbClr val="FF00FF"/>
              </a:solidFill>
              <a:latin typeface=".VnTime" pitchFamily="34" charset="0"/>
            </a:endParaRPr>
          </a:p>
        </p:txBody>
      </p:sp>
      <p:sp>
        <p:nvSpPr>
          <p:cNvPr id="100369" name="Text Box 17"/>
          <p:cNvSpPr txBox="1">
            <a:spLocks noChangeArrowheads="1"/>
          </p:cNvSpPr>
          <p:nvPr/>
        </p:nvSpPr>
        <p:spPr bwMode="auto">
          <a:xfrm>
            <a:off x="6400800" y="6097657"/>
            <a:ext cx="2895600" cy="707886"/>
          </a:xfrm>
          <a:prstGeom prst="rect">
            <a:avLst/>
          </a:prstGeom>
          <a:solidFill>
            <a:srgbClr val="FCE9A2"/>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eaLnBrk="1" hangingPunct="1">
              <a:spcBef>
                <a:spcPct val="50000"/>
              </a:spcBef>
            </a:pPr>
            <a:r>
              <a:rPr lang="en-US" sz="2000" b="1" dirty="0" smtClean="0">
                <a:solidFill>
                  <a:srgbClr val="0070C0"/>
                </a:solidFill>
                <a:latin typeface="Times New Roman" pitchFamily="18" charset="0"/>
                <a:cs typeface="Times New Roman" pitchFamily="18" charset="0"/>
              </a:rPr>
              <a:t>Nhanh lên! Em không đủ sức nữa đâu anh.</a:t>
            </a:r>
            <a:endParaRPr lang="en-US" sz="2000" b="1" dirty="0">
              <a:solidFill>
                <a:srgbClr val="0070C0"/>
              </a:solidFill>
              <a:latin typeface="Times New Roman" pitchFamily="18" charset="0"/>
              <a:cs typeface="Times New Roman" pitchFamily="18" charset="0"/>
            </a:endParaRPr>
          </a:p>
        </p:txBody>
      </p:sp>
    </p:spTree>
    <p:extLst>
      <p:ext uri="{BB962C8B-B14F-4D97-AF65-F5344CB8AC3E}">
        <p14:creationId xmlns:p14="http://schemas.microsoft.com/office/powerpoint/2010/main" val="254477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0359"/>
                                        </p:tgtEl>
                                        <p:attrNameLst>
                                          <p:attrName>style.visibility</p:attrName>
                                        </p:attrNameLst>
                                      </p:cBhvr>
                                      <p:to>
                                        <p:strVal val="visible"/>
                                      </p:to>
                                    </p:set>
                                    <p:anim calcmode="lin" valueType="num">
                                      <p:cBhvr additive="base">
                                        <p:cTn id="7" dur="500" fill="hold"/>
                                        <p:tgtEl>
                                          <p:spTgt spid="100359"/>
                                        </p:tgtEl>
                                        <p:attrNameLst>
                                          <p:attrName>ppt_x</p:attrName>
                                        </p:attrNameLst>
                                      </p:cBhvr>
                                      <p:tavLst>
                                        <p:tav tm="0">
                                          <p:val>
                                            <p:strVal val="#ppt_x"/>
                                          </p:val>
                                        </p:tav>
                                        <p:tav tm="100000">
                                          <p:val>
                                            <p:strVal val="#ppt_x"/>
                                          </p:val>
                                        </p:tav>
                                      </p:tavLst>
                                    </p:anim>
                                    <p:anim calcmode="lin" valueType="num">
                                      <p:cBhvr additive="base">
                                        <p:cTn id="8" dur="500" fill="hold"/>
                                        <p:tgtEl>
                                          <p:spTgt spid="10035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00363"/>
                                        </p:tgtEl>
                                        <p:attrNameLst>
                                          <p:attrName>style.visibility</p:attrName>
                                        </p:attrNameLst>
                                      </p:cBhvr>
                                      <p:to>
                                        <p:strVal val="visible"/>
                                      </p:to>
                                    </p:set>
                                    <p:animEffect transition="in" filter="barn(inVertical)">
                                      <p:cBhvr>
                                        <p:cTn id="13" dur="500"/>
                                        <p:tgtEl>
                                          <p:spTgt spid="100363"/>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nodeType="clickEffect">
                                  <p:stCondLst>
                                    <p:cond delay="0"/>
                                  </p:stCondLst>
                                  <p:childTnLst>
                                    <p:set>
                                      <p:cBhvr>
                                        <p:cTn id="17" dur="1" fill="hold">
                                          <p:stCondLst>
                                            <p:cond delay="0"/>
                                          </p:stCondLst>
                                        </p:cTn>
                                        <p:tgtEl>
                                          <p:spTgt spid="100357"/>
                                        </p:tgtEl>
                                        <p:attrNameLst>
                                          <p:attrName>style.visibility</p:attrName>
                                        </p:attrNameLst>
                                      </p:cBhvr>
                                      <p:to>
                                        <p:strVal val="visible"/>
                                      </p:to>
                                    </p:set>
                                    <p:animEffect transition="in" filter="circle(in)">
                                      <p:cBhvr>
                                        <p:cTn id="18" dur="2000"/>
                                        <p:tgtEl>
                                          <p:spTgt spid="100357"/>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100364"/>
                                        </p:tgtEl>
                                        <p:attrNameLst>
                                          <p:attrName>style.visibility</p:attrName>
                                        </p:attrNameLst>
                                      </p:cBhvr>
                                      <p:to>
                                        <p:strVal val="visible"/>
                                      </p:to>
                                    </p:set>
                                    <p:animEffect transition="in" filter="circle(in)">
                                      <p:cBhvr>
                                        <p:cTn id="23" dur="2000"/>
                                        <p:tgtEl>
                                          <p:spTgt spid="100364"/>
                                        </p:tgtEl>
                                      </p:cBhvr>
                                    </p:animEffect>
                                  </p:childTnLst>
                                </p:cTn>
                              </p:par>
                            </p:childTnLst>
                          </p:cTn>
                        </p:par>
                      </p:childTnLst>
                    </p:cTn>
                  </p:par>
                  <p:par>
                    <p:cTn id="24" fill="hold">
                      <p:stCondLst>
                        <p:cond delay="indefinite"/>
                      </p:stCondLst>
                      <p:childTnLst>
                        <p:par>
                          <p:cTn id="25" fill="hold">
                            <p:stCondLst>
                              <p:cond delay="0"/>
                            </p:stCondLst>
                            <p:childTnLst>
                              <p:par>
                                <p:cTn id="26" presetID="21" presetClass="entr" presetSubtype="1" fill="hold" nodeType="clickEffect">
                                  <p:stCondLst>
                                    <p:cond delay="0"/>
                                  </p:stCondLst>
                                  <p:childTnLst>
                                    <p:set>
                                      <p:cBhvr>
                                        <p:cTn id="27" dur="1" fill="hold">
                                          <p:stCondLst>
                                            <p:cond delay="0"/>
                                          </p:stCondLst>
                                        </p:cTn>
                                        <p:tgtEl>
                                          <p:spTgt spid="100358"/>
                                        </p:tgtEl>
                                        <p:attrNameLst>
                                          <p:attrName>style.visibility</p:attrName>
                                        </p:attrNameLst>
                                      </p:cBhvr>
                                      <p:to>
                                        <p:strVal val="visible"/>
                                      </p:to>
                                    </p:set>
                                    <p:animEffect transition="in" filter="wheel(1)">
                                      <p:cBhvr>
                                        <p:cTn id="28" dur="2000"/>
                                        <p:tgtEl>
                                          <p:spTgt spid="100358"/>
                                        </p:tgtEl>
                                      </p:cBhvr>
                                    </p:animEffec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00365"/>
                                        </p:tgtEl>
                                        <p:attrNameLst>
                                          <p:attrName>style.visibility</p:attrName>
                                        </p:attrNameLst>
                                      </p:cBhvr>
                                      <p:to>
                                        <p:strVal val="visible"/>
                                      </p:to>
                                    </p:set>
                                    <p:animEffect transition="in" filter="fade">
                                      <p:cBhvr>
                                        <p:cTn id="33" dur="1000"/>
                                        <p:tgtEl>
                                          <p:spTgt spid="100365"/>
                                        </p:tgtEl>
                                      </p:cBhvr>
                                    </p:animEffect>
                                    <p:anim calcmode="lin" valueType="num">
                                      <p:cBhvr>
                                        <p:cTn id="34" dur="1000" fill="hold"/>
                                        <p:tgtEl>
                                          <p:spTgt spid="100365"/>
                                        </p:tgtEl>
                                        <p:attrNameLst>
                                          <p:attrName>ppt_x</p:attrName>
                                        </p:attrNameLst>
                                      </p:cBhvr>
                                      <p:tavLst>
                                        <p:tav tm="0">
                                          <p:val>
                                            <p:strVal val="#ppt_x"/>
                                          </p:val>
                                        </p:tav>
                                        <p:tav tm="100000">
                                          <p:val>
                                            <p:strVal val="#ppt_x"/>
                                          </p:val>
                                        </p:tav>
                                      </p:tavLst>
                                    </p:anim>
                                    <p:anim calcmode="lin" valueType="num">
                                      <p:cBhvr>
                                        <p:cTn id="35" dur="1000" fill="hold"/>
                                        <p:tgtEl>
                                          <p:spTgt spid="100365"/>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nodeType="clickEffect">
                                  <p:stCondLst>
                                    <p:cond delay="0"/>
                                  </p:stCondLst>
                                  <p:childTnLst>
                                    <p:set>
                                      <p:cBhvr>
                                        <p:cTn id="39" dur="1" fill="hold">
                                          <p:stCondLst>
                                            <p:cond delay="0"/>
                                          </p:stCondLst>
                                        </p:cTn>
                                        <p:tgtEl>
                                          <p:spTgt spid="100356"/>
                                        </p:tgtEl>
                                        <p:attrNameLst>
                                          <p:attrName>style.visibility</p:attrName>
                                        </p:attrNameLst>
                                      </p:cBhvr>
                                      <p:to>
                                        <p:strVal val="visible"/>
                                      </p:to>
                                    </p:set>
                                    <p:anim calcmode="lin" valueType="num">
                                      <p:cBhvr additive="base">
                                        <p:cTn id="40" dur="500" fill="hold"/>
                                        <p:tgtEl>
                                          <p:spTgt spid="100356"/>
                                        </p:tgtEl>
                                        <p:attrNameLst>
                                          <p:attrName>ppt_x</p:attrName>
                                        </p:attrNameLst>
                                      </p:cBhvr>
                                      <p:tavLst>
                                        <p:tav tm="0">
                                          <p:val>
                                            <p:strVal val="#ppt_x"/>
                                          </p:val>
                                        </p:tav>
                                        <p:tav tm="100000">
                                          <p:val>
                                            <p:strVal val="#ppt_x"/>
                                          </p:val>
                                        </p:tav>
                                      </p:tavLst>
                                    </p:anim>
                                    <p:anim calcmode="lin" valueType="num">
                                      <p:cBhvr additive="base">
                                        <p:cTn id="41" dur="500" fill="hold"/>
                                        <p:tgtEl>
                                          <p:spTgt spid="100356"/>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grpId="0" nodeType="clickEffect">
                                  <p:stCondLst>
                                    <p:cond delay="0"/>
                                  </p:stCondLst>
                                  <p:childTnLst>
                                    <p:set>
                                      <p:cBhvr>
                                        <p:cTn id="45" dur="1" fill="hold">
                                          <p:stCondLst>
                                            <p:cond delay="0"/>
                                          </p:stCondLst>
                                        </p:cTn>
                                        <p:tgtEl>
                                          <p:spTgt spid="100367"/>
                                        </p:tgtEl>
                                        <p:attrNameLst>
                                          <p:attrName>style.visibility</p:attrName>
                                        </p:attrNameLst>
                                      </p:cBhvr>
                                      <p:to>
                                        <p:strVal val="visible"/>
                                      </p:to>
                                    </p:set>
                                    <p:animEffect transition="in" filter="barn(inVertical)">
                                      <p:cBhvr>
                                        <p:cTn id="46" dur="500"/>
                                        <p:tgtEl>
                                          <p:spTgt spid="100367"/>
                                        </p:tgtEl>
                                      </p:cBhvr>
                                    </p:animEffect>
                                  </p:childTnLst>
                                </p:cTn>
                              </p:par>
                            </p:childTnLst>
                          </p:cTn>
                        </p:par>
                      </p:childTnLst>
                    </p:cTn>
                  </p:par>
                  <p:par>
                    <p:cTn id="47" fill="hold">
                      <p:stCondLst>
                        <p:cond delay="indefinite"/>
                      </p:stCondLst>
                      <p:childTnLst>
                        <p:par>
                          <p:cTn id="48" fill="hold">
                            <p:stCondLst>
                              <p:cond delay="0"/>
                            </p:stCondLst>
                            <p:childTnLst>
                              <p:par>
                                <p:cTn id="49" presetID="6" presetClass="entr" presetSubtype="16" fill="hold" nodeType="clickEffect">
                                  <p:stCondLst>
                                    <p:cond delay="0"/>
                                  </p:stCondLst>
                                  <p:childTnLst>
                                    <p:set>
                                      <p:cBhvr>
                                        <p:cTn id="50" dur="1" fill="hold">
                                          <p:stCondLst>
                                            <p:cond delay="0"/>
                                          </p:stCondLst>
                                        </p:cTn>
                                        <p:tgtEl>
                                          <p:spTgt spid="100361"/>
                                        </p:tgtEl>
                                        <p:attrNameLst>
                                          <p:attrName>style.visibility</p:attrName>
                                        </p:attrNameLst>
                                      </p:cBhvr>
                                      <p:to>
                                        <p:strVal val="visible"/>
                                      </p:to>
                                    </p:set>
                                    <p:animEffect transition="in" filter="circle(in)">
                                      <p:cBhvr>
                                        <p:cTn id="51" dur="2000"/>
                                        <p:tgtEl>
                                          <p:spTgt spid="100361"/>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4" fill="hold" grpId="0" nodeType="clickEffect">
                                  <p:stCondLst>
                                    <p:cond delay="0"/>
                                  </p:stCondLst>
                                  <p:childTnLst>
                                    <p:set>
                                      <p:cBhvr>
                                        <p:cTn id="55" dur="1" fill="hold">
                                          <p:stCondLst>
                                            <p:cond delay="0"/>
                                          </p:stCondLst>
                                        </p:cTn>
                                        <p:tgtEl>
                                          <p:spTgt spid="100369"/>
                                        </p:tgtEl>
                                        <p:attrNameLst>
                                          <p:attrName>style.visibility</p:attrName>
                                        </p:attrNameLst>
                                      </p:cBhvr>
                                      <p:to>
                                        <p:strVal val="visible"/>
                                      </p:to>
                                    </p:set>
                                    <p:animEffect transition="in" filter="wipe(down)">
                                      <p:cBhvr>
                                        <p:cTn id="56" dur="500"/>
                                        <p:tgtEl>
                                          <p:spTgt spid="1003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363" grpId="0" animBg="1"/>
      <p:bldP spid="100364" grpId="0" animBg="1"/>
      <p:bldP spid="100365" grpId="0" animBg="1"/>
      <p:bldP spid="100367" grpId="0" animBg="1"/>
      <p:bldP spid="10036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 Box 2"/>
          <p:cNvSpPr txBox="1">
            <a:spLocks noChangeArrowheads="1"/>
          </p:cNvSpPr>
          <p:nvPr/>
        </p:nvSpPr>
        <p:spPr bwMode="auto">
          <a:xfrm>
            <a:off x="2727325" y="341313"/>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altLang="en-US" smtClean="0">
              <a:solidFill>
                <a:srgbClr val="000000"/>
              </a:solidFill>
            </a:endParaRPr>
          </a:p>
        </p:txBody>
      </p:sp>
      <p:pic>
        <p:nvPicPr>
          <p:cNvPr id="36867" name="Picture 3" descr="rosecornerl[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5904493">
            <a:off x="8038957" y="5758505"/>
            <a:ext cx="823913" cy="116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9" name="AutoShape 5"/>
          <p:cNvSpPr>
            <a:spLocks noChangeArrowheads="1"/>
          </p:cNvSpPr>
          <p:nvPr/>
        </p:nvSpPr>
        <p:spPr bwMode="auto">
          <a:xfrm>
            <a:off x="685800" y="120650"/>
            <a:ext cx="8305800" cy="600075"/>
          </a:xfrm>
          <a:prstGeom prst="roundRect">
            <a:avLst>
              <a:gd name="adj" fmla="val 16667"/>
            </a:avLst>
          </a:prstGeom>
          <a:solidFill>
            <a:srgbClr val="F8C8F6"/>
          </a:solidFill>
          <a:ln w="38100">
            <a:solidFill>
              <a:srgbClr val="FFFB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just"/>
            <a:endParaRPr lang="en-US" altLang="en-US" smtClean="0">
              <a:solidFill>
                <a:srgbClr val="000000"/>
              </a:solidFill>
            </a:endParaRPr>
          </a:p>
        </p:txBody>
      </p:sp>
      <p:sp>
        <p:nvSpPr>
          <p:cNvPr id="36872" name="Line 8"/>
          <p:cNvSpPr>
            <a:spLocks noChangeShapeType="1"/>
          </p:cNvSpPr>
          <p:nvPr/>
        </p:nvSpPr>
        <p:spPr bwMode="auto">
          <a:xfrm>
            <a:off x="5023407" y="934559"/>
            <a:ext cx="0" cy="5865290"/>
          </a:xfrm>
          <a:prstGeom prst="line">
            <a:avLst/>
          </a:prstGeom>
          <a:noFill/>
          <a:ln w="38100" cmpd="dbl">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mtClean="0">
              <a:solidFill>
                <a:srgbClr val="000000"/>
              </a:solidFill>
            </a:endParaRPr>
          </a:p>
        </p:txBody>
      </p:sp>
      <p:sp>
        <p:nvSpPr>
          <p:cNvPr id="36873" name="Line 9"/>
          <p:cNvSpPr>
            <a:spLocks noChangeShapeType="1"/>
          </p:cNvSpPr>
          <p:nvPr/>
        </p:nvSpPr>
        <p:spPr bwMode="auto">
          <a:xfrm>
            <a:off x="128483" y="1025198"/>
            <a:ext cx="8936679" cy="1588"/>
          </a:xfrm>
          <a:prstGeom prst="line">
            <a:avLst/>
          </a:prstGeom>
          <a:noFill/>
          <a:ln w="38100" cmpd="dbl">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mtClean="0">
              <a:solidFill>
                <a:srgbClr val="000000"/>
              </a:solidFill>
            </a:endParaRPr>
          </a:p>
        </p:txBody>
      </p:sp>
      <p:sp>
        <p:nvSpPr>
          <p:cNvPr id="13" name="Title 1"/>
          <p:cNvSpPr>
            <a:spLocks noGrp="1"/>
          </p:cNvSpPr>
          <p:nvPr>
            <p:ph type="title"/>
          </p:nvPr>
        </p:nvSpPr>
        <p:spPr>
          <a:xfrm>
            <a:off x="458303" y="137216"/>
            <a:ext cx="8229600" cy="796597"/>
          </a:xfrm>
        </p:spPr>
        <p:txBody>
          <a:bodyPr/>
          <a:lstStyle/>
          <a:p>
            <a:r>
              <a:rPr lang="en-US" sz="2800" b="1" i="1" dirty="0" smtClean="0">
                <a:latin typeface="Times New Roman" panose="02020603050405020304" pitchFamily="18" charset="0"/>
                <a:cs typeface="Times New Roman" panose="02020603050405020304" pitchFamily="18" charset="0"/>
              </a:rPr>
              <a:t>Tiết 91– Tiếng Việt </a:t>
            </a:r>
            <a:r>
              <a:rPr lang="en-US" dirty="0" smtClean="0">
                <a:latin typeface="Times New Roman" panose="02020603050405020304" pitchFamily="18" charset="0"/>
                <a:cs typeface="Times New Roman" panose="02020603050405020304" pitchFamily="18" charset="0"/>
              </a:rPr>
              <a:t>:</a:t>
            </a:r>
            <a:r>
              <a:rPr lang="en-US" sz="3200" b="1" dirty="0" smtClean="0">
                <a:latin typeface="Times New Roman" panose="02020603050405020304" pitchFamily="18" charset="0"/>
                <a:cs typeface="Times New Roman" panose="02020603050405020304" pitchFamily="18" charset="0"/>
              </a:rPr>
              <a:t/>
            </a:r>
            <a:br>
              <a:rPr lang="en-US" sz="3200" b="1" dirty="0" smtClean="0">
                <a:latin typeface="Times New Roman" panose="02020603050405020304" pitchFamily="18" charset="0"/>
                <a:cs typeface="Times New Roman" panose="02020603050405020304" pitchFamily="18" charset="0"/>
              </a:rPr>
            </a:br>
            <a:r>
              <a:rPr lang="en-US" sz="3200" b="1" dirty="0" smtClean="0">
                <a:latin typeface="Times New Roman" panose="02020603050405020304" pitchFamily="18" charset="0"/>
                <a:cs typeface="Times New Roman" panose="02020603050405020304" pitchFamily="18" charset="0"/>
              </a:rPr>
              <a:t>			</a:t>
            </a:r>
            <a:endParaRPr lang="en-US" sz="2800" b="1" i="1" dirty="0">
              <a:solidFill>
                <a:srgbClr val="00B050"/>
              </a:solidFill>
              <a:latin typeface="Times New Roman" panose="02020603050405020304" pitchFamily="18" charset="0"/>
              <a:cs typeface="Times New Roman" panose="02020603050405020304" pitchFamily="18" charset="0"/>
            </a:endParaRPr>
          </a:p>
        </p:txBody>
      </p:sp>
      <p:pic>
        <p:nvPicPr>
          <p:cNvPr id="624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776848">
            <a:off x="-20955" y="5423437"/>
            <a:ext cx="1188259" cy="10525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a:xfrm>
            <a:off x="2133600" y="6221289"/>
            <a:ext cx="2133600" cy="457200"/>
          </a:xfrm>
        </p:spPr>
        <p:txBody>
          <a:bodyPr/>
          <a:lstStyle/>
          <a:p>
            <a:pPr>
              <a:defRPr/>
            </a:pPr>
            <a:fld id="{4CD2463F-1EAE-4305-90D4-F5FA7336EFA7}" type="slidenum">
              <a:rPr lang="en-US" sz="2800" b="1" smtClean="0">
                <a:solidFill>
                  <a:srgbClr val="7F2617"/>
                </a:solidFill>
              </a:rPr>
              <a:pPr>
                <a:defRPr/>
              </a:pPr>
              <a:t>6</a:t>
            </a:fld>
            <a:endParaRPr lang="en-US" sz="2800" b="1" dirty="0">
              <a:solidFill>
                <a:srgbClr val="7F2617"/>
              </a:solidFill>
            </a:endParaRPr>
          </a:p>
        </p:txBody>
      </p:sp>
      <p:sp>
        <p:nvSpPr>
          <p:cNvPr id="15" name="WordArt 4"/>
          <p:cNvSpPr>
            <a:spLocks noChangeArrowheads="1" noChangeShapeType="1" noTextEdit="1"/>
          </p:cNvSpPr>
          <p:nvPr/>
        </p:nvSpPr>
        <p:spPr bwMode="auto">
          <a:xfrm>
            <a:off x="4495800" y="133887"/>
            <a:ext cx="4343400" cy="533400"/>
          </a:xfrm>
          <a:prstGeom prst="rect">
            <a:avLst/>
          </a:prstGeom>
        </p:spPr>
        <p:txBody>
          <a:bodyPr wrap="none" fromWordArt="1">
            <a:prstTxWarp prst="textPlain">
              <a:avLst>
                <a:gd name="adj" fmla="val 50000"/>
              </a:avLst>
            </a:prstTxWarp>
          </a:bodyPr>
          <a:lstStyle/>
          <a:p>
            <a:pPr algn="ctr" eaLnBrk="1" hangingPunct="1"/>
            <a:r>
              <a:rPr lang="vi-VN" sz="3600" b="1" kern="10" dirty="0">
                <a:ln w="12700">
                  <a:solidFill>
                    <a:srgbClr val="EAEAEA"/>
                  </a:solidFill>
                  <a:round/>
                  <a:headEnd/>
                  <a:tailEnd/>
                </a:ln>
                <a:solidFill>
                  <a:srgbClr val="0000FF"/>
                </a:solidFill>
                <a:effectLst>
                  <a:outerShdw dist="35921" dir="2700000" sy="50000" kx="2115830" algn="bl" rotWithShape="0">
                    <a:srgbClr val="C0C0C0">
                      <a:alpha val="80000"/>
                    </a:srgbClr>
                  </a:outerShdw>
                </a:effectLst>
                <a:latin typeface="Times New Roman" pitchFamily="18" charset="0"/>
                <a:cs typeface="Times New Roman" pitchFamily="18" charset="0"/>
              </a:rPr>
              <a:t>NHÂN HÓA</a:t>
            </a:r>
            <a:endParaRPr lang="en-US" sz="3600" b="1" kern="10" dirty="0">
              <a:ln w="12700">
                <a:solidFill>
                  <a:srgbClr val="EAEAEA"/>
                </a:solidFill>
                <a:round/>
                <a:headEnd/>
                <a:tailEnd/>
              </a:ln>
              <a:solidFill>
                <a:srgbClr val="0000FF"/>
              </a:solidFill>
              <a:effectLst>
                <a:outerShdw dist="35921" dir="2700000" sy="50000" kx="2115830" algn="bl" rotWithShape="0">
                  <a:srgbClr val="C0C0C0">
                    <a:alpha val="80000"/>
                  </a:srgbClr>
                </a:outerShdw>
              </a:effectLst>
              <a:latin typeface="Times New Roman" pitchFamily="18" charset="0"/>
              <a:cs typeface="Times New Roman" pitchFamily="18" charset="0"/>
            </a:endParaRPr>
          </a:p>
        </p:txBody>
      </p:sp>
      <p:sp>
        <p:nvSpPr>
          <p:cNvPr id="16" name="Rectangle 2"/>
          <p:cNvSpPr>
            <a:spLocks noChangeArrowheads="1"/>
          </p:cNvSpPr>
          <p:nvPr/>
        </p:nvSpPr>
        <p:spPr bwMode="auto">
          <a:xfrm>
            <a:off x="1058" y="1069865"/>
            <a:ext cx="5022350" cy="2462213"/>
          </a:xfrm>
          <a:prstGeom prst="rect">
            <a:avLst/>
          </a:prstGeom>
          <a:noFill/>
          <a:ln>
            <a:noFill/>
          </a:ln>
          <a:effectLst/>
          <a:extLst>
            <a:ext uri="{909E8E84-426E-40DD-AFC4-6F175D3DCCD1}">
              <a14:hiddenFill xmlns:a14="http://schemas.microsoft.com/office/drawing/2010/main">
                <a:solidFill>
                  <a:srgbClr val="33CC33"/>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68686"/>
                  </a:outerShdw>
                </a:effectLst>
              </a14:hiddenEffects>
            </a:ext>
          </a:extLst>
        </p:spPr>
        <p:txBody>
          <a:bodyPr wrap="square">
            <a:spAutoFit/>
            <a:flatTx/>
          </a:bodyPr>
          <a:lstStyle/>
          <a:p>
            <a:pPr eaLnBrk="1" hangingPunct="1">
              <a:spcBef>
                <a:spcPts val="0"/>
              </a:spcBef>
            </a:pPr>
            <a:r>
              <a:rPr lang="en-US" sz="2800" b="1" dirty="0" smtClean="0">
                <a:solidFill>
                  <a:srgbClr val="0000FF"/>
                </a:solidFill>
                <a:latin typeface=".VnTimeH" pitchFamily="34" charset="0"/>
              </a:rPr>
              <a:t>i. </a:t>
            </a:r>
            <a:r>
              <a:rPr lang="en-US" sz="2800" b="1" dirty="0" smtClean="0">
                <a:solidFill>
                  <a:srgbClr val="0000FF"/>
                </a:solidFill>
                <a:latin typeface="Times New Roman" pitchFamily="18" charset="0"/>
                <a:cs typeface="Times New Roman" pitchFamily="18" charset="0"/>
              </a:rPr>
              <a:t>TÌM HIỂU BÀI</a:t>
            </a:r>
            <a:endParaRPr lang="en-US" sz="2800" b="1" dirty="0">
              <a:solidFill>
                <a:srgbClr val="0000FF"/>
              </a:solidFill>
              <a:latin typeface="Times New Roman" pitchFamily="18" charset="0"/>
              <a:cs typeface="Times New Roman" pitchFamily="18" charset="0"/>
            </a:endParaRPr>
          </a:p>
          <a:p>
            <a:pPr eaLnBrk="1" hangingPunct="1">
              <a:spcBef>
                <a:spcPts val="0"/>
              </a:spcBef>
              <a:buFontTx/>
              <a:buAutoNum type="arabicPeriod"/>
            </a:pPr>
            <a:r>
              <a:rPr lang="en-US" sz="2800" b="1" i="1" u="sng" dirty="0" smtClean="0">
                <a:solidFill>
                  <a:srgbClr val="0000FF"/>
                </a:solidFill>
                <a:latin typeface="Times New Roman" pitchFamily="18" charset="0"/>
                <a:cs typeface="Times New Roman" pitchFamily="18" charset="0"/>
              </a:rPr>
              <a:t>Nhân hoá là gì? </a:t>
            </a:r>
          </a:p>
          <a:p>
            <a:pPr eaLnBrk="1" hangingPunct="1">
              <a:spcBef>
                <a:spcPts val="0"/>
              </a:spcBef>
            </a:pPr>
            <a:r>
              <a:rPr lang="en-US" sz="2800" dirty="0" smtClean="0">
                <a:solidFill>
                  <a:srgbClr val="0000FF"/>
                </a:solidFill>
                <a:latin typeface="Times New Roman" pitchFamily="18" charset="0"/>
                <a:cs typeface="Times New Roman" pitchFamily="18" charset="0"/>
              </a:rPr>
              <a:t> </a:t>
            </a:r>
            <a:r>
              <a:rPr lang="en-US" sz="2800" b="1" i="1" dirty="0" smtClean="0">
                <a:solidFill>
                  <a:srgbClr val="0000FF"/>
                </a:solidFill>
                <a:latin typeface="Times New Roman" pitchFamily="18" charset="0"/>
                <a:cs typeface="Times New Roman" pitchFamily="18" charset="0"/>
              </a:rPr>
              <a:t>a) Khái niệm:</a:t>
            </a:r>
          </a:p>
          <a:p>
            <a:pPr lvl="0" eaLnBrk="1" hangingPunct="1">
              <a:spcBef>
                <a:spcPct val="50000"/>
              </a:spcBef>
            </a:pPr>
            <a:r>
              <a:rPr lang="en-US" sz="2800" b="1" i="1" dirty="0" smtClean="0">
                <a:solidFill>
                  <a:srgbClr val="0000FF"/>
                </a:solidFill>
                <a:latin typeface="Times New Roman" pitchFamily="18" charset="0"/>
                <a:cs typeface="Times New Roman" pitchFamily="18" charset="0"/>
              </a:rPr>
              <a:t> b</a:t>
            </a:r>
            <a:r>
              <a:rPr lang="en-US" sz="2800" b="1" i="1" dirty="0">
                <a:solidFill>
                  <a:srgbClr val="0000FF"/>
                </a:solidFill>
                <a:latin typeface="Times New Roman" pitchFamily="18" charset="0"/>
                <a:cs typeface="Times New Roman" pitchFamily="18" charset="0"/>
              </a:rPr>
              <a:t>) Tác dụng:</a:t>
            </a:r>
          </a:p>
          <a:p>
            <a:pPr eaLnBrk="1" hangingPunct="1">
              <a:spcBef>
                <a:spcPts val="0"/>
              </a:spcBef>
              <a:buFont typeface="Wingdings" pitchFamily="2" charset="2"/>
              <a:buChar char="v"/>
            </a:pPr>
            <a:endParaRPr lang="en-US" sz="2800" kern="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3695305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6">
                                            <p:txEl>
                                              <p:pRg st="3" end="3"/>
                                            </p:txEl>
                                          </p:spTgt>
                                        </p:tgtEl>
                                        <p:attrNameLst>
                                          <p:attrName>style.visibility</p:attrName>
                                        </p:attrNameLst>
                                      </p:cBhvr>
                                      <p:to>
                                        <p:strVal val="visible"/>
                                      </p:to>
                                    </p:set>
                                    <p:animEffect transition="in" filter="fade">
                                      <p:cBhvr>
                                        <p:cTn id="7" dur="1000"/>
                                        <p:tgtEl>
                                          <p:spTgt spid="16">
                                            <p:txEl>
                                              <p:pRg st="3" end="3"/>
                                            </p:txEl>
                                          </p:spTgt>
                                        </p:tgtEl>
                                      </p:cBhvr>
                                    </p:animEffect>
                                    <p:anim calcmode="lin" valueType="num">
                                      <p:cBhvr>
                                        <p:cTn id="8" dur="1000" fill="hold"/>
                                        <p:tgtEl>
                                          <p:spTgt spid="16">
                                            <p:txEl>
                                              <p:pRg st="3" end="3"/>
                                            </p:txEl>
                                          </p:spTgt>
                                        </p:tgtEl>
                                        <p:attrNameLst>
                                          <p:attrName>ppt_x</p:attrName>
                                        </p:attrNameLst>
                                      </p:cBhvr>
                                      <p:tavLst>
                                        <p:tav tm="0">
                                          <p:val>
                                            <p:strVal val="#ppt_x"/>
                                          </p:val>
                                        </p:tav>
                                        <p:tav tm="100000">
                                          <p:val>
                                            <p:strVal val="#ppt_x"/>
                                          </p:val>
                                        </p:tav>
                                      </p:tavLst>
                                    </p:anim>
                                    <p:anim calcmode="lin" valueType="num">
                                      <p:cBhvr>
                                        <p:cTn id="9" dur="1000" fill="hold"/>
                                        <p:tgtEl>
                                          <p:spTgt spid="16">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
            <a:ext cx="8397240" cy="1143000"/>
          </a:xfrm>
        </p:spPr>
        <p:txBody>
          <a:bodyPr/>
          <a:lstStyle/>
          <a:p>
            <a:pPr algn="just"/>
            <a:r>
              <a:rPr lang="en-US" sz="3200" b="1" dirty="0" smtClean="0">
                <a:solidFill>
                  <a:srgbClr val="0000FF"/>
                </a:solidFill>
                <a:latin typeface="Times New Roman" pitchFamily="18" charset="0"/>
                <a:cs typeface="Times New Roman" pitchFamily="18" charset="0"/>
              </a:rPr>
              <a:t>?</a:t>
            </a:r>
            <a:r>
              <a:rPr lang="vi-VN" sz="3200" b="1" dirty="0" smtClean="0">
                <a:solidFill>
                  <a:srgbClr val="0000FF"/>
                </a:solidFill>
                <a:latin typeface="Times New Roman" pitchFamily="18" charset="0"/>
                <a:cs typeface="Times New Roman" pitchFamily="18" charset="0"/>
              </a:rPr>
              <a:t>So sánh </a:t>
            </a:r>
            <a:r>
              <a:rPr lang="vi-VN" sz="3200" b="1" dirty="0">
                <a:solidFill>
                  <a:srgbClr val="0000FF"/>
                </a:solidFill>
                <a:latin typeface="Times New Roman" pitchFamily="18" charset="0"/>
                <a:cs typeface="Times New Roman" pitchFamily="18" charset="0"/>
              </a:rPr>
              <a:t>cách diễn đạt </a:t>
            </a:r>
            <a:r>
              <a:rPr lang="vi-VN" sz="3200" b="1" dirty="0" smtClean="0">
                <a:solidFill>
                  <a:srgbClr val="0000FF"/>
                </a:solidFill>
                <a:latin typeface="Times New Roman" pitchFamily="18" charset="0"/>
                <a:cs typeface="Times New Roman" pitchFamily="18" charset="0"/>
              </a:rPr>
              <a:t>ở</a:t>
            </a:r>
            <a:r>
              <a:rPr lang="en-US" sz="3200" b="1" dirty="0" smtClean="0">
                <a:solidFill>
                  <a:srgbClr val="0000FF"/>
                </a:solidFill>
                <a:latin typeface="Times New Roman" pitchFamily="18" charset="0"/>
                <a:cs typeface="Times New Roman" pitchFamily="18" charset="0"/>
              </a:rPr>
              <a:t> </a:t>
            </a:r>
            <a:r>
              <a:rPr lang="vi-VN" sz="3200" b="1" dirty="0" smtClean="0">
                <a:solidFill>
                  <a:srgbClr val="0000FF"/>
                </a:solidFill>
                <a:latin typeface="Times New Roman" pitchFamily="18" charset="0"/>
                <a:cs typeface="Times New Roman" pitchFamily="18" charset="0"/>
              </a:rPr>
              <a:t>2 </a:t>
            </a:r>
            <a:r>
              <a:rPr lang="vi-VN" sz="3200" b="1" dirty="0">
                <a:solidFill>
                  <a:srgbClr val="0000FF"/>
                </a:solidFill>
                <a:latin typeface="Times New Roman" pitchFamily="18" charset="0"/>
                <a:cs typeface="Times New Roman" pitchFamily="18" charset="0"/>
              </a:rPr>
              <a:t>ví dụ sau và cho biết cách nào hay </a:t>
            </a:r>
            <a:r>
              <a:rPr lang="vi-VN" sz="3200" b="1" dirty="0" smtClean="0">
                <a:solidFill>
                  <a:srgbClr val="0000FF"/>
                </a:solidFill>
                <a:latin typeface="Times New Roman" pitchFamily="18" charset="0"/>
                <a:cs typeface="Times New Roman" pitchFamily="18" charset="0"/>
              </a:rPr>
              <a:t>hơn</a:t>
            </a:r>
            <a:r>
              <a:rPr lang="en-US" sz="3200" b="1" dirty="0" smtClean="0">
                <a:solidFill>
                  <a:srgbClr val="0000FF"/>
                </a:solidFill>
                <a:latin typeface="Times New Roman" pitchFamily="18" charset="0"/>
                <a:cs typeface="Times New Roman" pitchFamily="18" charset="0"/>
              </a:rPr>
              <a:t>? </a:t>
            </a:r>
            <a:r>
              <a:rPr lang="vi-VN" sz="3200" b="1" dirty="0" smtClean="0">
                <a:solidFill>
                  <a:srgbClr val="0000FF"/>
                </a:solidFill>
                <a:latin typeface="Times New Roman" pitchFamily="18" charset="0"/>
                <a:cs typeface="Times New Roman" pitchFamily="18" charset="0"/>
              </a:rPr>
              <a:t>Vì sao</a:t>
            </a:r>
            <a:r>
              <a:rPr lang="vi-VN" sz="3200" b="1" dirty="0">
                <a:solidFill>
                  <a:srgbClr val="0000FF"/>
                </a:solidFill>
                <a:latin typeface="Times New Roman" pitchFamily="18" charset="0"/>
                <a:cs typeface="Times New Roman" pitchFamily="18" charset="0"/>
              </a:rPr>
              <a:t>? </a:t>
            </a:r>
            <a:r>
              <a:rPr lang="en-US" sz="3200" b="1" dirty="0" smtClean="0">
                <a:solidFill>
                  <a:srgbClr val="C00000"/>
                </a:solidFill>
                <a:latin typeface="Times New Roman" pitchFamily="18" charset="0"/>
                <a:cs typeface="Times New Roman" pitchFamily="18" charset="0"/>
              </a:rPr>
              <a:t>(TL nhóm: 2p)</a:t>
            </a:r>
            <a:endParaRPr lang="vi-VN" sz="3200" b="1" dirty="0">
              <a:solidFill>
                <a:srgbClr val="C00000"/>
              </a:solidFill>
              <a:latin typeface="Times New Roman" pitchFamily="18" charset="0"/>
              <a:cs typeface="Times New Roman" pitchFamily="18" charset="0"/>
            </a:endParaRPr>
          </a:p>
        </p:txBody>
      </p:sp>
      <p:sp>
        <p:nvSpPr>
          <p:cNvPr id="3" name="Content Placeholder 2"/>
          <p:cNvSpPr>
            <a:spLocks noGrp="1"/>
          </p:cNvSpPr>
          <p:nvPr>
            <p:ph sz="half" idx="1"/>
          </p:nvPr>
        </p:nvSpPr>
        <p:spPr>
          <a:xfrm>
            <a:off x="149360" y="1224646"/>
            <a:ext cx="4465320" cy="5181601"/>
          </a:xfrm>
          <a:blipFill>
            <a:blip r:embed="rId2"/>
            <a:tile tx="0" ty="0" sx="100000" sy="100000" flip="none" algn="tl"/>
          </a:blipFill>
        </p:spPr>
        <p:txBody>
          <a:bodyPr/>
          <a:lstStyle/>
          <a:p>
            <a:pPr algn="ctr">
              <a:buFont typeface="Wingdings" pitchFamily="2" charset="2"/>
              <a:buChar char="v"/>
            </a:pPr>
            <a:r>
              <a:rPr lang="en-US" sz="3200" b="1" u="sng" dirty="0" smtClean="0">
                <a:solidFill>
                  <a:srgbClr val="660033"/>
                </a:solidFill>
                <a:latin typeface="Times New Roman" pitchFamily="18" charset="0"/>
                <a:cs typeface="Times New Roman" pitchFamily="18" charset="0"/>
              </a:rPr>
              <a:t> Ví </a:t>
            </a:r>
            <a:r>
              <a:rPr lang="en-US" sz="3200" b="1" u="sng" dirty="0">
                <a:solidFill>
                  <a:srgbClr val="660033"/>
                </a:solidFill>
                <a:latin typeface="Times New Roman" pitchFamily="18" charset="0"/>
                <a:cs typeface="Times New Roman" pitchFamily="18" charset="0"/>
              </a:rPr>
              <a:t>dụ </a:t>
            </a:r>
            <a:r>
              <a:rPr lang="en-US" sz="3200" b="1" u="sng" dirty="0" smtClean="0">
                <a:solidFill>
                  <a:srgbClr val="660033"/>
                </a:solidFill>
                <a:latin typeface="Times New Roman" pitchFamily="18" charset="0"/>
                <a:cs typeface="Times New Roman" pitchFamily="18" charset="0"/>
              </a:rPr>
              <a:t>I.1</a:t>
            </a:r>
            <a:endParaRPr lang="vi-VN" sz="3200" b="1" u="sng" dirty="0">
              <a:solidFill>
                <a:srgbClr val="660033"/>
              </a:solidFill>
              <a:latin typeface="Times New Roman" pitchFamily="18" charset="0"/>
              <a:cs typeface="Times New Roman" pitchFamily="18" charset="0"/>
            </a:endParaRPr>
          </a:p>
          <a:p>
            <a:pPr marL="0" indent="0" algn="ctr">
              <a:buNone/>
            </a:pPr>
            <a:endParaRPr lang="en-US" sz="3200" b="1" u="sng" dirty="0">
              <a:solidFill>
                <a:srgbClr val="660033"/>
              </a:solidFill>
              <a:latin typeface="Times New Roman" pitchFamily="18" charset="0"/>
              <a:cs typeface="Times New Roman" pitchFamily="18" charset="0"/>
            </a:endParaRPr>
          </a:p>
        </p:txBody>
      </p:sp>
      <p:sp>
        <p:nvSpPr>
          <p:cNvPr id="4" name="Content Placeholder 3"/>
          <p:cNvSpPr>
            <a:spLocks noGrp="1"/>
          </p:cNvSpPr>
          <p:nvPr>
            <p:ph sz="half" idx="2"/>
          </p:nvPr>
        </p:nvSpPr>
        <p:spPr>
          <a:xfrm>
            <a:off x="4647788" y="1143000"/>
            <a:ext cx="4496212" cy="5257800"/>
          </a:xfrm>
          <a:blipFill>
            <a:blip r:embed="rId2"/>
            <a:tile tx="0" ty="0" sx="100000" sy="100000" flip="none" algn="tl"/>
          </a:blipFill>
        </p:spPr>
        <p:txBody>
          <a:bodyPr/>
          <a:lstStyle/>
          <a:p>
            <a:pPr algn="ctr">
              <a:buFont typeface="Wingdings" pitchFamily="2" charset="2"/>
              <a:buChar char="v"/>
            </a:pPr>
            <a:r>
              <a:rPr lang="en-US" sz="3200" b="1" u="sng" smtClean="0">
                <a:solidFill>
                  <a:srgbClr val="660033"/>
                </a:solidFill>
                <a:latin typeface="Times New Roman" pitchFamily="18" charset="0"/>
                <a:cs typeface="Times New Roman" pitchFamily="18" charset="0"/>
              </a:rPr>
              <a:t> Ví </a:t>
            </a:r>
            <a:r>
              <a:rPr lang="en-US" sz="3200" b="1" u="sng">
                <a:solidFill>
                  <a:srgbClr val="660033"/>
                </a:solidFill>
                <a:latin typeface="Times New Roman" pitchFamily="18" charset="0"/>
                <a:cs typeface="Times New Roman" pitchFamily="18" charset="0"/>
              </a:rPr>
              <a:t>dụ I.2</a:t>
            </a:r>
          </a:p>
          <a:p>
            <a:endParaRPr lang="en-US" sz="3200"/>
          </a:p>
        </p:txBody>
      </p:sp>
      <p:sp>
        <p:nvSpPr>
          <p:cNvPr id="6" name="Text Box 11"/>
          <p:cNvSpPr txBox="1">
            <a:spLocks noChangeArrowheads="1"/>
          </p:cNvSpPr>
          <p:nvPr/>
        </p:nvSpPr>
        <p:spPr bwMode="auto">
          <a:xfrm>
            <a:off x="0" y="1713186"/>
            <a:ext cx="4495800" cy="5016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eaLnBrk="0" hangingPunct="0">
              <a:defRPr sz="2800" u="sng">
                <a:solidFill>
                  <a:schemeClr val="tx1"/>
                </a:solidFill>
                <a:latin typeface=".VnTime" pitchFamily="34" charset="0"/>
                <a:cs typeface="Arial" pitchFamily="34" charset="0"/>
              </a:defRPr>
            </a:lvl1pPr>
            <a:lvl2pPr marL="742950" indent="-285750" eaLnBrk="0" hangingPunct="0">
              <a:defRPr sz="2800" u="sng">
                <a:solidFill>
                  <a:schemeClr val="tx1"/>
                </a:solidFill>
                <a:latin typeface=".VnTime" pitchFamily="34" charset="0"/>
                <a:cs typeface="Arial" pitchFamily="34" charset="0"/>
              </a:defRPr>
            </a:lvl2pPr>
            <a:lvl3pPr eaLnBrk="0" hangingPunct="0">
              <a:defRPr sz="2800" u="sng">
                <a:solidFill>
                  <a:schemeClr val="tx1"/>
                </a:solidFill>
                <a:latin typeface=".VnTime" pitchFamily="34" charset="0"/>
                <a:cs typeface="Arial" pitchFamily="34" charset="0"/>
              </a:defRPr>
            </a:lvl3pPr>
            <a:lvl4pPr marL="1600200" indent="-228600" eaLnBrk="0" hangingPunct="0">
              <a:defRPr sz="2800" u="sng">
                <a:solidFill>
                  <a:schemeClr val="tx1"/>
                </a:solidFill>
                <a:latin typeface=".VnTime" pitchFamily="34" charset="0"/>
                <a:cs typeface="Arial" pitchFamily="34" charset="0"/>
              </a:defRPr>
            </a:lvl4pPr>
            <a:lvl5pPr marL="2057400" indent="-228600" eaLnBrk="0" hangingPunct="0">
              <a:defRPr sz="2800" u="sng">
                <a:solidFill>
                  <a:schemeClr val="tx1"/>
                </a:solidFill>
                <a:latin typeface=".VnTime" pitchFamily="34" charset="0"/>
                <a:cs typeface="Arial" pitchFamily="34" charset="0"/>
              </a:defRPr>
            </a:lvl5pPr>
            <a:lvl6pPr marL="2514600" indent="-228600" eaLnBrk="0" fontAlgn="base" hangingPunct="0">
              <a:spcBef>
                <a:spcPct val="0"/>
              </a:spcBef>
              <a:spcAft>
                <a:spcPct val="0"/>
              </a:spcAft>
              <a:defRPr sz="2800" u="sng">
                <a:solidFill>
                  <a:schemeClr val="tx1"/>
                </a:solidFill>
                <a:latin typeface=".VnTime" pitchFamily="34" charset="0"/>
                <a:cs typeface="Arial" pitchFamily="34" charset="0"/>
              </a:defRPr>
            </a:lvl6pPr>
            <a:lvl7pPr marL="2971800" indent="-228600" eaLnBrk="0" fontAlgn="base" hangingPunct="0">
              <a:spcBef>
                <a:spcPct val="0"/>
              </a:spcBef>
              <a:spcAft>
                <a:spcPct val="0"/>
              </a:spcAft>
              <a:defRPr sz="2800" u="sng">
                <a:solidFill>
                  <a:schemeClr val="tx1"/>
                </a:solidFill>
                <a:latin typeface=".VnTime" pitchFamily="34" charset="0"/>
                <a:cs typeface="Arial" pitchFamily="34" charset="0"/>
              </a:defRPr>
            </a:lvl7pPr>
            <a:lvl8pPr marL="3429000" indent="-228600" eaLnBrk="0" fontAlgn="base" hangingPunct="0">
              <a:spcBef>
                <a:spcPct val="0"/>
              </a:spcBef>
              <a:spcAft>
                <a:spcPct val="0"/>
              </a:spcAft>
              <a:defRPr sz="2800" u="sng">
                <a:solidFill>
                  <a:schemeClr val="tx1"/>
                </a:solidFill>
                <a:latin typeface=".VnTime" pitchFamily="34" charset="0"/>
                <a:cs typeface="Arial" pitchFamily="34" charset="0"/>
              </a:defRPr>
            </a:lvl8pPr>
            <a:lvl9pPr marL="3886200" indent="-228600" eaLnBrk="0" fontAlgn="base" hangingPunct="0">
              <a:spcBef>
                <a:spcPct val="0"/>
              </a:spcBef>
              <a:spcAft>
                <a:spcPct val="0"/>
              </a:spcAft>
              <a:defRPr sz="2800" u="sng">
                <a:solidFill>
                  <a:schemeClr val="tx1"/>
                </a:solidFill>
                <a:latin typeface=".VnTime" pitchFamily="34" charset="0"/>
                <a:cs typeface="Arial" pitchFamily="34" charset="0"/>
              </a:defRPr>
            </a:lvl9pPr>
          </a:lstStyle>
          <a:p>
            <a:pPr marL="122238" lvl="2" indent="-61913" algn="just">
              <a:lnSpc>
                <a:spcPct val="150000"/>
              </a:lnSpc>
            </a:pPr>
            <a:r>
              <a:rPr lang="en-US" sz="3200" b="1" u="none" dirty="0" smtClean="0">
                <a:solidFill>
                  <a:srgbClr val="002060"/>
                </a:solidFill>
                <a:latin typeface="Times New Roman" pitchFamily="18" charset="0"/>
              </a:rPr>
              <a:t>1. Ông trời/ Mặc </a:t>
            </a:r>
            <a:r>
              <a:rPr lang="en-US" sz="3200" b="1" u="none" dirty="0">
                <a:solidFill>
                  <a:srgbClr val="002060"/>
                </a:solidFill>
                <a:latin typeface="Times New Roman" pitchFamily="18" charset="0"/>
              </a:rPr>
              <a:t>áo giáp </a:t>
            </a:r>
            <a:r>
              <a:rPr lang="en-US" sz="3200" b="1" u="none" dirty="0" smtClean="0">
                <a:solidFill>
                  <a:srgbClr val="002060"/>
                </a:solidFill>
                <a:latin typeface="Times New Roman" pitchFamily="18" charset="0"/>
              </a:rPr>
              <a:t>đen/ Ra </a:t>
            </a:r>
            <a:r>
              <a:rPr lang="en-US" sz="3200" b="1" u="none" dirty="0">
                <a:solidFill>
                  <a:srgbClr val="002060"/>
                </a:solidFill>
                <a:latin typeface="Times New Roman" pitchFamily="18" charset="0"/>
              </a:rPr>
              <a:t>trận</a:t>
            </a:r>
          </a:p>
          <a:p>
            <a:pPr marL="122238" lvl="2" indent="-61913" algn="just">
              <a:lnSpc>
                <a:spcPct val="150000"/>
              </a:lnSpc>
            </a:pPr>
            <a:r>
              <a:rPr lang="en-US" sz="3200" b="1" u="none" dirty="0" smtClean="0">
                <a:solidFill>
                  <a:srgbClr val="002060"/>
                </a:solidFill>
                <a:latin typeface="Times New Roman" pitchFamily="18" charset="0"/>
              </a:rPr>
              <a:t>2. Muôn </a:t>
            </a:r>
            <a:r>
              <a:rPr lang="en-US" sz="3200" b="1" u="none" dirty="0">
                <a:solidFill>
                  <a:srgbClr val="002060"/>
                </a:solidFill>
                <a:latin typeface="Times New Roman" pitchFamily="18" charset="0"/>
              </a:rPr>
              <a:t>nghìn cây </a:t>
            </a:r>
            <a:r>
              <a:rPr lang="en-US" sz="3200" b="1" u="none" dirty="0" smtClean="0">
                <a:solidFill>
                  <a:srgbClr val="002060"/>
                </a:solidFill>
                <a:latin typeface="Times New Roman" pitchFamily="18" charset="0"/>
              </a:rPr>
              <a:t>mía/ Múa </a:t>
            </a:r>
            <a:r>
              <a:rPr lang="en-US" sz="3200" b="1" u="none" dirty="0">
                <a:solidFill>
                  <a:srgbClr val="002060"/>
                </a:solidFill>
                <a:latin typeface="Times New Roman" pitchFamily="18" charset="0"/>
              </a:rPr>
              <a:t>gươm</a:t>
            </a:r>
          </a:p>
          <a:p>
            <a:pPr marL="122238" lvl="2" indent="-61913" algn="just">
              <a:lnSpc>
                <a:spcPct val="150000"/>
              </a:lnSpc>
            </a:pPr>
            <a:r>
              <a:rPr lang="en-US" sz="3200" b="1" u="none" dirty="0" smtClean="0">
                <a:solidFill>
                  <a:srgbClr val="002060"/>
                </a:solidFill>
                <a:latin typeface="Times New Roman" pitchFamily="18" charset="0"/>
              </a:rPr>
              <a:t>3. Kiến/ Hành quân/ Đầy đường</a:t>
            </a:r>
            <a:endParaRPr lang="en-US" sz="3200" b="1" u="none" dirty="0">
              <a:solidFill>
                <a:srgbClr val="002060"/>
              </a:solidFill>
              <a:latin typeface="Times New Roman" pitchFamily="18" charset="0"/>
            </a:endParaRPr>
          </a:p>
          <a:p>
            <a:pPr marL="122238" lvl="2" indent="-61913" algn="just"/>
            <a:r>
              <a:rPr lang="en-US" sz="3200" b="1" i="1" u="none" dirty="0">
                <a:solidFill>
                  <a:srgbClr val="002060"/>
                </a:solidFill>
                <a:latin typeface="Times New Roman" pitchFamily="18" charset="0"/>
              </a:rPr>
              <a:t>        </a:t>
            </a:r>
          </a:p>
        </p:txBody>
      </p:sp>
      <p:sp>
        <p:nvSpPr>
          <p:cNvPr id="7" name="Text Box 14"/>
          <p:cNvSpPr txBox="1">
            <a:spLocks noChangeArrowheads="1"/>
          </p:cNvSpPr>
          <p:nvPr/>
        </p:nvSpPr>
        <p:spPr bwMode="auto">
          <a:xfrm>
            <a:off x="4617308" y="1676400"/>
            <a:ext cx="4526692" cy="42780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800" u="sng">
                <a:solidFill>
                  <a:schemeClr val="tx1"/>
                </a:solidFill>
                <a:latin typeface=".VnTime" pitchFamily="34" charset="0"/>
                <a:cs typeface="Arial" pitchFamily="34" charset="0"/>
              </a:defRPr>
            </a:lvl1pPr>
            <a:lvl2pPr marL="742950" indent="-285750" eaLnBrk="0" hangingPunct="0">
              <a:defRPr sz="2800" u="sng">
                <a:solidFill>
                  <a:schemeClr val="tx1"/>
                </a:solidFill>
                <a:latin typeface=".VnTime" pitchFamily="34" charset="0"/>
                <a:cs typeface="Arial" pitchFamily="34" charset="0"/>
              </a:defRPr>
            </a:lvl2pPr>
            <a:lvl3pPr marL="1143000" indent="-228600" eaLnBrk="0" hangingPunct="0">
              <a:defRPr sz="2800" u="sng">
                <a:solidFill>
                  <a:schemeClr val="tx1"/>
                </a:solidFill>
                <a:latin typeface=".VnTime" pitchFamily="34" charset="0"/>
                <a:cs typeface="Arial" pitchFamily="34" charset="0"/>
              </a:defRPr>
            </a:lvl3pPr>
            <a:lvl4pPr marL="1600200" indent="-228600" eaLnBrk="0" hangingPunct="0">
              <a:defRPr sz="2800" u="sng">
                <a:solidFill>
                  <a:schemeClr val="tx1"/>
                </a:solidFill>
                <a:latin typeface=".VnTime" pitchFamily="34" charset="0"/>
                <a:cs typeface="Arial" pitchFamily="34" charset="0"/>
              </a:defRPr>
            </a:lvl4pPr>
            <a:lvl5pPr marL="2057400" indent="-228600" eaLnBrk="0" hangingPunct="0">
              <a:defRPr sz="2800" u="sng">
                <a:solidFill>
                  <a:schemeClr val="tx1"/>
                </a:solidFill>
                <a:latin typeface=".VnTime" pitchFamily="34" charset="0"/>
                <a:cs typeface="Arial" pitchFamily="34" charset="0"/>
              </a:defRPr>
            </a:lvl5pPr>
            <a:lvl6pPr marL="2514600" indent="-228600" eaLnBrk="0" fontAlgn="base" hangingPunct="0">
              <a:spcBef>
                <a:spcPct val="0"/>
              </a:spcBef>
              <a:spcAft>
                <a:spcPct val="0"/>
              </a:spcAft>
              <a:defRPr sz="2800" u="sng">
                <a:solidFill>
                  <a:schemeClr val="tx1"/>
                </a:solidFill>
                <a:latin typeface=".VnTime" pitchFamily="34" charset="0"/>
                <a:cs typeface="Arial" pitchFamily="34" charset="0"/>
              </a:defRPr>
            </a:lvl6pPr>
            <a:lvl7pPr marL="2971800" indent="-228600" eaLnBrk="0" fontAlgn="base" hangingPunct="0">
              <a:spcBef>
                <a:spcPct val="0"/>
              </a:spcBef>
              <a:spcAft>
                <a:spcPct val="0"/>
              </a:spcAft>
              <a:defRPr sz="2800" u="sng">
                <a:solidFill>
                  <a:schemeClr val="tx1"/>
                </a:solidFill>
                <a:latin typeface=".VnTime" pitchFamily="34" charset="0"/>
                <a:cs typeface="Arial" pitchFamily="34" charset="0"/>
              </a:defRPr>
            </a:lvl7pPr>
            <a:lvl8pPr marL="3429000" indent="-228600" eaLnBrk="0" fontAlgn="base" hangingPunct="0">
              <a:spcBef>
                <a:spcPct val="0"/>
              </a:spcBef>
              <a:spcAft>
                <a:spcPct val="0"/>
              </a:spcAft>
              <a:defRPr sz="2800" u="sng">
                <a:solidFill>
                  <a:schemeClr val="tx1"/>
                </a:solidFill>
                <a:latin typeface=".VnTime" pitchFamily="34" charset="0"/>
                <a:cs typeface="Arial" pitchFamily="34" charset="0"/>
              </a:defRPr>
            </a:lvl8pPr>
            <a:lvl9pPr marL="3886200" indent="-228600" eaLnBrk="0" fontAlgn="base" hangingPunct="0">
              <a:spcBef>
                <a:spcPct val="0"/>
              </a:spcBef>
              <a:spcAft>
                <a:spcPct val="0"/>
              </a:spcAft>
              <a:defRPr sz="2800" u="sng">
                <a:solidFill>
                  <a:schemeClr val="tx1"/>
                </a:solidFill>
                <a:latin typeface=".VnTime" pitchFamily="34" charset="0"/>
                <a:cs typeface="Arial" pitchFamily="34" charset="0"/>
              </a:defRPr>
            </a:lvl9pPr>
          </a:lstStyle>
          <a:p>
            <a:pPr algn="just">
              <a:lnSpc>
                <a:spcPct val="150000"/>
              </a:lnSpc>
              <a:spcBef>
                <a:spcPct val="50000"/>
              </a:spcBef>
            </a:pPr>
            <a:r>
              <a:rPr lang="en-US" sz="3200" b="1" u="none" dirty="0" smtClean="0">
                <a:solidFill>
                  <a:srgbClr val="6600FF"/>
                </a:solidFill>
                <a:latin typeface="Times New Roman" pitchFamily="18" charset="0"/>
              </a:rPr>
              <a:t>1. </a:t>
            </a:r>
            <a:r>
              <a:rPr lang="en-US" sz="3200" b="1" u="none" dirty="0" smtClean="0">
                <a:solidFill>
                  <a:srgbClr val="6600FF"/>
                </a:solidFill>
                <a:latin typeface="Times New Roman" pitchFamily="18" charset="0"/>
                <a:cs typeface="Times New Roman" pitchFamily="18" charset="0"/>
              </a:rPr>
              <a:t>Bầu </a:t>
            </a:r>
            <a:r>
              <a:rPr lang="en-US" sz="3200" b="1" u="none" dirty="0">
                <a:solidFill>
                  <a:srgbClr val="6600FF"/>
                </a:solidFill>
                <a:latin typeface="Times New Roman" pitchFamily="18" charset="0"/>
                <a:cs typeface="Times New Roman" pitchFamily="18" charset="0"/>
              </a:rPr>
              <a:t>trời đầy mây đen.</a:t>
            </a:r>
          </a:p>
          <a:p>
            <a:pPr algn="just">
              <a:lnSpc>
                <a:spcPct val="150000"/>
              </a:lnSpc>
              <a:spcBef>
                <a:spcPct val="50000"/>
              </a:spcBef>
            </a:pPr>
            <a:r>
              <a:rPr lang="en-US" sz="3200" b="1" u="none" dirty="0" smtClean="0">
                <a:solidFill>
                  <a:srgbClr val="6600FF"/>
                </a:solidFill>
                <a:latin typeface="Times New Roman" pitchFamily="18" charset="0"/>
                <a:cs typeface="Times New Roman" pitchFamily="18" charset="0"/>
              </a:rPr>
              <a:t>2. Muôn </a:t>
            </a:r>
            <a:r>
              <a:rPr lang="en-US" sz="3200" b="1" u="none" dirty="0">
                <a:solidFill>
                  <a:srgbClr val="6600FF"/>
                </a:solidFill>
                <a:latin typeface="Times New Roman" pitchFamily="18" charset="0"/>
                <a:cs typeface="Times New Roman" pitchFamily="18" charset="0"/>
              </a:rPr>
              <a:t>nghìn cây mía ngả nghiêng, lá bay phấp </a:t>
            </a:r>
            <a:r>
              <a:rPr lang="en-US" sz="3200" b="1" u="none" dirty="0" smtClean="0">
                <a:solidFill>
                  <a:srgbClr val="6600FF"/>
                </a:solidFill>
                <a:latin typeface="Times New Roman" pitchFamily="18" charset="0"/>
                <a:cs typeface="Times New Roman" pitchFamily="18" charset="0"/>
              </a:rPr>
              <a:t>phới.</a:t>
            </a:r>
          </a:p>
          <a:p>
            <a:pPr algn="just">
              <a:lnSpc>
                <a:spcPct val="150000"/>
              </a:lnSpc>
              <a:spcBef>
                <a:spcPct val="50000"/>
              </a:spcBef>
            </a:pPr>
            <a:r>
              <a:rPr lang="en-US" sz="3200" b="1" u="none" dirty="0" smtClean="0">
                <a:solidFill>
                  <a:srgbClr val="6600FF"/>
                </a:solidFill>
                <a:latin typeface="Times New Roman" pitchFamily="18" charset="0"/>
                <a:cs typeface="Times New Roman" pitchFamily="18" charset="0"/>
              </a:rPr>
              <a:t>3. Kiến </a:t>
            </a:r>
            <a:r>
              <a:rPr lang="en-US" sz="3200" b="1" u="none" dirty="0">
                <a:solidFill>
                  <a:srgbClr val="6600FF"/>
                </a:solidFill>
                <a:latin typeface="Times New Roman" pitchFamily="18" charset="0"/>
                <a:cs typeface="Times New Roman" pitchFamily="18" charset="0"/>
              </a:rPr>
              <a:t>bò đầy đường</a:t>
            </a:r>
            <a:r>
              <a:rPr lang="en-US" sz="3200" b="1" u="none" dirty="0">
                <a:solidFill>
                  <a:srgbClr val="6600FF"/>
                </a:solidFill>
                <a:latin typeface="Arial" pitchFamily="34" charset="0"/>
              </a:rPr>
              <a:t>.</a:t>
            </a:r>
          </a:p>
        </p:txBody>
      </p:sp>
      <p:sp>
        <p:nvSpPr>
          <p:cNvPr id="8" name="Slide Number Placeholder 7"/>
          <p:cNvSpPr>
            <a:spLocks noGrp="1"/>
          </p:cNvSpPr>
          <p:nvPr>
            <p:ph type="sldNum" sz="quarter" idx="12"/>
          </p:nvPr>
        </p:nvSpPr>
        <p:spPr>
          <a:xfrm>
            <a:off x="3550508" y="6138679"/>
            <a:ext cx="2133600" cy="596520"/>
          </a:xfrm>
        </p:spPr>
        <p:txBody>
          <a:bodyPr/>
          <a:lstStyle/>
          <a:p>
            <a:fld id="{49336997-C3F8-49F0-B3DC-C239357ADAE0}" type="slidenum">
              <a:rPr lang="en-US" sz="2800" b="1" smtClean="0">
                <a:solidFill>
                  <a:srgbClr val="000000"/>
                </a:solidFill>
              </a:rPr>
              <a:pPr/>
              <a:t>7</a:t>
            </a:fld>
            <a:endParaRPr lang="en-US" sz="2800" b="1" dirty="0">
              <a:solidFill>
                <a:srgbClr val="000000"/>
              </a:solidFill>
            </a:endParaRPr>
          </a:p>
        </p:txBody>
      </p:sp>
      <p:pic>
        <p:nvPicPr>
          <p:cNvPr id="11" name="Picture 3" descr="rosecornerl[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5904493">
            <a:off x="7961333" y="5373468"/>
            <a:ext cx="823913" cy="116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196503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2440" y="30480"/>
            <a:ext cx="8229600" cy="1143000"/>
          </a:xfrm>
        </p:spPr>
        <p:txBody>
          <a:bodyPr/>
          <a:lstStyle/>
          <a:p>
            <a:pPr algn="just"/>
            <a:r>
              <a:rPr lang="vi-VN" sz="2800" b="1">
                <a:solidFill>
                  <a:srgbClr val="660033"/>
                </a:solidFill>
                <a:latin typeface="Times New Roman" pitchFamily="18" charset="0"/>
                <a:cs typeface="Times New Roman" pitchFamily="18" charset="0"/>
              </a:rPr>
              <a:t>Cho biết cách diễn đạt nào hay hơn, sống động hơn? Vì sao?</a:t>
            </a:r>
          </a:p>
        </p:txBody>
      </p:sp>
      <p:sp>
        <p:nvSpPr>
          <p:cNvPr id="3" name="Content Placeholder 2"/>
          <p:cNvSpPr>
            <a:spLocks noGrp="1"/>
          </p:cNvSpPr>
          <p:nvPr>
            <p:ph sz="half" idx="1"/>
          </p:nvPr>
        </p:nvSpPr>
        <p:spPr>
          <a:xfrm>
            <a:off x="106474" y="1142999"/>
            <a:ext cx="4465320" cy="3641943"/>
          </a:xfrm>
          <a:blipFill>
            <a:blip r:embed="rId2"/>
            <a:tile tx="0" ty="0" sx="100000" sy="100000" flip="none" algn="tl"/>
          </a:blipFill>
        </p:spPr>
        <p:txBody>
          <a:bodyPr/>
          <a:lstStyle/>
          <a:p>
            <a:pPr algn="ctr">
              <a:buFont typeface="Wingdings" pitchFamily="2" charset="2"/>
              <a:buChar char="v"/>
            </a:pPr>
            <a:r>
              <a:rPr lang="en-US" b="1" u="sng" dirty="0" smtClean="0">
                <a:solidFill>
                  <a:srgbClr val="660033"/>
                </a:solidFill>
                <a:latin typeface="Times New Roman" pitchFamily="18" charset="0"/>
                <a:cs typeface="Times New Roman" pitchFamily="18" charset="0"/>
              </a:rPr>
              <a:t> Ví </a:t>
            </a:r>
            <a:r>
              <a:rPr lang="en-US" b="1" u="sng" dirty="0">
                <a:solidFill>
                  <a:srgbClr val="660033"/>
                </a:solidFill>
                <a:latin typeface="Times New Roman" pitchFamily="18" charset="0"/>
                <a:cs typeface="Times New Roman" pitchFamily="18" charset="0"/>
              </a:rPr>
              <a:t>dụ </a:t>
            </a:r>
            <a:r>
              <a:rPr lang="en-US" b="1" u="sng" dirty="0" smtClean="0">
                <a:solidFill>
                  <a:srgbClr val="660033"/>
                </a:solidFill>
                <a:latin typeface="Times New Roman" pitchFamily="18" charset="0"/>
                <a:cs typeface="Times New Roman" pitchFamily="18" charset="0"/>
              </a:rPr>
              <a:t>I.1</a:t>
            </a:r>
            <a:endParaRPr lang="vi-VN" b="1" u="sng" dirty="0">
              <a:solidFill>
                <a:srgbClr val="660033"/>
              </a:solidFill>
              <a:latin typeface="Times New Roman" pitchFamily="18" charset="0"/>
              <a:cs typeface="Times New Roman" pitchFamily="18" charset="0"/>
            </a:endParaRPr>
          </a:p>
          <a:p>
            <a:pPr marL="0" indent="0" algn="ctr">
              <a:buNone/>
            </a:pPr>
            <a:endParaRPr lang="en-US" b="1" u="sng" dirty="0">
              <a:solidFill>
                <a:srgbClr val="660033"/>
              </a:solidFill>
              <a:latin typeface="Times New Roman" pitchFamily="18" charset="0"/>
              <a:cs typeface="Times New Roman" pitchFamily="18" charset="0"/>
            </a:endParaRPr>
          </a:p>
        </p:txBody>
      </p:sp>
      <p:sp>
        <p:nvSpPr>
          <p:cNvPr id="4" name="Content Placeholder 3"/>
          <p:cNvSpPr>
            <a:spLocks noGrp="1"/>
          </p:cNvSpPr>
          <p:nvPr>
            <p:ph sz="half" idx="2"/>
          </p:nvPr>
        </p:nvSpPr>
        <p:spPr>
          <a:xfrm>
            <a:off x="4647788" y="1142999"/>
            <a:ext cx="4496212" cy="3641943"/>
          </a:xfrm>
          <a:blipFill>
            <a:blip r:embed="rId2"/>
            <a:tile tx="0" ty="0" sx="100000" sy="100000" flip="none" algn="tl"/>
          </a:blipFill>
        </p:spPr>
        <p:txBody>
          <a:bodyPr/>
          <a:lstStyle/>
          <a:p>
            <a:pPr algn="ctr">
              <a:buFont typeface="Wingdings" pitchFamily="2" charset="2"/>
              <a:buChar char="v"/>
            </a:pPr>
            <a:r>
              <a:rPr lang="en-US" b="1" u="sng" dirty="0" smtClean="0">
                <a:solidFill>
                  <a:srgbClr val="660033"/>
                </a:solidFill>
                <a:latin typeface="Times New Roman" pitchFamily="18" charset="0"/>
                <a:cs typeface="Times New Roman" pitchFamily="18" charset="0"/>
              </a:rPr>
              <a:t> Ví </a:t>
            </a:r>
            <a:r>
              <a:rPr lang="en-US" b="1" u="sng" dirty="0">
                <a:solidFill>
                  <a:srgbClr val="660033"/>
                </a:solidFill>
                <a:latin typeface="Times New Roman" pitchFamily="18" charset="0"/>
                <a:cs typeface="Times New Roman" pitchFamily="18" charset="0"/>
              </a:rPr>
              <a:t>dụ I.2</a:t>
            </a:r>
          </a:p>
          <a:p>
            <a:endParaRPr lang="en-US" dirty="0"/>
          </a:p>
        </p:txBody>
      </p:sp>
      <p:sp>
        <p:nvSpPr>
          <p:cNvPr id="6" name="Text Box 11"/>
          <p:cNvSpPr txBox="1">
            <a:spLocks noChangeArrowheads="1"/>
          </p:cNvSpPr>
          <p:nvPr/>
        </p:nvSpPr>
        <p:spPr bwMode="auto">
          <a:xfrm>
            <a:off x="30480" y="1676400"/>
            <a:ext cx="4617308" cy="31085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defRPr sz="2800" u="sng">
                <a:solidFill>
                  <a:schemeClr val="tx1"/>
                </a:solidFill>
                <a:latin typeface=".VnTime" pitchFamily="34" charset="0"/>
                <a:cs typeface="Arial" pitchFamily="34" charset="0"/>
              </a:defRPr>
            </a:lvl1pPr>
            <a:lvl2pPr marL="742950" indent="-285750" eaLnBrk="0" hangingPunct="0">
              <a:defRPr sz="2800" u="sng">
                <a:solidFill>
                  <a:schemeClr val="tx1"/>
                </a:solidFill>
                <a:latin typeface=".VnTime" pitchFamily="34" charset="0"/>
                <a:cs typeface="Arial" pitchFamily="34" charset="0"/>
              </a:defRPr>
            </a:lvl2pPr>
            <a:lvl3pPr eaLnBrk="0" hangingPunct="0">
              <a:defRPr sz="2800" u="sng">
                <a:solidFill>
                  <a:schemeClr val="tx1"/>
                </a:solidFill>
                <a:latin typeface=".VnTime" pitchFamily="34" charset="0"/>
                <a:cs typeface="Arial" pitchFamily="34" charset="0"/>
              </a:defRPr>
            </a:lvl3pPr>
            <a:lvl4pPr marL="1600200" indent="-228600" eaLnBrk="0" hangingPunct="0">
              <a:defRPr sz="2800" u="sng">
                <a:solidFill>
                  <a:schemeClr val="tx1"/>
                </a:solidFill>
                <a:latin typeface=".VnTime" pitchFamily="34" charset="0"/>
                <a:cs typeface="Arial" pitchFamily="34" charset="0"/>
              </a:defRPr>
            </a:lvl4pPr>
            <a:lvl5pPr marL="2057400" indent="-228600" eaLnBrk="0" hangingPunct="0">
              <a:defRPr sz="2800" u="sng">
                <a:solidFill>
                  <a:schemeClr val="tx1"/>
                </a:solidFill>
                <a:latin typeface=".VnTime" pitchFamily="34" charset="0"/>
                <a:cs typeface="Arial" pitchFamily="34" charset="0"/>
              </a:defRPr>
            </a:lvl5pPr>
            <a:lvl6pPr marL="2514600" indent="-228600" eaLnBrk="0" fontAlgn="base" hangingPunct="0">
              <a:spcBef>
                <a:spcPct val="0"/>
              </a:spcBef>
              <a:spcAft>
                <a:spcPct val="0"/>
              </a:spcAft>
              <a:defRPr sz="2800" u="sng">
                <a:solidFill>
                  <a:schemeClr val="tx1"/>
                </a:solidFill>
                <a:latin typeface=".VnTime" pitchFamily="34" charset="0"/>
                <a:cs typeface="Arial" pitchFamily="34" charset="0"/>
              </a:defRPr>
            </a:lvl6pPr>
            <a:lvl7pPr marL="2971800" indent="-228600" eaLnBrk="0" fontAlgn="base" hangingPunct="0">
              <a:spcBef>
                <a:spcPct val="0"/>
              </a:spcBef>
              <a:spcAft>
                <a:spcPct val="0"/>
              </a:spcAft>
              <a:defRPr sz="2800" u="sng">
                <a:solidFill>
                  <a:schemeClr val="tx1"/>
                </a:solidFill>
                <a:latin typeface=".VnTime" pitchFamily="34" charset="0"/>
                <a:cs typeface="Arial" pitchFamily="34" charset="0"/>
              </a:defRPr>
            </a:lvl7pPr>
            <a:lvl8pPr marL="3429000" indent="-228600" eaLnBrk="0" fontAlgn="base" hangingPunct="0">
              <a:spcBef>
                <a:spcPct val="0"/>
              </a:spcBef>
              <a:spcAft>
                <a:spcPct val="0"/>
              </a:spcAft>
              <a:defRPr sz="2800" u="sng">
                <a:solidFill>
                  <a:schemeClr val="tx1"/>
                </a:solidFill>
                <a:latin typeface=".VnTime" pitchFamily="34" charset="0"/>
                <a:cs typeface="Arial" pitchFamily="34" charset="0"/>
              </a:defRPr>
            </a:lvl8pPr>
            <a:lvl9pPr marL="3886200" indent="-228600" eaLnBrk="0" fontAlgn="base" hangingPunct="0">
              <a:spcBef>
                <a:spcPct val="0"/>
              </a:spcBef>
              <a:spcAft>
                <a:spcPct val="0"/>
              </a:spcAft>
              <a:defRPr sz="2800" u="sng">
                <a:solidFill>
                  <a:schemeClr val="tx1"/>
                </a:solidFill>
                <a:latin typeface=".VnTime" pitchFamily="34" charset="0"/>
                <a:cs typeface="Arial" pitchFamily="34" charset="0"/>
              </a:defRPr>
            </a:lvl9pPr>
          </a:lstStyle>
          <a:p>
            <a:pPr marL="122238" lvl="2" indent="-61913" algn="just"/>
            <a:r>
              <a:rPr lang="en-US" b="1" u="none" dirty="0" smtClean="0">
                <a:solidFill>
                  <a:srgbClr val="002060"/>
                </a:solidFill>
                <a:latin typeface="Times New Roman" pitchFamily="18" charset="0"/>
              </a:rPr>
              <a:t>1. Ông trời/ Mặc </a:t>
            </a:r>
            <a:r>
              <a:rPr lang="en-US" b="1" u="none" dirty="0">
                <a:solidFill>
                  <a:srgbClr val="002060"/>
                </a:solidFill>
                <a:latin typeface="Times New Roman" pitchFamily="18" charset="0"/>
              </a:rPr>
              <a:t>áo giáp </a:t>
            </a:r>
            <a:r>
              <a:rPr lang="en-US" b="1" u="none" dirty="0" smtClean="0">
                <a:solidFill>
                  <a:srgbClr val="002060"/>
                </a:solidFill>
                <a:latin typeface="Times New Roman" pitchFamily="18" charset="0"/>
              </a:rPr>
              <a:t>đen/ Ra </a:t>
            </a:r>
            <a:r>
              <a:rPr lang="en-US" b="1" u="none" dirty="0">
                <a:solidFill>
                  <a:srgbClr val="002060"/>
                </a:solidFill>
                <a:latin typeface="Times New Roman" pitchFamily="18" charset="0"/>
              </a:rPr>
              <a:t>trận</a:t>
            </a:r>
          </a:p>
          <a:p>
            <a:pPr marL="122238" lvl="2" indent="-61913" algn="just"/>
            <a:r>
              <a:rPr lang="en-US" b="1" u="none" dirty="0" smtClean="0">
                <a:solidFill>
                  <a:srgbClr val="002060"/>
                </a:solidFill>
                <a:latin typeface="Times New Roman" pitchFamily="18" charset="0"/>
              </a:rPr>
              <a:t>2. Muôn </a:t>
            </a:r>
            <a:r>
              <a:rPr lang="en-US" b="1" u="none" dirty="0">
                <a:solidFill>
                  <a:srgbClr val="002060"/>
                </a:solidFill>
                <a:latin typeface="Times New Roman" pitchFamily="18" charset="0"/>
              </a:rPr>
              <a:t>nghìn cây </a:t>
            </a:r>
            <a:r>
              <a:rPr lang="en-US" b="1" u="none" dirty="0" smtClean="0">
                <a:solidFill>
                  <a:srgbClr val="002060"/>
                </a:solidFill>
                <a:latin typeface="Times New Roman" pitchFamily="18" charset="0"/>
              </a:rPr>
              <a:t>mía/ Múa </a:t>
            </a:r>
            <a:r>
              <a:rPr lang="en-US" b="1" u="none" dirty="0">
                <a:solidFill>
                  <a:srgbClr val="002060"/>
                </a:solidFill>
                <a:latin typeface="Times New Roman" pitchFamily="18" charset="0"/>
              </a:rPr>
              <a:t>gươm</a:t>
            </a:r>
          </a:p>
          <a:p>
            <a:pPr marL="122238" lvl="2" indent="-61913" algn="just"/>
            <a:r>
              <a:rPr lang="en-US" b="1" u="none" dirty="0" smtClean="0">
                <a:solidFill>
                  <a:srgbClr val="002060"/>
                </a:solidFill>
                <a:latin typeface="Times New Roman" pitchFamily="18" charset="0"/>
              </a:rPr>
              <a:t>3. Kiến/ Hành quân/ Đầy đường</a:t>
            </a:r>
            <a:endParaRPr lang="en-US" b="1" u="none" dirty="0">
              <a:solidFill>
                <a:srgbClr val="002060"/>
              </a:solidFill>
              <a:latin typeface="Times New Roman" pitchFamily="18" charset="0"/>
            </a:endParaRPr>
          </a:p>
          <a:p>
            <a:pPr marL="122238" lvl="2" indent="-61913" algn="just"/>
            <a:r>
              <a:rPr lang="en-US" b="1" i="1" u="none" dirty="0">
                <a:solidFill>
                  <a:srgbClr val="002060"/>
                </a:solidFill>
                <a:latin typeface="Times New Roman" pitchFamily="18" charset="0"/>
              </a:rPr>
              <a:t>        </a:t>
            </a:r>
          </a:p>
        </p:txBody>
      </p:sp>
      <p:sp>
        <p:nvSpPr>
          <p:cNvPr id="7" name="Text Box 14"/>
          <p:cNvSpPr txBox="1">
            <a:spLocks noChangeArrowheads="1"/>
          </p:cNvSpPr>
          <p:nvPr/>
        </p:nvSpPr>
        <p:spPr bwMode="auto">
          <a:xfrm>
            <a:off x="4876800" y="1688724"/>
            <a:ext cx="4114800"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800" u="sng">
                <a:solidFill>
                  <a:schemeClr val="tx1"/>
                </a:solidFill>
                <a:latin typeface=".VnTime" pitchFamily="34" charset="0"/>
                <a:cs typeface="Arial" pitchFamily="34" charset="0"/>
              </a:defRPr>
            </a:lvl1pPr>
            <a:lvl2pPr marL="742950" indent="-285750" eaLnBrk="0" hangingPunct="0">
              <a:defRPr sz="2800" u="sng">
                <a:solidFill>
                  <a:schemeClr val="tx1"/>
                </a:solidFill>
                <a:latin typeface=".VnTime" pitchFamily="34" charset="0"/>
                <a:cs typeface="Arial" pitchFamily="34" charset="0"/>
              </a:defRPr>
            </a:lvl2pPr>
            <a:lvl3pPr marL="1143000" indent="-228600" eaLnBrk="0" hangingPunct="0">
              <a:defRPr sz="2800" u="sng">
                <a:solidFill>
                  <a:schemeClr val="tx1"/>
                </a:solidFill>
                <a:latin typeface=".VnTime" pitchFamily="34" charset="0"/>
                <a:cs typeface="Arial" pitchFamily="34" charset="0"/>
              </a:defRPr>
            </a:lvl3pPr>
            <a:lvl4pPr marL="1600200" indent="-228600" eaLnBrk="0" hangingPunct="0">
              <a:defRPr sz="2800" u="sng">
                <a:solidFill>
                  <a:schemeClr val="tx1"/>
                </a:solidFill>
                <a:latin typeface=".VnTime" pitchFamily="34" charset="0"/>
                <a:cs typeface="Arial" pitchFamily="34" charset="0"/>
              </a:defRPr>
            </a:lvl4pPr>
            <a:lvl5pPr marL="2057400" indent="-228600" eaLnBrk="0" hangingPunct="0">
              <a:defRPr sz="2800" u="sng">
                <a:solidFill>
                  <a:schemeClr val="tx1"/>
                </a:solidFill>
                <a:latin typeface=".VnTime" pitchFamily="34" charset="0"/>
                <a:cs typeface="Arial" pitchFamily="34" charset="0"/>
              </a:defRPr>
            </a:lvl5pPr>
            <a:lvl6pPr marL="2514600" indent="-228600" eaLnBrk="0" fontAlgn="base" hangingPunct="0">
              <a:spcBef>
                <a:spcPct val="0"/>
              </a:spcBef>
              <a:spcAft>
                <a:spcPct val="0"/>
              </a:spcAft>
              <a:defRPr sz="2800" u="sng">
                <a:solidFill>
                  <a:schemeClr val="tx1"/>
                </a:solidFill>
                <a:latin typeface=".VnTime" pitchFamily="34" charset="0"/>
                <a:cs typeface="Arial" pitchFamily="34" charset="0"/>
              </a:defRPr>
            </a:lvl6pPr>
            <a:lvl7pPr marL="2971800" indent="-228600" eaLnBrk="0" fontAlgn="base" hangingPunct="0">
              <a:spcBef>
                <a:spcPct val="0"/>
              </a:spcBef>
              <a:spcAft>
                <a:spcPct val="0"/>
              </a:spcAft>
              <a:defRPr sz="2800" u="sng">
                <a:solidFill>
                  <a:schemeClr val="tx1"/>
                </a:solidFill>
                <a:latin typeface=".VnTime" pitchFamily="34" charset="0"/>
                <a:cs typeface="Arial" pitchFamily="34" charset="0"/>
              </a:defRPr>
            </a:lvl7pPr>
            <a:lvl8pPr marL="3429000" indent="-228600" eaLnBrk="0" fontAlgn="base" hangingPunct="0">
              <a:spcBef>
                <a:spcPct val="0"/>
              </a:spcBef>
              <a:spcAft>
                <a:spcPct val="0"/>
              </a:spcAft>
              <a:defRPr sz="2800" u="sng">
                <a:solidFill>
                  <a:schemeClr val="tx1"/>
                </a:solidFill>
                <a:latin typeface=".VnTime" pitchFamily="34" charset="0"/>
                <a:cs typeface="Arial" pitchFamily="34" charset="0"/>
              </a:defRPr>
            </a:lvl8pPr>
            <a:lvl9pPr marL="3886200" indent="-228600" eaLnBrk="0" fontAlgn="base" hangingPunct="0">
              <a:spcBef>
                <a:spcPct val="0"/>
              </a:spcBef>
              <a:spcAft>
                <a:spcPct val="0"/>
              </a:spcAft>
              <a:defRPr sz="2800" u="sng">
                <a:solidFill>
                  <a:schemeClr val="tx1"/>
                </a:solidFill>
                <a:latin typeface=".VnTime" pitchFamily="34" charset="0"/>
                <a:cs typeface="Arial" pitchFamily="34" charset="0"/>
              </a:defRPr>
            </a:lvl9pPr>
          </a:lstStyle>
          <a:p>
            <a:pPr algn="just">
              <a:spcBef>
                <a:spcPct val="50000"/>
              </a:spcBef>
            </a:pPr>
            <a:r>
              <a:rPr lang="en-US" b="1" u="none" dirty="0" smtClean="0">
                <a:solidFill>
                  <a:srgbClr val="6600FF"/>
                </a:solidFill>
                <a:latin typeface="Times New Roman" pitchFamily="18" charset="0"/>
              </a:rPr>
              <a:t>1. </a:t>
            </a:r>
            <a:r>
              <a:rPr lang="en-US" b="1" u="none" dirty="0" smtClean="0">
                <a:solidFill>
                  <a:srgbClr val="6600FF"/>
                </a:solidFill>
                <a:latin typeface="Times New Roman" pitchFamily="18" charset="0"/>
                <a:cs typeface="Times New Roman" pitchFamily="18" charset="0"/>
              </a:rPr>
              <a:t>Bầu </a:t>
            </a:r>
            <a:r>
              <a:rPr lang="en-US" b="1" u="none" dirty="0">
                <a:solidFill>
                  <a:srgbClr val="6600FF"/>
                </a:solidFill>
                <a:latin typeface="Times New Roman" pitchFamily="18" charset="0"/>
                <a:cs typeface="Times New Roman" pitchFamily="18" charset="0"/>
              </a:rPr>
              <a:t>trời đầy mây đen.</a:t>
            </a:r>
          </a:p>
          <a:p>
            <a:pPr algn="just">
              <a:spcBef>
                <a:spcPct val="50000"/>
              </a:spcBef>
            </a:pPr>
            <a:r>
              <a:rPr lang="en-US" b="1" u="none" dirty="0" smtClean="0">
                <a:solidFill>
                  <a:srgbClr val="6600FF"/>
                </a:solidFill>
                <a:latin typeface="Times New Roman" pitchFamily="18" charset="0"/>
                <a:cs typeface="Times New Roman" pitchFamily="18" charset="0"/>
              </a:rPr>
              <a:t>2. Muôn </a:t>
            </a:r>
            <a:r>
              <a:rPr lang="en-US" b="1" u="none" dirty="0">
                <a:solidFill>
                  <a:srgbClr val="6600FF"/>
                </a:solidFill>
                <a:latin typeface="Times New Roman" pitchFamily="18" charset="0"/>
                <a:cs typeface="Times New Roman" pitchFamily="18" charset="0"/>
              </a:rPr>
              <a:t>nghìn cây mía ngả nghiêng, lá bay phấp </a:t>
            </a:r>
            <a:r>
              <a:rPr lang="en-US" b="1" u="none" dirty="0" smtClean="0">
                <a:solidFill>
                  <a:srgbClr val="6600FF"/>
                </a:solidFill>
                <a:latin typeface="Times New Roman" pitchFamily="18" charset="0"/>
                <a:cs typeface="Times New Roman" pitchFamily="18" charset="0"/>
              </a:rPr>
              <a:t>phới.</a:t>
            </a:r>
          </a:p>
          <a:p>
            <a:pPr algn="just">
              <a:spcBef>
                <a:spcPct val="50000"/>
              </a:spcBef>
            </a:pPr>
            <a:r>
              <a:rPr lang="en-US" b="1" u="none" dirty="0" smtClean="0">
                <a:solidFill>
                  <a:srgbClr val="6600FF"/>
                </a:solidFill>
                <a:latin typeface="Times New Roman" pitchFamily="18" charset="0"/>
                <a:cs typeface="Times New Roman" pitchFamily="18" charset="0"/>
              </a:rPr>
              <a:t>3. Kiến </a:t>
            </a:r>
            <a:r>
              <a:rPr lang="en-US" b="1" u="none" dirty="0">
                <a:solidFill>
                  <a:srgbClr val="6600FF"/>
                </a:solidFill>
                <a:latin typeface="Times New Roman" pitchFamily="18" charset="0"/>
                <a:cs typeface="Times New Roman" pitchFamily="18" charset="0"/>
              </a:rPr>
              <a:t>bò đầy đường</a:t>
            </a:r>
            <a:r>
              <a:rPr lang="en-US" b="1" u="none" dirty="0">
                <a:solidFill>
                  <a:srgbClr val="6600FF"/>
                </a:solidFill>
                <a:latin typeface="Arial" pitchFamily="34" charset="0"/>
              </a:rPr>
              <a:t>.</a:t>
            </a:r>
          </a:p>
        </p:txBody>
      </p:sp>
      <p:sp>
        <p:nvSpPr>
          <p:cNvPr id="8" name="AutoShape 46"/>
          <p:cNvSpPr>
            <a:spLocks noChangeArrowheads="1"/>
          </p:cNvSpPr>
          <p:nvPr/>
        </p:nvSpPr>
        <p:spPr bwMode="auto">
          <a:xfrm>
            <a:off x="67848" y="5481542"/>
            <a:ext cx="533400" cy="228600"/>
          </a:xfrm>
          <a:prstGeom prst="rightArrow">
            <a:avLst>
              <a:gd name="adj1" fmla="val 50000"/>
              <a:gd name="adj2" fmla="val 58333"/>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en-US">
              <a:solidFill>
                <a:srgbClr val="000000"/>
              </a:solidFill>
            </a:endParaRPr>
          </a:p>
        </p:txBody>
      </p:sp>
      <p:sp>
        <p:nvSpPr>
          <p:cNvPr id="10" name="AutoShape 46"/>
          <p:cNvSpPr>
            <a:spLocks noChangeArrowheads="1"/>
          </p:cNvSpPr>
          <p:nvPr/>
        </p:nvSpPr>
        <p:spPr bwMode="auto">
          <a:xfrm>
            <a:off x="4753566" y="5503034"/>
            <a:ext cx="533400" cy="228600"/>
          </a:xfrm>
          <a:prstGeom prst="rightArrow">
            <a:avLst>
              <a:gd name="adj1" fmla="val 50000"/>
              <a:gd name="adj2" fmla="val 58333"/>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en-US">
              <a:solidFill>
                <a:srgbClr val="000000"/>
              </a:solidFill>
            </a:endParaRPr>
          </a:p>
        </p:txBody>
      </p:sp>
      <p:sp>
        <p:nvSpPr>
          <p:cNvPr id="11" name="Title 5"/>
          <p:cNvSpPr>
            <a:spLocks/>
          </p:cNvSpPr>
          <p:nvPr/>
        </p:nvSpPr>
        <p:spPr bwMode="auto">
          <a:xfrm>
            <a:off x="588110" y="5144369"/>
            <a:ext cx="3809588" cy="1143000"/>
          </a:xfrm>
          <a:prstGeom prst="rect">
            <a:avLst/>
          </a:prstGeom>
          <a:solidFill>
            <a:srgbClr val="FFFFFF"/>
          </a:solidFill>
          <a:ln w="9525">
            <a:solidFill>
              <a:srgbClr val="000000"/>
            </a:solidFill>
            <a:miter lim="800000"/>
            <a:headEnd/>
            <a:tailEnd/>
          </a:ln>
        </p:spPr>
        <p:txBody>
          <a:bodyPr anchor="ctr"/>
          <a:lstStyle/>
          <a:p>
            <a:pPr algn="just" eaLnBrk="1" fontAlgn="auto" hangingPunct="1">
              <a:spcBef>
                <a:spcPts val="0"/>
              </a:spcBef>
              <a:spcAft>
                <a:spcPts val="0"/>
              </a:spcAft>
              <a:defRPr/>
            </a:pPr>
            <a:r>
              <a:rPr lang="en-US" sz="2500" b="1" kern="0" dirty="0" smtClean="0">
                <a:solidFill>
                  <a:srgbClr val="FF0000"/>
                </a:solidFill>
                <a:latin typeface="Times New Roman" pitchFamily="18" charset="0"/>
              </a:rPr>
              <a:t>Sự vật, sự việc hiện lên sống động, gần gũi với con người.</a:t>
            </a:r>
            <a:r>
              <a:rPr lang="en-US" sz="2100" b="1" kern="0" dirty="0" smtClean="0">
                <a:solidFill>
                  <a:srgbClr val="003399"/>
                </a:solidFill>
                <a:latin typeface="Times New Roman" pitchFamily="18" charset="0"/>
              </a:rPr>
              <a:t> </a:t>
            </a:r>
            <a:endParaRPr lang="en-US" sz="2100" b="1" kern="0" baseline="30000" dirty="0" smtClean="0">
              <a:solidFill>
                <a:sysClr val="windowText" lastClr="000000"/>
              </a:solidFill>
              <a:latin typeface="Times New Roman" pitchFamily="18" charset="0"/>
            </a:endParaRPr>
          </a:p>
        </p:txBody>
      </p:sp>
      <p:sp>
        <p:nvSpPr>
          <p:cNvPr id="12" name="Title 5"/>
          <p:cNvSpPr>
            <a:spLocks/>
          </p:cNvSpPr>
          <p:nvPr/>
        </p:nvSpPr>
        <p:spPr bwMode="auto">
          <a:xfrm>
            <a:off x="5250180" y="5160134"/>
            <a:ext cx="3550920" cy="1143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p>
            <a:pPr algn="just" eaLnBrk="1" fontAlgn="auto" hangingPunct="1">
              <a:spcBef>
                <a:spcPts val="0"/>
              </a:spcBef>
              <a:spcAft>
                <a:spcPts val="0"/>
              </a:spcAft>
              <a:defRPr/>
            </a:pPr>
            <a:r>
              <a:rPr lang="en-US" sz="1900" b="1" kern="0" dirty="0" smtClean="0">
                <a:solidFill>
                  <a:srgbClr val="003399"/>
                </a:solidFill>
                <a:latin typeface="Times New Roman" pitchFamily="18" charset="0"/>
              </a:rPr>
              <a:t>   </a:t>
            </a:r>
            <a:r>
              <a:rPr lang="en-US" sz="2500" b="1" kern="0" dirty="0" smtClean="0">
                <a:solidFill>
                  <a:srgbClr val="FF0000"/>
                </a:solidFill>
                <a:latin typeface="Times New Roman" pitchFamily="18" charset="0"/>
              </a:rPr>
              <a:t>Miêu tả, tường thuật  một cách khách quan.</a:t>
            </a:r>
            <a:r>
              <a:rPr lang="en-US" sz="2100" b="1" kern="0" dirty="0" smtClean="0">
                <a:solidFill>
                  <a:srgbClr val="003399"/>
                </a:solidFill>
                <a:latin typeface="Times New Roman" pitchFamily="18" charset="0"/>
              </a:rPr>
              <a:t> </a:t>
            </a:r>
            <a:endParaRPr lang="en-US" sz="2100" b="1" kern="0" baseline="30000" dirty="0" smtClean="0">
              <a:solidFill>
                <a:sysClr val="windowText" lastClr="000000"/>
              </a:solidFill>
              <a:latin typeface="Times New Roman" pitchFamily="18" charset="0"/>
            </a:endParaRPr>
          </a:p>
        </p:txBody>
      </p:sp>
      <p:sp>
        <p:nvSpPr>
          <p:cNvPr id="14" name="Slide Number Placeholder 13"/>
          <p:cNvSpPr>
            <a:spLocks noGrp="1"/>
          </p:cNvSpPr>
          <p:nvPr>
            <p:ph type="sldNum" sz="quarter" idx="12"/>
          </p:nvPr>
        </p:nvSpPr>
        <p:spPr/>
        <p:txBody>
          <a:bodyPr/>
          <a:lstStyle/>
          <a:p>
            <a:fld id="{49336997-C3F8-49F0-B3DC-C239357ADAE0}" type="slidenum">
              <a:rPr lang="en-US" sz="3200" b="1" smtClean="0">
                <a:solidFill>
                  <a:srgbClr val="000000"/>
                </a:solidFill>
              </a:rPr>
              <a:pPr/>
              <a:t>8</a:t>
            </a:fld>
            <a:endParaRPr lang="en-US" sz="3200" b="1" dirty="0">
              <a:solidFill>
                <a:srgbClr val="000000"/>
              </a:solidFill>
            </a:endParaRPr>
          </a:p>
        </p:txBody>
      </p:sp>
    </p:spTree>
    <p:extLst>
      <p:ext uri="{BB962C8B-B14F-4D97-AF65-F5344CB8AC3E}">
        <p14:creationId xmlns:p14="http://schemas.microsoft.com/office/powerpoint/2010/main" val="13003156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circle(in)">
                                      <p:cBhvr>
                                        <p:cTn id="13" dur="2000"/>
                                        <p:tgtEl>
                                          <p:spTgt spid="12"/>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1000"/>
                                        <p:tgtEl>
                                          <p:spTgt spid="8"/>
                                        </p:tgtEl>
                                      </p:cBhvr>
                                    </p:animEffect>
                                    <p:anim calcmode="lin" valueType="num">
                                      <p:cBhvr>
                                        <p:cTn id="19" dur="1000" fill="hold"/>
                                        <p:tgtEl>
                                          <p:spTgt spid="8"/>
                                        </p:tgtEl>
                                        <p:attrNameLst>
                                          <p:attrName>ppt_x</p:attrName>
                                        </p:attrNameLst>
                                      </p:cBhvr>
                                      <p:tavLst>
                                        <p:tav tm="0">
                                          <p:val>
                                            <p:strVal val="#ppt_x"/>
                                          </p:val>
                                        </p:tav>
                                        <p:tav tm="100000">
                                          <p:val>
                                            <p:strVal val="#ppt_x"/>
                                          </p:val>
                                        </p:tav>
                                      </p:tavLst>
                                    </p:anim>
                                    <p:anim calcmode="lin" valueType="num">
                                      <p:cBhvr>
                                        <p:cTn id="2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circle(in)">
                                      <p:cBhvr>
                                        <p:cTn id="25"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1" grpId="0" animBg="1"/>
      <p:bldP spid="1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 Box 2"/>
          <p:cNvSpPr txBox="1">
            <a:spLocks noChangeArrowheads="1"/>
          </p:cNvSpPr>
          <p:nvPr/>
        </p:nvSpPr>
        <p:spPr bwMode="auto">
          <a:xfrm>
            <a:off x="2727325" y="341313"/>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altLang="en-US" smtClean="0">
              <a:solidFill>
                <a:srgbClr val="000000"/>
              </a:solidFill>
            </a:endParaRPr>
          </a:p>
        </p:txBody>
      </p:sp>
      <p:pic>
        <p:nvPicPr>
          <p:cNvPr id="36867" name="Picture 3" descr="rosecornerl[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5904493">
            <a:off x="8038957" y="5758505"/>
            <a:ext cx="823913" cy="116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9" name="AutoShape 5"/>
          <p:cNvSpPr>
            <a:spLocks noChangeArrowheads="1"/>
          </p:cNvSpPr>
          <p:nvPr/>
        </p:nvSpPr>
        <p:spPr bwMode="auto">
          <a:xfrm>
            <a:off x="685800" y="120650"/>
            <a:ext cx="8305800" cy="600075"/>
          </a:xfrm>
          <a:prstGeom prst="roundRect">
            <a:avLst>
              <a:gd name="adj" fmla="val 16667"/>
            </a:avLst>
          </a:prstGeom>
          <a:solidFill>
            <a:srgbClr val="F8C8F6"/>
          </a:solidFill>
          <a:ln w="38100">
            <a:solidFill>
              <a:srgbClr val="FFFB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just"/>
            <a:endParaRPr lang="en-US" altLang="en-US" smtClean="0">
              <a:solidFill>
                <a:srgbClr val="000000"/>
              </a:solidFill>
            </a:endParaRPr>
          </a:p>
        </p:txBody>
      </p:sp>
      <p:sp>
        <p:nvSpPr>
          <p:cNvPr id="36872" name="Line 8"/>
          <p:cNvSpPr>
            <a:spLocks noChangeShapeType="1"/>
          </p:cNvSpPr>
          <p:nvPr/>
        </p:nvSpPr>
        <p:spPr bwMode="auto">
          <a:xfrm>
            <a:off x="6934200" y="934559"/>
            <a:ext cx="0" cy="5865290"/>
          </a:xfrm>
          <a:prstGeom prst="line">
            <a:avLst/>
          </a:prstGeom>
          <a:noFill/>
          <a:ln w="38100" cmpd="dbl">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mtClean="0">
              <a:solidFill>
                <a:srgbClr val="000000"/>
              </a:solidFill>
            </a:endParaRPr>
          </a:p>
        </p:txBody>
      </p:sp>
      <p:sp>
        <p:nvSpPr>
          <p:cNvPr id="36873" name="Line 9"/>
          <p:cNvSpPr>
            <a:spLocks noChangeShapeType="1"/>
          </p:cNvSpPr>
          <p:nvPr/>
        </p:nvSpPr>
        <p:spPr bwMode="auto">
          <a:xfrm>
            <a:off x="128483" y="1025198"/>
            <a:ext cx="8936679" cy="1588"/>
          </a:xfrm>
          <a:prstGeom prst="line">
            <a:avLst/>
          </a:prstGeom>
          <a:noFill/>
          <a:ln w="38100" cmpd="dbl">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mtClean="0">
              <a:solidFill>
                <a:srgbClr val="000000"/>
              </a:solidFill>
            </a:endParaRPr>
          </a:p>
        </p:txBody>
      </p:sp>
      <p:sp>
        <p:nvSpPr>
          <p:cNvPr id="13" name="Title 1"/>
          <p:cNvSpPr>
            <a:spLocks noGrp="1"/>
          </p:cNvSpPr>
          <p:nvPr>
            <p:ph type="title"/>
          </p:nvPr>
        </p:nvSpPr>
        <p:spPr>
          <a:xfrm>
            <a:off x="458303" y="137216"/>
            <a:ext cx="8229600" cy="796597"/>
          </a:xfrm>
        </p:spPr>
        <p:txBody>
          <a:bodyPr/>
          <a:lstStyle/>
          <a:p>
            <a:r>
              <a:rPr lang="en-US" sz="2800" b="1" i="1" dirty="0" smtClean="0">
                <a:latin typeface="Times New Roman" panose="02020603050405020304" pitchFamily="18" charset="0"/>
                <a:cs typeface="Times New Roman" panose="02020603050405020304" pitchFamily="18" charset="0"/>
              </a:rPr>
              <a:t>Tiết 91– Tiếng Việt </a:t>
            </a:r>
            <a:r>
              <a:rPr lang="en-US" dirty="0" smtClean="0">
                <a:latin typeface="Times New Roman" panose="02020603050405020304" pitchFamily="18" charset="0"/>
                <a:cs typeface="Times New Roman" panose="02020603050405020304" pitchFamily="18" charset="0"/>
              </a:rPr>
              <a:t>:</a:t>
            </a:r>
            <a:r>
              <a:rPr lang="en-US" sz="3200" b="1" dirty="0" smtClean="0">
                <a:latin typeface="Times New Roman" panose="02020603050405020304" pitchFamily="18" charset="0"/>
                <a:cs typeface="Times New Roman" panose="02020603050405020304" pitchFamily="18" charset="0"/>
              </a:rPr>
              <a:t/>
            </a:r>
            <a:br>
              <a:rPr lang="en-US" sz="3200" b="1" dirty="0" smtClean="0">
                <a:latin typeface="Times New Roman" panose="02020603050405020304" pitchFamily="18" charset="0"/>
                <a:cs typeface="Times New Roman" panose="02020603050405020304" pitchFamily="18" charset="0"/>
              </a:rPr>
            </a:br>
            <a:r>
              <a:rPr lang="en-US" sz="3200" b="1" dirty="0" smtClean="0">
                <a:latin typeface="Times New Roman" panose="02020603050405020304" pitchFamily="18" charset="0"/>
                <a:cs typeface="Times New Roman" panose="02020603050405020304" pitchFamily="18" charset="0"/>
              </a:rPr>
              <a:t>			</a:t>
            </a:r>
            <a:endParaRPr lang="en-US" sz="2800" b="1" i="1" dirty="0">
              <a:solidFill>
                <a:srgbClr val="00B050"/>
              </a:solidFill>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a:xfrm>
            <a:off x="5600700" y="6394817"/>
            <a:ext cx="2133600" cy="457200"/>
          </a:xfrm>
        </p:spPr>
        <p:txBody>
          <a:bodyPr/>
          <a:lstStyle/>
          <a:p>
            <a:pPr>
              <a:defRPr/>
            </a:pPr>
            <a:fld id="{4CD2463F-1EAE-4305-90D4-F5FA7336EFA7}" type="slidenum">
              <a:rPr lang="en-US" sz="2800" b="1" smtClean="0">
                <a:solidFill>
                  <a:srgbClr val="7F2617"/>
                </a:solidFill>
              </a:rPr>
              <a:pPr>
                <a:defRPr/>
              </a:pPr>
              <a:t>9</a:t>
            </a:fld>
            <a:endParaRPr lang="en-US" sz="2800" b="1" dirty="0">
              <a:solidFill>
                <a:srgbClr val="7F2617"/>
              </a:solidFill>
            </a:endParaRPr>
          </a:p>
        </p:txBody>
      </p:sp>
      <p:sp>
        <p:nvSpPr>
          <p:cNvPr id="15" name="WordArt 4"/>
          <p:cNvSpPr>
            <a:spLocks noChangeArrowheads="1" noChangeShapeType="1" noTextEdit="1"/>
          </p:cNvSpPr>
          <p:nvPr/>
        </p:nvSpPr>
        <p:spPr bwMode="auto">
          <a:xfrm>
            <a:off x="4495800" y="133887"/>
            <a:ext cx="4343400" cy="533400"/>
          </a:xfrm>
          <a:prstGeom prst="rect">
            <a:avLst/>
          </a:prstGeom>
        </p:spPr>
        <p:txBody>
          <a:bodyPr wrap="none" fromWordArt="1">
            <a:prstTxWarp prst="textPlain">
              <a:avLst>
                <a:gd name="adj" fmla="val 50000"/>
              </a:avLst>
            </a:prstTxWarp>
          </a:bodyPr>
          <a:lstStyle/>
          <a:p>
            <a:pPr algn="ctr" eaLnBrk="1" hangingPunct="1"/>
            <a:r>
              <a:rPr lang="vi-VN" sz="3600" b="1" kern="10" dirty="0">
                <a:ln w="12700">
                  <a:solidFill>
                    <a:srgbClr val="EAEAEA"/>
                  </a:solidFill>
                  <a:round/>
                  <a:headEnd/>
                  <a:tailEnd/>
                </a:ln>
                <a:solidFill>
                  <a:srgbClr val="0000FF"/>
                </a:solidFill>
                <a:effectLst>
                  <a:outerShdw dist="35921" dir="2700000" sy="50000" kx="2115830" algn="bl" rotWithShape="0">
                    <a:srgbClr val="C0C0C0">
                      <a:alpha val="80000"/>
                    </a:srgbClr>
                  </a:outerShdw>
                </a:effectLst>
                <a:latin typeface="Times New Roman" pitchFamily="18" charset="0"/>
                <a:cs typeface="Times New Roman" pitchFamily="18" charset="0"/>
              </a:rPr>
              <a:t>NHÂN HÓA</a:t>
            </a:r>
            <a:endParaRPr lang="en-US" sz="3600" b="1" kern="10" dirty="0">
              <a:ln w="12700">
                <a:solidFill>
                  <a:srgbClr val="EAEAEA"/>
                </a:solidFill>
                <a:round/>
                <a:headEnd/>
                <a:tailEnd/>
              </a:ln>
              <a:solidFill>
                <a:srgbClr val="0000FF"/>
              </a:solidFill>
              <a:effectLst>
                <a:outerShdw dist="35921" dir="2700000" sy="50000" kx="2115830" algn="bl" rotWithShape="0">
                  <a:srgbClr val="C0C0C0">
                    <a:alpha val="80000"/>
                  </a:srgbClr>
                </a:outerShdw>
              </a:effectLst>
              <a:latin typeface="Times New Roman" pitchFamily="18" charset="0"/>
              <a:cs typeface="Times New Roman" pitchFamily="18" charset="0"/>
            </a:endParaRPr>
          </a:p>
        </p:txBody>
      </p:sp>
      <p:sp>
        <p:nvSpPr>
          <p:cNvPr id="16" name="Rectangle 2"/>
          <p:cNvSpPr>
            <a:spLocks noChangeArrowheads="1"/>
          </p:cNvSpPr>
          <p:nvPr/>
        </p:nvSpPr>
        <p:spPr bwMode="auto">
          <a:xfrm>
            <a:off x="485775" y="341313"/>
            <a:ext cx="6448425" cy="5478423"/>
          </a:xfrm>
          <a:prstGeom prst="rect">
            <a:avLst/>
          </a:prstGeom>
          <a:noFill/>
          <a:ln>
            <a:noFill/>
          </a:ln>
          <a:effectLst/>
          <a:extLst>
            <a:ext uri="{909E8E84-426E-40DD-AFC4-6F175D3DCCD1}">
              <a14:hiddenFill xmlns:a14="http://schemas.microsoft.com/office/drawing/2010/main">
                <a:solidFill>
                  <a:srgbClr val="33CC33"/>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68686"/>
                  </a:outerShdw>
                </a:effectLst>
              </a14:hiddenEffects>
            </a:ext>
          </a:extLst>
        </p:spPr>
        <p:txBody>
          <a:bodyPr wrap="square">
            <a:spAutoFit/>
            <a:flatTx/>
          </a:bodyPr>
          <a:lstStyle/>
          <a:p>
            <a:pPr eaLnBrk="1" hangingPunct="1">
              <a:spcBef>
                <a:spcPts val="0"/>
              </a:spcBef>
            </a:pPr>
            <a:r>
              <a:rPr lang="en-US" sz="2800" b="1" dirty="0" smtClean="0">
                <a:solidFill>
                  <a:srgbClr val="0000FF"/>
                </a:solidFill>
                <a:latin typeface=".VnTimeH" pitchFamily="34" charset="0"/>
              </a:rPr>
              <a:t>i. </a:t>
            </a:r>
            <a:r>
              <a:rPr lang="en-US" sz="2800" b="1" dirty="0" smtClean="0">
                <a:solidFill>
                  <a:srgbClr val="0000FF"/>
                </a:solidFill>
                <a:latin typeface="Times New Roman" pitchFamily="18" charset="0"/>
                <a:cs typeface="Times New Roman" pitchFamily="18" charset="0"/>
              </a:rPr>
              <a:t>TÌM HIỂU BÀI</a:t>
            </a:r>
            <a:endParaRPr lang="en-US" sz="2800" b="1" dirty="0">
              <a:solidFill>
                <a:srgbClr val="0000FF"/>
              </a:solidFill>
              <a:latin typeface="Times New Roman" pitchFamily="18" charset="0"/>
              <a:cs typeface="Times New Roman" pitchFamily="18" charset="0"/>
            </a:endParaRPr>
          </a:p>
          <a:p>
            <a:pPr eaLnBrk="1" hangingPunct="1">
              <a:spcBef>
                <a:spcPts val="0"/>
              </a:spcBef>
              <a:buFontTx/>
              <a:buAutoNum type="arabicPeriod"/>
            </a:pPr>
            <a:r>
              <a:rPr lang="en-US" sz="2800" b="1" i="1" u="sng" dirty="0" smtClean="0">
                <a:solidFill>
                  <a:srgbClr val="0000FF"/>
                </a:solidFill>
                <a:latin typeface="Times New Roman" pitchFamily="18" charset="0"/>
                <a:cs typeface="Times New Roman" pitchFamily="18" charset="0"/>
              </a:rPr>
              <a:t>Nhân hoá là gì? </a:t>
            </a:r>
          </a:p>
          <a:p>
            <a:pPr eaLnBrk="1" hangingPunct="1">
              <a:spcBef>
                <a:spcPts val="0"/>
              </a:spcBef>
            </a:pPr>
            <a:r>
              <a:rPr lang="en-US" sz="2800" dirty="0" smtClean="0">
                <a:solidFill>
                  <a:srgbClr val="0000FF"/>
                </a:solidFill>
                <a:latin typeface="Times New Roman" pitchFamily="18" charset="0"/>
                <a:cs typeface="Times New Roman" pitchFamily="18" charset="0"/>
              </a:rPr>
              <a:t> </a:t>
            </a:r>
            <a:r>
              <a:rPr lang="en-US" sz="2800" b="1" i="1" dirty="0" smtClean="0">
                <a:solidFill>
                  <a:srgbClr val="0000FF"/>
                </a:solidFill>
                <a:latin typeface="Times New Roman" pitchFamily="18" charset="0"/>
                <a:cs typeface="Times New Roman" pitchFamily="18" charset="0"/>
              </a:rPr>
              <a:t>a) Khái niệm:</a:t>
            </a:r>
          </a:p>
          <a:p>
            <a:pPr eaLnBrk="1" hangingPunct="1">
              <a:spcBef>
                <a:spcPts val="0"/>
              </a:spcBef>
            </a:pPr>
            <a:r>
              <a:rPr lang="en-US" sz="2800" b="1" i="1" dirty="0" smtClean="0">
                <a:solidFill>
                  <a:srgbClr val="0000FF"/>
                </a:solidFill>
                <a:latin typeface="Times New Roman" pitchFamily="18" charset="0"/>
                <a:cs typeface="Times New Roman" pitchFamily="18" charset="0"/>
              </a:rPr>
              <a:t> b</a:t>
            </a:r>
            <a:r>
              <a:rPr lang="en-US" sz="2800" b="1" i="1" dirty="0">
                <a:solidFill>
                  <a:srgbClr val="0000FF"/>
                </a:solidFill>
                <a:latin typeface="Times New Roman" pitchFamily="18" charset="0"/>
                <a:cs typeface="Times New Roman" pitchFamily="18" charset="0"/>
              </a:rPr>
              <a:t>) Tác dụng:</a:t>
            </a:r>
          </a:p>
          <a:p>
            <a:pPr marL="457200" lvl="0" indent="-457200" algn="just" eaLnBrk="1" hangingPunct="1">
              <a:lnSpc>
                <a:spcPct val="150000"/>
              </a:lnSpc>
              <a:buFont typeface="Wingdings" pitchFamily="2" charset="2"/>
              <a:buChar char="Ø"/>
            </a:pPr>
            <a:r>
              <a:rPr lang="vi-VN" sz="2800" b="1" i="1" dirty="0">
                <a:solidFill>
                  <a:srgbClr val="28264E"/>
                </a:solidFill>
                <a:latin typeface="Times New Roman" pitchFamily="18" charset="0"/>
                <a:cs typeface="Times New Roman" pitchFamily="18" charset="0"/>
              </a:rPr>
              <a:t>Làm cho thế giới loài vật, cây cối, </a:t>
            </a:r>
            <a:r>
              <a:rPr lang="en-US" sz="2800" b="1" i="1" dirty="0">
                <a:solidFill>
                  <a:srgbClr val="28264E"/>
                </a:solidFill>
                <a:latin typeface="Times New Roman" pitchFamily="18" charset="0"/>
                <a:cs typeface="Times New Roman" pitchFamily="18" charset="0"/>
              </a:rPr>
              <a:t> </a:t>
            </a:r>
            <a:r>
              <a:rPr lang="vi-VN" sz="2800" b="1" i="1" dirty="0">
                <a:solidFill>
                  <a:srgbClr val="28264E"/>
                </a:solidFill>
                <a:latin typeface="Times New Roman" pitchFamily="18" charset="0"/>
                <a:cs typeface="Times New Roman" pitchFamily="18" charset="0"/>
              </a:rPr>
              <a:t>đồ</a:t>
            </a:r>
            <a:r>
              <a:rPr lang="en-US" sz="2800" b="1" i="1" dirty="0">
                <a:solidFill>
                  <a:srgbClr val="28264E"/>
                </a:solidFill>
                <a:latin typeface="Times New Roman" pitchFamily="18" charset="0"/>
                <a:cs typeface="Times New Roman" pitchFamily="18" charset="0"/>
              </a:rPr>
              <a:t> </a:t>
            </a:r>
            <a:r>
              <a:rPr lang="vi-VN" sz="2800" b="1" i="1" dirty="0">
                <a:solidFill>
                  <a:srgbClr val="28264E"/>
                </a:solidFill>
                <a:latin typeface="Times New Roman" pitchFamily="18" charset="0"/>
                <a:cs typeface="Times New Roman" pitchFamily="18" charset="0"/>
              </a:rPr>
              <a:t>vật…</a:t>
            </a:r>
            <a:endParaRPr lang="en-US" sz="2800" b="1" i="1" dirty="0">
              <a:solidFill>
                <a:srgbClr val="28264E"/>
              </a:solidFill>
              <a:latin typeface="Times New Roman" pitchFamily="18" charset="0"/>
              <a:cs typeface="Times New Roman" pitchFamily="18" charset="0"/>
            </a:endParaRPr>
          </a:p>
          <a:p>
            <a:pPr marL="457200" lvl="0" indent="-457200" algn="just" eaLnBrk="1" hangingPunct="1">
              <a:lnSpc>
                <a:spcPct val="150000"/>
              </a:lnSpc>
              <a:buFontTx/>
              <a:buChar char="-"/>
            </a:pPr>
            <a:r>
              <a:rPr lang="en-US" sz="2800" b="1" i="1" dirty="0">
                <a:solidFill>
                  <a:srgbClr val="28264E"/>
                </a:solidFill>
                <a:latin typeface="Times New Roman" pitchFamily="18" charset="0"/>
                <a:cs typeface="Times New Roman" pitchFamily="18" charset="0"/>
              </a:rPr>
              <a:t>T</a:t>
            </a:r>
            <a:r>
              <a:rPr lang="vi-VN" sz="2800" b="1" i="1" dirty="0" smtClean="0">
                <a:solidFill>
                  <a:srgbClr val="28264E"/>
                </a:solidFill>
                <a:latin typeface="Times New Roman" pitchFamily="18" charset="0"/>
                <a:cs typeface="Times New Roman" pitchFamily="18" charset="0"/>
              </a:rPr>
              <a:t>rở </a:t>
            </a:r>
            <a:r>
              <a:rPr lang="vi-VN" sz="2800" b="1" i="1" dirty="0">
                <a:solidFill>
                  <a:srgbClr val="28264E"/>
                </a:solidFill>
                <a:latin typeface="Times New Roman" pitchFamily="18" charset="0"/>
                <a:cs typeface="Times New Roman" pitchFamily="18" charset="0"/>
              </a:rPr>
              <a:t>nên gần gũi với con người</a:t>
            </a:r>
            <a:r>
              <a:rPr lang="vi-VN" sz="2800" b="1" i="1" dirty="0" smtClean="0">
                <a:solidFill>
                  <a:srgbClr val="28264E"/>
                </a:solidFill>
                <a:latin typeface="Times New Roman" pitchFamily="18" charset="0"/>
                <a:cs typeface="Times New Roman" pitchFamily="18" charset="0"/>
              </a:rPr>
              <a:t>;</a:t>
            </a:r>
            <a:endParaRPr lang="en-US" sz="2800" b="1" i="1" dirty="0" smtClean="0">
              <a:solidFill>
                <a:srgbClr val="28264E"/>
              </a:solidFill>
              <a:latin typeface="Times New Roman" pitchFamily="18" charset="0"/>
              <a:cs typeface="Times New Roman" pitchFamily="18" charset="0"/>
            </a:endParaRPr>
          </a:p>
          <a:p>
            <a:pPr lvl="0" algn="just" eaLnBrk="1" hangingPunct="1">
              <a:lnSpc>
                <a:spcPct val="150000"/>
              </a:lnSpc>
            </a:pPr>
            <a:r>
              <a:rPr lang="vi-VN" sz="2800" b="1" i="1" dirty="0" smtClean="0">
                <a:solidFill>
                  <a:srgbClr val="28264E"/>
                </a:solidFill>
                <a:latin typeface="Times New Roman" pitchFamily="18" charset="0"/>
                <a:cs typeface="Times New Roman" pitchFamily="18" charset="0"/>
              </a:rPr>
              <a:t>-</a:t>
            </a:r>
            <a:r>
              <a:rPr lang="en-US" sz="2800" b="1" i="1" dirty="0" smtClean="0">
                <a:solidFill>
                  <a:srgbClr val="28264E"/>
                </a:solidFill>
                <a:latin typeface="Times New Roman" pitchFamily="18" charset="0"/>
                <a:cs typeface="Times New Roman" pitchFamily="18" charset="0"/>
              </a:rPr>
              <a:t> </a:t>
            </a:r>
            <a:r>
              <a:rPr lang="en-US" sz="2800" b="1" i="1" dirty="0">
                <a:solidFill>
                  <a:srgbClr val="28264E"/>
                </a:solidFill>
                <a:latin typeface="Times New Roman" pitchFamily="18" charset="0"/>
                <a:cs typeface="Times New Roman" pitchFamily="18" charset="0"/>
              </a:rPr>
              <a:t>B</a:t>
            </a:r>
            <a:r>
              <a:rPr lang="vi-VN" sz="2800" b="1" i="1" dirty="0" smtClean="0">
                <a:solidFill>
                  <a:srgbClr val="28264E"/>
                </a:solidFill>
                <a:latin typeface="Times New Roman" pitchFamily="18" charset="0"/>
                <a:cs typeface="Times New Roman" pitchFamily="18" charset="0"/>
              </a:rPr>
              <a:t>iểu </a:t>
            </a:r>
            <a:r>
              <a:rPr lang="vi-VN" sz="2800" b="1" i="1" dirty="0">
                <a:solidFill>
                  <a:srgbClr val="28264E"/>
                </a:solidFill>
                <a:latin typeface="Times New Roman" pitchFamily="18" charset="0"/>
                <a:cs typeface="Times New Roman" pitchFamily="18" charset="0"/>
              </a:rPr>
              <a:t>thị được suy nghĩ, tình cảm của con </a:t>
            </a:r>
            <a:r>
              <a:rPr lang="vi-VN" sz="2800" b="1" i="1" dirty="0" smtClean="0">
                <a:solidFill>
                  <a:srgbClr val="28264E"/>
                </a:solidFill>
                <a:latin typeface="Times New Roman" pitchFamily="18" charset="0"/>
                <a:cs typeface="Times New Roman" pitchFamily="18" charset="0"/>
              </a:rPr>
              <a:t>người.</a:t>
            </a:r>
            <a:endParaRPr lang="en-US" sz="2800" b="1" i="1" dirty="0" smtClean="0">
              <a:solidFill>
                <a:srgbClr val="0000FF"/>
              </a:solidFill>
              <a:latin typeface="Times New Roman" pitchFamily="18" charset="0"/>
              <a:cs typeface="Times New Roman" pitchFamily="18" charset="0"/>
            </a:endParaRPr>
          </a:p>
          <a:p>
            <a:pPr eaLnBrk="1" hangingPunct="1">
              <a:spcBef>
                <a:spcPts val="0"/>
              </a:spcBef>
              <a:buFont typeface="Wingdings" pitchFamily="2" charset="2"/>
              <a:buChar char="v"/>
            </a:pPr>
            <a:endParaRPr lang="en-US" sz="2800" kern="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2893012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6">
                                            <p:txEl>
                                              <p:pRg st="4" end="4"/>
                                            </p:txEl>
                                          </p:spTgt>
                                        </p:tgtEl>
                                        <p:attrNameLst>
                                          <p:attrName>style.visibility</p:attrName>
                                        </p:attrNameLst>
                                      </p:cBhvr>
                                      <p:to>
                                        <p:strVal val="visible"/>
                                      </p:to>
                                    </p:set>
                                    <p:animEffect transition="in" filter="fade">
                                      <p:cBhvr>
                                        <p:cTn id="7" dur="1000"/>
                                        <p:tgtEl>
                                          <p:spTgt spid="16">
                                            <p:txEl>
                                              <p:pRg st="4" end="4"/>
                                            </p:txEl>
                                          </p:spTgt>
                                        </p:tgtEl>
                                      </p:cBhvr>
                                    </p:animEffect>
                                    <p:anim calcmode="lin" valueType="num">
                                      <p:cBhvr>
                                        <p:cTn id="8" dur="1000" fill="hold"/>
                                        <p:tgtEl>
                                          <p:spTgt spid="16">
                                            <p:txEl>
                                              <p:pRg st="4" end="4"/>
                                            </p:txEl>
                                          </p:spTgt>
                                        </p:tgtEl>
                                        <p:attrNameLst>
                                          <p:attrName>ppt_x</p:attrName>
                                        </p:attrNameLst>
                                      </p:cBhvr>
                                      <p:tavLst>
                                        <p:tav tm="0">
                                          <p:val>
                                            <p:strVal val="#ppt_x"/>
                                          </p:val>
                                        </p:tav>
                                        <p:tav tm="100000">
                                          <p:val>
                                            <p:strVal val="#ppt_x"/>
                                          </p:val>
                                        </p:tav>
                                      </p:tavLst>
                                    </p:anim>
                                    <p:anim calcmode="lin" valueType="num">
                                      <p:cBhvr>
                                        <p:cTn id="9" dur="1000" fill="hold"/>
                                        <p:tgtEl>
                                          <p:spTgt spid="16">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6">
                                            <p:txEl>
                                              <p:pRg st="5" end="5"/>
                                            </p:txEl>
                                          </p:spTgt>
                                        </p:tgtEl>
                                        <p:attrNameLst>
                                          <p:attrName>style.visibility</p:attrName>
                                        </p:attrNameLst>
                                      </p:cBhvr>
                                      <p:to>
                                        <p:strVal val="visible"/>
                                      </p:to>
                                    </p:set>
                                    <p:animEffect transition="in" filter="fade">
                                      <p:cBhvr>
                                        <p:cTn id="14" dur="1000"/>
                                        <p:tgtEl>
                                          <p:spTgt spid="16">
                                            <p:txEl>
                                              <p:pRg st="5" end="5"/>
                                            </p:txEl>
                                          </p:spTgt>
                                        </p:tgtEl>
                                      </p:cBhvr>
                                    </p:animEffect>
                                    <p:anim calcmode="lin" valueType="num">
                                      <p:cBhvr>
                                        <p:cTn id="15" dur="1000" fill="hold"/>
                                        <p:tgtEl>
                                          <p:spTgt spid="16">
                                            <p:txEl>
                                              <p:pRg st="5" end="5"/>
                                            </p:txEl>
                                          </p:spTgt>
                                        </p:tgtEl>
                                        <p:attrNameLst>
                                          <p:attrName>ppt_x</p:attrName>
                                        </p:attrNameLst>
                                      </p:cBhvr>
                                      <p:tavLst>
                                        <p:tav tm="0">
                                          <p:val>
                                            <p:strVal val="#ppt_x"/>
                                          </p:val>
                                        </p:tav>
                                        <p:tav tm="100000">
                                          <p:val>
                                            <p:strVal val="#ppt_x"/>
                                          </p:val>
                                        </p:tav>
                                      </p:tavLst>
                                    </p:anim>
                                    <p:anim calcmode="lin" valueType="num">
                                      <p:cBhvr>
                                        <p:cTn id="16" dur="1000" fill="hold"/>
                                        <p:tgtEl>
                                          <p:spTgt spid="16">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6">
                                            <p:txEl>
                                              <p:pRg st="6" end="6"/>
                                            </p:txEl>
                                          </p:spTgt>
                                        </p:tgtEl>
                                        <p:attrNameLst>
                                          <p:attrName>style.visibility</p:attrName>
                                        </p:attrNameLst>
                                      </p:cBhvr>
                                      <p:to>
                                        <p:strVal val="visible"/>
                                      </p:to>
                                    </p:set>
                                    <p:animEffect transition="in" filter="fade">
                                      <p:cBhvr>
                                        <p:cTn id="21" dur="1000"/>
                                        <p:tgtEl>
                                          <p:spTgt spid="16">
                                            <p:txEl>
                                              <p:pRg st="6" end="6"/>
                                            </p:txEl>
                                          </p:spTgt>
                                        </p:tgtEl>
                                      </p:cBhvr>
                                    </p:animEffect>
                                    <p:anim calcmode="lin" valueType="num">
                                      <p:cBhvr>
                                        <p:cTn id="22" dur="1000" fill="hold"/>
                                        <p:tgtEl>
                                          <p:spTgt spid="16">
                                            <p:txEl>
                                              <p:pRg st="6" end="6"/>
                                            </p:txEl>
                                          </p:spTgt>
                                        </p:tgtEl>
                                        <p:attrNameLst>
                                          <p:attrName>ppt_x</p:attrName>
                                        </p:attrNameLst>
                                      </p:cBhvr>
                                      <p:tavLst>
                                        <p:tav tm="0">
                                          <p:val>
                                            <p:strVal val="#ppt_x"/>
                                          </p:val>
                                        </p:tav>
                                        <p:tav tm="100000">
                                          <p:val>
                                            <p:strVal val="#ppt_x"/>
                                          </p:val>
                                        </p:tav>
                                      </p:tavLst>
                                    </p:anim>
                                    <p:anim calcmode="lin" valueType="num">
                                      <p:cBhvr>
                                        <p:cTn id="23" dur="1000" fill="hold"/>
                                        <p:tgtEl>
                                          <p:spTgt spid="16">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Watermark">
  <a:themeElements>
    <a:clrScheme name="Watermark 1">
      <a:dk1>
        <a:srgbClr val="000000"/>
      </a:dk1>
      <a:lt1>
        <a:srgbClr val="FFFFFF"/>
      </a:lt1>
      <a:dk2>
        <a:srgbClr val="000000"/>
      </a:dk2>
      <a:lt2>
        <a:srgbClr val="808080"/>
      </a:lt2>
      <a:accent1>
        <a:srgbClr val="CCCCFF"/>
      </a:accent1>
      <a:accent2>
        <a:srgbClr val="D9D8EC"/>
      </a:accent2>
      <a:accent3>
        <a:srgbClr val="FFFFFF"/>
      </a:accent3>
      <a:accent4>
        <a:srgbClr val="000000"/>
      </a:accent4>
      <a:accent5>
        <a:srgbClr val="E2E2FF"/>
      </a:accent5>
      <a:accent6>
        <a:srgbClr val="C4C4D6"/>
      </a:accent6>
      <a:hlink>
        <a:srgbClr val="6767FF"/>
      </a:hlink>
      <a:folHlink>
        <a:srgbClr val="9933FF"/>
      </a:folHlink>
    </a:clrScheme>
    <a:fontScheme name="Watermar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Watermark 1">
        <a:dk1>
          <a:srgbClr val="000000"/>
        </a:dk1>
        <a:lt1>
          <a:srgbClr val="FFFFFF"/>
        </a:lt1>
        <a:dk2>
          <a:srgbClr val="000000"/>
        </a:dk2>
        <a:lt2>
          <a:srgbClr val="808080"/>
        </a:lt2>
        <a:accent1>
          <a:srgbClr val="CCCCFF"/>
        </a:accent1>
        <a:accent2>
          <a:srgbClr val="D9D8EC"/>
        </a:accent2>
        <a:accent3>
          <a:srgbClr val="FFFFFF"/>
        </a:accent3>
        <a:accent4>
          <a:srgbClr val="000000"/>
        </a:accent4>
        <a:accent5>
          <a:srgbClr val="E2E2FF"/>
        </a:accent5>
        <a:accent6>
          <a:srgbClr val="C4C4D6"/>
        </a:accent6>
        <a:hlink>
          <a:srgbClr val="6767FF"/>
        </a:hlink>
        <a:folHlink>
          <a:srgbClr val="9933FF"/>
        </a:folHlink>
      </a:clrScheme>
      <a:clrMap bg1="lt1" tx1="dk1" bg2="lt2" tx2="dk2" accent1="accent1" accent2="accent2" accent3="accent3" accent4="accent4" accent5="accent5" accent6="accent6" hlink="hlink" folHlink="folHlink"/>
    </a:extraClrScheme>
    <a:extraClrScheme>
      <a:clrScheme name="Watermark 2">
        <a:dk1>
          <a:srgbClr val="000000"/>
        </a:dk1>
        <a:lt1>
          <a:srgbClr val="FFFFFF"/>
        </a:lt1>
        <a:dk2>
          <a:srgbClr val="666633"/>
        </a:dk2>
        <a:lt2>
          <a:srgbClr val="5F5F5F"/>
        </a:lt2>
        <a:accent1>
          <a:srgbClr val="FFCC00"/>
        </a:accent1>
        <a:accent2>
          <a:srgbClr val="EFF0B2"/>
        </a:accent2>
        <a:accent3>
          <a:srgbClr val="FFFFFF"/>
        </a:accent3>
        <a:accent4>
          <a:srgbClr val="000000"/>
        </a:accent4>
        <a:accent5>
          <a:srgbClr val="FFE2AA"/>
        </a:accent5>
        <a:accent6>
          <a:srgbClr val="D9D9A1"/>
        </a:accent6>
        <a:hlink>
          <a:srgbClr val="808000"/>
        </a:hlink>
        <a:folHlink>
          <a:srgbClr val="CCCC00"/>
        </a:folHlink>
      </a:clrScheme>
      <a:clrMap bg1="lt1" tx1="dk1" bg2="lt2" tx2="dk2" accent1="accent1" accent2="accent2" accent3="accent3" accent4="accent4" accent5="accent5" accent6="accent6" hlink="hlink" folHlink="folHlink"/>
    </a:extraClrScheme>
    <a:extraClrScheme>
      <a:clrScheme name="Watermark 3">
        <a:dk1>
          <a:srgbClr val="000000"/>
        </a:dk1>
        <a:lt1>
          <a:srgbClr val="FFFFFF"/>
        </a:lt1>
        <a:dk2>
          <a:srgbClr val="000000"/>
        </a:dk2>
        <a:lt2>
          <a:srgbClr val="666699"/>
        </a:lt2>
        <a:accent1>
          <a:srgbClr val="9BB0CB"/>
        </a:accent1>
        <a:accent2>
          <a:srgbClr val="D1E0CE"/>
        </a:accent2>
        <a:accent3>
          <a:srgbClr val="FFFFFF"/>
        </a:accent3>
        <a:accent4>
          <a:srgbClr val="000000"/>
        </a:accent4>
        <a:accent5>
          <a:srgbClr val="CBD4E2"/>
        </a:accent5>
        <a:accent6>
          <a:srgbClr val="BDCBBA"/>
        </a:accent6>
        <a:hlink>
          <a:srgbClr val="8EA642"/>
        </a:hlink>
        <a:folHlink>
          <a:srgbClr val="CCCC00"/>
        </a:folHlink>
      </a:clrScheme>
      <a:clrMap bg1="lt1" tx1="dk1" bg2="lt2" tx2="dk2" accent1="accent1" accent2="accent2" accent3="accent3" accent4="accent4" accent5="accent5" accent6="accent6" hlink="hlink" folHlink="folHlink"/>
    </a:extraClrScheme>
    <a:extraClrScheme>
      <a:clrScheme name="Watermark 4">
        <a:dk1>
          <a:srgbClr val="333300"/>
        </a:dk1>
        <a:lt1>
          <a:srgbClr val="FFFFCC"/>
        </a:lt1>
        <a:dk2>
          <a:srgbClr val="336600"/>
        </a:dk2>
        <a:lt2>
          <a:srgbClr val="FFFFCC"/>
        </a:lt2>
        <a:accent1>
          <a:srgbClr val="99CC00"/>
        </a:accent1>
        <a:accent2>
          <a:srgbClr val="669900"/>
        </a:accent2>
        <a:accent3>
          <a:srgbClr val="ADB8AA"/>
        </a:accent3>
        <a:accent4>
          <a:srgbClr val="DADAAE"/>
        </a:accent4>
        <a:accent5>
          <a:srgbClr val="CAE2AA"/>
        </a:accent5>
        <a:accent6>
          <a:srgbClr val="5C8A00"/>
        </a:accent6>
        <a:hlink>
          <a:srgbClr val="CC9900"/>
        </a:hlink>
        <a:folHlink>
          <a:srgbClr val="FFCC00"/>
        </a:folHlink>
      </a:clrScheme>
      <a:clrMap bg1="dk2" tx1="lt1" bg2="dk1" tx2="lt2" accent1="accent1" accent2="accent2" accent3="accent3" accent4="accent4" accent5="accent5" accent6="accent6" hlink="hlink" folHlink="folHlink"/>
    </a:extraClrScheme>
    <a:extraClrScheme>
      <a:clrScheme name="Watermark 5">
        <a:dk1>
          <a:srgbClr val="424458"/>
        </a:dk1>
        <a:lt1>
          <a:srgbClr val="FFFFFF"/>
        </a:lt1>
        <a:dk2>
          <a:srgbClr val="004A48"/>
        </a:dk2>
        <a:lt2>
          <a:srgbClr val="FFFFFF"/>
        </a:lt2>
        <a:accent1>
          <a:srgbClr val="83B200"/>
        </a:accent1>
        <a:accent2>
          <a:srgbClr val="006260"/>
        </a:accent2>
        <a:accent3>
          <a:srgbClr val="AAB1B1"/>
        </a:accent3>
        <a:accent4>
          <a:srgbClr val="DADADA"/>
        </a:accent4>
        <a:accent5>
          <a:srgbClr val="C1D5AA"/>
        </a:accent5>
        <a:accent6>
          <a:srgbClr val="005856"/>
        </a:accent6>
        <a:hlink>
          <a:srgbClr val="6666FF"/>
        </a:hlink>
        <a:folHlink>
          <a:srgbClr val="B2B2B2"/>
        </a:folHlink>
      </a:clrScheme>
      <a:clrMap bg1="dk2" tx1="lt1" bg2="dk1" tx2="lt2" accent1="accent1" accent2="accent2" accent3="accent3" accent4="accent4" accent5="accent5" accent6="accent6" hlink="hlink" folHlink="folHlink"/>
    </a:extraClrScheme>
    <a:extraClrScheme>
      <a:clrScheme name="Watermark 6">
        <a:dk1>
          <a:srgbClr val="000000"/>
        </a:dk1>
        <a:lt1>
          <a:srgbClr val="FFFFFF"/>
        </a:lt1>
        <a:dk2>
          <a:srgbClr val="1C2046"/>
        </a:dk2>
        <a:lt2>
          <a:srgbClr val="FFFFFF"/>
        </a:lt2>
        <a:accent1>
          <a:srgbClr val="00CCFF"/>
        </a:accent1>
        <a:accent2>
          <a:srgbClr val="2D226E"/>
        </a:accent2>
        <a:accent3>
          <a:srgbClr val="ABABB0"/>
        </a:accent3>
        <a:accent4>
          <a:srgbClr val="DADADA"/>
        </a:accent4>
        <a:accent5>
          <a:srgbClr val="AAE2FF"/>
        </a:accent5>
        <a:accent6>
          <a:srgbClr val="281E63"/>
        </a:accent6>
        <a:hlink>
          <a:srgbClr val="666699"/>
        </a:hlink>
        <a:folHlink>
          <a:srgbClr val="9999FF"/>
        </a:folHlink>
      </a:clrScheme>
      <a:clrMap bg1="dk2" tx1="lt1" bg2="dk1" tx2="lt2" accent1="accent1" accent2="accent2" accent3="accent3" accent4="accent4" accent5="accent5" accent6="accent6" hlink="hlink" folHlink="folHlink"/>
    </a:extraClrScheme>
    <a:extraClrScheme>
      <a:clrScheme name="Watermark 7">
        <a:dk1>
          <a:srgbClr val="424458"/>
        </a:dk1>
        <a:lt1>
          <a:srgbClr val="FFFFFF"/>
        </a:lt1>
        <a:dk2>
          <a:srgbClr val="000066"/>
        </a:dk2>
        <a:lt2>
          <a:srgbClr val="FFFFFF"/>
        </a:lt2>
        <a:accent1>
          <a:srgbClr val="6666FF"/>
        </a:accent1>
        <a:accent2>
          <a:srgbClr val="333399"/>
        </a:accent2>
        <a:accent3>
          <a:srgbClr val="AAAAB8"/>
        </a:accent3>
        <a:accent4>
          <a:srgbClr val="DADADA"/>
        </a:accent4>
        <a:accent5>
          <a:srgbClr val="B8B8FF"/>
        </a:accent5>
        <a:accent6>
          <a:srgbClr val="2D2D8A"/>
        </a:accent6>
        <a:hlink>
          <a:srgbClr val="FF9900"/>
        </a:hlink>
        <a:folHlink>
          <a:srgbClr val="CCCC00"/>
        </a:folHlink>
      </a:clrScheme>
      <a:clrMap bg1="dk2" tx1="lt1" bg2="dk1" tx2="lt2" accent1="accent1" accent2="accent2" accent3="accent3" accent4="accent4" accent5="accent5" accent6="accent6" hlink="hlink" folHlink="folHlink"/>
    </a:extraClrScheme>
    <a:extraClrScheme>
      <a:clrScheme name="Watermark 8">
        <a:dk1>
          <a:srgbClr val="1C1C1C"/>
        </a:dk1>
        <a:lt1>
          <a:srgbClr val="FFFFCC"/>
        </a:lt1>
        <a:dk2>
          <a:srgbClr val="390B20"/>
        </a:dk2>
        <a:lt2>
          <a:srgbClr val="FFFFCC"/>
        </a:lt2>
        <a:accent1>
          <a:srgbClr val="FF916F"/>
        </a:accent1>
        <a:accent2>
          <a:srgbClr val="561450"/>
        </a:accent2>
        <a:accent3>
          <a:srgbClr val="AEAAAB"/>
        </a:accent3>
        <a:accent4>
          <a:srgbClr val="DADAAE"/>
        </a:accent4>
        <a:accent5>
          <a:srgbClr val="FFC7BB"/>
        </a:accent5>
        <a:accent6>
          <a:srgbClr val="4D1148"/>
        </a:accent6>
        <a:hlink>
          <a:srgbClr val="637D95"/>
        </a:hlink>
        <a:folHlink>
          <a:srgbClr val="FFCC00"/>
        </a:folHlink>
      </a:clrScheme>
      <a:clrMap bg1="dk2" tx1="lt1" bg2="dk1" tx2="lt2" accent1="accent1" accent2="accent2" accent3="accent3" accent4="accent4" accent5="accent5" accent6="accent6" hlink="hlink" folHlink="folHlink"/>
    </a:extraClrScheme>
    <a:extraClrScheme>
      <a:clrScheme name="Watermark 9">
        <a:dk1>
          <a:srgbClr val="4C0000"/>
        </a:dk1>
        <a:lt1>
          <a:srgbClr val="FFFFFF"/>
        </a:lt1>
        <a:dk2>
          <a:srgbClr val="722104"/>
        </a:dk2>
        <a:lt2>
          <a:srgbClr val="FFFFFF"/>
        </a:lt2>
        <a:accent1>
          <a:srgbClr val="CC6600"/>
        </a:accent1>
        <a:accent2>
          <a:srgbClr val="8A2E00"/>
        </a:accent2>
        <a:accent3>
          <a:srgbClr val="BCABAA"/>
        </a:accent3>
        <a:accent4>
          <a:srgbClr val="DADADA"/>
        </a:accent4>
        <a:accent5>
          <a:srgbClr val="E2B8AA"/>
        </a:accent5>
        <a:accent6>
          <a:srgbClr val="7D2900"/>
        </a:accent6>
        <a:hlink>
          <a:srgbClr val="FFCC00"/>
        </a:hlink>
        <a:folHlink>
          <a:srgbClr val="FF9900"/>
        </a:folHlink>
      </a:clrScheme>
      <a:clrMap bg1="dk2" tx1="lt1" bg2="dk1" tx2="lt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8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10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9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1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13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4_Watermark">
  <a:themeElements>
    <a:clrScheme name="Watermark 1">
      <a:dk1>
        <a:srgbClr val="000000"/>
      </a:dk1>
      <a:lt1>
        <a:srgbClr val="FFFFFF"/>
      </a:lt1>
      <a:dk2>
        <a:srgbClr val="000000"/>
      </a:dk2>
      <a:lt2>
        <a:srgbClr val="808080"/>
      </a:lt2>
      <a:accent1>
        <a:srgbClr val="CCCCFF"/>
      </a:accent1>
      <a:accent2>
        <a:srgbClr val="D9D8EC"/>
      </a:accent2>
      <a:accent3>
        <a:srgbClr val="FFFFFF"/>
      </a:accent3>
      <a:accent4>
        <a:srgbClr val="000000"/>
      </a:accent4>
      <a:accent5>
        <a:srgbClr val="E2E2FF"/>
      </a:accent5>
      <a:accent6>
        <a:srgbClr val="C4C4D6"/>
      </a:accent6>
      <a:hlink>
        <a:srgbClr val="6767FF"/>
      </a:hlink>
      <a:folHlink>
        <a:srgbClr val="9933FF"/>
      </a:folHlink>
    </a:clrScheme>
    <a:fontScheme name="Watermar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Watermark 1">
        <a:dk1>
          <a:srgbClr val="000000"/>
        </a:dk1>
        <a:lt1>
          <a:srgbClr val="FFFFFF"/>
        </a:lt1>
        <a:dk2>
          <a:srgbClr val="000000"/>
        </a:dk2>
        <a:lt2>
          <a:srgbClr val="808080"/>
        </a:lt2>
        <a:accent1>
          <a:srgbClr val="CCCCFF"/>
        </a:accent1>
        <a:accent2>
          <a:srgbClr val="D9D8EC"/>
        </a:accent2>
        <a:accent3>
          <a:srgbClr val="FFFFFF"/>
        </a:accent3>
        <a:accent4>
          <a:srgbClr val="000000"/>
        </a:accent4>
        <a:accent5>
          <a:srgbClr val="E2E2FF"/>
        </a:accent5>
        <a:accent6>
          <a:srgbClr val="C4C4D6"/>
        </a:accent6>
        <a:hlink>
          <a:srgbClr val="6767FF"/>
        </a:hlink>
        <a:folHlink>
          <a:srgbClr val="9933FF"/>
        </a:folHlink>
      </a:clrScheme>
      <a:clrMap bg1="lt1" tx1="dk1" bg2="lt2" tx2="dk2" accent1="accent1" accent2="accent2" accent3="accent3" accent4="accent4" accent5="accent5" accent6="accent6" hlink="hlink" folHlink="folHlink"/>
    </a:extraClrScheme>
    <a:extraClrScheme>
      <a:clrScheme name="Watermark 2">
        <a:dk1>
          <a:srgbClr val="000000"/>
        </a:dk1>
        <a:lt1>
          <a:srgbClr val="FFFFFF"/>
        </a:lt1>
        <a:dk2>
          <a:srgbClr val="666633"/>
        </a:dk2>
        <a:lt2>
          <a:srgbClr val="5F5F5F"/>
        </a:lt2>
        <a:accent1>
          <a:srgbClr val="FFCC00"/>
        </a:accent1>
        <a:accent2>
          <a:srgbClr val="EFF0B2"/>
        </a:accent2>
        <a:accent3>
          <a:srgbClr val="FFFFFF"/>
        </a:accent3>
        <a:accent4>
          <a:srgbClr val="000000"/>
        </a:accent4>
        <a:accent5>
          <a:srgbClr val="FFE2AA"/>
        </a:accent5>
        <a:accent6>
          <a:srgbClr val="D9D9A1"/>
        </a:accent6>
        <a:hlink>
          <a:srgbClr val="808000"/>
        </a:hlink>
        <a:folHlink>
          <a:srgbClr val="CCCC00"/>
        </a:folHlink>
      </a:clrScheme>
      <a:clrMap bg1="lt1" tx1="dk1" bg2="lt2" tx2="dk2" accent1="accent1" accent2="accent2" accent3="accent3" accent4="accent4" accent5="accent5" accent6="accent6" hlink="hlink" folHlink="folHlink"/>
    </a:extraClrScheme>
    <a:extraClrScheme>
      <a:clrScheme name="Watermark 3">
        <a:dk1>
          <a:srgbClr val="000000"/>
        </a:dk1>
        <a:lt1>
          <a:srgbClr val="FFFFFF"/>
        </a:lt1>
        <a:dk2>
          <a:srgbClr val="000000"/>
        </a:dk2>
        <a:lt2>
          <a:srgbClr val="666699"/>
        </a:lt2>
        <a:accent1>
          <a:srgbClr val="9BB0CB"/>
        </a:accent1>
        <a:accent2>
          <a:srgbClr val="D1E0CE"/>
        </a:accent2>
        <a:accent3>
          <a:srgbClr val="FFFFFF"/>
        </a:accent3>
        <a:accent4>
          <a:srgbClr val="000000"/>
        </a:accent4>
        <a:accent5>
          <a:srgbClr val="CBD4E2"/>
        </a:accent5>
        <a:accent6>
          <a:srgbClr val="BDCBBA"/>
        </a:accent6>
        <a:hlink>
          <a:srgbClr val="8EA642"/>
        </a:hlink>
        <a:folHlink>
          <a:srgbClr val="CCCC00"/>
        </a:folHlink>
      </a:clrScheme>
      <a:clrMap bg1="lt1" tx1="dk1" bg2="lt2" tx2="dk2" accent1="accent1" accent2="accent2" accent3="accent3" accent4="accent4" accent5="accent5" accent6="accent6" hlink="hlink" folHlink="folHlink"/>
    </a:extraClrScheme>
    <a:extraClrScheme>
      <a:clrScheme name="Watermark 4">
        <a:dk1>
          <a:srgbClr val="333300"/>
        </a:dk1>
        <a:lt1>
          <a:srgbClr val="FFFFCC"/>
        </a:lt1>
        <a:dk2>
          <a:srgbClr val="336600"/>
        </a:dk2>
        <a:lt2>
          <a:srgbClr val="FFFFCC"/>
        </a:lt2>
        <a:accent1>
          <a:srgbClr val="99CC00"/>
        </a:accent1>
        <a:accent2>
          <a:srgbClr val="669900"/>
        </a:accent2>
        <a:accent3>
          <a:srgbClr val="ADB8AA"/>
        </a:accent3>
        <a:accent4>
          <a:srgbClr val="DADAAE"/>
        </a:accent4>
        <a:accent5>
          <a:srgbClr val="CAE2AA"/>
        </a:accent5>
        <a:accent6>
          <a:srgbClr val="5C8A00"/>
        </a:accent6>
        <a:hlink>
          <a:srgbClr val="CC9900"/>
        </a:hlink>
        <a:folHlink>
          <a:srgbClr val="FFCC00"/>
        </a:folHlink>
      </a:clrScheme>
      <a:clrMap bg1="dk2" tx1="lt1" bg2="dk1" tx2="lt2" accent1="accent1" accent2="accent2" accent3="accent3" accent4="accent4" accent5="accent5" accent6="accent6" hlink="hlink" folHlink="folHlink"/>
    </a:extraClrScheme>
    <a:extraClrScheme>
      <a:clrScheme name="Watermark 5">
        <a:dk1>
          <a:srgbClr val="424458"/>
        </a:dk1>
        <a:lt1>
          <a:srgbClr val="FFFFFF"/>
        </a:lt1>
        <a:dk2>
          <a:srgbClr val="004A48"/>
        </a:dk2>
        <a:lt2>
          <a:srgbClr val="FFFFFF"/>
        </a:lt2>
        <a:accent1>
          <a:srgbClr val="83B200"/>
        </a:accent1>
        <a:accent2>
          <a:srgbClr val="006260"/>
        </a:accent2>
        <a:accent3>
          <a:srgbClr val="AAB1B1"/>
        </a:accent3>
        <a:accent4>
          <a:srgbClr val="DADADA"/>
        </a:accent4>
        <a:accent5>
          <a:srgbClr val="C1D5AA"/>
        </a:accent5>
        <a:accent6>
          <a:srgbClr val="005856"/>
        </a:accent6>
        <a:hlink>
          <a:srgbClr val="6666FF"/>
        </a:hlink>
        <a:folHlink>
          <a:srgbClr val="B2B2B2"/>
        </a:folHlink>
      </a:clrScheme>
      <a:clrMap bg1="dk2" tx1="lt1" bg2="dk1" tx2="lt2" accent1="accent1" accent2="accent2" accent3="accent3" accent4="accent4" accent5="accent5" accent6="accent6" hlink="hlink" folHlink="folHlink"/>
    </a:extraClrScheme>
    <a:extraClrScheme>
      <a:clrScheme name="Watermark 6">
        <a:dk1>
          <a:srgbClr val="000000"/>
        </a:dk1>
        <a:lt1>
          <a:srgbClr val="FFFFFF"/>
        </a:lt1>
        <a:dk2>
          <a:srgbClr val="1C2046"/>
        </a:dk2>
        <a:lt2>
          <a:srgbClr val="FFFFFF"/>
        </a:lt2>
        <a:accent1>
          <a:srgbClr val="00CCFF"/>
        </a:accent1>
        <a:accent2>
          <a:srgbClr val="2D226E"/>
        </a:accent2>
        <a:accent3>
          <a:srgbClr val="ABABB0"/>
        </a:accent3>
        <a:accent4>
          <a:srgbClr val="DADADA"/>
        </a:accent4>
        <a:accent5>
          <a:srgbClr val="AAE2FF"/>
        </a:accent5>
        <a:accent6>
          <a:srgbClr val="281E63"/>
        </a:accent6>
        <a:hlink>
          <a:srgbClr val="666699"/>
        </a:hlink>
        <a:folHlink>
          <a:srgbClr val="9999FF"/>
        </a:folHlink>
      </a:clrScheme>
      <a:clrMap bg1="dk2" tx1="lt1" bg2="dk1" tx2="lt2" accent1="accent1" accent2="accent2" accent3="accent3" accent4="accent4" accent5="accent5" accent6="accent6" hlink="hlink" folHlink="folHlink"/>
    </a:extraClrScheme>
    <a:extraClrScheme>
      <a:clrScheme name="Watermark 7">
        <a:dk1>
          <a:srgbClr val="424458"/>
        </a:dk1>
        <a:lt1>
          <a:srgbClr val="FFFFFF"/>
        </a:lt1>
        <a:dk2>
          <a:srgbClr val="000066"/>
        </a:dk2>
        <a:lt2>
          <a:srgbClr val="FFFFFF"/>
        </a:lt2>
        <a:accent1>
          <a:srgbClr val="6666FF"/>
        </a:accent1>
        <a:accent2>
          <a:srgbClr val="333399"/>
        </a:accent2>
        <a:accent3>
          <a:srgbClr val="AAAAB8"/>
        </a:accent3>
        <a:accent4>
          <a:srgbClr val="DADADA"/>
        </a:accent4>
        <a:accent5>
          <a:srgbClr val="B8B8FF"/>
        </a:accent5>
        <a:accent6>
          <a:srgbClr val="2D2D8A"/>
        </a:accent6>
        <a:hlink>
          <a:srgbClr val="FF9900"/>
        </a:hlink>
        <a:folHlink>
          <a:srgbClr val="CCCC00"/>
        </a:folHlink>
      </a:clrScheme>
      <a:clrMap bg1="dk2" tx1="lt1" bg2="dk1" tx2="lt2" accent1="accent1" accent2="accent2" accent3="accent3" accent4="accent4" accent5="accent5" accent6="accent6" hlink="hlink" folHlink="folHlink"/>
    </a:extraClrScheme>
    <a:extraClrScheme>
      <a:clrScheme name="Watermark 8">
        <a:dk1>
          <a:srgbClr val="1C1C1C"/>
        </a:dk1>
        <a:lt1>
          <a:srgbClr val="FFFFCC"/>
        </a:lt1>
        <a:dk2>
          <a:srgbClr val="390B20"/>
        </a:dk2>
        <a:lt2>
          <a:srgbClr val="FFFFCC"/>
        </a:lt2>
        <a:accent1>
          <a:srgbClr val="FF916F"/>
        </a:accent1>
        <a:accent2>
          <a:srgbClr val="561450"/>
        </a:accent2>
        <a:accent3>
          <a:srgbClr val="AEAAAB"/>
        </a:accent3>
        <a:accent4>
          <a:srgbClr val="DADAAE"/>
        </a:accent4>
        <a:accent5>
          <a:srgbClr val="FFC7BB"/>
        </a:accent5>
        <a:accent6>
          <a:srgbClr val="4D1148"/>
        </a:accent6>
        <a:hlink>
          <a:srgbClr val="637D95"/>
        </a:hlink>
        <a:folHlink>
          <a:srgbClr val="FFCC00"/>
        </a:folHlink>
      </a:clrScheme>
      <a:clrMap bg1="dk2" tx1="lt1" bg2="dk1" tx2="lt2" accent1="accent1" accent2="accent2" accent3="accent3" accent4="accent4" accent5="accent5" accent6="accent6" hlink="hlink" folHlink="folHlink"/>
    </a:extraClrScheme>
    <a:extraClrScheme>
      <a:clrScheme name="Watermark 9">
        <a:dk1>
          <a:srgbClr val="4C0000"/>
        </a:dk1>
        <a:lt1>
          <a:srgbClr val="FFFFFF"/>
        </a:lt1>
        <a:dk2>
          <a:srgbClr val="722104"/>
        </a:dk2>
        <a:lt2>
          <a:srgbClr val="FFFFFF"/>
        </a:lt2>
        <a:accent1>
          <a:srgbClr val="CC6600"/>
        </a:accent1>
        <a:accent2>
          <a:srgbClr val="8A2E00"/>
        </a:accent2>
        <a:accent3>
          <a:srgbClr val="BCABAA"/>
        </a:accent3>
        <a:accent4>
          <a:srgbClr val="DADADA"/>
        </a:accent4>
        <a:accent5>
          <a:srgbClr val="E2B8AA"/>
        </a:accent5>
        <a:accent6>
          <a:srgbClr val="7D2900"/>
        </a:accent6>
        <a:hlink>
          <a:srgbClr val="FFCC00"/>
        </a:hlink>
        <a:folHlink>
          <a:srgbClr val="FF9900"/>
        </a:folHlink>
      </a:clrScheme>
      <a:clrMap bg1="dk2" tx1="lt1" bg2="dk1" tx2="lt2" accent1="accent1" accent2="accent2" accent3="accent3" accent4="accent4" accent5="accent5" accent6="accent6" hlink="hlink" folHlink="folHlink"/>
    </a:extraClrScheme>
  </a:extraClrSchemeLst>
</a:theme>
</file>

<file path=ppt/theme/theme16.xml><?xml version="1.0" encoding="utf-8"?>
<a:theme xmlns:a="http://schemas.openxmlformats.org/drawingml/2006/main" name="12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7.xml><?xml version="1.0" encoding="utf-8"?>
<a:theme xmlns:a="http://schemas.openxmlformats.org/drawingml/2006/main" name="14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5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2_Watermark">
  <a:themeElements>
    <a:clrScheme name="Watermark 1">
      <a:dk1>
        <a:srgbClr val="000000"/>
      </a:dk1>
      <a:lt1>
        <a:srgbClr val="FFFFFF"/>
      </a:lt1>
      <a:dk2>
        <a:srgbClr val="000000"/>
      </a:dk2>
      <a:lt2>
        <a:srgbClr val="808080"/>
      </a:lt2>
      <a:accent1>
        <a:srgbClr val="CCCCFF"/>
      </a:accent1>
      <a:accent2>
        <a:srgbClr val="D9D8EC"/>
      </a:accent2>
      <a:accent3>
        <a:srgbClr val="FFFFFF"/>
      </a:accent3>
      <a:accent4>
        <a:srgbClr val="000000"/>
      </a:accent4>
      <a:accent5>
        <a:srgbClr val="E2E2FF"/>
      </a:accent5>
      <a:accent6>
        <a:srgbClr val="C4C4D6"/>
      </a:accent6>
      <a:hlink>
        <a:srgbClr val="6767FF"/>
      </a:hlink>
      <a:folHlink>
        <a:srgbClr val="9933FF"/>
      </a:folHlink>
    </a:clrScheme>
    <a:fontScheme name="Watermar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Watermark 1">
        <a:dk1>
          <a:srgbClr val="000000"/>
        </a:dk1>
        <a:lt1>
          <a:srgbClr val="FFFFFF"/>
        </a:lt1>
        <a:dk2>
          <a:srgbClr val="000000"/>
        </a:dk2>
        <a:lt2>
          <a:srgbClr val="808080"/>
        </a:lt2>
        <a:accent1>
          <a:srgbClr val="CCCCFF"/>
        </a:accent1>
        <a:accent2>
          <a:srgbClr val="D9D8EC"/>
        </a:accent2>
        <a:accent3>
          <a:srgbClr val="FFFFFF"/>
        </a:accent3>
        <a:accent4>
          <a:srgbClr val="000000"/>
        </a:accent4>
        <a:accent5>
          <a:srgbClr val="E2E2FF"/>
        </a:accent5>
        <a:accent6>
          <a:srgbClr val="C4C4D6"/>
        </a:accent6>
        <a:hlink>
          <a:srgbClr val="6767FF"/>
        </a:hlink>
        <a:folHlink>
          <a:srgbClr val="9933FF"/>
        </a:folHlink>
      </a:clrScheme>
      <a:clrMap bg1="lt1" tx1="dk1" bg2="lt2" tx2="dk2" accent1="accent1" accent2="accent2" accent3="accent3" accent4="accent4" accent5="accent5" accent6="accent6" hlink="hlink" folHlink="folHlink"/>
    </a:extraClrScheme>
    <a:extraClrScheme>
      <a:clrScheme name="Watermark 2">
        <a:dk1>
          <a:srgbClr val="000000"/>
        </a:dk1>
        <a:lt1>
          <a:srgbClr val="FFFFFF"/>
        </a:lt1>
        <a:dk2>
          <a:srgbClr val="666633"/>
        </a:dk2>
        <a:lt2>
          <a:srgbClr val="5F5F5F"/>
        </a:lt2>
        <a:accent1>
          <a:srgbClr val="FFCC00"/>
        </a:accent1>
        <a:accent2>
          <a:srgbClr val="EFF0B2"/>
        </a:accent2>
        <a:accent3>
          <a:srgbClr val="FFFFFF"/>
        </a:accent3>
        <a:accent4>
          <a:srgbClr val="000000"/>
        </a:accent4>
        <a:accent5>
          <a:srgbClr val="FFE2AA"/>
        </a:accent5>
        <a:accent6>
          <a:srgbClr val="D9D9A1"/>
        </a:accent6>
        <a:hlink>
          <a:srgbClr val="808000"/>
        </a:hlink>
        <a:folHlink>
          <a:srgbClr val="CCCC00"/>
        </a:folHlink>
      </a:clrScheme>
      <a:clrMap bg1="lt1" tx1="dk1" bg2="lt2" tx2="dk2" accent1="accent1" accent2="accent2" accent3="accent3" accent4="accent4" accent5="accent5" accent6="accent6" hlink="hlink" folHlink="folHlink"/>
    </a:extraClrScheme>
    <a:extraClrScheme>
      <a:clrScheme name="Watermark 3">
        <a:dk1>
          <a:srgbClr val="000000"/>
        </a:dk1>
        <a:lt1>
          <a:srgbClr val="FFFFFF"/>
        </a:lt1>
        <a:dk2>
          <a:srgbClr val="000000"/>
        </a:dk2>
        <a:lt2>
          <a:srgbClr val="666699"/>
        </a:lt2>
        <a:accent1>
          <a:srgbClr val="9BB0CB"/>
        </a:accent1>
        <a:accent2>
          <a:srgbClr val="D1E0CE"/>
        </a:accent2>
        <a:accent3>
          <a:srgbClr val="FFFFFF"/>
        </a:accent3>
        <a:accent4>
          <a:srgbClr val="000000"/>
        </a:accent4>
        <a:accent5>
          <a:srgbClr val="CBD4E2"/>
        </a:accent5>
        <a:accent6>
          <a:srgbClr val="BDCBBA"/>
        </a:accent6>
        <a:hlink>
          <a:srgbClr val="8EA642"/>
        </a:hlink>
        <a:folHlink>
          <a:srgbClr val="CCCC00"/>
        </a:folHlink>
      </a:clrScheme>
      <a:clrMap bg1="lt1" tx1="dk1" bg2="lt2" tx2="dk2" accent1="accent1" accent2="accent2" accent3="accent3" accent4="accent4" accent5="accent5" accent6="accent6" hlink="hlink" folHlink="folHlink"/>
    </a:extraClrScheme>
    <a:extraClrScheme>
      <a:clrScheme name="Watermark 4">
        <a:dk1>
          <a:srgbClr val="333300"/>
        </a:dk1>
        <a:lt1>
          <a:srgbClr val="FFFFCC"/>
        </a:lt1>
        <a:dk2>
          <a:srgbClr val="336600"/>
        </a:dk2>
        <a:lt2>
          <a:srgbClr val="FFFFCC"/>
        </a:lt2>
        <a:accent1>
          <a:srgbClr val="99CC00"/>
        </a:accent1>
        <a:accent2>
          <a:srgbClr val="669900"/>
        </a:accent2>
        <a:accent3>
          <a:srgbClr val="ADB8AA"/>
        </a:accent3>
        <a:accent4>
          <a:srgbClr val="DADAAE"/>
        </a:accent4>
        <a:accent5>
          <a:srgbClr val="CAE2AA"/>
        </a:accent5>
        <a:accent6>
          <a:srgbClr val="5C8A00"/>
        </a:accent6>
        <a:hlink>
          <a:srgbClr val="CC9900"/>
        </a:hlink>
        <a:folHlink>
          <a:srgbClr val="FFCC00"/>
        </a:folHlink>
      </a:clrScheme>
      <a:clrMap bg1="dk2" tx1="lt1" bg2="dk1" tx2="lt2" accent1="accent1" accent2="accent2" accent3="accent3" accent4="accent4" accent5="accent5" accent6="accent6" hlink="hlink" folHlink="folHlink"/>
    </a:extraClrScheme>
    <a:extraClrScheme>
      <a:clrScheme name="Watermark 5">
        <a:dk1>
          <a:srgbClr val="424458"/>
        </a:dk1>
        <a:lt1>
          <a:srgbClr val="FFFFFF"/>
        </a:lt1>
        <a:dk2>
          <a:srgbClr val="004A48"/>
        </a:dk2>
        <a:lt2>
          <a:srgbClr val="FFFFFF"/>
        </a:lt2>
        <a:accent1>
          <a:srgbClr val="83B200"/>
        </a:accent1>
        <a:accent2>
          <a:srgbClr val="006260"/>
        </a:accent2>
        <a:accent3>
          <a:srgbClr val="AAB1B1"/>
        </a:accent3>
        <a:accent4>
          <a:srgbClr val="DADADA"/>
        </a:accent4>
        <a:accent5>
          <a:srgbClr val="C1D5AA"/>
        </a:accent5>
        <a:accent6>
          <a:srgbClr val="005856"/>
        </a:accent6>
        <a:hlink>
          <a:srgbClr val="6666FF"/>
        </a:hlink>
        <a:folHlink>
          <a:srgbClr val="B2B2B2"/>
        </a:folHlink>
      </a:clrScheme>
      <a:clrMap bg1="dk2" tx1="lt1" bg2="dk1" tx2="lt2" accent1="accent1" accent2="accent2" accent3="accent3" accent4="accent4" accent5="accent5" accent6="accent6" hlink="hlink" folHlink="folHlink"/>
    </a:extraClrScheme>
    <a:extraClrScheme>
      <a:clrScheme name="Watermark 6">
        <a:dk1>
          <a:srgbClr val="000000"/>
        </a:dk1>
        <a:lt1>
          <a:srgbClr val="FFFFFF"/>
        </a:lt1>
        <a:dk2>
          <a:srgbClr val="1C2046"/>
        </a:dk2>
        <a:lt2>
          <a:srgbClr val="FFFFFF"/>
        </a:lt2>
        <a:accent1>
          <a:srgbClr val="00CCFF"/>
        </a:accent1>
        <a:accent2>
          <a:srgbClr val="2D226E"/>
        </a:accent2>
        <a:accent3>
          <a:srgbClr val="ABABB0"/>
        </a:accent3>
        <a:accent4>
          <a:srgbClr val="DADADA"/>
        </a:accent4>
        <a:accent5>
          <a:srgbClr val="AAE2FF"/>
        </a:accent5>
        <a:accent6>
          <a:srgbClr val="281E63"/>
        </a:accent6>
        <a:hlink>
          <a:srgbClr val="666699"/>
        </a:hlink>
        <a:folHlink>
          <a:srgbClr val="9999FF"/>
        </a:folHlink>
      </a:clrScheme>
      <a:clrMap bg1="dk2" tx1="lt1" bg2="dk1" tx2="lt2" accent1="accent1" accent2="accent2" accent3="accent3" accent4="accent4" accent5="accent5" accent6="accent6" hlink="hlink" folHlink="folHlink"/>
    </a:extraClrScheme>
    <a:extraClrScheme>
      <a:clrScheme name="Watermark 7">
        <a:dk1>
          <a:srgbClr val="424458"/>
        </a:dk1>
        <a:lt1>
          <a:srgbClr val="FFFFFF"/>
        </a:lt1>
        <a:dk2>
          <a:srgbClr val="000066"/>
        </a:dk2>
        <a:lt2>
          <a:srgbClr val="FFFFFF"/>
        </a:lt2>
        <a:accent1>
          <a:srgbClr val="6666FF"/>
        </a:accent1>
        <a:accent2>
          <a:srgbClr val="333399"/>
        </a:accent2>
        <a:accent3>
          <a:srgbClr val="AAAAB8"/>
        </a:accent3>
        <a:accent4>
          <a:srgbClr val="DADADA"/>
        </a:accent4>
        <a:accent5>
          <a:srgbClr val="B8B8FF"/>
        </a:accent5>
        <a:accent6>
          <a:srgbClr val="2D2D8A"/>
        </a:accent6>
        <a:hlink>
          <a:srgbClr val="FF9900"/>
        </a:hlink>
        <a:folHlink>
          <a:srgbClr val="CCCC00"/>
        </a:folHlink>
      </a:clrScheme>
      <a:clrMap bg1="dk2" tx1="lt1" bg2="dk1" tx2="lt2" accent1="accent1" accent2="accent2" accent3="accent3" accent4="accent4" accent5="accent5" accent6="accent6" hlink="hlink" folHlink="folHlink"/>
    </a:extraClrScheme>
    <a:extraClrScheme>
      <a:clrScheme name="Watermark 8">
        <a:dk1>
          <a:srgbClr val="1C1C1C"/>
        </a:dk1>
        <a:lt1>
          <a:srgbClr val="FFFFCC"/>
        </a:lt1>
        <a:dk2>
          <a:srgbClr val="390B20"/>
        </a:dk2>
        <a:lt2>
          <a:srgbClr val="FFFFCC"/>
        </a:lt2>
        <a:accent1>
          <a:srgbClr val="FF916F"/>
        </a:accent1>
        <a:accent2>
          <a:srgbClr val="561450"/>
        </a:accent2>
        <a:accent3>
          <a:srgbClr val="AEAAAB"/>
        </a:accent3>
        <a:accent4>
          <a:srgbClr val="DADAAE"/>
        </a:accent4>
        <a:accent5>
          <a:srgbClr val="FFC7BB"/>
        </a:accent5>
        <a:accent6>
          <a:srgbClr val="4D1148"/>
        </a:accent6>
        <a:hlink>
          <a:srgbClr val="637D95"/>
        </a:hlink>
        <a:folHlink>
          <a:srgbClr val="FFCC00"/>
        </a:folHlink>
      </a:clrScheme>
      <a:clrMap bg1="dk2" tx1="lt1" bg2="dk1" tx2="lt2" accent1="accent1" accent2="accent2" accent3="accent3" accent4="accent4" accent5="accent5" accent6="accent6" hlink="hlink" folHlink="folHlink"/>
    </a:extraClrScheme>
    <a:extraClrScheme>
      <a:clrScheme name="Watermark 9">
        <a:dk1>
          <a:srgbClr val="4C0000"/>
        </a:dk1>
        <a:lt1>
          <a:srgbClr val="FFFFFF"/>
        </a:lt1>
        <a:dk2>
          <a:srgbClr val="722104"/>
        </a:dk2>
        <a:lt2>
          <a:srgbClr val="FFFFFF"/>
        </a:lt2>
        <a:accent1>
          <a:srgbClr val="CC6600"/>
        </a:accent1>
        <a:accent2>
          <a:srgbClr val="8A2E00"/>
        </a:accent2>
        <a:accent3>
          <a:srgbClr val="BCABAA"/>
        </a:accent3>
        <a:accent4>
          <a:srgbClr val="DADADA"/>
        </a:accent4>
        <a:accent5>
          <a:srgbClr val="E2B8AA"/>
        </a:accent5>
        <a:accent6>
          <a:srgbClr val="7D2900"/>
        </a:accent6>
        <a:hlink>
          <a:srgbClr val="FFCC00"/>
        </a:hlink>
        <a:folHlink>
          <a:srgbClr val="FF990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4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6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3_Watermark">
  <a:themeElements>
    <a:clrScheme name="Watermark 1">
      <a:dk1>
        <a:srgbClr val="000000"/>
      </a:dk1>
      <a:lt1>
        <a:srgbClr val="FFFFFF"/>
      </a:lt1>
      <a:dk2>
        <a:srgbClr val="000000"/>
      </a:dk2>
      <a:lt2>
        <a:srgbClr val="808080"/>
      </a:lt2>
      <a:accent1>
        <a:srgbClr val="CCCCFF"/>
      </a:accent1>
      <a:accent2>
        <a:srgbClr val="D9D8EC"/>
      </a:accent2>
      <a:accent3>
        <a:srgbClr val="FFFFFF"/>
      </a:accent3>
      <a:accent4>
        <a:srgbClr val="000000"/>
      </a:accent4>
      <a:accent5>
        <a:srgbClr val="E2E2FF"/>
      </a:accent5>
      <a:accent6>
        <a:srgbClr val="C4C4D6"/>
      </a:accent6>
      <a:hlink>
        <a:srgbClr val="6767FF"/>
      </a:hlink>
      <a:folHlink>
        <a:srgbClr val="9933FF"/>
      </a:folHlink>
    </a:clrScheme>
    <a:fontScheme name="Watermar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Watermark 1">
        <a:dk1>
          <a:srgbClr val="000000"/>
        </a:dk1>
        <a:lt1>
          <a:srgbClr val="FFFFFF"/>
        </a:lt1>
        <a:dk2>
          <a:srgbClr val="000000"/>
        </a:dk2>
        <a:lt2>
          <a:srgbClr val="808080"/>
        </a:lt2>
        <a:accent1>
          <a:srgbClr val="CCCCFF"/>
        </a:accent1>
        <a:accent2>
          <a:srgbClr val="D9D8EC"/>
        </a:accent2>
        <a:accent3>
          <a:srgbClr val="FFFFFF"/>
        </a:accent3>
        <a:accent4>
          <a:srgbClr val="000000"/>
        </a:accent4>
        <a:accent5>
          <a:srgbClr val="E2E2FF"/>
        </a:accent5>
        <a:accent6>
          <a:srgbClr val="C4C4D6"/>
        </a:accent6>
        <a:hlink>
          <a:srgbClr val="6767FF"/>
        </a:hlink>
        <a:folHlink>
          <a:srgbClr val="9933FF"/>
        </a:folHlink>
      </a:clrScheme>
      <a:clrMap bg1="lt1" tx1="dk1" bg2="lt2" tx2="dk2" accent1="accent1" accent2="accent2" accent3="accent3" accent4="accent4" accent5="accent5" accent6="accent6" hlink="hlink" folHlink="folHlink"/>
    </a:extraClrScheme>
    <a:extraClrScheme>
      <a:clrScheme name="Watermark 2">
        <a:dk1>
          <a:srgbClr val="000000"/>
        </a:dk1>
        <a:lt1>
          <a:srgbClr val="FFFFFF"/>
        </a:lt1>
        <a:dk2>
          <a:srgbClr val="666633"/>
        </a:dk2>
        <a:lt2>
          <a:srgbClr val="5F5F5F"/>
        </a:lt2>
        <a:accent1>
          <a:srgbClr val="FFCC00"/>
        </a:accent1>
        <a:accent2>
          <a:srgbClr val="EFF0B2"/>
        </a:accent2>
        <a:accent3>
          <a:srgbClr val="FFFFFF"/>
        </a:accent3>
        <a:accent4>
          <a:srgbClr val="000000"/>
        </a:accent4>
        <a:accent5>
          <a:srgbClr val="FFE2AA"/>
        </a:accent5>
        <a:accent6>
          <a:srgbClr val="D9D9A1"/>
        </a:accent6>
        <a:hlink>
          <a:srgbClr val="808000"/>
        </a:hlink>
        <a:folHlink>
          <a:srgbClr val="CCCC00"/>
        </a:folHlink>
      </a:clrScheme>
      <a:clrMap bg1="lt1" tx1="dk1" bg2="lt2" tx2="dk2" accent1="accent1" accent2="accent2" accent3="accent3" accent4="accent4" accent5="accent5" accent6="accent6" hlink="hlink" folHlink="folHlink"/>
    </a:extraClrScheme>
    <a:extraClrScheme>
      <a:clrScheme name="Watermark 3">
        <a:dk1>
          <a:srgbClr val="000000"/>
        </a:dk1>
        <a:lt1>
          <a:srgbClr val="FFFFFF"/>
        </a:lt1>
        <a:dk2>
          <a:srgbClr val="000000"/>
        </a:dk2>
        <a:lt2>
          <a:srgbClr val="666699"/>
        </a:lt2>
        <a:accent1>
          <a:srgbClr val="9BB0CB"/>
        </a:accent1>
        <a:accent2>
          <a:srgbClr val="D1E0CE"/>
        </a:accent2>
        <a:accent3>
          <a:srgbClr val="FFFFFF"/>
        </a:accent3>
        <a:accent4>
          <a:srgbClr val="000000"/>
        </a:accent4>
        <a:accent5>
          <a:srgbClr val="CBD4E2"/>
        </a:accent5>
        <a:accent6>
          <a:srgbClr val="BDCBBA"/>
        </a:accent6>
        <a:hlink>
          <a:srgbClr val="8EA642"/>
        </a:hlink>
        <a:folHlink>
          <a:srgbClr val="CCCC00"/>
        </a:folHlink>
      </a:clrScheme>
      <a:clrMap bg1="lt1" tx1="dk1" bg2="lt2" tx2="dk2" accent1="accent1" accent2="accent2" accent3="accent3" accent4="accent4" accent5="accent5" accent6="accent6" hlink="hlink" folHlink="folHlink"/>
    </a:extraClrScheme>
    <a:extraClrScheme>
      <a:clrScheme name="Watermark 4">
        <a:dk1>
          <a:srgbClr val="333300"/>
        </a:dk1>
        <a:lt1>
          <a:srgbClr val="FFFFCC"/>
        </a:lt1>
        <a:dk2>
          <a:srgbClr val="336600"/>
        </a:dk2>
        <a:lt2>
          <a:srgbClr val="FFFFCC"/>
        </a:lt2>
        <a:accent1>
          <a:srgbClr val="99CC00"/>
        </a:accent1>
        <a:accent2>
          <a:srgbClr val="669900"/>
        </a:accent2>
        <a:accent3>
          <a:srgbClr val="ADB8AA"/>
        </a:accent3>
        <a:accent4>
          <a:srgbClr val="DADAAE"/>
        </a:accent4>
        <a:accent5>
          <a:srgbClr val="CAE2AA"/>
        </a:accent5>
        <a:accent6>
          <a:srgbClr val="5C8A00"/>
        </a:accent6>
        <a:hlink>
          <a:srgbClr val="CC9900"/>
        </a:hlink>
        <a:folHlink>
          <a:srgbClr val="FFCC00"/>
        </a:folHlink>
      </a:clrScheme>
      <a:clrMap bg1="dk2" tx1="lt1" bg2="dk1" tx2="lt2" accent1="accent1" accent2="accent2" accent3="accent3" accent4="accent4" accent5="accent5" accent6="accent6" hlink="hlink" folHlink="folHlink"/>
    </a:extraClrScheme>
    <a:extraClrScheme>
      <a:clrScheme name="Watermark 5">
        <a:dk1>
          <a:srgbClr val="424458"/>
        </a:dk1>
        <a:lt1>
          <a:srgbClr val="FFFFFF"/>
        </a:lt1>
        <a:dk2>
          <a:srgbClr val="004A48"/>
        </a:dk2>
        <a:lt2>
          <a:srgbClr val="FFFFFF"/>
        </a:lt2>
        <a:accent1>
          <a:srgbClr val="83B200"/>
        </a:accent1>
        <a:accent2>
          <a:srgbClr val="006260"/>
        </a:accent2>
        <a:accent3>
          <a:srgbClr val="AAB1B1"/>
        </a:accent3>
        <a:accent4>
          <a:srgbClr val="DADADA"/>
        </a:accent4>
        <a:accent5>
          <a:srgbClr val="C1D5AA"/>
        </a:accent5>
        <a:accent6>
          <a:srgbClr val="005856"/>
        </a:accent6>
        <a:hlink>
          <a:srgbClr val="6666FF"/>
        </a:hlink>
        <a:folHlink>
          <a:srgbClr val="B2B2B2"/>
        </a:folHlink>
      </a:clrScheme>
      <a:clrMap bg1="dk2" tx1="lt1" bg2="dk1" tx2="lt2" accent1="accent1" accent2="accent2" accent3="accent3" accent4="accent4" accent5="accent5" accent6="accent6" hlink="hlink" folHlink="folHlink"/>
    </a:extraClrScheme>
    <a:extraClrScheme>
      <a:clrScheme name="Watermark 6">
        <a:dk1>
          <a:srgbClr val="000000"/>
        </a:dk1>
        <a:lt1>
          <a:srgbClr val="FFFFFF"/>
        </a:lt1>
        <a:dk2>
          <a:srgbClr val="1C2046"/>
        </a:dk2>
        <a:lt2>
          <a:srgbClr val="FFFFFF"/>
        </a:lt2>
        <a:accent1>
          <a:srgbClr val="00CCFF"/>
        </a:accent1>
        <a:accent2>
          <a:srgbClr val="2D226E"/>
        </a:accent2>
        <a:accent3>
          <a:srgbClr val="ABABB0"/>
        </a:accent3>
        <a:accent4>
          <a:srgbClr val="DADADA"/>
        </a:accent4>
        <a:accent5>
          <a:srgbClr val="AAE2FF"/>
        </a:accent5>
        <a:accent6>
          <a:srgbClr val="281E63"/>
        </a:accent6>
        <a:hlink>
          <a:srgbClr val="666699"/>
        </a:hlink>
        <a:folHlink>
          <a:srgbClr val="9999FF"/>
        </a:folHlink>
      </a:clrScheme>
      <a:clrMap bg1="dk2" tx1="lt1" bg2="dk1" tx2="lt2" accent1="accent1" accent2="accent2" accent3="accent3" accent4="accent4" accent5="accent5" accent6="accent6" hlink="hlink" folHlink="folHlink"/>
    </a:extraClrScheme>
    <a:extraClrScheme>
      <a:clrScheme name="Watermark 7">
        <a:dk1>
          <a:srgbClr val="424458"/>
        </a:dk1>
        <a:lt1>
          <a:srgbClr val="FFFFFF"/>
        </a:lt1>
        <a:dk2>
          <a:srgbClr val="000066"/>
        </a:dk2>
        <a:lt2>
          <a:srgbClr val="FFFFFF"/>
        </a:lt2>
        <a:accent1>
          <a:srgbClr val="6666FF"/>
        </a:accent1>
        <a:accent2>
          <a:srgbClr val="333399"/>
        </a:accent2>
        <a:accent3>
          <a:srgbClr val="AAAAB8"/>
        </a:accent3>
        <a:accent4>
          <a:srgbClr val="DADADA"/>
        </a:accent4>
        <a:accent5>
          <a:srgbClr val="B8B8FF"/>
        </a:accent5>
        <a:accent6>
          <a:srgbClr val="2D2D8A"/>
        </a:accent6>
        <a:hlink>
          <a:srgbClr val="FF9900"/>
        </a:hlink>
        <a:folHlink>
          <a:srgbClr val="CCCC00"/>
        </a:folHlink>
      </a:clrScheme>
      <a:clrMap bg1="dk2" tx1="lt1" bg2="dk1" tx2="lt2" accent1="accent1" accent2="accent2" accent3="accent3" accent4="accent4" accent5="accent5" accent6="accent6" hlink="hlink" folHlink="folHlink"/>
    </a:extraClrScheme>
    <a:extraClrScheme>
      <a:clrScheme name="Watermark 8">
        <a:dk1>
          <a:srgbClr val="1C1C1C"/>
        </a:dk1>
        <a:lt1>
          <a:srgbClr val="FFFFCC"/>
        </a:lt1>
        <a:dk2>
          <a:srgbClr val="390B20"/>
        </a:dk2>
        <a:lt2>
          <a:srgbClr val="FFFFCC"/>
        </a:lt2>
        <a:accent1>
          <a:srgbClr val="FF916F"/>
        </a:accent1>
        <a:accent2>
          <a:srgbClr val="561450"/>
        </a:accent2>
        <a:accent3>
          <a:srgbClr val="AEAAAB"/>
        </a:accent3>
        <a:accent4>
          <a:srgbClr val="DADAAE"/>
        </a:accent4>
        <a:accent5>
          <a:srgbClr val="FFC7BB"/>
        </a:accent5>
        <a:accent6>
          <a:srgbClr val="4D1148"/>
        </a:accent6>
        <a:hlink>
          <a:srgbClr val="637D95"/>
        </a:hlink>
        <a:folHlink>
          <a:srgbClr val="FFCC00"/>
        </a:folHlink>
      </a:clrScheme>
      <a:clrMap bg1="dk2" tx1="lt1" bg2="dk1" tx2="lt2" accent1="accent1" accent2="accent2" accent3="accent3" accent4="accent4" accent5="accent5" accent6="accent6" hlink="hlink" folHlink="folHlink"/>
    </a:extraClrScheme>
    <a:extraClrScheme>
      <a:clrScheme name="Watermark 9">
        <a:dk1>
          <a:srgbClr val="4C0000"/>
        </a:dk1>
        <a:lt1>
          <a:srgbClr val="FFFFFF"/>
        </a:lt1>
        <a:dk2>
          <a:srgbClr val="722104"/>
        </a:dk2>
        <a:lt2>
          <a:srgbClr val="FFFFFF"/>
        </a:lt2>
        <a:accent1>
          <a:srgbClr val="CC6600"/>
        </a:accent1>
        <a:accent2>
          <a:srgbClr val="8A2E00"/>
        </a:accent2>
        <a:accent3>
          <a:srgbClr val="BCABAA"/>
        </a:accent3>
        <a:accent4>
          <a:srgbClr val="DADADA"/>
        </a:accent4>
        <a:accent5>
          <a:srgbClr val="E2B8AA"/>
        </a:accent5>
        <a:accent6>
          <a:srgbClr val="7D2900"/>
        </a:accent6>
        <a:hlink>
          <a:srgbClr val="FFCC00"/>
        </a:hlink>
        <a:folHlink>
          <a:srgbClr val="FF990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7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Watermark</Template>
  <TotalTime>1866</TotalTime>
  <Words>2355</Words>
  <Application>Microsoft Office PowerPoint</Application>
  <PresentationFormat>On-screen Show (4:3)</PresentationFormat>
  <Paragraphs>271</Paragraphs>
  <Slides>26</Slides>
  <Notes>2</Notes>
  <HiddenSlides>0</HiddenSlides>
  <MMClips>0</MMClips>
  <ScaleCrop>false</ScaleCrop>
  <HeadingPairs>
    <vt:vector size="6" baseType="variant">
      <vt:variant>
        <vt:lpstr>Fonts Used</vt:lpstr>
      </vt:variant>
      <vt:variant>
        <vt:i4>8</vt:i4>
      </vt:variant>
      <vt:variant>
        <vt:lpstr>Theme</vt:lpstr>
      </vt:variant>
      <vt:variant>
        <vt:i4>17</vt:i4>
      </vt:variant>
      <vt:variant>
        <vt:lpstr>Slide Titles</vt:lpstr>
      </vt:variant>
      <vt:variant>
        <vt:i4>26</vt:i4>
      </vt:variant>
    </vt:vector>
  </HeadingPairs>
  <TitlesOfParts>
    <vt:vector size="51" baseType="lpstr">
      <vt:lpstr>Wingdings</vt:lpstr>
      <vt:lpstr>Calibri</vt:lpstr>
      <vt:lpstr>.VnTimeH</vt:lpstr>
      <vt:lpstr>Arial</vt:lpstr>
      <vt:lpstr>VNI-Times</vt:lpstr>
      <vt:lpstr>.VnTime</vt:lpstr>
      <vt:lpstr>Times New Roman</vt:lpstr>
      <vt:lpstr>Symbol</vt:lpstr>
      <vt:lpstr>Watermark</vt:lpstr>
      <vt:lpstr>Default Design</vt:lpstr>
      <vt:lpstr>3_Default Design</vt:lpstr>
      <vt:lpstr>5_Default Design</vt:lpstr>
      <vt:lpstr>2_Watermark</vt:lpstr>
      <vt:lpstr>4_Default Design</vt:lpstr>
      <vt:lpstr>6_Default Design</vt:lpstr>
      <vt:lpstr>3_Watermark</vt:lpstr>
      <vt:lpstr>7_Default Design</vt:lpstr>
      <vt:lpstr>8_Default Design</vt:lpstr>
      <vt:lpstr>10_Default Design</vt:lpstr>
      <vt:lpstr>9_Default Design</vt:lpstr>
      <vt:lpstr>11_Default Design</vt:lpstr>
      <vt:lpstr>13_Default Design</vt:lpstr>
      <vt:lpstr>4_Watermark</vt:lpstr>
      <vt:lpstr>12_Default Design</vt:lpstr>
      <vt:lpstr>14_Default Design</vt:lpstr>
      <vt:lpstr>PowerPoint Presentation</vt:lpstr>
      <vt:lpstr>Tiết 91– Tiếng Việt :    </vt:lpstr>
      <vt:lpstr>PowerPoint Presentation</vt:lpstr>
      <vt:lpstr>Tiết 91– Tiếng Việt :    </vt:lpstr>
      <vt:lpstr>PowerPoint Presentation</vt:lpstr>
      <vt:lpstr>Tiết 91– Tiếng Việt :    </vt:lpstr>
      <vt:lpstr>?So sánh cách diễn đạt ở 2 ví dụ sau và cho biết cách nào hay hơn? Vì sao? (TL nhóm: 2p)</vt:lpstr>
      <vt:lpstr>Cho biết cách diễn đạt nào hay hơn, sống động hơn? Vì sao?</vt:lpstr>
      <vt:lpstr>Tiết 91– Tiếng Việt :    </vt:lpstr>
      <vt:lpstr>Tiết 91– Tiếng Việt :    </vt:lpstr>
      <vt:lpstr>Tiết 91– Tiếng Việt :    </vt:lpstr>
      <vt:lpstr>Tiết 91– Tiếng Việt :    </vt:lpstr>
      <vt:lpstr>Tiết 91– Tiếng Việt :    </vt:lpstr>
      <vt:lpstr>Tiết 91– Tiếng Việt :    </vt:lpstr>
      <vt:lpstr>PowerPoint Presentation</vt:lpstr>
      <vt:lpstr>PowerPoint Presentation</vt:lpstr>
      <vt:lpstr>Tiết 91– Tiếng Việt :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QUANGTHUAN</dc:creator>
  <cp:lastModifiedBy>Administrator</cp:lastModifiedBy>
  <cp:revision>162</cp:revision>
  <dcterms:created xsi:type="dcterms:W3CDTF">2010-10-07T13:17:05Z</dcterms:created>
  <dcterms:modified xsi:type="dcterms:W3CDTF">2020-03-30T02:59:36Z</dcterms:modified>
</cp:coreProperties>
</file>