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24"/>
  </p:notesMasterIdLst>
  <p:sldIdLst>
    <p:sldId id="299" r:id="rId2"/>
    <p:sldId id="256" r:id="rId3"/>
    <p:sldId id="286" r:id="rId4"/>
    <p:sldId id="262" r:id="rId5"/>
    <p:sldId id="305" r:id="rId6"/>
    <p:sldId id="293" r:id="rId7"/>
    <p:sldId id="257" r:id="rId8"/>
    <p:sldId id="296" r:id="rId9"/>
    <p:sldId id="295" r:id="rId10"/>
    <p:sldId id="298" r:id="rId11"/>
    <p:sldId id="294" r:id="rId12"/>
    <p:sldId id="297" r:id="rId13"/>
    <p:sldId id="301" r:id="rId14"/>
    <p:sldId id="306" r:id="rId15"/>
    <p:sldId id="304" r:id="rId16"/>
    <p:sldId id="302" r:id="rId17"/>
    <p:sldId id="307" r:id="rId18"/>
    <p:sldId id="308" r:id="rId19"/>
    <p:sldId id="309" r:id="rId20"/>
    <p:sldId id="310" r:id="rId21"/>
    <p:sldId id="311" r:id="rId22"/>
    <p:sldId id="312" r:id="rId23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25"/>
      <p:bold r:id="rId26"/>
      <p:italic r:id="rId27"/>
      <p:boldItalic r:id="rId28"/>
    </p:embeddedFont>
    <p:embeddedFont>
      <p:font typeface="Oxygen" panose="020B0604020202020204" charset="0"/>
      <p:regular r:id="rId29"/>
      <p:bold r:id="rId30"/>
    </p:embeddedFont>
    <p:embeddedFont>
      <p:font typeface="Bebas Neue" panose="020B0604020202020204" charset="0"/>
      <p:regular r:id="rId31"/>
    </p:embeddedFont>
    <p:embeddedFont>
      <p:font typeface="Comic Sans MS" panose="030F0702030302020204" pitchFamily="66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044F28-04F3-4257-B41E-3EAFD5E941D7}">
  <a:tblStyle styleId="{17044F28-04F3-4257-B41E-3EAFD5E941D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43" autoAdjust="0"/>
  </p:normalViewPr>
  <p:slideViewPr>
    <p:cSldViewPr snapToGrid="0">
      <p:cViewPr varScale="1">
        <p:scale>
          <a:sx n="88" d="100"/>
          <a:sy n="88" d="100"/>
        </p:scale>
        <p:origin x="876" y="-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c3f737961f_0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c3f737961f_0_10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1226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c3f737961f_0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c3f737961f_0_10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2746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c3f737961f_0_7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3" name="Google Shape;813;gc3f737961f_0_7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/>
              <a:t>Thầy</a:t>
            </a:r>
            <a:r>
              <a:rPr lang="vi-VN" baseline="0" dirty="0" smtClean="0"/>
              <a:t> cô sử dụng Phiếu suy ngẫm này thay cho phần tổng kết nội dung – nghệ thuật trong SGK cũ.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aseline="0" dirty="0" smtClean="0"/>
              <a:t>Thầy cô cũng có thể thay tiêu đề Phiếu suy ngẫm bằng phần TỔNG KẾT.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10161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c3f737961f_0_7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3" name="Google Shape;813;gc3f737961f_0_7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8067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gc3f737961f_0_1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9" name="Google Shape;1929;gc3f737961f_0_1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c3f737961f_0_7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3" name="Google Shape;813;gc3f737961f_0_7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giả</a:t>
            </a:r>
            <a:r>
              <a:rPr lang="en-US" baseline="0" dirty="0" smtClean="0"/>
              <a:t> - văn </a:t>
            </a:r>
            <a:r>
              <a:rPr lang="en-US" baseline="0" dirty="0" err="1" smtClean="0"/>
              <a:t>bản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không</a:t>
            </a:r>
            <a:r>
              <a:rPr lang="en-US" baseline="0" dirty="0" smtClean="0"/>
              <a:t> có </a:t>
            </a:r>
            <a:r>
              <a:rPr lang="en-US" baseline="0" dirty="0" err="1" smtClean="0"/>
              <a:t>hướng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dẫn</a:t>
            </a:r>
            <a:r>
              <a:rPr lang="en-US" baseline="0" dirty="0" smtClean="0"/>
              <a:t> trong </a:t>
            </a:r>
            <a:r>
              <a:rPr lang="en-US" baseline="0" dirty="0" err="1" smtClean="0"/>
              <a:t>đọc</a:t>
            </a:r>
            <a:r>
              <a:rPr lang="en-US" baseline="0" dirty="0" smtClean="0"/>
              <a:t> văn </a:t>
            </a:r>
            <a:r>
              <a:rPr lang="en-US" baseline="0" dirty="0" err="1" smtClean="0"/>
              <a:t>bản</a:t>
            </a:r>
            <a:r>
              <a:rPr lang="en-US" baseline="0" dirty="0" smtClean="0"/>
              <a:t>.</a:t>
            </a:r>
          </a:p>
          <a:p>
            <a:pPr marL="158750" indent="0">
              <a:buNone/>
            </a:pP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slide </a:t>
            </a:r>
            <a:r>
              <a:rPr lang="en-US" baseline="0" dirty="0" err="1" smtClean="0"/>
              <a:t>bổ</a:t>
            </a:r>
            <a:r>
              <a:rPr lang="en-US" baseline="0" dirty="0" smtClean="0"/>
              <a:t> sung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thầy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dõi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dạy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thầy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cô</a:t>
            </a:r>
            <a:r>
              <a:rPr lang="en-US" baseline="0" dirty="0" smtClean="0"/>
              <a:t> có </a:t>
            </a:r>
            <a:r>
              <a:rPr lang="en-US" baseline="0" dirty="0" err="1" smtClean="0"/>
              <a:t>thể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lược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bỏ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hoặc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chỉ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thiệu</a:t>
            </a:r>
            <a:r>
              <a:rPr lang="en-US" baseline="0" dirty="0" smtClean="0"/>
              <a:t> qua.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857805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c3f737961f_0_7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3" name="Google Shape;813;gc3f737961f_0_7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004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c3f737961f_0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c3f737961f_0_10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c3f737961f_0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c3f737961f_0_10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1605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c3f737961f_0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c3f737961f_0_10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6166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c3f737961f_0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c3f737961f_0_10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6622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83398" y="604344"/>
            <a:ext cx="8377204" cy="3934811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10474" y="377581"/>
            <a:ext cx="7596995" cy="4388337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208275" y="1152475"/>
            <a:ext cx="4222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208276" y="3008350"/>
            <a:ext cx="32184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740538" y="287096"/>
            <a:ext cx="107522" cy="110261"/>
          </a:xfrm>
          <a:custGeom>
            <a:avLst/>
            <a:gdLst/>
            <a:ahLst/>
            <a:cxnLst/>
            <a:rect l="l" t="t" r="r" b="b"/>
            <a:pathLst>
              <a:path w="157542" h="161554" extrusionOk="0">
                <a:moveTo>
                  <a:pt x="157541" y="80792"/>
                </a:moveTo>
                <a:cubicBezTo>
                  <a:pt x="157541" y="125382"/>
                  <a:pt x="122282" y="161553"/>
                  <a:pt x="78786" y="161553"/>
                </a:cubicBezTo>
                <a:cubicBezTo>
                  <a:pt x="35260" y="161553"/>
                  <a:pt x="1" y="125382"/>
                  <a:pt x="1" y="80792"/>
                </a:cubicBezTo>
                <a:cubicBezTo>
                  <a:pt x="1" y="36171"/>
                  <a:pt x="35260" y="1"/>
                  <a:pt x="78786" y="1"/>
                </a:cubicBezTo>
                <a:cubicBezTo>
                  <a:pt x="122282" y="1"/>
                  <a:pt x="157541" y="36171"/>
                  <a:pt x="157541" y="8079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8767752" y="238624"/>
            <a:ext cx="202048" cy="207193"/>
          </a:xfrm>
          <a:custGeom>
            <a:avLst/>
            <a:gdLst/>
            <a:ahLst/>
            <a:cxnLst/>
            <a:rect l="l" t="t" r="r" b="b"/>
            <a:pathLst>
              <a:path w="157542" h="161554" extrusionOk="0">
                <a:moveTo>
                  <a:pt x="157541" y="80792"/>
                </a:moveTo>
                <a:cubicBezTo>
                  <a:pt x="157541" y="125382"/>
                  <a:pt x="122282" y="161553"/>
                  <a:pt x="78786" y="161553"/>
                </a:cubicBezTo>
                <a:cubicBezTo>
                  <a:pt x="35260" y="161553"/>
                  <a:pt x="1" y="125382"/>
                  <a:pt x="1" y="80792"/>
                </a:cubicBezTo>
                <a:cubicBezTo>
                  <a:pt x="1" y="36171"/>
                  <a:pt x="35260" y="1"/>
                  <a:pt x="78786" y="1"/>
                </a:cubicBezTo>
                <a:cubicBezTo>
                  <a:pt x="122282" y="1"/>
                  <a:pt x="157541" y="36171"/>
                  <a:pt x="157541" y="8079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595575" y="4415600"/>
            <a:ext cx="397450" cy="313100"/>
          </a:xfrm>
          <a:custGeom>
            <a:avLst/>
            <a:gdLst/>
            <a:ahLst/>
            <a:cxnLst/>
            <a:rect l="l" t="t" r="r" b="b"/>
            <a:pathLst>
              <a:path w="15898" h="12524" extrusionOk="0">
                <a:moveTo>
                  <a:pt x="9119" y="3132"/>
                </a:moveTo>
                <a:cubicBezTo>
                  <a:pt x="10426" y="3922"/>
                  <a:pt x="11429" y="4803"/>
                  <a:pt x="11946" y="6110"/>
                </a:cubicBezTo>
                <a:cubicBezTo>
                  <a:pt x="12463" y="7478"/>
                  <a:pt x="12250" y="9910"/>
                  <a:pt x="10639" y="10730"/>
                </a:cubicBezTo>
                <a:cubicBezTo>
                  <a:pt x="9849" y="11156"/>
                  <a:pt x="8815" y="11004"/>
                  <a:pt x="8146" y="10700"/>
                </a:cubicBezTo>
                <a:cubicBezTo>
                  <a:pt x="5867" y="9667"/>
                  <a:pt x="5563" y="5898"/>
                  <a:pt x="7174" y="3679"/>
                </a:cubicBezTo>
                <a:cubicBezTo>
                  <a:pt x="5897" y="3496"/>
                  <a:pt x="5107" y="3496"/>
                  <a:pt x="4225" y="3891"/>
                </a:cubicBezTo>
                <a:cubicBezTo>
                  <a:pt x="2918" y="4469"/>
                  <a:pt x="1611" y="6080"/>
                  <a:pt x="1490" y="8056"/>
                </a:cubicBezTo>
                <a:cubicBezTo>
                  <a:pt x="1459" y="8664"/>
                  <a:pt x="1611" y="9606"/>
                  <a:pt x="1855" y="10214"/>
                </a:cubicBezTo>
                <a:cubicBezTo>
                  <a:pt x="2098" y="10761"/>
                  <a:pt x="2888" y="11673"/>
                  <a:pt x="2675" y="12159"/>
                </a:cubicBezTo>
                <a:cubicBezTo>
                  <a:pt x="2493" y="12524"/>
                  <a:pt x="2159" y="12493"/>
                  <a:pt x="1855" y="12341"/>
                </a:cubicBezTo>
                <a:cubicBezTo>
                  <a:pt x="1611" y="12220"/>
                  <a:pt x="1429" y="11794"/>
                  <a:pt x="1368" y="11673"/>
                </a:cubicBezTo>
                <a:cubicBezTo>
                  <a:pt x="578" y="10244"/>
                  <a:pt x="0" y="8451"/>
                  <a:pt x="669" y="6414"/>
                </a:cubicBezTo>
                <a:cubicBezTo>
                  <a:pt x="1155" y="4986"/>
                  <a:pt x="1976" y="3983"/>
                  <a:pt x="2918" y="3314"/>
                </a:cubicBezTo>
                <a:cubicBezTo>
                  <a:pt x="4165" y="2463"/>
                  <a:pt x="5928" y="2128"/>
                  <a:pt x="7903" y="2676"/>
                </a:cubicBezTo>
                <a:cubicBezTo>
                  <a:pt x="9393" y="1338"/>
                  <a:pt x="11551" y="1"/>
                  <a:pt x="13891" y="882"/>
                </a:cubicBezTo>
                <a:cubicBezTo>
                  <a:pt x="14560" y="1125"/>
                  <a:pt x="15897" y="2098"/>
                  <a:pt x="15533" y="2736"/>
                </a:cubicBezTo>
                <a:cubicBezTo>
                  <a:pt x="15107" y="3466"/>
                  <a:pt x="14378" y="2341"/>
                  <a:pt x="14043" y="2128"/>
                </a:cubicBezTo>
                <a:cubicBezTo>
                  <a:pt x="13800" y="1977"/>
                  <a:pt x="13466" y="1885"/>
                  <a:pt x="13223" y="1825"/>
                </a:cubicBezTo>
                <a:cubicBezTo>
                  <a:pt x="11642" y="1490"/>
                  <a:pt x="10092" y="2280"/>
                  <a:pt x="9119" y="3132"/>
                </a:cubicBezTo>
                <a:close/>
                <a:moveTo>
                  <a:pt x="8238" y="4165"/>
                </a:moveTo>
                <a:cubicBezTo>
                  <a:pt x="6931" y="5685"/>
                  <a:pt x="7083" y="8360"/>
                  <a:pt x="8086" y="9302"/>
                </a:cubicBezTo>
                <a:cubicBezTo>
                  <a:pt x="9089" y="10274"/>
                  <a:pt x="10457" y="9819"/>
                  <a:pt x="10882" y="8816"/>
                </a:cubicBezTo>
                <a:cubicBezTo>
                  <a:pt x="11733" y="6749"/>
                  <a:pt x="10061" y="4834"/>
                  <a:pt x="8329" y="4043"/>
                </a:cubicBezTo>
                <a:cubicBezTo>
                  <a:pt x="8268" y="4013"/>
                  <a:pt x="8268" y="4104"/>
                  <a:pt x="8238" y="41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1653407">
            <a:off x="7732642" y="3993761"/>
            <a:ext cx="758355" cy="593165"/>
          </a:xfrm>
          <a:custGeom>
            <a:avLst/>
            <a:gdLst/>
            <a:ahLst/>
            <a:cxnLst/>
            <a:rect l="l" t="t" r="r" b="b"/>
            <a:pathLst>
              <a:path w="30336" h="23728" extrusionOk="0">
                <a:moveTo>
                  <a:pt x="21065" y="1"/>
                </a:moveTo>
                <a:cubicBezTo>
                  <a:pt x="20913" y="1"/>
                  <a:pt x="20731" y="62"/>
                  <a:pt x="20640" y="183"/>
                </a:cubicBezTo>
                <a:cubicBezTo>
                  <a:pt x="20518" y="335"/>
                  <a:pt x="20457" y="548"/>
                  <a:pt x="20518" y="730"/>
                </a:cubicBezTo>
                <a:lnTo>
                  <a:pt x="23193" y="9241"/>
                </a:lnTo>
                <a:lnTo>
                  <a:pt x="15716" y="3557"/>
                </a:lnTo>
                <a:cubicBezTo>
                  <a:pt x="15613" y="3489"/>
                  <a:pt x="15501" y="3449"/>
                  <a:pt x="15385" y="3449"/>
                </a:cubicBezTo>
                <a:cubicBezTo>
                  <a:pt x="15294" y="3449"/>
                  <a:pt x="15201" y="3473"/>
                  <a:pt x="15108" y="3527"/>
                </a:cubicBezTo>
                <a:cubicBezTo>
                  <a:pt x="14925" y="3618"/>
                  <a:pt x="14804" y="3831"/>
                  <a:pt x="14834" y="4074"/>
                </a:cubicBezTo>
                <a:lnTo>
                  <a:pt x="15928" y="21004"/>
                </a:lnTo>
                <a:lnTo>
                  <a:pt x="7022" y="7022"/>
                </a:lnTo>
                <a:cubicBezTo>
                  <a:pt x="6931" y="6840"/>
                  <a:pt x="6749" y="6749"/>
                  <a:pt x="6536" y="6749"/>
                </a:cubicBezTo>
                <a:cubicBezTo>
                  <a:pt x="6354" y="6749"/>
                  <a:pt x="6171" y="6870"/>
                  <a:pt x="6080" y="7053"/>
                </a:cubicBezTo>
                <a:lnTo>
                  <a:pt x="1855" y="14743"/>
                </a:lnTo>
                <a:lnTo>
                  <a:pt x="3922" y="4135"/>
                </a:lnTo>
                <a:cubicBezTo>
                  <a:pt x="3983" y="3831"/>
                  <a:pt x="3800" y="3527"/>
                  <a:pt x="3496" y="3466"/>
                </a:cubicBezTo>
                <a:cubicBezTo>
                  <a:pt x="3461" y="3459"/>
                  <a:pt x="3426" y="3455"/>
                  <a:pt x="3391" y="3455"/>
                </a:cubicBezTo>
                <a:cubicBezTo>
                  <a:pt x="3126" y="3455"/>
                  <a:pt x="2882" y="3653"/>
                  <a:pt x="2828" y="3922"/>
                </a:cubicBezTo>
                <a:lnTo>
                  <a:pt x="62" y="18086"/>
                </a:lnTo>
                <a:cubicBezTo>
                  <a:pt x="1" y="18390"/>
                  <a:pt x="153" y="18664"/>
                  <a:pt x="427" y="18755"/>
                </a:cubicBezTo>
                <a:cubicBezTo>
                  <a:pt x="487" y="18778"/>
                  <a:pt x="552" y="18789"/>
                  <a:pt x="617" y="18789"/>
                </a:cubicBezTo>
                <a:cubicBezTo>
                  <a:pt x="812" y="18789"/>
                  <a:pt x="1012" y="18686"/>
                  <a:pt x="1126" y="18481"/>
                </a:cubicBezTo>
                <a:lnTo>
                  <a:pt x="6597" y="8451"/>
                </a:lnTo>
                <a:lnTo>
                  <a:pt x="16171" y="23466"/>
                </a:lnTo>
                <a:cubicBezTo>
                  <a:pt x="16292" y="23636"/>
                  <a:pt x="16471" y="23728"/>
                  <a:pt x="16662" y="23728"/>
                </a:cubicBezTo>
                <a:cubicBezTo>
                  <a:pt x="16710" y="23728"/>
                  <a:pt x="16760" y="23722"/>
                  <a:pt x="16810" y="23709"/>
                </a:cubicBezTo>
                <a:cubicBezTo>
                  <a:pt x="17053" y="23618"/>
                  <a:pt x="17235" y="23375"/>
                  <a:pt x="17205" y="23101"/>
                </a:cubicBezTo>
                <a:lnTo>
                  <a:pt x="16050" y="5229"/>
                </a:lnTo>
                <a:lnTo>
                  <a:pt x="23922" y="11247"/>
                </a:lnTo>
                <a:cubicBezTo>
                  <a:pt x="24029" y="11323"/>
                  <a:pt x="24143" y="11361"/>
                  <a:pt x="24257" y="11361"/>
                </a:cubicBezTo>
                <a:cubicBezTo>
                  <a:pt x="24371" y="11361"/>
                  <a:pt x="24485" y="11323"/>
                  <a:pt x="24591" y="11247"/>
                </a:cubicBezTo>
                <a:cubicBezTo>
                  <a:pt x="24773" y="11095"/>
                  <a:pt x="24865" y="10852"/>
                  <a:pt x="24804" y="10609"/>
                </a:cubicBezTo>
                <a:lnTo>
                  <a:pt x="21886" y="1247"/>
                </a:lnTo>
                <a:lnTo>
                  <a:pt x="29637" y="2341"/>
                </a:lnTo>
                <a:cubicBezTo>
                  <a:pt x="29656" y="2343"/>
                  <a:pt x="29676" y="2344"/>
                  <a:pt x="29695" y="2344"/>
                </a:cubicBezTo>
                <a:cubicBezTo>
                  <a:pt x="29978" y="2344"/>
                  <a:pt x="30247" y="2139"/>
                  <a:pt x="30275" y="1855"/>
                </a:cubicBezTo>
                <a:cubicBezTo>
                  <a:pt x="30336" y="1521"/>
                  <a:pt x="30093" y="1247"/>
                  <a:pt x="29789" y="1186"/>
                </a:cubicBezTo>
                <a:lnTo>
                  <a:pt x="2115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3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1"/>
          <p:cNvSpPr/>
          <p:nvPr/>
        </p:nvSpPr>
        <p:spPr>
          <a:xfrm flipH="1">
            <a:off x="-1180925" y="-91500"/>
            <a:ext cx="11183787" cy="5234996"/>
          </a:xfrm>
          <a:custGeom>
            <a:avLst/>
            <a:gdLst/>
            <a:ahLst/>
            <a:cxnLst/>
            <a:rect l="l" t="t" r="r" b="b"/>
            <a:pathLst>
              <a:path w="131242" h="61431" extrusionOk="0">
                <a:moveTo>
                  <a:pt x="37149" y="0"/>
                </a:moveTo>
                <a:cubicBezTo>
                  <a:pt x="36411" y="0"/>
                  <a:pt x="35654" y="40"/>
                  <a:pt x="34875" y="124"/>
                </a:cubicBezTo>
                <a:cubicBezTo>
                  <a:pt x="30391" y="606"/>
                  <a:pt x="22971" y="3275"/>
                  <a:pt x="23305" y="8804"/>
                </a:cubicBezTo>
                <a:cubicBezTo>
                  <a:pt x="23594" y="13800"/>
                  <a:pt x="29138" y="17402"/>
                  <a:pt x="30020" y="22309"/>
                </a:cubicBezTo>
                <a:cubicBezTo>
                  <a:pt x="31013" y="27824"/>
                  <a:pt x="29108" y="33828"/>
                  <a:pt x="23809" y="36059"/>
                </a:cubicBezTo>
                <a:cubicBezTo>
                  <a:pt x="22140" y="36763"/>
                  <a:pt x="20352" y="36876"/>
                  <a:pt x="18519" y="36876"/>
                </a:cubicBezTo>
                <a:cubicBezTo>
                  <a:pt x="17653" y="36876"/>
                  <a:pt x="16777" y="36850"/>
                  <a:pt x="15898" y="36850"/>
                </a:cubicBezTo>
                <a:cubicBezTo>
                  <a:pt x="13682" y="36850"/>
                  <a:pt x="11452" y="37011"/>
                  <a:pt x="9333" y="38142"/>
                </a:cubicBezTo>
                <a:cubicBezTo>
                  <a:pt x="1490" y="42337"/>
                  <a:pt x="1" y="55635"/>
                  <a:pt x="6864" y="61431"/>
                </a:cubicBezTo>
                <a:lnTo>
                  <a:pt x="128373" y="61431"/>
                </a:lnTo>
                <a:cubicBezTo>
                  <a:pt x="128596" y="61053"/>
                  <a:pt x="128789" y="60653"/>
                  <a:pt x="128952" y="60245"/>
                </a:cubicBezTo>
                <a:cubicBezTo>
                  <a:pt x="131242" y="54404"/>
                  <a:pt x="127373" y="50713"/>
                  <a:pt x="121836" y="49386"/>
                </a:cubicBezTo>
                <a:cubicBezTo>
                  <a:pt x="117233" y="48282"/>
                  <a:pt x="109405" y="48230"/>
                  <a:pt x="109294" y="41922"/>
                </a:cubicBezTo>
                <a:cubicBezTo>
                  <a:pt x="109191" y="36177"/>
                  <a:pt x="116588" y="34317"/>
                  <a:pt x="117396" y="28736"/>
                </a:cubicBezTo>
                <a:cubicBezTo>
                  <a:pt x="119023" y="17539"/>
                  <a:pt x="102400" y="13274"/>
                  <a:pt x="93668" y="13274"/>
                </a:cubicBezTo>
                <a:cubicBezTo>
                  <a:pt x="93249" y="13274"/>
                  <a:pt x="92848" y="13284"/>
                  <a:pt x="92468" y="13303"/>
                </a:cubicBezTo>
                <a:cubicBezTo>
                  <a:pt x="87500" y="13556"/>
                  <a:pt x="82981" y="13991"/>
                  <a:pt x="78574" y="13991"/>
                </a:cubicBezTo>
                <a:cubicBezTo>
                  <a:pt x="72896" y="13991"/>
                  <a:pt x="67407" y="13269"/>
                  <a:pt x="61389" y="10502"/>
                </a:cubicBezTo>
                <a:cubicBezTo>
                  <a:pt x="53023" y="6656"/>
                  <a:pt x="46682" y="0"/>
                  <a:pt x="371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3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4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5"/>
          <p:cNvSpPr/>
          <p:nvPr/>
        </p:nvSpPr>
        <p:spPr>
          <a:xfrm rot="-8279992">
            <a:off x="6484384" y="-1057982"/>
            <a:ext cx="4076588" cy="1914792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35"/>
          <p:cNvSpPr/>
          <p:nvPr/>
        </p:nvSpPr>
        <p:spPr>
          <a:xfrm rot="-8280278">
            <a:off x="6872043" y="-956035"/>
            <a:ext cx="3907320" cy="2257029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5"/>
          <p:cNvSpPr/>
          <p:nvPr/>
        </p:nvSpPr>
        <p:spPr>
          <a:xfrm rot="1833451">
            <a:off x="-1142313" y="3710589"/>
            <a:ext cx="4076486" cy="1914744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35"/>
          <p:cNvSpPr/>
          <p:nvPr/>
        </p:nvSpPr>
        <p:spPr>
          <a:xfrm rot="1833153">
            <a:off x="-1408930" y="3332031"/>
            <a:ext cx="3907622" cy="2257204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5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6"/>
          <p:cNvSpPr/>
          <p:nvPr/>
        </p:nvSpPr>
        <p:spPr>
          <a:xfrm>
            <a:off x="-1180925" y="-91500"/>
            <a:ext cx="11183787" cy="5234996"/>
          </a:xfrm>
          <a:custGeom>
            <a:avLst/>
            <a:gdLst/>
            <a:ahLst/>
            <a:cxnLst/>
            <a:rect l="l" t="t" r="r" b="b"/>
            <a:pathLst>
              <a:path w="131242" h="61431" extrusionOk="0">
                <a:moveTo>
                  <a:pt x="37149" y="0"/>
                </a:moveTo>
                <a:cubicBezTo>
                  <a:pt x="36411" y="0"/>
                  <a:pt x="35654" y="40"/>
                  <a:pt x="34875" y="124"/>
                </a:cubicBezTo>
                <a:cubicBezTo>
                  <a:pt x="30391" y="606"/>
                  <a:pt x="22971" y="3275"/>
                  <a:pt x="23305" y="8804"/>
                </a:cubicBezTo>
                <a:cubicBezTo>
                  <a:pt x="23594" y="13800"/>
                  <a:pt x="29138" y="17402"/>
                  <a:pt x="30020" y="22309"/>
                </a:cubicBezTo>
                <a:cubicBezTo>
                  <a:pt x="31013" y="27824"/>
                  <a:pt x="29108" y="33828"/>
                  <a:pt x="23809" y="36059"/>
                </a:cubicBezTo>
                <a:cubicBezTo>
                  <a:pt x="22140" y="36763"/>
                  <a:pt x="20352" y="36876"/>
                  <a:pt x="18519" y="36876"/>
                </a:cubicBezTo>
                <a:cubicBezTo>
                  <a:pt x="17653" y="36876"/>
                  <a:pt x="16777" y="36850"/>
                  <a:pt x="15898" y="36850"/>
                </a:cubicBezTo>
                <a:cubicBezTo>
                  <a:pt x="13682" y="36850"/>
                  <a:pt x="11452" y="37011"/>
                  <a:pt x="9333" y="38142"/>
                </a:cubicBezTo>
                <a:cubicBezTo>
                  <a:pt x="1490" y="42337"/>
                  <a:pt x="1" y="55635"/>
                  <a:pt x="6864" y="61431"/>
                </a:cubicBezTo>
                <a:lnTo>
                  <a:pt x="128373" y="61431"/>
                </a:lnTo>
                <a:cubicBezTo>
                  <a:pt x="128596" y="61053"/>
                  <a:pt x="128789" y="60653"/>
                  <a:pt x="128952" y="60245"/>
                </a:cubicBezTo>
                <a:cubicBezTo>
                  <a:pt x="131242" y="54404"/>
                  <a:pt x="127373" y="50713"/>
                  <a:pt x="121836" y="49386"/>
                </a:cubicBezTo>
                <a:cubicBezTo>
                  <a:pt x="117233" y="48282"/>
                  <a:pt x="109405" y="48230"/>
                  <a:pt x="109294" y="41922"/>
                </a:cubicBezTo>
                <a:cubicBezTo>
                  <a:pt x="109191" y="36177"/>
                  <a:pt x="116588" y="34317"/>
                  <a:pt x="117396" y="28736"/>
                </a:cubicBezTo>
                <a:cubicBezTo>
                  <a:pt x="119023" y="17539"/>
                  <a:pt x="102400" y="13274"/>
                  <a:pt x="93668" y="13274"/>
                </a:cubicBezTo>
                <a:cubicBezTo>
                  <a:pt x="93249" y="13274"/>
                  <a:pt x="92848" y="13284"/>
                  <a:pt x="92468" y="13303"/>
                </a:cubicBezTo>
                <a:cubicBezTo>
                  <a:pt x="87500" y="13556"/>
                  <a:pt x="82981" y="13991"/>
                  <a:pt x="78574" y="13991"/>
                </a:cubicBezTo>
                <a:cubicBezTo>
                  <a:pt x="72896" y="13991"/>
                  <a:pt x="67407" y="13269"/>
                  <a:pt x="61389" y="10502"/>
                </a:cubicBezTo>
                <a:cubicBezTo>
                  <a:pt x="53023" y="6656"/>
                  <a:pt x="46682" y="0"/>
                  <a:pt x="371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kcground 3">
  <p:cSld name="CUSTOM_23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7"/>
          <p:cNvSpPr/>
          <p:nvPr/>
        </p:nvSpPr>
        <p:spPr>
          <a:xfrm rot="-8279992">
            <a:off x="6664134" y="-1270807"/>
            <a:ext cx="4076588" cy="1914792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37"/>
          <p:cNvSpPr/>
          <p:nvPr/>
        </p:nvSpPr>
        <p:spPr>
          <a:xfrm rot="-8280278">
            <a:off x="7072318" y="-1162010"/>
            <a:ext cx="3907320" cy="2257029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7"/>
          <p:cNvSpPr/>
          <p:nvPr/>
        </p:nvSpPr>
        <p:spPr>
          <a:xfrm rot="10800000">
            <a:off x="-1647385" y="-1229157"/>
            <a:ext cx="3907515" cy="2257141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7"/>
          <p:cNvSpPr/>
          <p:nvPr/>
        </p:nvSpPr>
        <p:spPr>
          <a:xfrm rot="10800000">
            <a:off x="-781810" y="-1413832"/>
            <a:ext cx="3907515" cy="2257141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7"/>
          <p:cNvSpPr/>
          <p:nvPr/>
        </p:nvSpPr>
        <p:spPr>
          <a:xfrm rot="1833451">
            <a:off x="-1331413" y="4429051"/>
            <a:ext cx="4076486" cy="1914744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7"/>
          <p:cNvSpPr/>
          <p:nvPr/>
        </p:nvSpPr>
        <p:spPr>
          <a:xfrm rot="1833153">
            <a:off x="-1598030" y="4050493"/>
            <a:ext cx="3907622" cy="2257204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7"/>
          <p:cNvSpPr/>
          <p:nvPr/>
        </p:nvSpPr>
        <p:spPr>
          <a:xfrm>
            <a:off x="6988140" y="4136006"/>
            <a:ext cx="3907515" cy="2257141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37"/>
          <p:cNvSpPr/>
          <p:nvPr/>
        </p:nvSpPr>
        <p:spPr>
          <a:xfrm>
            <a:off x="6122565" y="4320681"/>
            <a:ext cx="3907515" cy="2257141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-1244950" y="-197750"/>
            <a:ext cx="11375312" cy="5234996"/>
            <a:chOff x="-1180925" y="-91500"/>
            <a:chExt cx="11375312" cy="5234996"/>
          </a:xfrm>
        </p:grpSpPr>
        <p:sp>
          <p:nvSpPr>
            <p:cNvPr id="19" name="Google Shape;19;p3"/>
            <p:cNvSpPr/>
            <p:nvPr/>
          </p:nvSpPr>
          <p:spPr>
            <a:xfrm flipH="1">
              <a:off x="-1180925" y="-91500"/>
              <a:ext cx="11183787" cy="5234996"/>
            </a:xfrm>
            <a:custGeom>
              <a:avLst/>
              <a:gdLst/>
              <a:ahLst/>
              <a:cxnLst/>
              <a:rect l="l" t="t" r="r" b="b"/>
              <a:pathLst>
                <a:path w="131242" h="61431" extrusionOk="0">
                  <a:moveTo>
                    <a:pt x="37149" y="0"/>
                  </a:moveTo>
                  <a:cubicBezTo>
                    <a:pt x="36411" y="0"/>
                    <a:pt x="35654" y="40"/>
                    <a:pt x="34875" y="124"/>
                  </a:cubicBezTo>
                  <a:cubicBezTo>
                    <a:pt x="30391" y="606"/>
                    <a:pt x="22971" y="3275"/>
                    <a:pt x="23305" y="8804"/>
                  </a:cubicBezTo>
                  <a:cubicBezTo>
                    <a:pt x="23594" y="13800"/>
                    <a:pt x="29138" y="17402"/>
                    <a:pt x="30020" y="22309"/>
                  </a:cubicBezTo>
                  <a:cubicBezTo>
                    <a:pt x="31013" y="27824"/>
                    <a:pt x="29108" y="33828"/>
                    <a:pt x="23809" y="36059"/>
                  </a:cubicBezTo>
                  <a:cubicBezTo>
                    <a:pt x="22140" y="36763"/>
                    <a:pt x="20352" y="36876"/>
                    <a:pt x="18519" y="36876"/>
                  </a:cubicBezTo>
                  <a:cubicBezTo>
                    <a:pt x="17653" y="36876"/>
                    <a:pt x="16777" y="36850"/>
                    <a:pt x="15898" y="36850"/>
                  </a:cubicBezTo>
                  <a:cubicBezTo>
                    <a:pt x="13682" y="36850"/>
                    <a:pt x="11452" y="37011"/>
                    <a:pt x="9333" y="38142"/>
                  </a:cubicBezTo>
                  <a:cubicBezTo>
                    <a:pt x="1490" y="42337"/>
                    <a:pt x="1" y="55635"/>
                    <a:pt x="6864" y="61431"/>
                  </a:cubicBezTo>
                  <a:lnTo>
                    <a:pt x="128373" y="61431"/>
                  </a:lnTo>
                  <a:cubicBezTo>
                    <a:pt x="128596" y="61053"/>
                    <a:pt x="128789" y="60653"/>
                    <a:pt x="128952" y="60245"/>
                  </a:cubicBezTo>
                  <a:cubicBezTo>
                    <a:pt x="131242" y="54404"/>
                    <a:pt x="127373" y="50713"/>
                    <a:pt x="121836" y="49386"/>
                  </a:cubicBezTo>
                  <a:cubicBezTo>
                    <a:pt x="117233" y="48282"/>
                    <a:pt x="109405" y="48230"/>
                    <a:pt x="109294" y="41922"/>
                  </a:cubicBezTo>
                  <a:cubicBezTo>
                    <a:pt x="109191" y="36177"/>
                    <a:pt x="116588" y="34317"/>
                    <a:pt x="117396" y="28736"/>
                  </a:cubicBezTo>
                  <a:cubicBezTo>
                    <a:pt x="119023" y="17539"/>
                    <a:pt x="102400" y="13274"/>
                    <a:pt x="93668" y="13274"/>
                  </a:cubicBezTo>
                  <a:cubicBezTo>
                    <a:pt x="93249" y="13274"/>
                    <a:pt x="92848" y="13284"/>
                    <a:pt x="92468" y="13303"/>
                  </a:cubicBezTo>
                  <a:cubicBezTo>
                    <a:pt x="87500" y="13556"/>
                    <a:pt x="82981" y="13991"/>
                    <a:pt x="78574" y="13991"/>
                  </a:cubicBezTo>
                  <a:cubicBezTo>
                    <a:pt x="72896" y="13991"/>
                    <a:pt x="67407" y="13269"/>
                    <a:pt x="61389" y="10502"/>
                  </a:cubicBezTo>
                  <a:cubicBezTo>
                    <a:pt x="53023" y="6656"/>
                    <a:pt x="46682" y="0"/>
                    <a:pt x="37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-1180925" y="-91500"/>
              <a:ext cx="11183787" cy="5234996"/>
            </a:xfrm>
            <a:custGeom>
              <a:avLst/>
              <a:gdLst/>
              <a:ahLst/>
              <a:cxnLst/>
              <a:rect l="l" t="t" r="r" b="b"/>
              <a:pathLst>
                <a:path w="131242" h="61431" extrusionOk="0">
                  <a:moveTo>
                    <a:pt x="37149" y="0"/>
                  </a:moveTo>
                  <a:cubicBezTo>
                    <a:pt x="36411" y="0"/>
                    <a:pt x="35654" y="40"/>
                    <a:pt x="34875" y="124"/>
                  </a:cubicBezTo>
                  <a:cubicBezTo>
                    <a:pt x="30391" y="606"/>
                    <a:pt x="22971" y="3275"/>
                    <a:pt x="23305" y="8804"/>
                  </a:cubicBezTo>
                  <a:cubicBezTo>
                    <a:pt x="23594" y="13800"/>
                    <a:pt x="29138" y="17402"/>
                    <a:pt x="30020" y="22309"/>
                  </a:cubicBezTo>
                  <a:cubicBezTo>
                    <a:pt x="31013" y="27824"/>
                    <a:pt x="29108" y="33828"/>
                    <a:pt x="23809" y="36059"/>
                  </a:cubicBezTo>
                  <a:cubicBezTo>
                    <a:pt x="22140" y="36763"/>
                    <a:pt x="20352" y="36876"/>
                    <a:pt x="18519" y="36876"/>
                  </a:cubicBezTo>
                  <a:cubicBezTo>
                    <a:pt x="17653" y="36876"/>
                    <a:pt x="16777" y="36850"/>
                    <a:pt x="15898" y="36850"/>
                  </a:cubicBezTo>
                  <a:cubicBezTo>
                    <a:pt x="13682" y="36850"/>
                    <a:pt x="11452" y="37011"/>
                    <a:pt x="9333" y="38142"/>
                  </a:cubicBezTo>
                  <a:cubicBezTo>
                    <a:pt x="1490" y="42337"/>
                    <a:pt x="1" y="55635"/>
                    <a:pt x="6864" y="61431"/>
                  </a:cubicBezTo>
                  <a:lnTo>
                    <a:pt x="128373" y="61431"/>
                  </a:lnTo>
                  <a:cubicBezTo>
                    <a:pt x="128596" y="61053"/>
                    <a:pt x="128789" y="60653"/>
                    <a:pt x="128952" y="60245"/>
                  </a:cubicBezTo>
                  <a:cubicBezTo>
                    <a:pt x="131242" y="54404"/>
                    <a:pt x="127373" y="50713"/>
                    <a:pt x="121836" y="49386"/>
                  </a:cubicBezTo>
                  <a:cubicBezTo>
                    <a:pt x="117233" y="48282"/>
                    <a:pt x="109405" y="48230"/>
                    <a:pt x="109294" y="41922"/>
                  </a:cubicBezTo>
                  <a:cubicBezTo>
                    <a:pt x="109191" y="36177"/>
                    <a:pt x="116588" y="34317"/>
                    <a:pt x="117396" y="28736"/>
                  </a:cubicBezTo>
                  <a:cubicBezTo>
                    <a:pt x="119023" y="17539"/>
                    <a:pt x="102400" y="13274"/>
                    <a:pt x="93668" y="13274"/>
                  </a:cubicBezTo>
                  <a:cubicBezTo>
                    <a:pt x="93249" y="13274"/>
                    <a:pt x="92848" y="13284"/>
                    <a:pt x="92468" y="13303"/>
                  </a:cubicBezTo>
                  <a:cubicBezTo>
                    <a:pt x="87500" y="13556"/>
                    <a:pt x="82981" y="13991"/>
                    <a:pt x="78574" y="13991"/>
                  </a:cubicBezTo>
                  <a:cubicBezTo>
                    <a:pt x="72896" y="13991"/>
                    <a:pt x="67407" y="13269"/>
                    <a:pt x="61389" y="10502"/>
                  </a:cubicBezTo>
                  <a:cubicBezTo>
                    <a:pt x="53023" y="6656"/>
                    <a:pt x="46682" y="0"/>
                    <a:pt x="37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989400" y="-91500"/>
              <a:ext cx="11183787" cy="5234996"/>
            </a:xfrm>
            <a:custGeom>
              <a:avLst/>
              <a:gdLst/>
              <a:ahLst/>
              <a:cxnLst/>
              <a:rect l="l" t="t" r="r" b="b"/>
              <a:pathLst>
                <a:path w="131242" h="61431" extrusionOk="0">
                  <a:moveTo>
                    <a:pt x="37149" y="0"/>
                  </a:moveTo>
                  <a:cubicBezTo>
                    <a:pt x="36411" y="0"/>
                    <a:pt x="35654" y="40"/>
                    <a:pt x="34875" y="124"/>
                  </a:cubicBezTo>
                  <a:cubicBezTo>
                    <a:pt x="30391" y="606"/>
                    <a:pt x="22971" y="3275"/>
                    <a:pt x="23305" y="8804"/>
                  </a:cubicBezTo>
                  <a:cubicBezTo>
                    <a:pt x="23594" y="13800"/>
                    <a:pt x="29138" y="17402"/>
                    <a:pt x="30020" y="22309"/>
                  </a:cubicBezTo>
                  <a:cubicBezTo>
                    <a:pt x="31013" y="27824"/>
                    <a:pt x="29108" y="33828"/>
                    <a:pt x="23809" y="36059"/>
                  </a:cubicBezTo>
                  <a:cubicBezTo>
                    <a:pt x="22140" y="36763"/>
                    <a:pt x="20352" y="36876"/>
                    <a:pt x="18519" y="36876"/>
                  </a:cubicBezTo>
                  <a:cubicBezTo>
                    <a:pt x="17653" y="36876"/>
                    <a:pt x="16777" y="36850"/>
                    <a:pt x="15898" y="36850"/>
                  </a:cubicBezTo>
                  <a:cubicBezTo>
                    <a:pt x="13682" y="36850"/>
                    <a:pt x="11452" y="37011"/>
                    <a:pt x="9333" y="38142"/>
                  </a:cubicBezTo>
                  <a:cubicBezTo>
                    <a:pt x="1490" y="42337"/>
                    <a:pt x="1" y="55635"/>
                    <a:pt x="6864" y="61431"/>
                  </a:cubicBezTo>
                  <a:lnTo>
                    <a:pt x="128373" y="61431"/>
                  </a:lnTo>
                  <a:cubicBezTo>
                    <a:pt x="128596" y="61053"/>
                    <a:pt x="128789" y="60653"/>
                    <a:pt x="128952" y="60245"/>
                  </a:cubicBezTo>
                  <a:cubicBezTo>
                    <a:pt x="131242" y="54404"/>
                    <a:pt x="127373" y="50713"/>
                    <a:pt x="121836" y="49386"/>
                  </a:cubicBezTo>
                  <a:cubicBezTo>
                    <a:pt x="117233" y="48282"/>
                    <a:pt x="109405" y="48230"/>
                    <a:pt x="109294" y="41922"/>
                  </a:cubicBezTo>
                  <a:cubicBezTo>
                    <a:pt x="109191" y="36177"/>
                    <a:pt x="116588" y="34317"/>
                    <a:pt x="117396" y="28736"/>
                  </a:cubicBezTo>
                  <a:cubicBezTo>
                    <a:pt x="119023" y="17539"/>
                    <a:pt x="102400" y="13274"/>
                    <a:pt x="93668" y="13274"/>
                  </a:cubicBezTo>
                  <a:cubicBezTo>
                    <a:pt x="93249" y="13274"/>
                    <a:pt x="92848" y="13284"/>
                    <a:pt x="92468" y="13303"/>
                  </a:cubicBezTo>
                  <a:cubicBezTo>
                    <a:pt x="87500" y="13556"/>
                    <a:pt x="82981" y="13991"/>
                    <a:pt x="78574" y="13991"/>
                  </a:cubicBezTo>
                  <a:cubicBezTo>
                    <a:pt x="72896" y="13991"/>
                    <a:pt x="67407" y="13269"/>
                    <a:pt x="61389" y="10502"/>
                  </a:cubicBezTo>
                  <a:cubicBezTo>
                    <a:pt x="53023" y="6656"/>
                    <a:pt x="46682" y="0"/>
                    <a:pt x="37149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title" hasCustomPrompt="1"/>
          </p:nvPr>
        </p:nvSpPr>
        <p:spPr>
          <a:xfrm>
            <a:off x="4529825" y="1188400"/>
            <a:ext cx="2912100" cy="10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000"/>
              <a:buNone/>
              <a:defRPr sz="12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4529825" y="2995838"/>
            <a:ext cx="3181500" cy="73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2"/>
          </p:nvPr>
        </p:nvSpPr>
        <p:spPr>
          <a:xfrm>
            <a:off x="4529825" y="2536538"/>
            <a:ext cx="29121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4000"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/>
          <p:nvPr/>
        </p:nvSpPr>
        <p:spPr>
          <a:xfrm rot="-4216836" flipH="1">
            <a:off x="248027" y="259869"/>
            <a:ext cx="138906" cy="142443"/>
          </a:xfrm>
          <a:custGeom>
            <a:avLst/>
            <a:gdLst/>
            <a:ahLst/>
            <a:cxnLst/>
            <a:rect l="l" t="t" r="r" b="b"/>
            <a:pathLst>
              <a:path w="157542" h="161554" extrusionOk="0">
                <a:moveTo>
                  <a:pt x="157541" y="80792"/>
                </a:moveTo>
                <a:cubicBezTo>
                  <a:pt x="157541" y="125382"/>
                  <a:pt x="122282" y="161553"/>
                  <a:pt x="78786" y="161553"/>
                </a:cubicBezTo>
                <a:cubicBezTo>
                  <a:pt x="35260" y="161553"/>
                  <a:pt x="1" y="125382"/>
                  <a:pt x="1" y="80792"/>
                </a:cubicBezTo>
                <a:cubicBezTo>
                  <a:pt x="1" y="36171"/>
                  <a:pt x="35260" y="1"/>
                  <a:pt x="78786" y="1"/>
                </a:cubicBezTo>
                <a:cubicBezTo>
                  <a:pt x="122282" y="1"/>
                  <a:pt x="157541" y="36171"/>
                  <a:pt x="157541" y="807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 rot="-4217918" flipH="1">
            <a:off x="266458" y="885773"/>
            <a:ext cx="95801" cy="98240"/>
          </a:xfrm>
          <a:custGeom>
            <a:avLst/>
            <a:gdLst/>
            <a:ahLst/>
            <a:cxnLst/>
            <a:rect l="l" t="t" r="r" b="b"/>
            <a:pathLst>
              <a:path w="157542" h="161554" extrusionOk="0">
                <a:moveTo>
                  <a:pt x="157541" y="80792"/>
                </a:moveTo>
                <a:cubicBezTo>
                  <a:pt x="157541" y="125382"/>
                  <a:pt x="122282" y="161553"/>
                  <a:pt x="78786" y="161553"/>
                </a:cubicBezTo>
                <a:cubicBezTo>
                  <a:pt x="35260" y="161553"/>
                  <a:pt x="1" y="125382"/>
                  <a:pt x="1" y="80792"/>
                </a:cubicBezTo>
                <a:cubicBezTo>
                  <a:pt x="1" y="36171"/>
                  <a:pt x="35260" y="1"/>
                  <a:pt x="78786" y="1"/>
                </a:cubicBezTo>
                <a:cubicBezTo>
                  <a:pt x="122282" y="1"/>
                  <a:pt x="157541" y="36171"/>
                  <a:pt x="157541" y="807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3"/>
          <p:cNvSpPr/>
          <p:nvPr/>
        </p:nvSpPr>
        <p:spPr>
          <a:xfrm rot="1177958" flipH="1">
            <a:off x="357554" y="493248"/>
            <a:ext cx="364013" cy="296386"/>
          </a:xfrm>
          <a:custGeom>
            <a:avLst/>
            <a:gdLst/>
            <a:ahLst/>
            <a:cxnLst/>
            <a:rect l="l" t="t" r="r" b="b"/>
            <a:pathLst>
              <a:path w="14560" h="11855" extrusionOk="0">
                <a:moveTo>
                  <a:pt x="13253" y="9939"/>
                </a:moveTo>
                <a:cubicBezTo>
                  <a:pt x="11794" y="10790"/>
                  <a:pt x="10000" y="10730"/>
                  <a:pt x="8876" y="10183"/>
                </a:cubicBezTo>
                <a:cubicBezTo>
                  <a:pt x="8025" y="9727"/>
                  <a:pt x="7478" y="9119"/>
                  <a:pt x="6778" y="7994"/>
                </a:cubicBezTo>
                <a:cubicBezTo>
                  <a:pt x="9484" y="7812"/>
                  <a:pt x="12098" y="5137"/>
                  <a:pt x="11399" y="2705"/>
                </a:cubicBezTo>
                <a:cubicBezTo>
                  <a:pt x="11186" y="1945"/>
                  <a:pt x="10639" y="1064"/>
                  <a:pt x="9818" y="730"/>
                </a:cubicBezTo>
                <a:cubicBezTo>
                  <a:pt x="8146" y="0"/>
                  <a:pt x="6231" y="1398"/>
                  <a:pt x="5532" y="2705"/>
                </a:cubicBezTo>
                <a:cubicBezTo>
                  <a:pt x="4894" y="3921"/>
                  <a:pt x="4894" y="5289"/>
                  <a:pt x="5107" y="6809"/>
                </a:cubicBezTo>
                <a:cubicBezTo>
                  <a:pt x="3861" y="6626"/>
                  <a:pt x="2280" y="5927"/>
                  <a:pt x="1520" y="4468"/>
                </a:cubicBezTo>
                <a:cubicBezTo>
                  <a:pt x="1398" y="4255"/>
                  <a:pt x="1277" y="3921"/>
                  <a:pt x="1216" y="3647"/>
                </a:cubicBezTo>
                <a:cubicBezTo>
                  <a:pt x="1155" y="3252"/>
                  <a:pt x="1490" y="1945"/>
                  <a:pt x="699" y="2097"/>
                </a:cubicBezTo>
                <a:cubicBezTo>
                  <a:pt x="0" y="2219"/>
                  <a:pt x="122" y="3891"/>
                  <a:pt x="365" y="4590"/>
                </a:cubicBezTo>
                <a:cubicBezTo>
                  <a:pt x="1246" y="6961"/>
                  <a:pt x="3648" y="7781"/>
                  <a:pt x="5593" y="8085"/>
                </a:cubicBezTo>
                <a:cubicBezTo>
                  <a:pt x="6475" y="9970"/>
                  <a:pt x="7842" y="11125"/>
                  <a:pt x="9271" y="11550"/>
                </a:cubicBezTo>
                <a:cubicBezTo>
                  <a:pt x="10396" y="11854"/>
                  <a:pt x="11672" y="11854"/>
                  <a:pt x="13070" y="11307"/>
                </a:cubicBezTo>
                <a:cubicBezTo>
                  <a:pt x="13405" y="11155"/>
                  <a:pt x="13709" y="11003"/>
                  <a:pt x="14013" y="10790"/>
                </a:cubicBezTo>
                <a:cubicBezTo>
                  <a:pt x="14560" y="10335"/>
                  <a:pt x="14013" y="9392"/>
                  <a:pt x="13253" y="9939"/>
                </a:cubicBezTo>
                <a:close/>
                <a:moveTo>
                  <a:pt x="6323" y="6869"/>
                </a:moveTo>
                <a:cubicBezTo>
                  <a:pt x="5775" y="4985"/>
                  <a:pt x="6140" y="2432"/>
                  <a:pt x="8207" y="1763"/>
                </a:cubicBezTo>
                <a:cubicBezTo>
                  <a:pt x="9241" y="1459"/>
                  <a:pt x="10456" y="2249"/>
                  <a:pt x="10396" y="3617"/>
                </a:cubicBezTo>
                <a:cubicBezTo>
                  <a:pt x="10335" y="5046"/>
                  <a:pt x="8450" y="6869"/>
                  <a:pt x="6475" y="6839"/>
                </a:cubicBezTo>
                <a:cubicBezTo>
                  <a:pt x="6414" y="6900"/>
                  <a:pt x="6353" y="6930"/>
                  <a:pt x="6323" y="68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 rot="-4217918" flipH="1">
            <a:off x="821863" y="354459"/>
            <a:ext cx="95801" cy="98240"/>
          </a:xfrm>
          <a:custGeom>
            <a:avLst/>
            <a:gdLst/>
            <a:ahLst/>
            <a:cxnLst/>
            <a:rect l="l" t="t" r="r" b="b"/>
            <a:pathLst>
              <a:path w="157542" h="161554" extrusionOk="0">
                <a:moveTo>
                  <a:pt x="157541" y="80792"/>
                </a:moveTo>
                <a:cubicBezTo>
                  <a:pt x="157541" y="125382"/>
                  <a:pt x="122282" y="161553"/>
                  <a:pt x="78786" y="161553"/>
                </a:cubicBezTo>
                <a:cubicBezTo>
                  <a:pt x="35260" y="161553"/>
                  <a:pt x="1" y="125382"/>
                  <a:pt x="1" y="80792"/>
                </a:cubicBezTo>
                <a:cubicBezTo>
                  <a:pt x="1" y="36171"/>
                  <a:pt x="35260" y="1"/>
                  <a:pt x="78786" y="1"/>
                </a:cubicBezTo>
                <a:cubicBezTo>
                  <a:pt x="122282" y="1"/>
                  <a:pt x="157541" y="36171"/>
                  <a:pt x="157541" y="807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13225" y="595925"/>
            <a:ext cx="7717500" cy="4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/>
          <p:nvPr/>
        </p:nvSpPr>
        <p:spPr>
          <a:xfrm rot="-1833451" flipH="1">
            <a:off x="6592763" y="4120164"/>
            <a:ext cx="4076486" cy="1914744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5"/>
          <p:cNvSpPr/>
          <p:nvPr/>
        </p:nvSpPr>
        <p:spPr>
          <a:xfrm rot="-1833153" flipH="1">
            <a:off x="7028244" y="3741606"/>
            <a:ext cx="3907622" cy="2257204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1371600" y="2810675"/>
            <a:ext cx="2213100" cy="103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2"/>
          </p:nvPr>
        </p:nvSpPr>
        <p:spPr>
          <a:xfrm>
            <a:off x="1371600" y="2566590"/>
            <a:ext cx="22131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/>
          <p:nvPr/>
        </p:nvSpPr>
        <p:spPr>
          <a:xfrm rot="8279992" flipH="1">
            <a:off x="-1147733" y="-770457"/>
            <a:ext cx="4076588" cy="1914792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 rot="8280278" flipH="1">
            <a:off x="-1366125" y="-668510"/>
            <a:ext cx="3907320" cy="2257029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/>
          <p:nvPr/>
        </p:nvSpPr>
        <p:spPr>
          <a:xfrm rot="8966964" flipH="1">
            <a:off x="-679093" y="-389286"/>
            <a:ext cx="3139315" cy="1813397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3"/>
          </p:nvPr>
        </p:nvSpPr>
        <p:spPr>
          <a:xfrm>
            <a:off x="3713153" y="2810675"/>
            <a:ext cx="2213100" cy="103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4"/>
          </p:nvPr>
        </p:nvSpPr>
        <p:spPr>
          <a:xfrm>
            <a:off x="3713162" y="2566590"/>
            <a:ext cx="22131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/>
          <p:nvPr/>
        </p:nvSpPr>
        <p:spPr>
          <a:xfrm flipH="1">
            <a:off x="8210225" y="391300"/>
            <a:ext cx="364000" cy="296375"/>
          </a:xfrm>
          <a:custGeom>
            <a:avLst/>
            <a:gdLst/>
            <a:ahLst/>
            <a:cxnLst/>
            <a:rect l="l" t="t" r="r" b="b"/>
            <a:pathLst>
              <a:path w="14560" h="11855" extrusionOk="0">
                <a:moveTo>
                  <a:pt x="13253" y="9939"/>
                </a:moveTo>
                <a:cubicBezTo>
                  <a:pt x="11794" y="10790"/>
                  <a:pt x="10000" y="10730"/>
                  <a:pt x="8876" y="10183"/>
                </a:cubicBezTo>
                <a:cubicBezTo>
                  <a:pt x="8025" y="9727"/>
                  <a:pt x="7478" y="9119"/>
                  <a:pt x="6778" y="7994"/>
                </a:cubicBezTo>
                <a:cubicBezTo>
                  <a:pt x="9484" y="7812"/>
                  <a:pt x="12098" y="5137"/>
                  <a:pt x="11399" y="2705"/>
                </a:cubicBezTo>
                <a:cubicBezTo>
                  <a:pt x="11186" y="1945"/>
                  <a:pt x="10639" y="1064"/>
                  <a:pt x="9818" y="730"/>
                </a:cubicBezTo>
                <a:cubicBezTo>
                  <a:pt x="8146" y="0"/>
                  <a:pt x="6231" y="1398"/>
                  <a:pt x="5532" y="2705"/>
                </a:cubicBezTo>
                <a:cubicBezTo>
                  <a:pt x="4894" y="3921"/>
                  <a:pt x="4894" y="5289"/>
                  <a:pt x="5107" y="6809"/>
                </a:cubicBezTo>
                <a:cubicBezTo>
                  <a:pt x="3861" y="6626"/>
                  <a:pt x="2280" y="5927"/>
                  <a:pt x="1520" y="4468"/>
                </a:cubicBezTo>
                <a:cubicBezTo>
                  <a:pt x="1398" y="4255"/>
                  <a:pt x="1277" y="3921"/>
                  <a:pt x="1216" y="3647"/>
                </a:cubicBezTo>
                <a:cubicBezTo>
                  <a:pt x="1155" y="3252"/>
                  <a:pt x="1490" y="1945"/>
                  <a:pt x="699" y="2097"/>
                </a:cubicBezTo>
                <a:cubicBezTo>
                  <a:pt x="0" y="2219"/>
                  <a:pt x="122" y="3891"/>
                  <a:pt x="365" y="4590"/>
                </a:cubicBezTo>
                <a:cubicBezTo>
                  <a:pt x="1246" y="6961"/>
                  <a:pt x="3648" y="7781"/>
                  <a:pt x="5593" y="8085"/>
                </a:cubicBezTo>
                <a:cubicBezTo>
                  <a:pt x="6475" y="9970"/>
                  <a:pt x="7842" y="11125"/>
                  <a:pt x="9271" y="11550"/>
                </a:cubicBezTo>
                <a:cubicBezTo>
                  <a:pt x="10396" y="11854"/>
                  <a:pt x="11672" y="11854"/>
                  <a:pt x="13070" y="11307"/>
                </a:cubicBezTo>
                <a:cubicBezTo>
                  <a:pt x="13405" y="11155"/>
                  <a:pt x="13709" y="11003"/>
                  <a:pt x="14013" y="10790"/>
                </a:cubicBezTo>
                <a:cubicBezTo>
                  <a:pt x="14560" y="10335"/>
                  <a:pt x="14013" y="9392"/>
                  <a:pt x="13253" y="9939"/>
                </a:cubicBezTo>
                <a:close/>
                <a:moveTo>
                  <a:pt x="6323" y="6869"/>
                </a:moveTo>
                <a:cubicBezTo>
                  <a:pt x="5775" y="4985"/>
                  <a:pt x="6140" y="2432"/>
                  <a:pt x="8207" y="1763"/>
                </a:cubicBezTo>
                <a:cubicBezTo>
                  <a:pt x="9241" y="1459"/>
                  <a:pt x="10456" y="2249"/>
                  <a:pt x="10396" y="3617"/>
                </a:cubicBezTo>
                <a:cubicBezTo>
                  <a:pt x="10335" y="5046"/>
                  <a:pt x="8450" y="6869"/>
                  <a:pt x="6475" y="6839"/>
                </a:cubicBezTo>
                <a:cubicBezTo>
                  <a:pt x="6414" y="6900"/>
                  <a:pt x="6353" y="6930"/>
                  <a:pt x="6323" y="68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5"/>
          <p:cNvSpPr/>
          <p:nvPr/>
        </p:nvSpPr>
        <p:spPr>
          <a:xfrm rot="1653407" flipH="1">
            <a:off x="573328" y="4128786"/>
            <a:ext cx="758355" cy="593165"/>
          </a:xfrm>
          <a:custGeom>
            <a:avLst/>
            <a:gdLst/>
            <a:ahLst/>
            <a:cxnLst/>
            <a:rect l="l" t="t" r="r" b="b"/>
            <a:pathLst>
              <a:path w="30336" h="23728" extrusionOk="0">
                <a:moveTo>
                  <a:pt x="21065" y="1"/>
                </a:moveTo>
                <a:cubicBezTo>
                  <a:pt x="20913" y="1"/>
                  <a:pt x="20731" y="62"/>
                  <a:pt x="20640" y="183"/>
                </a:cubicBezTo>
                <a:cubicBezTo>
                  <a:pt x="20518" y="335"/>
                  <a:pt x="20457" y="548"/>
                  <a:pt x="20518" y="730"/>
                </a:cubicBezTo>
                <a:lnTo>
                  <a:pt x="23193" y="9241"/>
                </a:lnTo>
                <a:lnTo>
                  <a:pt x="15716" y="3557"/>
                </a:lnTo>
                <a:cubicBezTo>
                  <a:pt x="15613" y="3489"/>
                  <a:pt x="15501" y="3449"/>
                  <a:pt x="15385" y="3449"/>
                </a:cubicBezTo>
                <a:cubicBezTo>
                  <a:pt x="15294" y="3449"/>
                  <a:pt x="15201" y="3473"/>
                  <a:pt x="15108" y="3527"/>
                </a:cubicBezTo>
                <a:cubicBezTo>
                  <a:pt x="14925" y="3618"/>
                  <a:pt x="14804" y="3831"/>
                  <a:pt x="14834" y="4074"/>
                </a:cubicBezTo>
                <a:lnTo>
                  <a:pt x="15928" y="21004"/>
                </a:lnTo>
                <a:lnTo>
                  <a:pt x="7022" y="7022"/>
                </a:lnTo>
                <a:cubicBezTo>
                  <a:pt x="6931" y="6840"/>
                  <a:pt x="6749" y="6749"/>
                  <a:pt x="6536" y="6749"/>
                </a:cubicBezTo>
                <a:cubicBezTo>
                  <a:pt x="6354" y="6749"/>
                  <a:pt x="6171" y="6870"/>
                  <a:pt x="6080" y="7053"/>
                </a:cubicBezTo>
                <a:lnTo>
                  <a:pt x="1855" y="14743"/>
                </a:lnTo>
                <a:lnTo>
                  <a:pt x="3922" y="4135"/>
                </a:lnTo>
                <a:cubicBezTo>
                  <a:pt x="3983" y="3831"/>
                  <a:pt x="3800" y="3527"/>
                  <a:pt x="3496" y="3466"/>
                </a:cubicBezTo>
                <a:cubicBezTo>
                  <a:pt x="3461" y="3459"/>
                  <a:pt x="3426" y="3455"/>
                  <a:pt x="3391" y="3455"/>
                </a:cubicBezTo>
                <a:cubicBezTo>
                  <a:pt x="3126" y="3455"/>
                  <a:pt x="2882" y="3653"/>
                  <a:pt x="2828" y="3922"/>
                </a:cubicBezTo>
                <a:lnTo>
                  <a:pt x="62" y="18086"/>
                </a:lnTo>
                <a:cubicBezTo>
                  <a:pt x="1" y="18390"/>
                  <a:pt x="153" y="18664"/>
                  <a:pt x="427" y="18755"/>
                </a:cubicBezTo>
                <a:cubicBezTo>
                  <a:pt x="487" y="18778"/>
                  <a:pt x="552" y="18789"/>
                  <a:pt x="617" y="18789"/>
                </a:cubicBezTo>
                <a:cubicBezTo>
                  <a:pt x="812" y="18789"/>
                  <a:pt x="1012" y="18686"/>
                  <a:pt x="1126" y="18481"/>
                </a:cubicBezTo>
                <a:lnTo>
                  <a:pt x="6597" y="8451"/>
                </a:lnTo>
                <a:lnTo>
                  <a:pt x="16171" y="23466"/>
                </a:lnTo>
                <a:cubicBezTo>
                  <a:pt x="16292" y="23636"/>
                  <a:pt x="16471" y="23728"/>
                  <a:pt x="16662" y="23728"/>
                </a:cubicBezTo>
                <a:cubicBezTo>
                  <a:pt x="16710" y="23728"/>
                  <a:pt x="16760" y="23722"/>
                  <a:pt x="16810" y="23709"/>
                </a:cubicBezTo>
                <a:cubicBezTo>
                  <a:pt x="17053" y="23618"/>
                  <a:pt x="17235" y="23375"/>
                  <a:pt x="17205" y="23101"/>
                </a:cubicBezTo>
                <a:lnTo>
                  <a:pt x="16050" y="5229"/>
                </a:lnTo>
                <a:lnTo>
                  <a:pt x="23922" y="11247"/>
                </a:lnTo>
                <a:cubicBezTo>
                  <a:pt x="24029" y="11323"/>
                  <a:pt x="24143" y="11361"/>
                  <a:pt x="24257" y="11361"/>
                </a:cubicBezTo>
                <a:cubicBezTo>
                  <a:pt x="24371" y="11361"/>
                  <a:pt x="24485" y="11323"/>
                  <a:pt x="24591" y="11247"/>
                </a:cubicBezTo>
                <a:cubicBezTo>
                  <a:pt x="24773" y="11095"/>
                  <a:pt x="24865" y="10852"/>
                  <a:pt x="24804" y="10609"/>
                </a:cubicBezTo>
                <a:lnTo>
                  <a:pt x="21886" y="1247"/>
                </a:lnTo>
                <a:lnTo>
                  <a:pt x="29637" y="2341"/>
                </a:lnTo>
                <a:cubicBezTo>
                  <a:pt x="29656" y="2343"/>
                  <a:pt x="29676" y="2344"/>
                  <a:pt x="29695" y="2344"/>
                </a:cubicBezTo>
                <a:cubicBezTo>
                  <a:pt x="29978" y="2344"/>
                  <a:pt x="30247" y="2139"/>
                  <a:pt x="30275" y="1855"/>
                </a:cubicBezTo>
                <a:cubicBezTo>
                  <a:pt x="30336" y="1521"/>
                  <a:pt x="30093" y="1247"/>
                  <a:pt x="29789" y="1186"/>
                </a:cubicBezTo>
                <a:lnTo>
                  <a:pt x="2115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864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/>
          <p:nvPr/>
        </p:nvSpPr>
        <p:spPr>
          <a:xfrm rot="8966549" flipH="1">
            <a:off x="-1142313" y="-1032455"/>
            <a:ext cx="4076486" cy="1914744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6"/>
          <p:cNvSpPr/>
          <p:nvPr/>
        </p:nvSpPr>
        <p:spPr>
          <a:xfrm rot="8966847" flipH="1">
            <a:off x="-1408930" y="-996356"/>
            <a:ext cx="3907622" cy="2257204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6"/>
          <p:cNvSpPr/>
          <p:nvPr/>
        </p:nvSpPr>
        <p:spPr>
          <a:xfrm rot="-1833451" flipH="1">
            <a:off x="6592763" y="4120164"/>
            <a:ext cx="4076486" cy="1914744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6"/>
          <p:cNvSpPr/>
          <p:nvPr/>
        </p:nvSpPr>
        <p:spPr>
          <a:xfrm rot="8554536">
            <a:off x="-1227612" y="-372974"/>
            <a:ext cx="3081267" cy="1779866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6"/>
          <p:cNvSpPr/>
          <p:nvPr/>
        </p:nvSpPr>
        <p:spPr>
          <a:xfrm rot="-1833153" flipH="1">
            <a:off x="7028244" y="3741606"/>
            <a:ext cx="3907622" cy="2257204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6"/>
          <p:cNvSpPr txBox="1">
            <a:spLocks noGrp="1"/>
          </p:cNvSpPr>
          <p:nvPr>
            <p:ph type="title"/>
          </p:nvPr>
        </p:nvSpPr>
        <p:spPr>
          <a:xfrm>
            <a:off x="1371600" y="1152475"/>
            <a:ext cx="62670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"/>
          <p:cNvSpPr/>
          <p:nvPr/>
        </p:nvSpPr>
        <p:spPr>
          <a:xfrm rot="8100000">
            <a:off x="98644" y="181238"/>
            <a:ext cx="758285" cy="593110"/>
          </a:xfrm>
          <a:custGeom>
            <a:avLst/>
            <a:gdLst/>
            <a:ahLst/>
            <a:cxnLst/>
            <a:rect l="l" t="t" r="r" b="b"/>
            <a:pathLst>
              <a:path w="30336" h="23728" extrusionOk="0">
                <a:moveTo>
                  <a:pt x="21065" y="1"/>
                </a:moveTo>
                <a:cubicBezTo>
                  <a:pt x="20913" y="1"/>
                  <a:pt x="20731" y="62"/>
                  <a:pt x="20640" y="183"/>
                </a:cubicBezTo>
                <a:cubicBezTo>
                  <a:pt x="20518" y="335"/>
                  <a:pt x="20457" y="548"/>
                  <a:pt x="20518" y="730"/>
                </a:cubicBezTo>
                <a:lnTo>
                  <a:pt x="23193" y="9241"/>
                </a:lnTo>
                <a:lnTo>
                  <a:pt x="15716" y="3557"/>
                </a:lnTo>
                <a:cubicBezTo>
                  <a:pt x="15613" y="3489"/>
                  <a:pt x="15501" y="3449"/>
                  <a:pt x="15385" y="3449"/>
                </a:cubicBezTo>
                <a:cubicBezTo>
                  <a:pt x="15294" y="3449"/>
                  <a:pt x="15201" y="3473"/>
                  <a:pt x="15108" y="3527"/>
                </a:cubicBezTo>
                <a:cubicBezTo>
                  <a:pt x="14925" y="3618"/>
                  <a:pt x="14804" y="3831"/>
                  <a:pt x="14834" y="4074"/>
                </a:cubicBezTo>
                <a:lnTo>
                  <a:pt x="15928" y="21004"/>
                </a:lnTo>
                <a:lnTo>
                  <a:pt x="7022" y="7022"/>
                </a:lnTo>
                <a:cubicBezTo>
                  <a:pt x="6931" y="6840"/>
                  <a:pt x="6749" y="6749"/>
                  <a:pt x="6536" y="6749"/>
                </a:cubicBezTo>
                <a:cubicBezTo>
                  <a:pt x="6354" y="6749"/>
                  <a:pt x="6171" y="6870"/>
                  <a:pt x="6080" y="7053"/>
                </a:cubicBezTo>
                <a:lnTo>
                  <a:pt x="1855" y="14743"/>
                </a:lnTo>
                <a:lnTo>
                  <a:pt x="3922" y="4135"/>
                </a:lnTo>
                <a:cubicBezTo>
                  <a:pt x="3983" y="3831"/>
                  <a:pt x="3800" y="3527"/>
                  <a:pt x="3496" y="3466"/>
                </a:cubicBezTo>
                <a:cubicBezTo>
                  <a:pt x="3461" y="3459"/>
                  <a:pt x="3426" y="3455"/>
                  <a:pt x="3391" y="3455"/>
                </a:cubicBezTo>
                <a:cubicBezTo>
                  <a:pt x="3126" y="3455"/>
                  <a:pt x="2882" y="3653"/>
                  <a:pt x="2828" y="3922"/>
                </a:cubicBezTo>
                <a:lnTo>
                  <a:pt x="62" y="18086"/>
                </a:lnTo>
                <a:cubicBezTo>
                  <a:pt x="1" y="18390"/>
                  <a:pt x="153" y="18664"/>
                  <a:pt x="427" y="18755"/>
                </a:cubicBezTo>
                <a:cubicBezTo>
                  <a:pt x="487" y="18778"/>
                  <a:pt x="552" y="18789"/>
                  <a:pt x="617" y="18789"/>
                </a:cubicBezTo>
                <a:cubicBezTo>
                  <a:pt x="812" y="18789"/>
                  <a:pt x="1012" y="18686"/>
                  <a:pt x="1126" y="18481"/>
                </a:cubicBezTo>
                <a:lnTo>
                  <a:pt x="6597" y="8451"/>
                </a:lnTo>
                <a:lnTo>
                  <a:pt x="16171" y="23466"/>
                </a:lnTo>
                <a:cubicBezTo>
                  <a:pt x="16292" y="23636"/>
                  <a:pt x="16471" y="23728"/>
                  <a:pt x="16662" y="23728"/>
                </a:cubicBezTo>
                <a:cubicBezTo>
                  <a:pt x="16710" y="23728"/>
                  <a:pt x="16760" y="23722"/>
                  <a:pt x="16810" y="23709"/>
                </a:cubicBezTo>
                <a:cubicBezTo>
                  <a:pt x="17053" y="23618"/>
                  <a:pt x="17235" y="23375"/>
                  <a:pt x="17205" y="23101"/>
                </a:cubicBezTo>
                <a:lnTo>
                  <a:pt x="16050" y="5229"/>
                </a:lnTo>
                <a:lnTo>
                  <a:pt x="23922" y="11247"/>
                </a:lnTo>
                <a:cubicBezTo>
                  <a:pt x="24029" y="11323"/>
                  <a:pt x="24143" y="11361"/>
                  <a:pt x="24257" y="11361"/>
                </a:cubicBezTo>
                <a:cubicBezTo>
                  <a:pt x="24371" y="11361"/>
                  <a:pt x="24485" y="11323"/>
                  <a:pt x="24591" y="11247"/>
                </a:cubicBezTo>
                <a:cubicBezTo>
                  <a:pt x="24773" y="11095"/>
                  <a:pt x="24865" y="10852"/>
                  <a:pt x="24804" y="10609"/>
                </a:cubicBezTo>
                <a:lnTo>
                  <a:pt x="21886" y="1247"/>
                </a:lnTo>
                <a:lnTo>
                  <a:pt x="29637" y="2341"/>
                </a:lnTo>
                <a:cubicBezTo>
                  <a:pt x="29656" y="2343"/>
                  <a:pt x="29676" y="2344"/>
                  <a:pt x="29695" y="2344"/>
                </a:cubicBezTo>
                <a:cubicBezTo>
                  <a:pt x="29978" y="2344"/>
                  <a:pt x="30247" y="2139"/>
                  <a:pt x="30275" y="1855"/>
                </a:cubicBezTo>
                <a:cubicBezTo>
                  <a:pt x="30336" y="1521"/>
                  <a:pt x="30093" y="1247"/>
                  <a:pt x="29789" y="1186"/>
                </a:cubicBezTo>
                <a:lnTo>
                  <a:pt x="2115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6"/>
          <p:cNvSpPr/>
          <p:nvPr/>
        </p:nvSpPr>
        <p:spPr>
          <a:xfrm rot="-1769682">
            <a:off x="7256099" y="3860108"/>
            <a:ext cx="3081499" cy="1780001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6"/>
          <p:cNvSpPr/>
          <p:nvPr/>
        </p:nvSpPr>
        <p:spPr>
          <a:xfrm flipH="1">
            <a:off x="8205800" y="4452013"/>
            <a:ext cx="397450" cy="313100"/>
          </a:xfrm>
          <a:custGeom>
            <a:avLst/>
            <a:gdLst/>
            <a:ahLst/>
            <a:cxnLst/>
            <a:rect l="l" t="t" r="r" b="b"/>
            <a:pathLst>
              <a:path w="15898" h="12524" extrusionOk="0">
                <a:moveTo>
                  <a:pt x="9119" y="3132"/>
                </a:moveTo>
                <a:cubicBezTo>
                  <a:pt x="10426" y="3922"/>
                  <a:pt x="11429" y="4803"/>
                  <a:pt x="11946" y="6110"/>
                </a:cubicBezTo>
                <a:cubicBezTo>
                  <a:pt x="12463" y="7478"/>
                  <a:pt x="12250" y="9910"/>
                  <a:pt x="10639" y="10730"/>
                </a:cubicBezTo>
                <a:cubicBezTo>
                  <a:pt x="9849" y="11156"/>
                  <a:pt x="8815" y="11004"/>
                  <a:pt x="8146" y="10700"/>
                </a:cubicBezTo>
                <a:cubicBezTo>
                  <a:pt x="5867" y="9667"/>
                  <a:pt x="5563" y="5898"/>
                  <a:pt x="7174" y="3679"/>
                </a:cubicBezTo>
                <a:cubicBezTo>
                  <a:pt x="5897" y="3496"/>
                  <a:pt x="5107" y="3496"/>
                  <a:pt x="4225" y="3891"/>
                </a:cubicBezTo>
                <a:cubicBezTo>
                  <a:pt x="2918" y="4469"/>
                  <a:pt x="1611" y="6080"/>
                  <a:pt x="1490" y="8056"/>
                </a:cubicBezTo>
                <a:cubicBezTo>
                  <a:pt x="1459" y="8664"/>
                  <a:pt x="1611" y="9606"/>
                  <a:pt x="1855" y="10214"/>
                </a:cubicBezTo>
                <a:cubicBezTo>
                  <a:pt x="2098" y="10761"/>
                  <a:pt x="2888" y="11673"/>
                  <a:pt x="2675" y="12159"/>
                </a:cubicBezTo>
                <a:cubicBezTo>
                  <a:pt x="2493" y="12524"/>
                  <a:pt x="2159" y="12493"/>
                  <a:pt x="1855" y="12341"/>
                </a:cubicBezTo>
                <a:cubicBezTo>
                  <a:pt x="1611" y="12220"/>
                  <a:pt x="1429" y="11794"/>
                  <a:pt x="1368" y="11673"/>
                </a:cubicBezTo>
                <a:cubicBezTo>
                  <a:pt x="578" y="10244"/>
                  <a:pt x="0" y="8451"/>
                  <a:pt x="669" y="6414"/>
                </a:cubicBezTo>
                <a:cubicBezTo>
                  <a:pt x="1155" y="4986"/>
                  <a:pt x="1976" y="3983"/>
                  <a:pt x="2918" y="3314"/>
                </a:cubicBezTo>
                <a:cubicBezTo>
                  <a:pt x="4165" y="2463"/>
                  <a:pt x="5928" y="2128"/>
                  <a:pt x="7903" y="2676"/>
                </a:cubicBezTo>
                <a:cubicBezTo>
                  <a:pt x="9393" y="1338"/>
                  <a:pt x="11551" y="1"/>
                  <a:pt x="13891" y="882"/>
                </a:cubicBezTo>
                <a:cubicBezTo>
                  <a:pt x="14560" y="1125"/>
                  <a:pt x="15897" y="2098"/>
                  <a:pt x="15533" y="2736"/>
                </a:cubicBezTo>
                <a:cubicBezTo>
                  <a:pt x="15107" y="3466"/>
                  <a:pt x="14378" y="2341"/>
                  <a:pt x="14043" y="2128"/>
                </a:cubicBezTo>
                <a:cubicBezTo>
                  <a:pt x="13800" y="1977"/>
                  <a:pt x="13466" y="1885"/>
                  <a:pt x="13223" y="1825"/>
                </a:cubicBezTo>
                <a:cubicBezTo>
                  <a:pt x="11642" y="1490"/>
                  <a:pt x="10092" y="2280"/>
                  <a:pt x="9119" y="3132"/>
                </a:cubicBezTo>
                <a:close/>
                <a:moveTo>
                  <a:pt x="8238" y="4165"/>
                </a:moveTo>
                <a:cubicBezTo>
                  <a:pt x="6931" y="5685"/>
                  <a:pt x="7083" y="8360"/>
                  <a:pt x="8086" y="9302"/>
                </a:cubicBezTo>
                <a:cubicBezTo>
                  <a:pt x="9089" y="10274"/>
                  <a:pt x="10457" y="9819"/>
                  <a:pt x="10882" y="8816"/>
                </a:cubicBezTo>
                <a:cubicBezTo>
                  <a:pt x="11733" y="6749"/>
                  <a:pt x="10061" y="4834"/>
                  <a:pt x="8329" y="4043"/>
                </a:cubicBezTo>
                <a:cubicBezTo>
                  <a:pt x="8268" y="4013"/>
                  <a:pt x="8268" y="4104"/>
                  <a:pt x="8238" y="41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9"/>
          <p:cNvSpPr/>
          <p:nvPr/>
        </p:nvSpPr>
        <p:spPr>
          <a:xfrm>
            <a:off x="2078848" y="426219"/>
            <a:ext cx="8377204" cy="3934811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>
            <a:off x="1684976" y="199456"/>
            <a:ext cx="7596995" cy="4388337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 txBox="1">
            <a:spLocks noGrp="1"/>
          </p:cNvSpPr>
          <p:nvPr>
            <p:ph type="ctrTitle"/>
          </p:nvPr>
        </p:nvSpPr>
        <p:spPr>
          <a:xfrm>
            <a:off x="2837850" y="1603463"/>
            <a:ext cx="5326500" cy="14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5" name="Google Shape;105;p9"/>
          <p:cNvSpPr txBox="1">
            <a:spLocks noGrp="1"/>
          </p:cNvSpPr>
          <p:nvPr>
            <p:ph type="subTitle" idx="1"/>
          </p:nvPr>
        </p:nvSpPr>
        <p:spPr>
          <a:xfrm>
            <a:off x="3342950" y="3083738"/>
            <a:ext cx="4316400" cy="45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06" name="Google Shape;106;p9"/>
          <p:cNvGrpSpPr/>
          <p:nvPr/>
        </p:nvGrpSpPr>
        <p:grpSpPr>
          <a:xfrm flipH="1">
            <a:off x="7215589" y="214816"/>
            <a:ext cx="1598393" cy="649382"/>
            <a:chOff x="2310025" y="2261350"/>
            <a:chExt cx="467175" cy="189800"/>
          </a:xfrm>
        </p:grpSpPr>
        <p:sp>
          <p:nvSpPr>
            <p:cNvPr id="107" name="Google Shape;107;p9"/>
            <p:cNvSpPr/>
            <p:nvPr/>
          </p:nvSpPr>
          <p:spPr>
            <a:xfrm>
              <a:off x="2310025" y="2425725"/>
              <a:ext cx="467175" cy="25425"/>
            </a:xfrm>
            <a:custGeom>
              <a:avLst/>
              <a:gdLst/>
              <a:ahLst/>
              <a:cxnLst/>
              <a:rect l="l" t="t" r="r" b="b"/>
              <a:pathLst>
                <a:path w="18687" h="1017" extrusionOk="0">
                  <a:moveTo>
                    <a:pt x="0" y="1"/>
                  </a:moveTo>
                  <a:lnTo>
                    <a:pt x="0" y="1016"/>
                  </a:lnTo>
                  <a:lnTo>
                    <a:pt x="18687" y="1016"/>
                  </a:lnTo>
                  <a:lnTo>
                    <a:pt x="18687" y="1"/>
                  </a:lnTo>
                  <a:close/>
                </a:path>
              </a:pathLst>
            </a:custGeom>
            <a:solidFill>
              <a:srgbClr val="2A4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9"/>
            <p:cNvSpPr/>
            <p:nvPr/>
          </p:nvSpPr>
          <p:spPr>
            <a:xfrm>
              <a:off x="2329850" y="2278600"/>
              <a:ext cx="89900" cy="160125"/>
            </a:xfrm>
            <a:custGeom>
              <a:avLst/>
              <a:gdLst/>
              <a:ahLst/>
              <a:cxnLst/>
              <a:rect l="l" t="t" r="r" b="b"/>
              <a:pathLst>
                <a:path w="3596" h="6405" extrusionOk="0">
                  <a:moveTo>
                    <a:pt x="1913" y="0"/>
                  </a:moveTo>
                  <a:lnTo>
                    <a:pt x="1" y="5856"/>
                  </a:lnTo>
                  <a:lnTo>
                    <a:pt x="1683" y="6404"/>
                  </a:lnTo>
                  <a:lnTo>
                    <a:pt x="3596" y="541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E8E4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2354675" y="2286375"/>
              <a:ext cx="43200" cy="66725"/>
            </a:xfrm>
            <a:custGeom>
              <a:avLst/>
              <a:gdLst/>
              <a:ahLst/>
              <a:cxnLst/>
              <a:rect l="l" t="t" r="r" b="b"/>
              <a:pathLst>
                <a:path w="1728" h="2669" extrusionOk="0">
                  <a:moveTo>
                    <a:pt x="757" y="1"/>
                  </a:moveTo>
                  <a:lnTo>
                    <a:pt x="1" y="2358"/>
                  </a:lnTo>
                  <a:lnTo>
                    <a:pt x="972" y="2669"/>
                  </a:lnTo>
                  <a:lnTo>
                    <a:pt x="1728" y="304"/>
                  </a:lnTo>
                  <a:lnTo>
                    <a:pt x="75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9"/>
            <p:cNvSpPr/>
            <p:nvPr/>
          </p:nvSpPr>
          <p:spPr>
            <a:xfrm>
              <a:off x="2335225" y="2379050"/>
              <a:ext cx="33375" cy="28200"/>
            </a:xfrm>
            <a:custGeom>
              <a:avLst/>
              <a:gdLst/>
              <a:ahLst/>
              <a:cxnLst/>
              <a:rect l="l" t="t" r="r" b="b"/>
              <a:pathLst>
                <a:path w="1335" h="1128" extrusionOk="0">
                  <a:moveTo>
                    <a:pt x="696" y="0"/>
                  </a:moveTo>
                  <a:cubicBezTo>
                    <a:pt x="297" y="0"/>
                    <a:pt x="0" y="434"/>
                    <a:pt x="201" y="822"/>
                  </a:cubicBezTo>
                  <a:cubicBezTo>
                    <a:pt x="307" y="1028"/>
                    <a:pt x="503" y="1127"/>
                    <a:pt x="699" y="1127"/>
                  </a:cubicBezTo>
                  <a:cubicBezTo>
                    <a:pt x="927" y="1127"/>
                    <a:pt x="1155" y="993"/>
                    <a:pt x="1238" y="733"/>
                  </a:cubicBezTo>
                  <a:cubicBezTo>
                    <a:pt x="1335" y="437"/>
                    <a:pt x="1172" y="118"/>
                    <a:pt x="875" y="29"/>
                  </a:cubicBezTo>
                  <a:cubicBezTo>
                    <a:pt x="814" y="10"/>
                    <a:pt x="754" y="0"/>
                    <a:pt x="696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9"/>
            <p:cNvSpPr/>
            <p:nvPr/>
          </p:nvSpPr>
          <p:spPr>
            <a:xfrm>
              <a:off x="2344275" y="2386100"/>
              <a:ext cx="16375" cy="13900"/>
            </a:xfrm>
            <a:custGeom>
              <a:avLst/>
              <a:gdLst/>
              <a:ahLst/>
              <a:cxnLst/>
              <a:rect l="l" t="t" r="r" b="b"/>
              <a:pathLst>
                <a:path w="655" h="556" extrusionOk="0">
                  <a:moveTo>
                    <a:pt x="340" y="1"/>
                  </a:moveTo>
                  <a:cubicBezTo>
                    <a:pt x="143" y="1"/>
                    <a:pt x="0" y="218"/>
                    <a:pt x="98" y="407"/>
                  </a:cubicBezTo>
                  <a:cubicBezTo>
                    <a:pt x="150" y="507"/>
                    <a:pt x="247" y="556"/>
                    <a:pt x="344" y="556"/>
                  </a:cubicBezTo>
                  <a:cubicBezTo>
                    <a:pt x="455" y="556"/>
                    <a:pt x="566" y="492"/>
                    <a:pt x="610" y="370"/>
                  </a:cubicBezTo>
                  <a:cubicBezTo>
                    <a:pt x="654" y="214"/>
                    <a:pt x="572" y="59"/>
                    <a:pt x="424" y="14"/>
                  </a:cubicBezTo>
                  <a:cubicBezTo>
                    <a:pt x="395" y="5"/>
                    <a:pt x="367" y="1"/>
                    <a:pt x="340" y="1"/>
                  </a:cubicBezTo>
                  <a:close/>
                </a:path>
              </a:pathLst>
            </a:custGeom>
            <a:solidFill>
              <a:srgbClr val="E8E4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9"/>
            <p:cNvSpPr/>
            <p:nvPr/>
          </p:nvSpPr>
          <p:spPr>
            <a:xfrm>
              <a:off x="2413425" y="2261350"/>
              <a:ext cx="47275" cy="164575"/>
            </a:xfrm>
            <a:custGeom>
              <a:avLst/>
              <a:gdLst/>
              <a:ahLst/>
              <a:cxnLst/>
              <a:rect l="l" t="t" r="r" b="b"/>
              <a:pathLst>
                <a:path w="1891" h="6583" extrusionOk="0">
                  <a:moveTo>
                    <a:pt x="1" y="1"/>
                  </a:moveTo>
                  <a:lnTo>
                    <a:pt x="1" y="6583"/>
                  </a:lnTo>
                  <a:lnTo>
                    <a:pt x="1891" y="6583"/>
                  </a:lnTo>
                  <a:lnTo>
                    <a:pt x="1891" y="1"/>
                  </a:lnTo>
                  <a:close/>
                </a:path>
              </a:pathLst>
            </a:custGeom>
            <a:solidFill>
              <a:srgbClr val="FDB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9"/>
            <p:cNvSpPr/>
            <p:nvPr/>
          </p:nvSpPr>
          <p:spPr>
            <a:xfrm>
              <a:off x="2423425" y="2281375"/>
              <a:ext cx="27075" cy="66175"/>
            </a:xfrm>
            <a:custGeom>
              <a:avLst/>
              <a:gdLst/>
              <a:ahLst/>
              <a:cxnLst/>
              <a:rect l="l" t="t" r="r" b="b"/>
              <a:pathLst>
                <a:path w="1083" h="2647" extrusionOk="0">
                  <a:moveTo>
                    <a:pt x="1" y="0"/>
                  </a:moveTo>
                  <a:lnTo>
                    <a:pt x="1" y="2647"/>
                  </a:lnTo>
                  <a:lnTo>
                    <a:pt x="1083" y="2647"/>
                  </a:lnTo>
                  <a:lnTo>
                    <a:pt x="10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9"/>
            <p:cNvSpPr/>
            <p:nvPr/>
          </p:nvSpPr>
          <p:spPr>
            <a:xfrm>
              <a:off x="2416950" y="2381625"/>
              <a:ext cx="35225" cy="30200"/>
            </a:xfrm>
            <a:custGeom>
              <a:avLst/>
              <a:gdLst/>
              <a:ahLst/>
              <a:cxnLst/>
              <a:rect l="l" t="t" r="r" b="b"/>
              <a:pathLst>
                <a:path w="1409" h="1208" extrusionOk="0">
                  <a:moveTo>
                    <a:pt x="801" y="0"/>
                  </a:moveTo>
                  <a:cubicBezTo>
                    <a:pt x="267" y="0"/>
                    <a:pt x="0" y="653"/>
                    <a:pt x="378" y="1031"/>
                  </a:cubicBezTo>
                  <a:cubicBezTo>
                    <a:pt x="501" y="1153"/>
                    <a:pt x="652" y="1208"/>
                    <a:pt x="800" y="1208"/>
                  </a:cubicBezTo>
                  <a:cubicBezTo>
                    <a:pt x="1110" y="1208"/>
                    <a:pt x="1409" y="969"/>
                    <a:pt x="1409" y="608"/>
                  </a:cubicBezTo>
                  <a:cubicBezTo>
                    <a:pt x="1409" y="275"/>
                    <a:pt x="1134" y="0"/>
                    <a:pt x="801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9"/>
            <p:cNvSpPr/>
            <p:nvPr/>
          </p:nvSpPr>
          <p:spPr>
            <a:xfrm>
              <a:off x="2426950" y="2389225"/>
              <a:ext cx="17625" cy="15075"/>
            </a:xfrm>
            <a:custGeom>
              <a:avLst/>
              <a:gdLst/>
              <a:ahLst/>
              <a:cxnLst/>
              <a:rect l="l" t="t" r="r" b="b"/>
              <a:pathLst>
                <a:path w="705" h="603" extrusionOk="0">
                  <a:moveTo>
                    <a:pt x="401" y="0"/>
                  </a:moveTo>
                  <a:cubicBezTo>
                    <a:pt x="134" y="0"/>
                    <a:pt x="1" y="326"/>
                    <a:pt x="193" y="512"/>
                  </a:cubicBezTo>
                  <a:cubicBezTo>
                    <a:pt x="254" y="575"/>
                    <a:pt x="330" y="603"/>
                    <a:pt x="404" y="603"/>
                  </a:cubicBezTo>
                  <a:cubicBezTo>
                    <a:pt x="557" y="603"/>
                    <a:pt x="705" y="484"/>
                    <a:pt x="705" y="304"/>
                  </a:cubicBezTo>
                  <a:cubicBezTo>
                    <a:pt x="705" y="134"/>
                    <a:pt x="571" y="0"/>
                    <a:pt x="401" y="0"/>
                  </a:cubicBezTo>
                  <a:close/>
                </a:path>
              </a:pathLst>
            </a:custGeom>
            <a:solidFill>
              <a:srgbClr val="FDB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9"/>
            <p:cNvSpPr/>
            <p:nvPr/>
          </p:nvSpPr>
          <p:spPr>
            <a:xfrm>
              <a:off x="2460675" y="2291000"/>
              <a:ext cx="38575" cy="134750"/>
            </a:xfrm>
            <a:custGeom>
              <a:avLst/>
              <a:gdLst/>
              <a:ahLst/>
              <a:cxnLst/>
              <a:rect l="l" t="t" r="r" b="b"/>
              <a:pathLst>
                <a:path w="1543" h="5390" extrusionOk="0">
                  <a:moveTo>
                    <a:pt x="1" y="1"/>
                  </a:moveTo>
                  <a:lnTo>
                    <a:pt x="1" y="5390"/>
                  </a:lnTo>
                  <a:lnTo>
                    <a:pt x="1542" y="5390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E8E4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9"/>
            <p:cNvSpPr/>
            <p:nvPr/>
          </p:nvSpPr>
          <p:spPr>
            <a:xfrm>
              <a:off x="2468825" y="2307500"/>
              <a:ext cx="22275" cy="54325"/>
            </a:xfrm>
            <a:custGeom>
              <a:avLst/>
              <a:gdLst/>
              <a:ahLst/>
              <a:cxnLst/>
              <a:rect l="l" t="t" r="r" b="b"/>
              <a:pathLst>
                <a:path w="891" h="2173" extrusionOk="0">
                  <a:moveTo>
                    <a:pt x="1" y="1"/>
                  </a:moveTo>
                  <a:lnTo>
                    <a:pt x="1" y="2172"/>
                  </a:lnTo>
                  <a:lnTo>
                    <a:pt x="890" y="2172"/>
                  </a:lnTo>
                  <a:lnTo>
                    <a:pt x="8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9"/>
            <p:cNvSpPr/>
            <p:nvPr/>
          </p:nvSpPr>
          <p:spPr>
            <a:xfrm>
              <a:off x="2463450" y="2389600"/>
              <a:ext cx="28750" cy="24775"/>
            </a:xfrm>
            <a:custGeom>
              <a:avLst/>
              <a:gdLst/>
              <a:ahLst/>
              <a:cxnLst/>
              <a:rect l="l" t="t" r="r" b="b"/>
              <a:pathLst>
                <a:path w="1150" h="991" extrusionOk="0">
                  <a:moveTo>
                    <a:pt x="661" y="0"/>
                  </a:moveTo>
                  <a:cubicBezTo>
                    <a:pt x="216" y="0"/>
                    <a:pt x="1" y="534"/>
                    <a:pt x="312" y="845"/>
                  </a:cubicBezTo>
                  <a:cubicBezTo>
                    <a:pt x="413" y="946"/>
                    <a:pt x="536" y="991"/>
                    <a:pt x="656" y="991"/>
                  </a:cubicBezTo>
                  <a:cubicBezTo>
                    <a:pt x="908" y="991"/>
                    <a:pt x="1150" y="793"/>
                    <a:pt x="1150" y="497"/>
                  </a:cubicBezTo>
                  <a:cubicBezTo>
                    <a:pt x="1150" y="223"/>
                    <a:pt x="935" y="0"/>
                    <a:pt x="661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9"/>
            <p:cNvSpPr/>
            <p:nvPr/>
          </p:nvSpPr>
          <p:spPr>
            <a:xfrm>
              <a:off x="2471600" y="2395900"/>
              <a:ext cx="14500" cy="12400"/>
            </a:xfrm>
            <a:custGeom>
              <a:avLst/>
              <a:gdLst/>
              <a:ahLst/>
              <a:cxnLst/>
              <a:rect l="l" t="t" r="r" b="b"/>
              <a:pathLst>
                <a:path w="580" h="496" extrusionOk="0">
                  <a:moveTo>
                    <a:pt x="335" y="0"/>
                  </a:moveTo>
                  <a:cubicBezTo>
                    <a:pt x="112" y="0"/>
                    <a:pt x="1" y="267"/>
                    <a:pt x="157" y="423"/>
                  </a:cubicBezTo>
                  <a:cubicBezTo>
                    <a:pt x="207" y="473"/>
                    <a:pt x="268" y="495"/>
                    <a:pt x="329" y="495"/>
                  </a:cubicBezTo>
                  <a:cubicBezTo>
                    <a:pt x="456" y="495"/>
                    <a:pt x="579" y="396"/>
                    <a:pt x="579" y="245"/>
                  </a:cubicBezTo>
                  <a:cubicBezTo>
                    <a:pt x="579" y="104"/>
                    <a:pt x="468" y="0"/>
                    <a:pt x="335" y="0"/>
                  </a:cubicBezTo>
                  <a:close/>
                </a:path>
              </a:pathLst>
            </a:custGeom>
            <a:solidFill>
              <a:srgbClr val="E8E4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9"/>
            <p:cNvSpPr/>
            <p:nvPr/>
          </p:nvSpPr>
          <p:spPr>
            <a:xfrm>
              <a:off x="2543150" y="2286375"/>
              <a:ext cx="86550" cy="139375"/>
            </a:xfrm>
            <a:custGeom>
              <a:avLst/>
              <a:gdLst/>
              <a:ahLst/>
              <a:cxnLst/>
              <a:rect l="l" t="t" r="r" b="b"/>
              <a:pathLst>
                <a:path w="3462" h="5575" extrusionOk="0">
                  <a:moveTo>
                    <a:pt x="1431" y="1"/>
                  </a:moveTo>
                  <a:lnTo>
                    <a:pt x="0" y="579"/>
                  </a:lnTo>
                  <a:lnTo>
                    <a:pt x="2031" y="5575"/>
                  </a:lnTo>
                  <a:lnTo>
                    <a:pt x="3462" y="4996"/>
                  </a:lnTo>
                  <a:lnTo>
                    <a:pt x="1431" y="1"/>
                  </a:lnTo>
                  <a:close/>
                </a:path>
              </a:pathLst>
            </a:custGeom>
            <a:solidFill>
              <a:srgbClr val="68BB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9"/>
            <p:cNvSpPr/>
            <p:nvPr/>
          </p:nvSpPr>
          <p:spPr>
            <a:xfrm>
              <a:off x="2557050" y="2304525"/>
              <a:ext cx="40975" cy="58775"/>
            </a:xfrm>
            <a:custGeom>
              <a:avLst/>
              <a:gdLst/>
              <a:ahLst/>
              <a:cxnLst/>
              <a:rect l="l" t="t" r="r" b="b"/>
              <a:pathLst>
                <a:path w="1639" h="2351" extrusionOk="0">
                  <a:moveTo>
                    <a:pt x="823" y="1"/>
                  </a:moveTo>
                  <a:lnTo>
                    <a:pt x="0" y="334"/>
                  </a:lnTo>
                  <a:lnTo>
                    <a:pt x="815" y="2351"/>
                  </a:lnTo>
                  <a:lnTo>
                    <a:pt x="1638" y="2010"/>
                  </a:lnTo>
                  <a:lnTo>
                    <a:pt x="8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9"/>
            <p:cNvSpPr/>
            <p:nvPr/>
          </p:nvSpPr>
          <p:spPr>
            <a:xfrm>
              <a:off x="2587975" y="2384050"/>
              <a:ext cx="29750" cy="24725"/>
            </a:xfrm>
            <a:custGeom>
              <a:avLst/>
              <a:gdLst/>
              <a:ahLst/>
              <a:cxnLst/>
              <a:rect l="l" t="t" r="r" b="b"/>
              <a:pathLst>
                <a:path w="1190" h="989" extrusionOk="0">
                  <a:moveTo>
                    <a:pt x="592" y="0"/>
                  </a:moveTo>
                  <a:cubicBezTo>
                    <a:pt x="531" y="0"/>
                    <a:pt x="469" y="12"/>
                    <a:pt x="409" y="37"/>
                  </a:cubicBezTo>
                  <a:cubicBezTo>
                    <a:pt x="1" y="207"/>
                    <a:pt x="1" y="778"/>
                    <a:pt x="401" y="949"/>
                  </a:cubicBezTo>
                  <a:cubicBezTo>
                    <a:pt x="467" y="976"/>
                    <a:pt x="534" y="989"/>
                    <a:pt x="597" y="989"/>
                  </a:cubicBezTo>
                  <a:cubicBezTo>
                    <a:pt x="926" y="989"/>
                    <a:pt x="1190" y="653"/>
                    <a:pt x="1053" y="311"/>
                  </a:cubicBezTo>
                  <a:cubicBezTo>
                    <a:pt x="974" y="119"/>
                    <a:pt x="788" y="0"/>
                    <a:pt x="592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9"/>
            <p:cNvSpPr/>
            <p:nvPr/>
          </p:nvSpPr>
          <p:spPr>
            <a:xfrm>
              <a:off x="2595400" y="2390250"/>
              <a:ext cx="14900" cy="12425"/>
            </a:xfrm>
            <a:custGeom>
              <a:avLst/>
              <a:gdLst/>
              <a:ahLst/>
              <a:cxnLst/>
              <a:rect l="l" t="t" r="r" b="b"/>
              <a:pathLst>
                <a:path w="596" h="497" extrusionOk="0">
                  <a:moveTo>
                    <a:pt x="297" y="1"/>
                  </a:moveTo>
                  <a:cubicBezTo>
                    <a:pt x="267" y="1"/>
                    <a:pt x="237" y="7"/>
                    <a:pt x="208" y="19"/>
                  </a:cubicBezTo>
                  <a:cubicBezTo>
                    <a:pt x="0" y="100"/>
                    <a:pt x="0" y="389"/>
                    <a:pt x="200" y="478"/>
                  </a:cubicBezTo>
                  <a:cubicBezTo>
                    <a:pt x="232" y="491"/>
                    <a:pt x="264" y="497"/>
                    <a:pt x="294" y="497"/>
                  </a:cubicBezTo>
                  <a:cubicBezTo>
                    <a:pt x="459" y="497"/>
                    <a:pt x="595" y="328"/>
                    <a:pt x="527" y="159"/>
                  </a:cubicBezTo>
                  <a:cubicBezTo>
                    <a:pt x="487" y="63"/>
                    <a:pt x="395" y="1"/>
                    <a:pt x="297" y="1"/>
                  </a:cubicBezTo>
                  <a:close/>
                </a:path>
              </a:pathLst>
            </a:custGeom>
            <a:solidFill>
              <a:srgbClr val="68BB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9"/>
            <p:cNvSpPr/>
            <p:nvPr/>
          </p:nvSpPr>
          <p:spPr>
            <a:xfrm>
              <a:off x="2499225" y="2272675"/>
              <a:ext cx="43950" cy="153250"/>
            </a:xfrm>
            <a:custGeom>
              <a:avLst/>
              <a:gdLst/>
              <a:ahLst/>
              <a:cxnLst/>
              <a:rect l="l" t="t" r="r" b="b"/>
              <a:pathLst>
                <a:path w="1758" h="6130" extrusionOk="0">
                  <a:moveTo>
                    <a:pt x="0" y="0"/>
                  </a:moveTo>
                  <a:lnTo>
                    <a:pt x="0" y="6130"/>
                  </a:lnTo>
                  <a:lnTo>
                    <a:pt x="1757" y="6130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FDB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9"/>
            <p:cNvSpPr/>
            <p:nvPr/>
          </p:nvSpPr>
          <p:spPr>
            <a:xfrm>
              <a:off x="2508675" y="2291200"/>
              <a:ext cx="25225" cy="61725"/>
            </a:xfrm>
            <a:custGeom>
              <a:avLst/>
              <a:gdLst/>
              <a:ahLst/>
              <a:cxnLst/>
              <a:rect l="l" t="t" r="r" b="b"/>
              <a:pathLst>
                <a:path w="1009" h="2469" extrusionOk="0">
                  <a:moveTo>
                    <a:pt x="0" y="0"/>
                  </a:moveTo>
                  <a:lnTo>
                    <a:pt x="0" y="2469"/>
                  </a:lnTo>
                  <a:lnTo>
                    <a:pt x="1008" y="2469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9"/>
            <p:cNvSpPr/>
            <p:nvPr/>
          </p:nvSpPr>
          <p:spPr>
            <a:xfrm>
              <a:off x="2502750" y="2384775"/>
              <a:ext cx="32450" cy="27825"/>
            </a:xfrm>
            <a:custGeom>
              <a:avLst/>
              <a:gdLst/>
              <a:ahLst/>
              <a:cxnLst/>
              <a:rect l="l" t="t" r="r" b="b"/>
              <a:pathLst>
                <a:path w="1298" h="1113" extrusionOk="0">
                  <a:moveTo>
                    <a:pt x="741" y="0"/>
                  </a:moveTo>
                  <a:cubicBezTo>
                    <a:pt x="245" y="8"/>
                    <a:pt x="0" y="608"/>
                    <a:pt x="349" y="949"/>
                  </a:cubicBezTo>
                  <a:cubicBezTo>
                    <a:pt x="464" y="1062"/>
                    <a:pt x="604" y="1113"/>
                    <a:pt x="741" y="1113"/>
                  </a:cubicBezTo>
                  <a:cubicBezTo>
                    <a:pt x="1026" y="1113"/>
                    <a:pt x="1297" y="892"/>
                    <a:pt x="1297" y="556"/>
                  </a:cubicBezTo>
                  <a:cubicBezTo>
                    <a:pt x="1297" y="252"/>
                    <a:pt x="1045" y="0"/>
                    <a:pt x="741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9"/>
            <p:cNvSpPr/>
            <p:nvPr/>
          </p:nvSpPr>
          <p:spPr>
            <a:xfrm>
              <a:off x="2512000" y="2391825"/>
              <a:ext cx="16150" cy="13875"/>
            </a:xfrm>
            <a:custGeom>
              <a:avLst/>
              <a:gdLst/>
              <a:ahLst/>
              <a:cxnLst/>
              <a:rect l="l" t="t" r="r" b="b"/>
              <a:pathLst>
                <a:path w="646" h="555" extrusionOk="0">
                  <a:moveTo>
                    <a:pt x="371" y="0"/>
                  </a:moveTo>
                  <a:cubicBezTo>
                    <a:pt x="119" y="0"/>
                    <a:pt x="1" y="297"/>
                    <a:pt x="171" y="474"/>
                  </a:cubicBezTo>
                  <a:cubicBezTo>
                    <a:pt x="229" y="530"/>
                    <a:pt x="299" y="554"/>
                    <a:pt x="367" y="554"/>
                  </a:cubicBezTo>
                  <a:cubicBezTo>
                    <a:pt x="510" y="554"/>
                    <a:pt x="646" y="445"/>
                    <a:pt x="646" y="274"/>
                  </a:cubicBezTo>
                  <a:cubicBezTo>
                    <a:pt x="646" y="126"/>
                    <a:pt x="527" y="0"/>
                    <a:pt x="371" y="0"/>
                  </a:cubicBezTo>
                  <a:close/>
                </a:path>
              </a:pathLst>
            </a:custGeom>
            <a:solidFill>
              <a:srgbClr val="FDB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5"/>
          <p:cNvSpPr/>
          <p:nvPr/>
        </p:nvSpPr>
        <p:spPr>
          <a:xfrm rot="-8279992">
            <a:off x="6836809" y="-972257"/>
            <a:ext cx="4076588" cy="1914792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5"/>
          <p:cNvSpPr/>
          <p:nvPr/>
        </p:nvSpPr>
        <p:spPr>
          <a:xfrm rot="-8280278">
            <a:off x="7224468" y="-870310"/>
            <a:ext cx="3907320" cy="2257029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5"/>
          <p:cNvSpPr/>
          <p:nvPr/>
        </p:nvSpPr>
        <p:spPr>
          <a:xfrm rot="-8966549">
            <a:off x="-1848037" y="3922708"/>
            <a:ext cx="4076486" cy="1914744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5"/>
          <p:cNvSpPr/>
          <p:nvPr/>
        </p:nvSpPr>
        <p:spPr>
          <a:xfrm rot="-9078889">
            <a:off x="-1170325" y="3661641"/>
            <a:ext cx="3139608" cy="1813567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5"/>
          <p:cNvSpPr/>
          <p:nvPr/>
        </p:nvSpPr>
        <p:spPr>
          <a:xfrm rot="-8966847">
            <a:off x="-1412556" y="3958806"/>
            <a:ext cx="3907622" cy="2257204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5"/>
          <p:cNvSpPr/>
          <p:nvPr/>
        </p:nvSpPr>
        <p:spPr>
          <a:xfrm rot="-5879736" flipH="1">
            <a:off x="214407" y="226381"/>
            <a:ext cx="397459" cy="313107"/>
          </a:xfrm>
          <a:custGeom>
            <a:avLst/>
            <a:gdLst/>
            <a:ahLst/>
            <a:cxnLst/>
            <a:rect l="l" t="t" r="r" b="b"/>
            <a:pathLst>
              <a:path w="15898" h="12524" extrusionOk="0">
                <a:moveTo>
                  <a:pt x="9119" y="3132"/>
                </a:moveTo>
                <a:cubicBezTo>
                  <a:pt x="10426" y="3922"/>
                  <a:pt x="11429" y="4803"/>
                  <a:pt x="11946" y="6110"/>
                </a:cubicBezTo>
                <a:cubicBezTo>
                  <a:pt x="12463" y="7478"/>
                  <a:pt x="12250" y="9910"/>
                  <a:pt x="10639" y="10730"/>
                </a:cubicBezTo>
                <a:cubicBezTo>
                  <a:pt x="9849" y="11156"/>
                  <a:pt x="8815" y="11004"/>
                  <a:pt x="8146" y="10700"/>
                </a:cubicBezTo>
                <a:cubicBezTo>
                  <a:pt x="5867" y="9667"/>
                  <a:pt x="5563" y="5898"/>
                  <a:pt x="7174" y="3679"/>
                </a:cubicBezTo>
                <a:cubicBezTo>
                  <a:pt x="5897" y="3496"/>
                  <a:pt x="5107" y="3496"/>
                  <a:pt x="4225" y="3891"/>
                </a:cubicBezTo>
                <a:cubicBezTo>
                  <a:pt x="2918" y="4469"/>
                  <a:pt x="1611" y="6080"/>
                  <a:pt x="1490" y="8056"/>
                </a:cubicBezTo>
                <a:cubicBezTo>
                  <a:pt x="1459" y="8664"/>
                  <a:pt x="1611" y="9606"/>
                  <a:pt x="1855" y="10214"/>
                </a:cubicBezTo>
                <a:cubicBezTo>
                  <a:pt x="2098" y="10761"/>
                  <a:pt x="2888" y="11673"/>
                  <a:pt x="2675" y="12159"/>
                </a:cubicBezTo>
                <a:cubicBezTo>
                  <a:pt x="2493" y="12524"/>
                  <a:pt x="2159" y="12493"/>
                  <a:pt x="1855" y="12341"/>
                </a:cubicBezTo>
                <a:cubicBezTo>
                  <a:pt x="1611" y="12220"/>
                  <a:pt x="1429" y="11794"/>
                  <a:pt x="1368" y="11673"/>
                </a:cubicBezTo>
                <a:cubicBezTo>
                  <a:pt x="578" y="10244"/>
                  <a:pt x="0" y="8451"/>
                  <a:pt x="669" y="6414"/>
                </a:cubicBezTo>
                <a:cubicBezTo>
                  <a:pt x="1155" y="4986"/>
                  <a:pt x="1976" y="3983"/>
                  <a:pt x="2918" y="3314"/>
                </a:cubicBezTo>
                <a:cubicBezTo>
                  <a:pt x="4165" y="2463"/>
                  <a:pt x="5928" y="2128"/>
                  <a:pt x="7903" y="2676"/>
                </a:cubicBezTo>
                <a:cubicBezTo>
                  <a:pt x="9393" y="1338"/>
                  <a:pt x="11551" y="1"/>
                  <a:pt x="13891" y="882"/>
                </a:cubicBezTo>
                <a:cubicBezTo>
                  <a:pt x="14560" y="1125"/>
                  <a:pt x="15897" y="2098"/>
                  <a:pt x="15533" y="2736"/>
                </a:cubicBezTo>
                <a:cubicBezTo>
                  <a:pt x="15107" y="3466"/>
                  <a:pt x="14378" y="2341"/>
                  <a:pt x="14043" y="2128"/>
                </a:cubicBezTo>
                <a:cubicBezTo>
                  <a:pt x="13800" y="1977"/>
                  <a:pt x="13466" y="1885"/>
                  <a:pt x="13223" y="1825"/>
                </a:cubicBezTo>
                <a:cubicBezTo>
                  <a:pt x="11642" y="1490"/>
                  <a:pt x="10092" y="2280"/>
                  <a:pt x="9119" y="3132"/>
                </a:cubicBezTo>
                <a:close/>
                <a:moveTo>
                  <a:pt x="8238" y="4165"/>
                </a:moveTo>
                <a:cubicBezTo>
                  <a:pt x="6931" y="5685"/>
                  <a:pt x="7083" y="8360"/>
                  <a:pt x="8086" y="9302"/>
                </a:cubicBezTo>
                <a:cubicBezTo>
                  <a:pt x="9089" y="10274"/>
                  <a:pt x="10457" y="9819"/>
                  <a:pt x="10882" y="8816"/>
                </a:cubicBezTo>
                <a:cubicBezTo>
                  <a:pt x="11733" y="6749"/>
                  <a:pt x="10061" y="4834"/>
                  <a:pt x="8329" y="4043"/>
                </a:cubicBezTo>
                <a:cubicBezTo>
                  <a:pt x="8268" y="4013"/>
                  <a:pt x="8268" y="4104"/>
                  <a:pt x="8238" y="41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5"/>
          <p:cNvSpPr txBox="1">
            <a:spLocks noGrp="1"/>
          </p:cNvSpPr>
          <p:nvPr>
            <p:ph type="title"/>
          </p:nvPr>
        </p:nvSpPr>
        <p:spPr>
          <a:xfrm>
            <a:off x="713225" y="598368"/>
            <a:ext cx="7717500" cy="4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5"/>
          <p:cNvSpPr txBox="1">
            <a:spLocks noGrp="1"/>
          </p:cNvSpPr>
          <p:nvPr>
            <p:ph type="subTitle" idx="1"/>
          </p:nvPr>
        </p:nvSpPr>
        <p:spPr>
          <a:xfrm>
            <a:off x="3597736" y="3019425"/>
            <a:ext cx="1948500" cy="66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5"/>
          <p:cNvSpPr txBox="1">
            <a:spLocks noGrp="1"/>
          </p:cNvSpPr>
          <p:nvPr>
            <p:ph type="subTitle" idx="2"/>
          </p:nvPr>
        </p:nvSpPr>
        <p:spPr>
          <a:xfrm>
            <a:off x="3597736" y="2748250"/>
            <a:ext cx="19485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15"/>
          <p:cNvSpPr txBox="1">
            <a:spLocks noGrp="1"/>
          </p:cNvSpPr>
          <p:nvPr>
            <p:ph type="subTitle" idx="3"/>
          </p:nvPr>
        </p:nvSpPr>
        <p:spPr>
          <a:xfrm>
            <a:off x="5807969" y="3017963"/>
            <a:ext cx="1948500" cy="66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5"/>
          <p:cNvSpPr txBox="1">
            <a:spLocks noGrp="1"/>
          </p:cNvSpPr>
          <p:nvPr>
            <p:ph type="subTitle" idx="4"/>
          </p:nvPr>
        </p:nvSpPr>
        <p:spPr>
          <a:xfrm>
            <a:off x="5807969" y="2746788"/>
            <a:ext cx="19485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3" name="Google Shape;223;p15"/>
          <p:cNvSpPr txBox="1">
            <a:spLocks noGrp="1"/>
          </p:cNvSpPr>
          <p:nvPr>
            <p:ph type="subTitle" idx="5"/>
          </p:nvPr>
        </p:nvSpPr>
        <p:spPr>
          <a:xfrm>
            <a:off x="1387475" y="3019425"/>
            <a:ext cx="1948500" cy="66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5"/>
          <p:cNvSpPr txBox="1">
            <a:spLocks noGrp="1"/>
          </p:cNvSpPr>
          <p:nvPr>
            <p:ph type="subTitle" idx="6"/>
          </p:nvPr>
        </p:nvSpPr>
        <p:spPr>
          <a:xfrm>
            <a:off x="1387475" y="2748250"/>
            <a:ext cx="19485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Bebas Neue"/>
              <a:buNone/>
              <a:defRPr sz="2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5" name="Google Shape;225;p15"/>
          <p:cNvSpPr/>
          <p:nvPr/>
        </p:nvSpPr>
        <p:spPr>
          <a:xfrm rot="-8966964">
            <a:off x="7305442" y="-591086"/>
            <a:ext cx="3139315" cy="1813397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5"/>
          <p:cNvSpPr/>
          <p:nvPr/>
        </p:nvSpPr>
        <p:spPr>
          <a:xfrm rot="5731965" flipH="1">
            <a:off x="8710293" y="4853059"/>
            <a:ext cx="138890" cy="142427"/>
          </a:xfrm>
          <a:custGeom>
            <a:avLst/>
            <a:gdLst/>
            <a:ahLst/>
            <a:cxnLst/>
            <a:rect l="l" t="t" r="r" b="b"/>
            <a:pathLst>
              <a:path w="157542" h="161554" extrusionOk="0">
                <a:moveTo>
                  <a:pt x="157541" y="80792"/>
                </a:moveTo>
                <a:cubicBezTo>
                  <a:pt x="157541" y="125382"/>
                  <a:pt x="122282" y="161553"/>
                  <a:pt x="78786" y="161553"/>
                </a:cubicBezTo>
                <a:cubicBezTo>
                  <a:pt x="35260" y="161553"/>
                  <a:pt x="1" y="125382"/>
                  <a:pt x="1" y="80792"/>
                </a:cubicBezTo>
                <a:cubicBezTo>
                  <a:pt x="1" y="36171"/>
                  <a:pt x="35260" y="1"/>
                  <a:pt x="78786" y="1"/>
                </a:cubicBezTo>
                <a:cubicBezTo>
                  <a:pt x="122282" y="1"/>
                  <a:pt x="157541" y="36171"/>
                  <a:pt x="157541" y="807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5"/>
          <p:cNvSpPr/>
          <p:nvPr/>
        </p:nvSpPr>
        <p:spPr>
          <a:xfrm rot="5739822" flipH="1">
            <a:off x="8588701" y="4288448"/>
            <a:ext cx="95780" cy="98220"/>
          </a:xfrm>
          <a:custGeom>
            <a:avLst/>
            <a:gdLst/>
            <a:ahLst/>
            <a:cxnLst/>
            <a:rect l="l" t="t" r="r" b="b"/>
            <a:pathLst>
              <a:path w="157542" h="161554" extrusionOk="0">
                <a:moveTo>
                  <a:pt x="157541" y="80792"/>
                </a:moveTo>
                <a:cubicBezTo>
                  <a:pt x="157541" y="125382"/>
                  <a:pt x="122282" y="161553"/>
                  <a:pt x="78786" y="161553"/>
                </a:cubicBezTo>
                <a:cubicBezTo>
                  <a:pt x="35260" y="161553"/>
                  <a:pt x="1" y="125382"/>
                  <a:pt x="1" y="80792"/>
                </a:cubicBezTo>
                <a:cubicBezTo>
                  <a:pt x="1" y="36171"/>
                  <a:pt x="35260" y="1"/>
                  <a:pt x="78786" y="1"/>
                </a:cubicBezTo>
                <a:cubicBezTo>
                  <a:pt x="122282" y="1"/>
                  <a:pt x="157541" y="36171"/>
                  <a:pt x="157541" y="807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5"/>
          <p:cNvSpPr/>
          <p:nvPr/>
        </p:nvSpPr>
        <p:spPr>
          <a:xfrm rot="-10463590" flipH="1">
            <a:off x="8307248" y="4528670"/>
            <a:ext cx="363994" cy="296370"/>
          </a:xfrm>
          <a:custGeom>
            <a:avLst/>
            <a:gdLst/>
            <a:ahLst/>
            <a:cxnLst/>
            <a:rect l="l" t="t" r="r" b="b"/>
            <a:pathLst>
              <a:path w="14560" h="11855" extrusionOk="0">
                <a:moveTo>
                  <a:pt x="13253" y="9939"/>
                </a:moveTo>
                <a:cubicBezTo>
                  <a:pt x="11794" y="10790"/>
                  <a:pt x="10000" y="10730"/>
                  <a:pt x="8876" y="10183"/>
                </a:cubicBezTo>
                <a:cubicBezTo>
                  <a:pt x="8025" y="9727"/>
                  <a:pt x="7478" y="9119"/>
                  <a:pt x="6778" y="7994"/>
                </a:cubicBezTo>
                <a:cubicBezTo>
                  <a:pt x="9484" y="7812"/>
                  <a:pt x="12098" y="5137"/>
                  <a:pt x="11399" y="2705"/>
                </a:cubicBezTo>
                <a:cubicBezTo>
                  <a:pt x="11186" y="1945"/>
                  <a:pt x="10639" y="1064"/>
                  <a:pt x="9818" y="730"/>
                </a:cubicBezTo>
                <a:cubicBezTo>
                  <a:pt x="8146" y="0"/>
                  <a:pt x="6231" y="1398"/>
                  <a:pt x="5532" y="2705"/>
                </a:cubicBezTo>
                <a:cubicBezTo>
                  <a:pt x="4894" y="3921"/>
                  <a:pt x="4894" y="5289"/>
                  <a:pt x="5107" y="6809"/>
                </a:cubicBezTo>
                <a:cubicBezTo>
                  <a:pt x="3861" y="6626"/>
                  <a:pt x="2280" y="5927"/>
                  <a:pt x="1520" y="4468"/>
                </a:cubicBezTo>
                <a:cubicBezTo>
                  <a:pt x="1398" y="4255"/>
                  <a:pt x="1277" y="3921"/>
                  <a:pt x="1216" y="3647"/>
                </a:cubicBezTo>
                <a:cubicBezTo>
                  <a:pt x="1155" y="3252"/>
                  <a:pt x="1490" y="1945"/>
                  <a:pt x="699" y="2097"/>
                </a:cubicBezTo>
                <a:cubicBezTo>
                  <a:pt x="0" y="2219"/>
                  <a:pt x="122" y="3891"/>
                  <a:pt x="365" y="4590"/>
                </a:cubicBezTo>
                <a:cubicBezTo>
                  <a:pt x="1246" y="6961"/>
                  <a:pt x="3648" y="7781"/>
                  <a:pt x="5593" y="8085"/>
                </a:cubicBezTo>
                <a:cubicBezTo>
                  <a:pt x="6475" y="9970"/>
                  <a:pt x="7842" y="11125"/>
                  <a:pt x="9271" y="11550"/>
                </a:cubicBezTo>
                <a:cubicBezTo>
                  <a:pt x="10396" y="11854"/>
                  <a:pt x="11672" y="11854"/>
                  <a:pt x="13070" y="11307"/>
                </a:cubicBezTo>
                <a:cubicBezTo>
                  <a:pt x="13405" y="11155"/>
                  <a:pt x="13709" y="11003"/>
                  <a:pt x="14013" y="10790"/>
                </a:cubicBezTo>
                <a:cubicBezTo>
                  <a:pt x="14560" y="10335"/>
                  <a:pt x="14013" y="9392"/>
                  <a:pt x="13253" y="9939"/>
                </a:cubicBezTo>
                <a:close/>
                <a:moveTo>
                  <a:pt x="6323" y="6869"/>
                </a:moveTo>
                <a:cubicBezTo>
                  <a:pt x="5775" y="4985"/>
                  <a:pt x="6140" y="2432"/>
                  <a:pt x="8207" y="1763"/>
                </a:cubicBezTo>
                <a:cubicBezTo>
                  <a:pt x="9241" y="1459"/>
                  <a:pt x="10456" y="2249"/>
                  <a:pt x="10396" y="3617"/>
                </a:cubicBezTo>
                <a:cubicBezTo>
                  <a:pt x="10335" y="5046"/>
                  <a:pt x="8450" y="6869"/>
                  <a:pt x="6475" y="6839"/>
                </a:cubicBezTo>
                <a:cubicBezTo>
                  <a:pt x="6414" y="6900"/>
                  <a:pt x="6353" y="6930"/>
                  <a:pt x="6323" y="68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5"/>
          <p:cNvSpPr/>
          <p:nvPr/>
        </p:nvSpPr>
        <p:spPr>
          <a:xfrm rot="5739822" flipH="1">
            <a:off x="8178668" y="4938558"/>
            <a:ext cx="95780" cy="98220"/>
          </a:xfrm>
          <a:custGeom>
            <a:avLst/>
            <a:gdLst/>
            <a:ahLst/>
            <a:cxnLst/>
            <a:rect l="l" t="t" r="r" b="b"/>
            <a:pathLst>
              <a:path w="157542" h="161554" extrusionOk="0">
                <a:moveTo>
                  <a:pt x="157541" y="80792"/>
                </a:moveTo>
                <a:cubicBezTo>
                  <a:pt x="157541" y="125382"/>
                  <a:pt x="122282" y="161553"/>
                  <a:pt x="78786" y="161553"/>
                </a:cubicBezTo>
                <a:cubicBezTo>
                  <a:pt x="35260" y="161553"/>
                  <a:pt x="1" y="125382"/>
                  <a:pt x="1" y="80792"/>
                </a:cubicBezTo>
                <a:cubicBezTo>
                  <a:pt x="1" y="36171"/>
                  <a:pt x="35260" y="1"/>
                  <a:pt x="78786" y="1"/>
                </a:cubicBezTo>
                <a:cubicBezTo>
                  <a:pt x="122282" y="1"/>
                  <a:pt x="157541" y="36171"/>
                  <a:pt x="157541" y="807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5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9"/>
          <p:cNvSpPr/>
          <p:nvPr/>
        </p:nvSpPr>
        <p:spPr>
          <a:xfrm rot="-8279992">
            <a:off x="6836809" y="-972257"/>
            <a:ext cx="4076588" cy="1914792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9"/>
          <p:cNvSpPr/>
          <p:nvPr/>
        </p:nvSpPr>
        <p:spPr>
          <a:xfrm rot="-8280278">
            <a:off x="7224468" y="-870310"/>
            <a:ext cx="3907320" cy="2257029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9"/>
          <p:cNvSpPr/>
          <p:nvPr/>
        </p:nvSpPr>
        <p:spPr>
          <a:xfrm rot="-8966549">
            <a:off x="-1633462" y="3427408"/>
            <a:ext cx="4076486" cy="1914744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9"/>
          <p:cNvSpPr/>
          <p:nvPr/>
        </p:nvSpPr>
        <p:spPr>
          <a:xfrm rot="-8966847">
            <a:off x="-1197981" y="3463506"/>
            <a:ext cx="3907622" cy="2257204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9"/>
          <p:cNvSpPr/>
          <p:nvPr/>
        </p:nvSpPr>
        <p:spPr>
          <a:xfrm rot="2393143">
            <a:off x="-335921" y="3091752"/>
            <a:ext cx="3081756" cy="1780149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9"/>
          <p:cNvSpPr txBox="1">
            <a:spLocks noGrp="1"/>
          </p:cNvSpPr>
          <p:nvPr>
            <p:ph type="title"/>
          </p:nvPr>
        </p:nvSpPr>
        <p:spPr>
          <a:xfrm>
            <a:off x="4572050" y="1988775"/>
            <a:ext cx="30294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9"/>
          <p:cNvSpPr txBox="1">
            <a:spLocks noGrp="1"/>
          </p:cNvSpPr>
          <p:nvPr>
            <p:ph type="subTitle" idx="1"/>
          </p:nvPr>
        </p:nvSpPr>
        <p:spPr>
          <a:xfrm>
            <a:off x="4572050" y="2466975"/>
            <a:ext cx="3029400" cy="11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93" name="Google Shape;293;p19"/>
          <p:cNvGrpSpPr/>
          <p:nvPr/>
        </p:nvGrpSpPr>
        <p:grpSpPr>
          <a:xfrm flipH="1">
            <a:off x="7779167" y="161941"/>
            <a:ext cx="973124" cy="563636"/>
            <a:chOff x="3701975" y="2596225"/>
            <a:chExt cx="747350" cy="432900"/>
          </a:xfrm>
        </p:grpSpPr>
        <p:sp>
          <p:nvSpPr>
            <p:cNvPr id="294" name="Google Shape;294;p19"/>
            <p:cNvSpPr/>
            <p:nvPr/>
          </p:nvSpPr>
          <p:spPr>
            <a:xfrm>
              <a:off x="3779575" y="2637025"/>
              <a:ext cx="92050" cy="17625"/>
            </a:xfrm>
            <a:custGeom>
              <a:avLst/>
              <a:gdLst/>
              <a:ahLst/>
              <a:cxnLst/>
              <a:rect l="l" t="t" r="r" b="b"/>
              <a:pathLst>
                <a:path w="3682" h="705" extrusionOk="0">
                  <a:moveTo>
                    <a:pt x="1" y="1"/>
                  </a:moveTo>
                  <a:lnTo>
                    <a:pt x="1" y="705"/>
                  </a:lnTo>
                  <a:lnTo>
                    <a:pt x="3681" y="705"/>
                  </a:lnTo>
                  <a:lnTo>
                    <a:pt x="3681" y="1"/>
                  </a:lnTo>
                  <a:close/>
                </a:path>
              </a:pathLst>
            </a:custGeom>
            <a:solidFill>
              <a:srgbClr val="F0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9"/>
            <p:cNvSpPr/>
            <p:nvPr/>
          </p:nvSpPr>
          <p:spPr>
            <a:xfrm>
              <a:off x="3960425" y="2897275"/>
              <a:ext cx="281675" cy="90250"/>
            </a:xfrm>
            <a:custGeom>
              <a:avLst/>
              <a:gdLst/>
              <a:ahLst/>
              <a:cxnLst/>
              <a:rect l="l" t="t" r="r" b="b"/>
              <a:pathLst>
                <a:path w="11267" h="3610" extrusionOk="0">
                  <a:moveTo>
                    <a:pt x="11154" y="1"/>
                  </a:moveTo>
                  <a:cubicBezTo>
                    <a:pt x="11114" y="1"/>
                    <a:pt x="11074" y="9"/>
                    <a:pt x="11042" y="25"/>
                  </a:cubicBezTo>
                  <a:lnTo>
                    <a:pt x="1312" y="25"/>
                  </a:lnTo>
                  <a:cubicBezTo>
                    <a:pt x="608" y="25"/>
                    <a:pt x="0" y="473"/>
                    <a:pt x="0" y="1017"/>
                  </a:cubicBezTo>
                  <a:lnTo>
                    <a:pt x="0" y="2553"/>
                  </a:lnTo>
                  <a:cubicBezTo>
                    <a:pt x="0" y="3129"/>
                    <a:pt x="608" y="3609"/>
                    <a:pt x="1312" y="3609"/>
                  </a:cubicBezTo>
                  <a:lnTo>
                    <a:pt x="11266" y="3609"/>
                  </a:lnTo>
                  <a:cubicBezTo>
                    <a:pt x="10690" y="2489"/>
                    <a:pt x="10690" y="1145"/>
                    <a:pt x="11266" y="25"/>
                  </a:cubicBezTo>
                  <a:cubicBezTo>
                    <a:pt x="11234" y="9"/>
                    <a:pt x="11194" y="1"/>
                    <a:pt x="11154" y="1"/>
                  </a:cubicBezTo>
                  <a:close/>
                </a:path>
              </a:pathLst>
            </a:custGeom>
            <a:solidFill>
              <a:srgbClr val="E8E4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9"/>
            <p:cNvSpPr/>
            <p:nvPr/>
          </p:nvSpPr>
          <p:spPr>
            <a:xfrm>
              <a:off x="3955625" y="2893875"/>
              <a:ext cx="288875" cy="98450"/>
            </a:xfrm>
            <a:custGeom>
              <a:avLst/>
              <a:gdLst/>
              <a:ahLst/>
              <a:cxnLst/>
              <a:rect l="l" t="t" r="r" b="b"/>
              <a:pathLst>
                <a:path w="11555" h="3938" extrusionOk="0">
                  <a:moveTo>
                    <a:pt x="1440" y="1"/>
                  </a:moveTo>
                  <a:cubicBezTo>
                    <a:pt x="672" y="1"/>
                    <a:pt x="0" y="545"/>
                    <a:pt x="0" y="1217"/>
                  </a:cubicBezTo>
                  <a:lnTo>
                    <a:pt x="0" y="2753"/>
                  </a:lnTo>
                  <a:cubicBezTo>
                    <a:pt x="0" y="3393"/>
                    <a:pt x="640" y="3938"/>
                    <a:pt x="1440" y="3938"/>
                  </a:cubicBezTo>
                  <a:lnTo>
                    <a:pt x="11202" y="3938"/>
                  </a:lnTo>
                  <a:cubicBezTo>
                    <a:pt x="11330" y="3938"/>
                    <a:pt x="11426" y="3938"/>
                    <a:pt x="11554" y="3906"/>
                  </a:cubicBezTo>
                  <a:cubicBezTo>
                    <a:pt x="11490" y="3809"/>
                    <a:pt x="11426" y="3713"/>
                    <a:pt x="11394" y="3617"/>
                  </a:cubicBezTo>
                  <a:lnTo>
                    <a:pt x="1440" y="3617"/>
                  </a:lnTo>
                  <a:cubicBezTo>
                    <a:pt x="832" y="3617"/>
                    <a:pt x="288" y="3201"/>
                    <a:pt x="288" y="2721"/>
                  </a:cubicBezTo>
                  <a:lnTo>
                    <a:pt x="288" y="1217"/>
                  </a:lnTo>
                  <a:cubicBezTo>
                    <a:pt x="288" y="705"/>
                    <a:pt x="832" y="321"/>
                    <a:pt x="1440" y="321"/>
                  </a:cubicBezTo>
                  <a:lnTo>
                    <a:pt x="11394" y="321"/>
                  </a:lnTo>
                  <a:cubicBezTo>
                    <a:pt x="11426" y="225"/>
                    <a:pt x="11490" y="129"/>
                    <a:pt x="11554" y="33"/>
                  </a:cubicBezTo>
                  <a:cubicBezTo>
                    <a:pt x="11426" y="1"/>
                    <a:pt x="11330" y="1"/>
                    <a:pt x="11202" y="1"/>
                  </a:cubicBezTo>
                  <a:close/>
                </a:path>
              </a:pathLst>
            </a:custGeom>
            <a:solidFill>
              <a:srgbClr val="FBB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9"/>
            <p:cNvSpPr/>
            <p:nvPr/>
          </p:nvSpPr>
          <p:spPr>
            <a:xfrm>
              <a:off x="3701975" y="2989100"/>
              <a:ext cx="747350" cy="40025"/>
            </a:xfrm>
            <a:custGeom>
              <a:avLst/>
              <a:gdLst/>
              <a:ahLst/>
              <a:cxnLst/>
              <a:rect l="l" t="t" r="r" b="b"/>
              <a:pathLst>
                <a:path w="29894" h="1601" extrusionOk="0">
                  <a:moveTo>
                    <a:pt x="0" y="0"/>
                  </a:moveTo>
                  <a:lnTo>
                    <a:pt x="0" y="1601"/>
                  </a:lnTo>
                  <a:lnTo>
                    <a:pt x="29894" y="1601"/>
                  </a:lnTo>
                  <a:lnTo>
                    <a:pt x="29894" y="0"/>
                  </a:lnTo>
                  <a:close/>
                </a:path>
              </a:pathLst>
            </a:custGeom>
            <a:solidFill>
              <a:srgbClr val="E15A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9"/>
            <p:cNvSpPr/>
            <p:nvPr/>
          </p:nvSpPr>
          <p:spPr>
            <a:xfrm>
              <a:off x="3779575" y="2596225"/>
              <a:ext cx="92850" cy="392900"/>
            </a:xfrm>
            <a:custGeom>
              <a:avLst/>
              <a:gdLst/>
              <a:ahLst/>
              <a:cxnLst/>
              <a:rect l="l" t="t" r="r" b="b"/>
              <a:pathLst>
                <a:path w="3714" h="15716" extrusionOk="0">
                  <a:moveTo>
                    <a:pt x="1761" y="1"/>
                  </a:moveTo>
                  <a:cubicBezTo>
                    <a:pt x="865" y="1"/>
                    <a:pt x="1" y="97"/>
                    <a:pt x="1" y="97"/>
                  </a:cubicBezTo>
                  <a:lnTo>
                    <a:pt x="1" y="15715"/>
                  </a:lnTo>
                  <a:lnTo>
                    <a:pt x="3713" y="15715"/>
                  </a:lnTo>
                  <a:lnTo>
                    <a:pt x="3713" y="97"/>
                  </a:lnTo>
                  <a:cubicBezTo>
                    <a:pt x="3041" y="33"/>
                    <a:pt x="2401" y="1"/>
                    <a:pt x="1761" y="1"/>
                  </a:cubicBezTo>
                  <a:close/>
                </a:path>
              </a:pathLst>
            </a:custGeom>
            <a:solidFill>
              <a:srgbClr val="6BBB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9"/>
            <p:cNvSpPr/>
            <p:nvPr/>
          </p:nvSpPr>
          <p:spPr>
            <a:xfrm>
              <a:off x="3880400" y="2648225"/>
              <a:ext cx="68850" cy="340900"/>
            </a:xfrm>
            <a:custGeom>
              <a:avLst/>
              <a:gdLst/>
              <a:ahLst/>
              <a:cxnLst/>
              <a:rect l="l" t="t" r="r" b="b"/>
              <a:pathLst>
                <a:path w="2754" h="13636" extrusionOk="0">
                  <a:moveTo>
                    <a:pt x="1377" y="1"/>
                  </a:moveTo>
                  <a:cubicBezTo>
                    <a:pt x="897" y="1"/>
                    <a:pt x="449" y="33"/>
                    <a:pt x="1" y="97"/>
                  </a:cubicBezTo>
                  <a:lnTo>
                    <a:pt x="1" y="13635"/>
                  </a:lnTo>
                  <a:lnTo>
                    <a:pt x="2753" y="13635"/>
                  </a:lnTo>
                  <a:lnTo>
                    <a:pt x="2753" y="97"/>
                  </a:lnTo>
                  <a:cubicBezTo>
                    <a:pt x="2273" y="33"/>
                    <a:pt x="1825" y="1"/>
                    <a:pt x="1377" y="1"/>
                  </a:cubicBezTo>
                  <a:close/>
                </a:path>
              </a:pathLst>
            </a:custGeom>
            <a:solidFill>
              <a:srgbClr val="2B4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9"/>
            <p:cNvSpPr/>
            <p:nvPr/>
          </p:nvSpPr>
          <p:spPr>
            <a:xfrm>
              <a:off x="3879600" y="2693850"/>
              <a:ext cx="69650" cy="10425"/>
            </a:xfrm>
            <a:custGeom>
              <a:avLst/>
              <a:gdLst/>
              <a:ahLst/>
              <a:cxnLst/>
              <a:rect l="l" t="t" r="r" b="b"/>
              <a:pathLst>
                <a:path w="2786" h="417" extrusionOk="0">
                  <a:moveTo>
                    <a:pt x="1" y="0"/>
                  </a:moveTo>
                  <a:lnTo>
                    <a:pt x="1" y="416"/>
                  </a:lnTo>
                  <a:lnTo>
                    <a:pt x="2785" y="416"/>
                  </a:lnTo>
                  <a:lnTo>
                    <a:pt x="2785" y="0"/>
                  </a:lnTo>
                  <a:close/>
                </a:path>
              </a:pathLst>
            </a:custGeom>
            <a:solidFill>
              <a:srgbClr val="F0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2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0"/>
          <p:cNvSpPr/>
          <p:nvPr/>
        </p:nvSpPr>
        <p:spPr>
          <a:xfrm rot="8279992" flipH="1">
            <a:off x="-1289175" y="-1057982"/>
            <a:ext cx="4076588" cy="1914792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30"/>
          <p:cNvSpPr/>
          <p:nvPr/>
        </p:nvSpPr>
        <p:spPr>
          <a:xfrm rot="8280278" flipH="1">
            <a:off x="-1507566" y="-956035"/>
            <a:ext cx="3907320" cy="2257029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0"/>
          <p:cNvSpPr/>
          <p:nvPr/>
        </p:nvSpPr>
        <p:spPr>
          <a:xfrm rot="-1833451" flipH="1">
            <a:off x="6387174" y="3807089"/>
            <a:ext cx="4076486" cy="1914744"/>
          </a:xfrm>
          <a:custGeom>
            <a:avLst/>
            <a:gdLst/>
            <a:ahLst/>
            <a:cxnLst/>
            <a:rect l="l" t="t" r="r" b="b"/>
            <a:pathLst>
              <a:path w="235712" h="110715" extrusionOk="0">
                <a:moveTo>
                  <a:pt x="45560" y="1"/>
                </a:moveTo>
                <a:cubicBezTo>
                  <a:pt x="41169" y="1"/>
                  <a:pt x="36724" y="584"/>
                  <a:pt x="32319" y="1934"/>
                </a:cubicBezTo>
                <a:cubicBezTo>
                  <a:pt x="143" y="11874"/>
                  <a:pt x="1" y="40500"/>
                  <a:pt x="8378" y="56063"/>
                </a:cubicBezTo>
                <a:cubicBezTo>
                  <a:pt x="16145" y="70490"/>
                  <a:pt x="67794" y="110715"/>
                  <a:pt x="136696" y="110715"/>
                </a:cubicBezTo>
                <a:cubicBezTo>
                  <a:pt x="142118" y="110715"/>
                  <a:pt x="147647" y="110466"/>
                  <a:pt x="153270" y="109935"/>
                </a:cubicBezTo>
                <a:cubicBezTo>
                  <a:pt x="222251" y="103460"/>
                  <a:pt x="235712" y="29169"/>
                  <a:pt x="198907" y="15736"/>
                </a:cubicBezTo>
                <a:cubicBezTo>
                  <a:pt x="193596" y="13799"/>
                  <a:pt x="188868" y="13006"/>
                  <a:pt x="184501" y="13006"/>
                </a:cubicBezTo>
                <a:cubicBezTo>
                  <a:pt x="164832" y="13006"/>
                  <a:pt x="152493" y="29086"/>
                  <a:pt x="127276" y="29086"/>
                </a:cubicBezTo>
                <a:cubicBezTo>
                  <a:pt x="124441" y="29086"/>
                  <a:pt x="121443" y="28883"/>
                  <a:pt x="118254" y="28431"/>
                </a:cubicBezTo>
                <a:cubicBezTo>
                  <a:pt x="108683" y="27039"/>
                  <a:pt x="99624" y="23347"/>
                  <a:pt x="91814" y="17639"/>
                </a:cubicBezTo>
                <a:cubicBezTo>
                  <a:pt x="82322" y="10773"/>
                  <a:pt x="64437" y="1"/>
                  <a:pt x="4556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30"/>
          <p:cNvSpPr/>
          <p:nvPr/>
        </p:nvSpPr>
        <p:spPr>
          <a:xfrm rot="-1833153" flipH="1">
            <a:off x="6822655" y="3428531"/>
            <a:ext cx="3907622" cy="2257204"/>
          </a:xfrm>
          <a:custGeom>
            <a:avLst/>
            <a:gdLst/>
            <a:ahLst/>
            <a:cxnLst/>
            <a:rect l="l" t="t" r="r" b="b"/>
            <a:pathLst>
              <a:path w="213759" h="123476" extrusionOk="0">
                <a:moveTo>
                  <a:pt x="173597" y="1"/>
                </a:moveTo>
                <a:cubicBezTo>
                  <a:pt x="145422" y="1"/>
                  <a:pt x="142737" y="36330"/>
                  <a:pt x="116350" y="40510"/>
                </a:cubicBezTo>
                <a:cubicBezTo>
                  <a:pt x="113847" y="40906"/>
                  <a:pt x="111399" y="41080"/>
                  <a:pt x="108991" y="41080"/>
                </a:cubicBezTo>
                <a:cubicBezTo>
                  <a:pt x="92058" y="41080"/>
                  <a:pt x="77131" y="32494"/>
                  <a:pt x="59152" y="32494"/>
                </a:cubicBezTo>
                <a:cubicBezTo>
                  <a:pt x="52224" y="32494"/>
                  <a:pt x="44843" y="33769"/>
                  <a:pt x="36720" y="37301"/>
                </a:cubicBezTo>
                <a:cubicBezTo>
                  <a:pt x="7838" y="49853"/>
                  <a:pt x="0" y="120453"/>
                  <a:pt x="84941" y="123292"/>
                </a:cubicBezTo>
                <a:cubicBezTo>
                  <a:pt x="88549" y="123413"/>
                  <a:pt x="92136" y="123475"/>
                  <a:pt x="95696" y="123475"/>
                </a:cubicBezTo>
                <a:cubicBezTo>
                  <a:pt x="159166" y="123475"/>
                  <a:pt x="213759" y="103755"/>
                  <a:pt x="213759" y="45025"/>
                </a:cubicBezTo>
                <a:cubicBezTo>
                  <a:pt x="213759" y="24237"/>
                  <a:pt x="197089" y="1461"/>
                  <a:pt x="176357" y="98"/>
                </a:cubicBezTo>
                <a:lnTo>
                  <a:pt x="175250" y="41"/>
                </a:lnTo>
                <a:cubicBezTo>
                  <a:pt x="174689" y="14"/>
                  <a:pt x="174139" y="1"/>
                  <a:pt x="1735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xygen"/>
              <a:buChar char="●"/>
              <a:defRPr sz="1800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5" r:id="rId5"/>
    <p:sldLayoutId id="2147483658" r:id="rId6"/>
    <p:sldLayoutId id="2147483661" r:id="rId7"/>
    <p:sldLayoutId id="2147483665" r:id="rId8"/>
    <p:sldLayoutId id="2147483676" r:id="rId9"/>
    <p:sldLayoutId id="2147483677" r:id="rId10"/>
    <p:sldLayoutId id="2147483681" r:id="rId11"/>
    <p:sldLayoutId id="2147483682" r:id="rId12"/>
    <p:sldLayoutId id="214748368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2.wdp"/><Relationship Id="rId5" Type="http://schemas.openxmlformats.org/officeDocument/2006/relationships/image" Target="../media/image15.png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27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12" Type="http://schemas.microsoft.com/office/2007/relationships/hdphoto" Target="../media/hdphoto18.wdp"/><Relationship Id="rId17" Type="http://schemas.openxmlformats.org/officeDocument/2006/relationships/slide" Target="slide18.xml"/><Relationship Id="rId2" Type="http://schemas.openxmlformats.org/officeDocument/2006/relationships/audio" Target="../media/media2.MP3"/><Relationship Id="rId16" Type="http://schemas.microsoft.com/office/2007/relationships/hdphoto" Target="../media/hdphoto20.wdp"/><Relationship Id="rId1" Type="http://schemas.microsoft.com/office/2007/relationships/media" Target="../media/media2.MP3"/><Relationship Id="rId6" Type="http://schemas.microsoft.com/office/2007/relationships/hdphoto" Target="../media/hdphoto15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28.png"/><Relationship Id="rId10" Type="http://schemas.microsoft.com/office/2007/relationships/hdphoto" Target="../media/hdphoto17.wdp"/><Relationship Id="rId19" Type="http://schemas.openxmlformats.org/officeDocument/2006/relationships/image" Target="../media/image30.png"/><Relationship Id="rId4" Type="http://schemas.openxmlformats.org/officeDocument/2006/relationships/image" Target="../media/image22.jpg"/><Relationship Id="rId9" Type="http://schemas.openxmlformats.org/officeDocument/2006/relationships/image" Target="../media/image25.png"/><Relationship Id="rId14" Type="http://schemas.microsoft.com/office/2007/relationships/hdphoto" Target="../media/hdphoto19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7.png"/><Relationship Id="rId18" Type="http://schemas.openxmlformats.org/officeDocument/2006/relationships/image" Target="../media/image39.png"/><Relationship Id="rId26" Type="http://schemas.microsoft.com/office/2007/relationships/hdphoto" Target="../media/hdphoto27.wdp"/><Relationship Id="rId3" Type="http://schemas.openxmlformats.org/officeDocument/2006/relationships/image" Target="../media/image32.png"/><Relationship Id="rId21" Type="http://schemas.openxmlformats.org/officeDocument/2006/relationships/image" Target="../media/image41.png"/><Relationship Id="rId7" Type="http://schemas.openxmlformats.org/officeDocument/2006/relationships/image" Target="../media/image34.png"/><Relationship Id="rId12" Type="http://schemas.openxmlformats.org/officeDocument/2006/relationships/slide" Target="slide20.xml"/><Relationship Id="rId17" Type="http://schemas.openxmlformats.org/officeDocument/2006/relationships/slide" Target="slide19.xml"/><Relationship Id="rId25" Type="http://schemas.openxmlformats.org/officeDocument/2006/relationships/image" Target="../media/image44.png"/><Relationship Id="rId2" Type="http://schemas.openxmlformats.org/officeDocument/2006/relationships/image" Target="../media/image31.jpg"/><Relationship Id="rId16" Type="http://schemas.openxmlformats.org/officeDocument/2006/relationships/slide" Target="slide22.xml"/><Relationship Id="rId20" Type="http://schemas.microsoft.com/office/2007/relationships/hdphoto" Target="../media/hdphoto25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2.wdp"/><Relationship Id="rId11" Type="http://schemas.microsoft.com/office/2007/relationships/hdphoto" Target="../media/hdphoto24.wdp"/><Relationship Id="rId24" Type="http://schemas.openxmlformats.org/officeDocument/2006/relationships/image" Target="../media/image43.png"/><Relationship Id="rId5" Type="http://schemas.openxmlformats.org/officeDocument/2006/relationships/image" Target="../media/image33.png"/><Relationship Id="rId15" Type="http://schemas.openxmlformats.org/officeDocument/2006/relationships/image" Target="../media/image38.png"/><Relationship Id="rId23" Type="http://schemas.openxmlformats.org/officeDocument/2006/relationships/image" Target="../media/image42.png"/><Relationship Id="rId28" Type="http://schemas.microsoft.com/office/2007/relationships/hdphoto" Target="../media/hdphoto28.wdp"/><Relationship Id="rId10" Type="http://schemas.openxmlformats.org/officeDocument/2006/relationships/image" Target="../media/image36.png"/><Relationship Id="rId19" Type="http://schemas.openxmlformats.org/officeDocument/2006/relationships/image" Target="../media/image40.png"/><Relationship Id="rId4" Type="http://schemas.microsoft.com/office/2007/relationships/hdphoto" Target="../media/hdphoto21.wdp"/><Relationship Id="rId9" Type="http://schemas.microsoft.com/office/2007/relationships/hdphoto" Target="../media/hdphoto23.wdp"/><Relationship Id="rId14" Type="http://schemas.openxmlformats.org/officeDocument/2006/relationships/slide" Target="slide21.xml"/><Relationship Id="rId22" Type="http://schemas.microsoft.com/office/2007/relationships/hdphoto" Target="../media/hdphoto26.wdp"/><Relationship Id="rId27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microsoft.com/office/2007/relationships/hdphoto" Target="../media/hdphoto31.wdp"/><Relationship Id="rId3" Type="http://schemas.openxmlformats.org/officeDocument/2006/relationships/slide" Target="slide18.xml"/><Relationship Id="rId7" Type="http://schemas.microsoft.com/office/2007/relationships/hdphoto" Target="../media/hdphoto16.wdp"/><Relationship Id="rId12" Type="http://schemas.openxmlformats.org/officeDocument/2006/relationships/image" Target="../media/image4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19.wdp"/><Relationship Id="rId5" Type="http://schemas.microsoft.com/office/2007/relationships/hdphoto" Target="../media/hdphoto29.wdp"/><Relationship Id="rId10" Type="http://schemas.openxmlformats.org/officeDocument/2006/relationships/image" Target="../media/image27.png"/><Relationship Id="rId4" Type="http://schemas.openxmlformats.org/officeDocument/2006/relationships/image" Target="../media/image46.png"/><Relationship Id="rId9" Type="http://schemas.microsoft.com/office/2007/relationships/hdphoto" Target="../media/hdphoto30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microsoft.com/office/2007/relationships/hdphoto" Target="../media/hdphoto31.wdp"/><Relationship Id="rId3" Type="http://schemas.openxmlformats.org/officeDocument/2006/relationships/slide" Target="slide18.xml"/><Relationship Id="rId7" Type="http://schemas.microsoft.com/office/2007/relationships/hdphoto" Target="../media/hdphoto16.wdp"/><Relationship Id="rId12" Type="http://schemas.openxmlformats.org/officeDocument/2006/relationships/image" Target="../media/image4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19.wdp"/><Relationship Id="rId5" Type="http://schemas.microsoft.com/office/2007/relationships/hdphoto" Target="../media/hdphoto29.wdp"/><Relationship Id="rId10" Type="http://schemas.openxmlformats.org/officeDocument/2006/relationships/image" Target="../media/image27.png"/><Relationship Id="rId4" Type="http://schemas.openxmlformats.org/officeDocument/2006/relationships/image" Target="../media/image46.png"/><Relationship Id="rId9" Type="http://schemas.microsoft.com/office/2007/relationships/hdphoto" Target="../media/hdphoto30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microsoft.com/office/2007/relationships/hdphoto" Target="../media/hdphoto31.wdp"/><Relationship Id="rId3" Type="http://schemas.openxmlformats.org/officeDocument/2006/relationships/slide" Target="slide18.xml"/><Relationship Id="rId7" Type="http://schemas.microsoft.com/office/2007/relationships/hdphoto" Target="../media/hdphoto16.wdp"/><Relationship Id="rId12" Type="http://schemas.openxmlformats.org/officeDocument/2006/relationships/image" Target="../media/image4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19.wdp"/><Relationship Id="rId5" Type="http://schemas.microsoft.com/office/2007/relationships/hdphoto" Target="../media/hdphoto29.wdp"/><Relationship Id="rId10" Type="http://schemas.openxmlformats.org/officeDocument/2006/relationships/image" Target="../media/image27.png"/><Relationship Id="rId4" Type="http://schemas.openxmlformats.org/officeDocument/2006/relationships/image" Target="../media/image46.png"/><Relationship Id="rId9" Type="http://schemas.microsoft.com/office/2007/relationships/hdphoto" Target="../media/hdphoto30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microsoft.com/office/2007/relationships/hdphoto" Target="../media/hdphoto31.wdp"/><Relationship Id="rId3" Type="http://schemas.openxmlformats.org/officeDocument/2006/relationships/slide" Target="slide18.xml"/><Relationship Id="rId7" Type="http://schemas.microsoft.com/office/2007/relationships/hdphoto" Target="../media/hdphoto16.wdp"/><Relationship Id="rId12" Type="http://schemas.openxmlformats.org/officeDocument/2006/relationships/image" Target="../media/image4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19.wdp"/><Relationship Id="rId5" Type="http://schemas.microsoft.com/office/2007/relationships/hdphoto" Target="../media/hdphoto29.wdp"/><Relationship Id="rId10" Type="http://schemas.openxmlformats.org/officeDocument/2006/relationships/image" Target="../media/image27.png"/><Relationship Id="rId4" Type="http://schemas.openxmlformats.org/officeDocument/2006/relationships/image" Target="../media/image46.png"/><Relationship Id="rId9" Type="http://schemas.microsoft.com/office/2007/relationships/hdphoto" Target="../media/hdphoto30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0.wdp"/><Relationship Id="rId5" Type="http://schemas.openxmlformats.org/officeDocument/2006/relationships/image" Target="../media/image13.pn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3572"/>
            <a:ext cx="9144000" cy="872359"/>
          </a:xfrm>
        </p:spPr>
        <p:txBody>
          <a:bodyPr/>
          <a:lstStyle/>
          <a:p>
            <a:pPr algn="ctr"/>
            <a:r>
              <a:rPr lang="vi-VN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Cùng xem những hình ảnh sau và cho biết, em nghĩ gì về những hình ảnh này?</a:t>
            </a:r>
            <a:endParaRPr lang="vi-VN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Flat design bullying concept with characters Free Vecto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0" b="89688" l="9744" r="89776">
                        <a14:foregroundMark x1="56709" y1="14628" x2="53035" y2="22062"/>
                        <a14:foregroundMark x1="57348" y1="13429" x2="66134" y2="32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412" y="718738"/>
            <a:ext cx="3806825" cy="253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op bullying concept Premium Vector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39" b="93285" l="9744" r="897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401" y="806145"/>
            <a:ext cx="3470494" cy="231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ullying illustration concept Free Vector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53" b="96643" l="0" r="964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906" y="806145"/>
            <a:ext cx="4080094" cy="27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ad cute kid get bullied by friend Premium Vecto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000" y="2972595"/>
            <a:ext cx="3743763" cy="217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501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0981" y="108118"/>
            <a:ext cx="7717500" cy="495000"/>
          </a:xfrm>
        </p:spPr>
        <p:txBody>
          <a:bodyPr/>
          <a:lstStyle/>
          <a:p>
            <a:r>
              <a:rPr lang="vi-V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2. Những lời nhắn nhủ.</a:t>
            </a:r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0" name="Subtitle 4"/>
          <p:cNvSpPr>
            <a:spLocks noGrp="1"/>
          </p:cNvSpPr>
          <p:nvPr>
            <p:ph type="subTitle" idx="2"/>
          </p:nvPr>
        </p:nvSpPr>
        <p:spPr>
          <a:xfrm>
            <a:off x="1979987" y="1714849"/>
            <a:ext cx="3569741" cy="1198180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Học hát, nhảy híp-hop</a:t>
            </a:r>
          </a:p>
          <a:p>
            <a:pPr algn="just">
              <a:buFontTx/>
              <a:buChar char="-"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Đối diện thử thách.</a:t>
            </a:r>
            <a:endParaRPr lang="vi-V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Subtitle 4"/>
          <p:cNvSpPr>
            <a:spLocks noGrp="1"/>
          </p:cNvSpPr>
          <p:nvPr>
            <p:ph type="subTitle" idx="2"/>
          </p:nvPr>
        </p:nvSpPr>
        <p:spPr>
          <a:xfrm>
            <a:off x="1979989" y="3330375"/>
            <a:ext cx="5864771" cy="831722"/>
          </a:xfrm>
        </p:spPr>
        <p:txBody>
          <a:bodyPr/>
          <a:lstStyle/>
          <a:p>
            <a:pPr marL="114300" indent="0" algn="just"/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Dành thời gian làm những việc có ý nghĩa.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ubtitle 4"/>
          <p:cNvSpPr>
            <a:spLocks noGrp="1"/>
          </p:cNvSpPr>
          <p:nvPr>
            <p:ph type="subTitle" idx="2"/>
          </p:nvPr>
        </p:nvSpPr>
        <p:spPr>
          <a:xfrm>
            <a:off x="135862" y="1974719"/>
            <a:ext cx="2022803" cy="751490"/>
          </a:xfrm>
        </p:spPr>
        <p:txBody>
          <a:bodyPr/>
          <a:lstStyle/>
          <a:p>
            <a:pPr marL="114300" indent="0"/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a. Những việc nên làm.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545021" y="3405352"/>
            <a:ext cx="434968" cy="7987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050" name="Picture 2" descr="Illustrated group of children singing in a choir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070" y1="47002" x2="62460" y2="534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250" y="397954"/>
            <a:ext cx="2776811" cy="184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and drawn kids dancing set Free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4" b="89776" l="0" r="972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158" y="1462681"/>
            <a:ext cx="2342064" cy="234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ubtitle 4"/>
          <p:cNvSpPr>
            <a:spLocks noGrp="1"/>
          </p:cNvSpPr>
          <p:nvPr>
            <p:ph type="subTitle" idx="2"/>
          </p:nvPr>
        </p:nvSpPr>
        <p:spPr>
          <a:xfrm>
            <a:off x="2077463" y="1806371"/>
            <a:ext cx="3569741" cy="1198180"/>
          </a:xfrm>
        </p:spPr>
        <p:txBody>
          <a:bodyPr/>
          <a:lstStyle/>
          <a:p>
            <a:pPr marL="114300" indent="0" algn="just"/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Thay vì bắt nạt, tác giả đã gợi ý chúng ta nên làm những việc gì?</a:t>
            </a:r>
            <a:endParaRPr lang="vi-V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37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build="p"/>
      <p:bldP spid="9" grpId="0" build="p"/>
      <p:bldP spid="7" grpId="0" animBg="1"/>
      <p:bldP spid="18" grpId="0" build="p"/>
      <p:bldP spid="18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0981" y="108118"/>
            <a:ext cx="7717500" cy="495000"/>
          </a:xfrm>
        </p:spPr>
        <p:txBody>
          <a:bodyPr/>
          <a:lstStyle/>
          <a:p>
            <a:r>
              <a:rPr lang="vi-V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2. Những lời nhắn nhủ.</a:t>
            </a:r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Subtitle 4"/>
          <p:cNvSpPr>
            <a:spLocks noGrp="1"/>
          </p:cNvSpPr>
          <p:nvPr>
            <p:ph type="subTitle" idx="2"/>
          </p:nvPr>
        </p:nvSpPr>
        <p:spPr>
          <a:xfrm>
            <a:off x="4868840" y="1664047"/>
            <a:ext cx="4008310" cy="1198180"/>
          </a:xfrm>
        </p:spPr>
        <p:txBody>
          <a:bodyPr/>
          <a:lstStyle/>
          <a:p>
            <a:pPr marL="114300" indent="0" algn="just"/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Đừng bắt nạt bất cứ ai, ở bất cứ nơi nào.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Subtitle 4"/>
          <p:cNvSpPr>
            <a:spLocks noGrp="1"/>
          </p:cNvSpPr>
          <p:nvPr>
            <p:ph type="subTitle" idx="2"/>
          </p:nvPr>
        </p:nvSpPr>
        <p:spPr>
          <a:xfrm>
            <a:off x="5623033" y="3384329"/>
            <a:ext cx="3080695" cy="1208692"/>
          </a:xfrm>
        </p:spPr>
        <p:txBody>
          <a:bodyPr/>
          <a:lstStyle/>
          <a:p>
            <a:pPr marL="114300" indent="0" algn="just"/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Cần yêu thương với tất cả mọi người, mọi thứ quanh mình.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6722876" y="2834552"/>
            <a:ext cx="581679" cy="3783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Subtitle 4"/>
          <p:cNvSpPr>
            <a:spLocks noGrp="1"/>
          </p:cNvSpPr>
          <p:nvPr>
            <p:ph type="subTitle" idx="2"/>
          </p:nvPr>
        </p:nvSpPr>
        <p:spPr>
          <a:xfrm>
            <a:off x="5518728" y="843456"/>
            <a:ext cx="2254251" cy="751490"/>
          </a:xfrm>
        </p:spPr>
        <p:txBody>
          <a:bodyPr/>
          <a:lstStyle/>
          <a:p>
            <a:pPr marL="114300" indent="0" algn="just"/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Lời nhắn.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Subtitle 4"/>
          <p:cNvSpPr>
            <a:spLocks noGrp="1"/>
          </p:cNvSpPr>
          <p:nvPr>
            <p:ph type="subTitle" idx="2"/>
          </p:nvPr>
        </p:nvSpPr>
        <p:spPr>
          <a:xfrm>
            <a:off x="505831" y="1219201"/>
            <a:ext cx="4008310" cy="2890344"/>
          </a:xfrm>
        </p:spPr>
        <p:txBody>
          <a:bodyPr/>
          <a:lstStyle/>
          <a:p>
            <a:pPr marL="114300" indent="0" algn="just"/>
            <a:r>
              <a:rPr lang="vi-VN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Đừng bắt nạt người lớn</a:t>
            </a:r>
          </a:p>
          <a:p>
            <a:pPr marL="114300" indent="0" algn="just"/>
            <a:r>
              <a:rPr lang="vi-VN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Đừng bắt nạt trẻ con</a:t>
            </a:r>
          </a:p>
          <a:p>
            <a:pPr marL="114300" indent="0" algn="just"/>
            <a:r>
              <a:rPr lang="vi-VN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Đừng bắt nạt nước khác</a:t>
            </a:r>
          </a:p>
          <a:p>
            <a:pPr marL="114300" indent="0" algn="just"/>
            <a:r>
              <a:rPr lang="vi-VN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Trên khắp trái đất tròn</a:t>
            </a:r>
          </a:p>
          <a:p>
            <a:pPr marL="114300" indent="0" algn="just"/>
            <a:endParaRPr lang="vi-VN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14300" indent="0" algn="just"/>
            <a:r>
              <a:rPr lang="vi-VN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Đừng bắt nạt mèo, chó</a:t>
            </a:r>
          </a:p>
          <a:p>
            <a:pPr marL="114300" indent="0" algn="just"/>
            <a:r>
              <a:rPr lang="vi-VN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Đừng bắt nạt cái cây</a:t>
            </a:r>
          </a:p>
          <a:p>
            <a:pPr marL="114300" indent="0" algn="just"/>
            <a:r>
              <a:rPr lang="vi-VN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Đừng bắt nạt ai cả</a:t>
            </a:r>
            <a:endParaRPr lang="vi-VN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456309" y="1865979"/>
            <a:ext cx="346843" cy="7389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Subtitle 4"/>
          <p:cNvSpPr>
            <a:spLocks noGrp="1"/>
          </p:cNvSpPr>
          <p:nvPr>
            <p:ph type="subTitle" idx="2"/>
          </p:nvPr>
        </p:nvSpPr>
        <p:spPr>
          <a:xfrm>
            <a:off x="4457663" y="1611574"/>
            <a:ext cx="4008310" cy="1198180"/>
          </a:xfrm>
        </p:spPr>
        <p:txBody>
          <a:bodyPr/>
          <a:lstStyle/>
          <a:p>
            <a:pPr marL="114300" indent="0" algn="just"/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Hai khổ thơ này muốn nhắn nhủ chúng ta thông điệp gì?</a:t>
            </a:r>
            <a:endParaRPr lang="vi-V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32" name="Picture 8" descr="Cartoon characters presenting the stop bullying concept Free Vecto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9" b="89617" l="2236" r="95208">
                        <a14:foregroundMark x1="35463" y1="53035" x2="27955" y2="54473"/>
                        <a14:foregroundMark x1="71885" y1="49521" x2="64856" y2="54633"/>
                        <a14:foregroundMark x1="23003" y1="49681" x2="22045" y2="60383"/>
                        <a14:foregroundMark x1="42971" y1="50639" x2="43770" y2="58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39" r="7776" b="39033"/>
          <a:stretch/>
        </p:blipFill>
        <p:spPr bwMode="auto">
          <a:xfrm>
            <a:off x="2509986" y="3147972"/>
            <a:ext cx="3333860" cy="189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67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8" grpId="0" animBg="1"/>
      <p:bldP spid="10" grpId="0" build="p"/>
      <p:bldP spid="17" grpId="0" build="p"/>
      <p:bldP spid="7" grpId="0" animBg="1"/>
      <p:bldP spid="19" grpId="0" build="p"/>
      <p:bldP spid="19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2. Những lời nhắn nhủ.</a:t>
            </a:r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2"/>
          </p:nvPr>
        </p:nvSpPr>
        <p:spPr>
          <a:xfrm>
            <a:off x="450466" y="1698313"/>
            <a:ext cx="3017141" cy="723148"/>
          </a:xfrm>
        </p:spPr>
        <p:txBody>
          <a:bodyPr/>
          <a:lstStyle/>
          <a:p>
            <a:pPr algn="l"/>
            <a:r>
              <a:rPr lang="vi-VN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Bảo nếu cần bắt nạt.</a:t>
            </a:r>
          </a:p>
          <a:p>
            <a:pPr algn="l"/>
            <a:r>
              <a:rPr lang="vi-VN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Thì đến gặp tớ ngay</a:t>
            </a:r>
            <a:endParaRPr lang="vi-VN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>
          <a:xfrm>
            <a:off x="450466" y="2568600"/>
            <a:ext cx="3542658" cy="996029"/>
          </a:xfrm>
        </p:spPr>
        <p:txBody>
          <a:bodyPr/>
          <a:lstStyle/>
          <a:p>
            <a:pPr algn="l"/>
            <a:r>
              <a:rPr lang="vi-VN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Cứ đến bắt nạt tớ</a:t>
            </a:r>
          </a:p>
          <a:p>
            <a:pPr algn="l"/>
            <a:r>
              <a:rPr lang="vi-VN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Bị bắt nạt quen rồi.</a:t>
            </a:r>
            <a:endParaRPr lang="vi-VN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2"/>
          </p:nvPr>
        </p:nvSpPr>
        <p:spPr>
          <a:xfrm>
            <a:off x="4182311" y="1811751"/>
            <a:ext cx="3984229" cy="1254863"/>
          </a:xfrm>
        </p:spPr>
        <p:txBody>
          <a:bodyPr/>
          <a:lstStyle/>
          <a:p>
            <a:pPr marL="114300" indent="0" algn="just"/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Dùng cảm, biết bảo vệ, bênh vực những ai bị bắt nạt.</a:t>
            </a:r>
            <a:endParaRPr lang="vi-V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146" name="Picture 2" descr="Cyber bullying concept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278" r="100000">
                        <a14:foregroundMark x1="46645" y1="19424" x2="68850" y2="187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623" y="2837793"/>
            <a:ext cx="3893376" cy="259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3613139" y="2070538"/>
            <a:ext cx="441434" cy="7672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Subtitle 5"/>
          <p:cNvSpPr>
            <a:spLocks noGrp="1"/>
          </p:cNvSpPr>
          <p:nvPr>
            <p:ph type="subTitle" idx="2"/>
          </p:nvPr>
        </p:nvSpPr>
        <p:spPr>
          <a:xfrm>
            <a:off x="4264783" y="1826733"/>
            <a:ext cx="4395743" cy="1254863"/>
          </a:xfrm>
        </p:spPr>
        <p:txBody>
          <a:bodyPr/>
          <a:lstStyle/>
          <a:p>
            <a:pPr marL="114300" indent="0" algn="just"/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Tác giả muốn nhắn nhủ điều gì với chúng ta ở những câu thơ này?</a:t>
            </a:r>
            <a:endParaRPr lang="vi-V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70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/>
      <p:bldP spid="6" grpId="0" build="p"/>
      <p:bldP spid="5" grpId="0" animBg="1"/>
      <p:bldP spid="8" grpId="0" build="p"/>
      <p:bldP spid="8" grpI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48"/>
          <p:cNvSpPr txBox="1">
            <a:spLocks noGrp="1"/>
          </p:cNvSpPr>
          <p:nvPr>
            <p:ph type="title"/>
          </p:nvPr>
        </p:nvSpPr>
        <p:spPr>
          <a:xfrm>
            <a:off x="3375033" y="805818"/>
            <a:ext cx="5732371" cy="14077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vi-V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suy ngẫm</a:t>
            </a:r>
            <a:endParaRPr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819" name="Google Shape;819;p48"/>
          <p:cNvGrpSpPr/>
          <p:nvPr/>
        </p:nvGrpSpPr>
        <p:grpSpPr>
          <a:xfrm>
            <a:off x="7765650" y="3085775"/>
            <a:ext cx="1142705" cy="1522801"/>
            <a:chOff x="7745125" y="3085775"/>
            <a:chExt cx="1142705" cy="1522801"/>
          </a:xfrm>
        </p:grpSpPr>
        <p:sp>
          <p:nvSpPr>
            <p:cNvPr id="820" name="Google Shape;820;p48"/>
            <p:cNvSpPr/>
            <p:nvPr/>
          </p:nvSpPr>
          <p:spPr>
            <a:xfrm>
              <a:off x="8474173" y="3487992"/>
              <a:ext cx="413657" cy="568310"/>
            </a:xfrm>
            <a:custGeom>
              <a:avLst/>
              <a:gdLst/>
              <a:ahLst/>
              <a:cxnLst/>
              <a:rect l="l" t="t" r="r" b="b"/>
              <a:pathLst>
                <a:path w="8281" h="11377" extrusionOk="0">
                  <a:moveTo>
                    <a:pt x="6138" y="493"/>
                  </a:moveTo>
                  <a:cubicBezTo>
                    <a:pt x="6138" y="493"/>
                    <a:pt x="6138" y="493"/>
                    <a:pt x="6138" y="494"/>
                  </a:cubicBezTo>
                  <a:lnTo>
                    <a:pt x="6138" y="494"/>
                  </a:lnTo>
                  <a:cubicBezTo>
                    <a:pt x="6138" y="493"/>
                    <a:pt x="6138" y="493"/>
                    <a:pt x="6138" y="493"/>
                  </a:cubicBezTo>
                  <a:close/>
                  <a:moveTo>
                    <a:pt x="8027" y="1"/>
                  </a:moveTo>
                  <a:cubicBezTo>
                    <a:pt x="8017" y="1"/>
                    <a:pt x="8008" y="2"/>
                    <a:pt x="7998" y="4"/>
                  </a:cubicBezTo>
                  <a:cubicBezTo>
                    <a:pt x="7754" y="18"/>
                    <a:pt x="7517" y="41"/>
                    <a:pt x="7287" y="70"/>
                  </a:cubicBezTo>
                  <a:cubicBezTo>
                    <a:pt x="7064" y="107"/>
                    <a:pt x="6761" y="85"/>
                    <a:pt x="6627" y="293"/>
                  </a:cubicBezTo>
                  <a:cubicBezTo>
                    <a:pt x="6531" y="426"/>
                    <a:pt x="6486" y="634"/>
                    <a:pt x="6420" y="789"/>
                  </a:cubicBezTo>
                  <a:cubicBezTo>
                    <a:pt x="6345" y="967"/>
                    <a:pt x="6271" y="1138"/>
                    <a:pt x="6190" y="1308"/>
                  </a:cubicBezTo>
                  <a:cubicBezTo>
                    <a:pt x="6138" y="1042"/>
                    <a:pt x="6116" y="768"/>
                    <a:pt x="6138" y="494"/>
                  </a:cubicBezTo>
                  <a:lnTo>
                    <a:pt x="6138" y="494"/>
                  </a:lnTo>
                  <a:cubicBezTo>
                    <a:pt x="6131" y="540"/>
                    <a:pt x="5522" y="782"/>
                    <a:pt x="5456" y="812"/>
                  </a:cubicBezTo>
                  <a:cubicBezTo>
                    <a:pt x="4900" y="1093"/>
                    <a:pt x="4426" y="1501"/>
                    <a:pt x="3981" y="1938"/>
                  </a:cubicBezTo>
                  <a:cubicBezTo>
                    <a:pt x="3840" y="2079"/>
                    <a:pt x="3714" y="2227"/>
                    <a:pt x="3603" y="2398"/>
                  </a:cubicBezTo>
                  <a:cubicBezTo>
                    <a:pt x="3425" y="2709"/>
                    <a:pt x="3321" y="3050"/>
                    <a:pt x="3306" y="3413"/>
                  </a:cubicBezTo>
                  <a:cubicBezTo>
                    <a:pt x="3299" y="3532"/>
                    <a:pt x="3314" y="3643"/>
                    <a:pt x="3306" y="3769"/>
                  </a:cubicBezTo>
                  <a:cubicBezTo>
                    <a:pt x="3292" y="3836"/>
                    <a:pt x="3284" y="4273"/>
                    <a:pt x="3247" y="4295"/>
                  </a:cubicBezTo>
                  <a:cubicBezTo>
                    <a:pt x="3237" y="4302"/>
                    <a:pt x="3227" y="4305"/>
                    <a:pt x="3217" y="4305"/>
                  </a:cubicBezTo>
                  <a:cubicBezTo>
                    <a:pt x="3168" y="4305"/>
                    <a:pt x="3125" y="4239"/>
                    <a:pt x="3106" y="4184"/>
                  </a:cubicBezTo>
                  <a:cubicBezTo>
                    <a:pt x="3003" y="3776"/>
                    <a:pt x="2891" y="3406"/>
                    <a:pt x="2891" y="2983"/>
                  </a:cubicBezTo>
                  <a:cubicBezTo>
                    <a:pt x="2891" y="2954"/>
                    <a:pt x="2891" y="2924"/>
                    <a:pt x="2862" y="2917"/>
                  </a:cubicBezTo>
                  <a:lnTo>
                    <a:pt x="2810" y="2931"/>
                  </a:lnTo>
                  <a:cubicBezTo>
                    <a:pt x="2550" y="3117"/>
                    <a:pt x="2321" y="3332"/>
                    <a:pt x="2121" y="3584"/>
                  </a:cubicBezTo>
                  <a:cubicBezTo>
                    <a:pt x="1728" y="4043"/>
                    <a:pt x="1402" y="4562"/>
                    <a:pt x="1142" y="5118"/>
                  </a:cubicBezTo>
                  <a:cubicBezTo>
                    <a:pt x="1009" y="5407"/>
                    <a:pt x="1268" y="5689"/>
                    <a:pt x="1379" y="5963"/>
                  </a:cubicBezTo>
                  <a:cubicBezTo>
                    <a:pt x="1490" y="6245"/>
                    <a:pt x="1594" y="6571"/>
                    <a:pt x="1498" y="6867"/>
                  </a:cubicBezTo>
                  <a:lnTo>
                    <a:pt x="1476" y="6919"/>
                  </a:lnTo>
                  <a:cubicBezTo>
                    <a:pt x="1456" y="6943"/>
                    <a:pt x="1430" y="6953"/>
                    <a:pt x="1401" y="6953"/>
                  </a:cubicBezTo>
                  <a:cubicBezTo>
                    <a:pt x="1340" y="6953"/>
                    <a:pt x="1266" y="6910"/>
                    <a:pt x="1216" y="6860"/>
                  </a:cubicBezTo>
                  <a:cubicBezTo>
                    <a:pt x="942" y="6586"/>
                    <a:pt x="749" y="6230"/>
                    <a:pt x="675" y="5844"/>
                  </a:cubicBezTo>
                  <a:lnTo>
                    <a:pt x="668" y="5807"/>
                  </a:lnTo>
                  <a:cubicBezTo>
                    <a:pt x="661" y="5803"/>
                    <a:pt x="655" y="5801"/>
                    <a:pt x="649" y="5801"/>
                  </a:cubicBezTo>
                  <a:cubicBezTo>
                    <a:pt x="626" y="5801"/>
                    <a:pt x="605" y="5828"/>
                    <a:pt x="594" y="5852"/>
                  </a:cubicBezTo>
                  <a:cubicBezTo>
                    <a:pt x="445" y="6119"/>
                    <a:pt x="327" y="6393"/>
                    <a:pt x="238" y="6682"/>
                  </a:cubicBezTo>
                  <a:cubicBezTo>
                    <a:pt x="164" y="6964"/>
                    <a:pt x="112" y="7253"/>
                    <a:pt x="90" y="7542"/>
                  </a:cubicBezTo>
                  <a:cubicBezTo>
                    <a:pt x="82" y="7601"/>
                    <a:pt x="75" y="7653"/>
                    <a:pt x="75" y="7705"/>
                  </a:cubicBezTo>
                  <a:cubicBezTo>
                    <a:pt x="1" y="8513"/>
                    <a:pt x="67" y="9328"/>
                    <a:pt x="141" y="10151"/>
                  </a:cubicBezTo>
                  <a:cubicBezTo>
                    <a:pt x="156" y="10396"/>
                    <a:pt x="193" y="10633"/>
                    <a:pt x="267" y="10870"/>
                  </a:cubicBezTo>
                  <a:cubicBezTo>
                    <a:pt x="312" y="11011"/>
                    <a:pt x="393" y="11144"/>
                    <a:pt x="505" y="11241"/>
                  </a:cubicBezTo>
                  <a:cubicBezTo>
                    <a:pt x="626" y="11340"/>
                    <a:pt x="774" y="11377"/>
                    <a:pt x="930" y="11377"/>
                  </a:cubicBezTo>
                  <a:cubicBezTo>
                    <a:pt x="1137" y="11377"/>
                    <a:pt x="1359" y="11312"/>
                    <a:pt x="1557" y="11241"/>
                  </a:cubicBezTo>
                  <a:cubicBezTo>
                    <a:pt x="3062" y="10699"/>
                    <a:pt x="4203" y="9921"/>
                    <a:pt x="5204" y="8676"/>
                  </a:cubicBezTo>
                  <a:cubicBezTo>
                    <a:pt x="5456" y="8357"/>
                    <a:pt x="5804" y="8031"/>
                    <a:pt x="6005" y="7668"/>
                  </a:cubicBezTo>
                  <a:cubicBezTo>
                    <a:pt x="6027" y="7631"/>
                    <a:pt x="6034" y="7594"/>
                    <a:pt x="6027" y="7549"/>
                  </a:cubicBezTo>
                  <a:cubicBezTo>
                    <a:pt x="6005" y="7497"/>
                    <a:pt x="5930" y="7483"/>
                    <a:pt x="5871" y="7483"/>
                  </a:cubicBezTo>
                  <a:cubicBezTo>
                    <a:pt x="5664" y="7483"/>
                    <a:pt x="5456" y="7527"/>
                    <a:pt x="5256" y="7542"/>
                  </a:cubicBezTo>
                  <a:cubicBezTo>
                    <a:pt x="5246" y="7543"/>
                    <a:pt x="5231" y="7544"/>
                    <a:pt x="5213" y="7544"/>
                  </a:cubicBezTo>
                  <a:cubicBezTo>
                    <a:pt x="5012" y="7544"/>
                    <a:pt x="4369" y="7469"/>
                    <a:pt x="4722" y="7319"/>
                  </a:cubicBezTo>
                  <a:lnTo>
                    <a:pt x="5864" y="6845"/>
                  </a:lnTo>
                  <a:cubicBezTo>
                    <a:pt x="6160" y="6719"/>
                    <a:pt x="6494" y="6578"/>
                    <a:pt x="6679" y="6297"/>
                  </a:cubicBezTo>
                  <a:cubicBezTo>
                    <a:pt x="6887" y="5970"/>
                    <a:pt x="7005" y="5541"/>
                    <a:pt x="7139" y="5185"/>
                  </a:cubicBezTo>
                  <a:cubicBezTo>
                    <a:pt x="7420" y="4414"/>
                    <a:pt x="7724" y="3599"/>
                    <a:pt x="7872" y="2791"/>
                  </a:cubicBezTo>
                  <a:cubicBezTo>
                    <a:pt x="7880" y="2754"/>
                    <a:pt x="7872" y="2702"/>
                    <a:pt x="7835" y="2687"/>
                  </a:cubicBezTo>
                  <a:lnTo>
                    <a:pt x="7791" y="2687"/>
                  </a:lnTo>
                  <a:cubicBezTo>
                    <a:pt x="7732" y="2703"/>
                    <a:pt x="7186" y="2860"/>
                    <a:pt x="6914" y="2860"/>
                  </a:cubicBezTo>
                  <a:cubicBezTo>
                    <a:pt x="6807" y="2860"/>
                    <a:pt x="6743" y="2835"/>
                    <a:pt x="6768" y="2768"/>
                  </a:cubicBezTo>
                  <a:cubicBezTo>
                    <a:pt x="6790" y="2731"/>
                    <a:pt x="6820" y="2702"/>
                    <a:pt x="6864" y="2694"/>
                  </a:cubicBezTo>
                  <a:cubicBezTo>
                    <a:pt x="7242" y="2516"/>
                    <a:pt x="7895" y="2301"/>
                    <a:pt x="8087" y="1886"/>
                  </a:cubicBezTo>
                  <a:cubicBezTo>
                    <a:pt x="8124" y="1797"/>
                    <a:pt x="8154" y="1701"/>
                    <a:pt x="8161" y="1605"/>
                  </a:cubicBezTo>
                  <a:cubicBezTo>
                    <a:pt x="8221" y="1241"/>
                    <a:pt x="8250" y="878"/>
                    <a:pt x="8265" y="508"/>
                  </a:cubicBezTo>
                  <a:cubicBezTo>
                    <a:pt x="8280" y="367"/>
                    <a:pt x="8258" y="226"/>
                    <a:pt x="8199" y="100"/>
                  </a:cubicBezTo>
                  <a:cubicBezTo>
                    <a:pt x="8184" y="70"/>
                    <a:pt x="8154" y="41"/>
                    <a:pt x="8124" y="26"/>
                  </a:cubicBezTo>
                  <a:cubicBezTo>
                    <a:pt x="8091" y="9"/>
                    <a:pt x="8058" y="1"/>
                    <a:pt x="80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1" name="Google Shape;821;p48"/>
            <p:cNvSpPr/>
            <p:nvPr/>
          </p:nvSpPr>
          <p:spPr>
            <a:xfrm>
              <a:off x="8123161" y="3348325"/>
              <a:ext cx="250712" cy="495079"/>
            </a:xfrm>
            <a:custGeom>
              <a:avLst/>
              <a:gdLst/>
              <a:ahLst/>
              <a:cxnLst/>
              <a:rect l="l" t="t" r="r" b="b"/>
              <a:pathLst>
                <a:path w="5019" h="9911" extrusionOk="0">
                  <a:moveTo>
                    <a:pt x="201" y="1443"/>
                  </a:moveTo>
                  <a:cubicBezTo>
                    <a:pt x="201" y="1443"/>
                    <a:pt x="202" y="1444"/>
                    <a:pt x="202" y="1444"/>
                  </a:cubicBezTo>
                  <a:lnTo>
                    <a:pt x="202" y="1444"/>
                  </a:lnTo>
                  <a:cubicBezTo>
                    <a:pt x="202" y="1444"/>
                    <a:pt x="201" y="1443"/>
                    <a:pt x="201" y="1443"/>
                  </a:cubicBezTo>
                  <a:close/>
                  <a:moveTo>
                    <a:pt x="898" y="0"/>
                  </a:moveTo>
                  <a:cubicBezTo>
                    <a:pt x="881" y="0"/>
                    <a:pt x="863" y="4"/>
                    <a:pt x="846" y="13"/>
                  </a:cubicBezTo>
                  <a:cubicBezTo>
                    <a:pt x="816" y="27"/>
                    <a:pt x="794" y="50"/>
                    <a:pt x="779" y="79"/>
                  </a:cubicBezTo>
                  <a:cubicBezTo>
                    <a:pt x="668" y="228"/>
                    <a:pt x="572" y="398"/>
                    <a:pt x="483" y="546"/>
                  </a:cubicBezTo>
                  <a:cubicBezTo>
                    <a:pt x="401" y="695"/>
                    <a:pt x="245" y="865"/>
                    <a:pt x="305" y="1050"/>
                  </a:cubicBezTo>
                  <a:cubicBezTo>
                    <a:pt x="364" y="1169"/>
                    <a:pt x="438" y="1287"/>
                    <a:pt x="520" y="1406"/>
                  </a:cubicBezTo>
                  <a:cubicBezTo>
                    <a:pt x="586" y="1532"/>
                    <a:pt x="660" y="1658"/>
                    <a:pt x="727" y="1792"/>
                  </a:cubicBezTo>
                  <a:cubicBezTo>
                    <a:pt x="535" y="1695"/>
                    <a:pt x="365" y="1577"/>
                    <a:pt x="202" y="1444"/>
                  </a:cubicBezTo>
                  <a:lnTo>
                    <a:pt x="202" y="1444"/>
                  </a:lnTo>
                  <a:cubicBezTo>
                    <a:pt x="226" y="1473"/>
                    <a:pt x="89" y="1948"/>
                    <a:pt x="75" y="1999"/>
                  </a:cubicBezTo>
                  <a:cubicBezTo>
                    <a:pt x="1" y="2473"/>
                    <a:pt x="1" y="2955"/>
                    <a:pt x="75" y="3430"/>
                  </a:cubicBezTo>
                  <a:cubicBezTo>
                    <a:pt x="82" y="3578"/>
                    <a:pt x="119" y="3726"/>
                    <a:pt x="171" y="3867"/>
                  </a:cubicBezTo>
                  <a:cubicBezTo>
                    <a:pt x="275" y="4126"/>
                    <a:pt x="438" y="4349"/>
                    <a:pt x="646" y="4527"/>
                  </a:cubicBezTo>
                  <a:cubicBezTo>
                    <a:pt x="720" y="4586"/>
                    <a:pt x="794" y="4630"/>
                    <a:pt x="861" y="4697"/>
                  </a:cubicBezTo>
                  <a:cubicBezTo>
                    <a:pt x="898" y="4727"/>
                    <a:pt x="1157" y="4942"/>
                    <a:pt x="1157" y="4979"/>
                  </a:cubicBezTo>
                  <a:cubicBezTo>
                    <a:pt x="1152" y="5013"/>
                    <a:pt x="1119" y="5024"/>
                    <a:pt x="1082" y="5024"/>
                  </a:cubicBezTo>
                  <a:cubicBezTo>
                    <a:pt x="1063" y="5024"/>
                    <a:pt x="1042" y="5021"/>
                    <a:pt x="1024" y="5016"/>
                  </a:cubicBezTo>
                  <a:cubicBezTo>
                    <a:pt x="720" y="4882"/>
                    <a:pt x="446" y="4779"/>
                    <a:pt x="186" y="4579"/>
                  </a:cubicBezTo>
                  <a:lnTo>
                    <a:pt x="134" y="4564"/>
                  </a:lnTo>
                  <a:lnTo>
                    <a:pt x="119" y="4608"/>
                  </a:lnTo>
                  <a:cubicBezTo>
                    <a:pt x="112" y="4845"/>
                    <a:pt x="134" y="5090"/>
                    <a:pt x="186" y="5327"/>
                  </a:cubicBezTo>
                  <a:cubicBezTo>
                    <a:pt x="290" y="5787"/>
                    <a:pt x="453" y="6224"/>
                    <a:pt x="668" y="6639"/>
                  </a:cubicBezTo>
                  <a:cubicBezTo>
                    <a:pt x="779" y="6854"/>
                    <a:pt x="1068" y="6832"/>
                    <a:pt x="1291" y="6899"/>
                  </a:cubicBezTo>
                  <a:cubicBezTo>
                    <a:pt x="1513" y="6958"/>
                    <a:pt x="1757" y="7047"/>
                    <a:pt x="1898" y="7247"/>
                  </a:cubicBezTo>
                  <a:lnTo>
                    <a:pt x="1913" y="7284"/>
                  </a:lnTo>
                  <a:cubicBezTo>
                    <a:pt x="1935" y="7358"/>
                    <a:pt x="1832" y="7403"/>
                    <a:pt x="1757" y="7417"/>
                  </a:cubicBezTo>
                  <a:cubicBezTo>
                    <a:pt x="1696" y="7425"/>
                    <a:pt x="1634" y="7429"/>
                    <a:pt x="1572" y="7429"/>
                  </a:cubicBezTo>
                  <a:cubicBezTo>
                    <a:pt x="1336" y="7429"/>
                    <a:pt x="1100" y="7373"/>
                    <a:pt x="883" y="7262"/>
                  </a:cubicBezTo>
                  <a:lnTo>
                    <a:pt x="861" y="7254"/>
                  </a:lnTo>
                  <a:lnTo>
                    <a:pt x="853" y="7321"/>
                  </a:lnTo>
                  <a:cubicBezTo>
                    <a:pt x="950" y="7536"/>
                    <a:pt x="1061" y="7736"/>
                    <a:pt x="1187" y="7929"/>
                  </a:cubicBezTo>
                  <a:cubicBezTo>
                    <a:pt x="1328" y="8107"/>
                    <a:pt x="1476" y="8270"/>
                    <a:pt x="1646" y="8418"/>
                  </a:cubicBezTo>
                  <a:cubicBezTo>
                    <a:pt x="1676" y="8448"/>
                    <a:pt x="1706" y="8477"/>
                    <a:pt x="1735" y="8507"/>
                  </a:cubicBezTo>
                  <a:cubicBezTo>
                    <a:pt x="2195" y="8929"/>
                    <a:pt x="2721" y="9270"/>
                    <a:pt x="3247" y="9604"/>
                  </a:cubicBezTo>
                  <a:cubicBezTo>
                    <a:pt x="3403" y="9708"/>
                    <a:pt x="3573" y="9797"/>
                    <a:pt x="3744" y="9871"/>
                  </a:cubicBezTo>
                  <a:cubicBezTo>
                    <a:pt x="3820" y="9896"/>
                    <a:pt x="3898" y="9911"/>
                    <a:pt x="3976" y="9911"/>
                  </a:cubicBezTo>
                  <a:cubicBezTo>
                    <a:pt x="4013" y="9911"/>
                    <a:pt x="4049" y="9908"/>
                    <a:pt x="4085" y="9900"/>
                  </a:cubicBezTo>
                  <a:cubicBezTo>
                    <a:pt x="4359" y="9834"/>
                    <a:pt x="4493" y="9530"/>
                    <a:pt x="4582" y="9263"/>
                  </a:cubicBezTo>
                  <a:cubicBezTo>
                    <a:pt x="4960" y="8092"/>
                    <a:pt x="5019" y="7032"/>
                    <a:pt x="4730" y="5846"/>
                  </a:cubicBezTo>
                  <a:cubicBezTo>
                    <a:pt x="4656" y="5535"/>
                    <a:pt x="4626" y="5171"/>
                    <a:pt x="4493" y="4882"/>
                  </a:cubicBezTo>
                  <a:cubicBezTo>
                    <a:pt x="4485" y="4853"/>
                    <a:pt x="4463" y="4831"/>
                    <a:pt x="4433" y="4816"/>
                  </a:cubicBezTo>
                  <a:cubicBezTo>
                    <a:pt x="4426" y="4813"/>
                    <a:pt x="4420" y="4812"/>
                    <a:pt x="4413" y="4812"/>
                  </a:cubicBezTo>
                  <a:cubicBezTo>
                    <a:pt x="4378" y="4812"/>
                    <a:pt x="4347" y="4844"/>
                    <a:pt x="4322" y="4875"/>
                  </a:cubicBezTo>
                  <a:cubicBezTo>
                    <a:pt x="4226" y="5001"/>
                    <a:pt x="4152" y="5149"/>
                    <a:pt x="4070" y="5283"/>
                  </a:cubicBezTo>
                  <a:cubicBezTo>
                    <a:pt x="4037" y="5338"/>
                    <a:pt x="3791" y="5606"/>
                    <a:pt x="3705" y="5606"/>
                  </a:cubicBezTo>
                  <a:cubicBezTo>
                    <a:pt x="3675" y="5606"/>
                    <a:pt x="3664" y="5576"/>
                    <a:pt x="3685" y="5498"/>
                  </a:cubicBezTo>
                  <a:lnTo>
                    <a:pt x="3929" y="4579"/>
                  </a:lnTo>
                  <a:cubicBezTo>
                    <a:pt x="3996" y="4341"/>
                    <a:pt x="4063" y="4067"/>
                    <a:pt x="3981" y="3822"/>
                  </a:cubicBezTo>
                  <a:cubicBezTo>
                    <a:pt x="3877" y="3548"/>
                    <a:pt x="3670" y="3274"/>
                    <a:pt x="3514" y="3029"/>
                  </a:cubicBezTo>
                  <a:cubicBezTo>
                    <a:pt x="3181" y="2496"/>
                    <a:pt x="2825" y="1925"/>
                    <a:pt x="2402" y="1458"/>
                  </a:cubicBezTo>
                  <a:lnTo>
                    <a:pt x="2328" y="1436"/>
                  </a:lnTo>
                  <a:lnTo>
                    <a:pt x="2306" y="1465"/>
                  </a:lnTo>
                  <a:cubicBezTo>
                    <a:pt x="2286" y="1512"/>
                    <a:pt x="2035" y="2148"/>
                    <a:pt x="1911" y="2148"/>
                  </a:cubicBezTo>
                  <a:cubicBezTo>
                    <a:pt x="1898" y="2148"/>
                    <a:pt x="1886" y="2141"/>
                    <a:pt x="1876" y="2125"/>
                  </a:cubicBezTo>
                  <a:cubicBezTo>
                    <a:pt x="1869" y="2088"/>
                    <a:pt x="1869" y="2058"/>
                    <a:pt x="1876" y="2029"/>
                  </a:cubicBezTo>
                  <a:cubicBezTo>
                    <a:pt x="1950" y="1710"/>
                    <a:pt x="2121" y="1221"/>
                    <a:pt x="1965" y="902"/>
                  </a:cubicBezTo>
                  <a:cubicBezTo>
                    <a:pt x="1928" y="843"/>
                    <a:pt x="1883" y="783"/>
                    <a:pt x="1832" y="732"/>
                  </a:cubicBezTo>
                  <a:cubicBezTo>
                    <a:pt x="1639" y="524"/>
                    <a:pt x="1431" y="331"/>
                    <a:pt x="1209" y="153"/>
                  </a:cubicBezTo>
                  <a:cubicBezTo>
                    <a:pt x="1135" y="79"/>
                    <a:pt x="1038" y="27"/>
                    <a:pt x="935" y="5"/>
                  </a:cubicBezTo>
                  <a:cubicBezTo>
                    <a:pt x="922" y="2"/>
                    <a:pt x="910" y="0"/>
                    <a:pt x="8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2" name="Google Shape;822;p48"/>
            <p:cNvSpPr/>
            <p:nvPr/>
          </p:nvSpPr>
          <p:spPr>
            <a:xfrm>
              <a:off x="8335307" y="3085775"/>
              <a:ext cx="278136" cy="713372"/>
            </a:xfrm>
            <a:custGeom>
              <a:avLst/>
              <a:gdLst/>
              <a:ahLst/>
              <a:cxnLst/>
              <a:rect l="l" t="t" r="r" b="b"/>
              <a:pathLst>
                <a:path w="5568" h="14281" extrusionOk="0">
                  <a:moveTo>
                    <a:pt x="3557" y="1"/>
                  </a:moveTo>
                  <a:cubicBezTo>
                    <a:pt x="3530" y="1"/>
                    <a:pt x="3501" y="5"/>
                    <a:pt x="3470" y="13"/>
                  </a:cubicBezTo>
                  <a:cubicBezTo>
                    <a:pt x="3337" y="65"/>
                    <a:pt x="3225" y="154"/>
                    <a:pt x="3144" y="265"/>
                  </a:cubicBezTo>
                  <a:cubicBezTo>
                    <a:pt x="2477" y="992"/>
                    <a:pt x="1891" y="1777"/>
                    <a:pt x="1380" y="2622"/>
                  </a:cubicBezTo>
                  <a:cubicBezTo>
                    <a:pt x="1343" y="2674"/>
                    <a:pt x="1320" y="2734"/>
                    <a:pt x="1306" y="2800"/>
                  </a:cubicBezTo>
                  <a:cubicBezTo>
                    <a:pt x="1283" y="2993"/>
                    <a:pt x="1483" y="3312"/>
                    <a:pt x="1565" y="3490"/>
                  </a:cubicBezTo>
                  <a:cubicBezTo>
                    <a:pt x="1684" y="3764"/>
                    <a:pt x="1832" y="4023"/>
                    <a:pt x="1943" y="4298"/>
                  </a:cubicBezTo>
                  <a:cubicBezTo>
                    <a:pt x="1965" y="4342"/>
                    <a:pt x="1973" y="4387"/>
                    <a:pt x="1958" y="4424"/>
                  </a:cubicBezTo>
                  <a:cubicBezTo>
                    <a:pt x="1940" y="4465"/>
                    <a:pt x="1899" y="4487"/>
                    <a:pt x="1857" y="4487"/>
                  </a:cubicBezTo>
                  <a:cubicBezTo>
                    <a:pt x="1846" y="4487"/>
                    <a:pt x="1835" y="4486"/>
                    <a:pt x="1824" y="4483"/>
                  </a:cubicBezTo>
                  <a:cubicBezTo>
                    <a:pt x="1765" y="4468"/>
                    <a:pt x="1721" y="4431"/>
                    <a:pt x="1684" y="4394"/>
                  </a:cubicBezTo>
                  <a:cubicBezTo>
                    <a:pt x="1626" y="4329"/>
                    <a:pt x="1113" y="3489"/>
                    <a:pt x="1063" y="3489"/>
                  </a:cubicBezTo>
                  <a:cubicBezTo>
                    <a:pt x="1062" y="3489"/>
                    <a:pt x="1062" y="3489"/>
                    <a:pt x="1061" y="3490"/>
                  </a:cubicBezTo>
                  <a:cubicBezTo>
                    <a:pt x="157" y="4564"/>
                    <a:pt x="105" y="6291"/>
                    <a:pt x="90" y="7626"/>
                  </a:cubicBezTo>
                  <a:cubicBezTo>
                    <a:pt x="83" y="7796"/>
                    <a:pt x="97" y="7959"/>
                    <a:pt x="134" y="8122"/>
                  </a:cubicBezTo>
                  <a:cubicBezTo>
                    <a:pt x="268" y="8656"/>
                    <a:pt x="816" y="9086"/>
                    <a:pt x="1194" y="9456"/>
                  </a:cubicBezTo>
                  <a:cubicBezTo>
                    <a:pt x="1402" y="9664"/>
                    <a:pt x="1669" y="9864"/>
                    <a:pt x="1839" y="10101"/>
                  </a:cubicBezTo>
                  <a:cubicBezTo>
                    <a:pt x="1965" y="10287"/>
                    <a:pt x="1936" y="10531"/>
                    <a:pt x="1780" y="10680"/>
                  </a:cubicBezTo>
                  <a:cubicBezTo>
                    <a:pt x="1765" y="10702"/>
                    <a:pt x="1735" y="10717"/>
                    <a:pt x="1713" y="10724"/>
                  </a:cubicBezTo>
                  <a:cubicBezTo>
                    <a:pt x="1676" y="10724"/>
                    <a:pt x="1632" y="10717"/>
                    <a:pt x="1602" y="10694"/>
                  </a:cubicBezTo>
                  <a:cubicBezTo>
                    <a:pt x="1231" y="10509"/>
                    <a:pt x="1068" y="10175"/>
                    <a:pt x="831" y="9864"/>
                  </a:cubicBezTo>
                  <a:cubicBezTo>
                    <a:pt x="698" y="9681"/>
                    <a:pt x="451" y="9252"/>
                    <a:pt x="167" y="9252"/>
                  </a:cubicBezTo>
                  <a:cubicBezTo>
                    <a:pt x="151" y="9252"/>
                    <a:pt x="135" y="9254"/>
                    <a:pt x="120" y="9256"/>
                  </a:cubicBezTo>
                  <a:cubicBezTo>
                    <a:pt x="8" y="9279"/>
                    <a:pt x="1" y="9442"/>
                    <a:pt x="31" y="9560"/>
                  </a:cubicBezTo>
                  <a:cubicBezTo>
                    <a:pt x="157" y="10072"/>
                    <a:pt x="327" y="10576"/>
                    <a:pt x="535" y="11065"/>
                  </a:cubicBezTo>
                  <a:cubicBezTo>
                    <a:pt x="638" y="11317"/>
                    <a:pt x="750" y="11562"/>
                    <a:pt x="861" y="11806"/>
                  </a:cubicBezTo>
                  <a:cubicBezTo>
                    <a:pt x="1224" y="12636"/>
                    <a:pt x="1602" y="13355"/>
                    <a:pt x="2232" y="14008"/>
                  </a:cubicBezTo>
                  <a:cubicBezTo>
                    <a:pt x="2328" y="14126"/>
                    <a:pt x="2462" y="14208"/>
                    <a:pt x="2610" y="14260"/>
                  </a:cubicBezTo>
                  <a:cubicBezTo>
                    <a:pt x="2662" y="14274"/>
                    <a:pt x="2713" y="14280"/>
                    <a:pt x="2762" y="14280"/>
                  </a:cubicBezTo>
                  <a:cubicBezTo>
                    <a:pt x="3290" y="14280"/>
                    <a:pt x="3669" y="13535"/>
                    <a:pt x="3892" y="13155"/>
                  </a:cubicBezTo>
                  <a:cubicBezTo>
                    <a:pt x="4456" y="12184"/>
                    <a:pt x="4871" y="11132"/>
                    <a:pt x="5115" y="10035"/>
                  </a:cubicBezTo>
                  <a:cubicBezTo>
                    <a:pt x="5123" y="9991"/>
                    <a:pt x="5276" y="9086"/>
                    <a:pt x="5221" y="9086"/>
                  </a:cubicBezTo>
                  <a:lnTo>
                    <a:pt x="5221" y="9086"/>
                  </a:lnTo>
                  <a:cubicBezTo>
                    <a:pt x="5220" y="9086"/>
                    <a:pt x="5220" y="9086"/>
                    <a:pt x="5219" y="9086"/>
                  </a:cubicBezTo>
                  <a:cubicBezTo>
                    <a:pt x="5064" y="9123"/>
                    <a:pt x="4945" y="9249"/>
                    <a:pt x="4819" y="9345"/>
                  </a:cubicBezTo>
                  <a:cubicBezTo>
                    <a:pt x="4634" y="9479"/>
                    <a:pt x="4419" y="9560"/>
                    <a:pt x="4196" y="9568"/>
                  </a:cubicBezTo>
                  <a:cubicBezTo>
                    <a:pt x="4187" y="9569"/>
                    <a:pt x="4177" y="9570"/>
                    <a:pt x="4167" y="9570"/>
                  </a:cubicBezTo>
                  <a:cubicBezTo>
                    <a:pt x="4131" y="9570"/>
                    <a:pt x="4095" y="9558"/>
                    <a:pt x="4078" y="9523"/>
                  </a:cubicBezTo>
                  <a:cubicBezTo>
                    <a:pt x="4070" y="9494"/>
                    <a:pt x="4078" y="9456"/>
                    <a:pt x="4100" y="9434"/>
                  </a:cubicBezTo>
                  <a:cubicBezTo>
                    <a:pt x="4241" y="9190"/>
                    <a:pt x="4456" y="8997"/>
                    <a:pt x="4641" y="8782"/>
                  </a:cubicBezTo>
                  <a:cubicBezTo>
                    <a:pt x="4967" y="8397"/>
                    <a:pt x="5301" y="7841"/>
                    <a:pt x="5427" y="7344"/>
                  </a:cubicBezTo>
                  <a:cubicBezTo>
                    <a:pt x="5568" y="6751"/>
                    <a:pt x="5330" y="6091"/>
                    <a:pt x="5227" y="5513"/>
                  </a:cubicBezTo>
                  <a:cubicBezTo>
                    <a:pt x="5215" y="5465"/>
                    <a:pt x="5178" y="5407"/>
                    <a:pt x="5145" y="5407"/>
                  </a:cubicBezTo>
                  <a:cubicBezTo>
                    <a:pt x="5137" y="5407"/>
                    <a:pt x="5130" y="5410"/>
                    <a:pt x="5123" y="5417"/>
                  </a:cubicBezTo>
                  <a:cubicBezTo>
                    <a:pt x="4893" y="5832"/>
                    <a:pt x="4478" y="6188"/>
                    <a:pt x="3989" y="6225"/>
                  </a:cubicBezTo>
                  <a:cubicBezTo>
                    <a:pt x="4352" y="5765"/>
                    <a:pt x="4641" y="5246"/>
                    <a:pt x="4841" y="4698"/>
                  </a:cubicBezTo>
                  <a:cubicBezTo>
                    <a:pt x="4945" y="4416"/>
                    <a:pt x="5027" y="4194"/>
                    <a:pt x="4967" y="3897"/>
                  </a:cubicBezTo>
                  <a:cubicBezTo>
                    <a:pt x="4901" y="3579"/>
                    <a:pt x="4834" y="3260"/>
                    <a:pt x="4767" y="2941"/>
                  </a:cubicBezTo>
                  <a:cubicBezTo>
                    <a:pt x="4760" y="2867"/>
                    <a:pt x="4715" y="2800"/>
                    <a:pt x="4641" y="2771"/>
                  </a:cubicBezTo>
                  <a:cubicBezTo>
                    <a:pt x="4448" y="3015"/>
                    <a:pt x="4204" y="3215"/>
                    <a:pt x="3929" y="3364"/>
                  </a:cubicBezTo>
                  <a:cubicBezTo>
                    <a:pt x="3884" y="3389"/>
                    <a:pt x="3835" y="3404"/>
                    <a:pt x="3786" y="3404"/>
                  </a:cubicBezTo>
                  <a:cubicBezTo>
                    <a:pt x="3762" y="3404"/>
                    <a:pt x="3738" y="3400"/>
                    <a:pt x="3715" y="3393"/>
                  </a:cubicBezTo>
                  <a:cubicBezTo>
                    <a:pt x="3900" y="3141"/>
                    <a:pt x="4063" y="2882"/>
                    <a:pt x="4204" y="2600"/>
                  </a:cubicBezTo>
                  <a:cubicBezTo>
                    <a:pt x="4315" y="2385"/>
                    <a:pt x="4485" y="2126"/>
                    <a:pt x="4471" y="1859"/>
                  </a:cubicBezTo>
                  <a:cubicBezTo>
                    <a:pt x="4456" y="1763"/>
                    <a:pt x="4434" y="1659"/>
                    <a:pt x="4396" y="1562"/>
                  </a:cubicBezTo>
                  <a:cubicBezTo>
                    <a:pt x="4270" y="1184"/>
                    <a:pt x="4122" y="821"/>
                    <a:pt x="3952" y="465"/>
                  </a:cubicBezTo>
                  <a:cubicBezTo>
                    <a:pt x="3872" y="280"/>
                    <a:pt x="3781" y="1"/>
                    <a:pt x="3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3" name="Google Shape;823;p48"/>
            <p:cNvSpPr/>
            <p:nvPr/>
          </p:nvSpPr>
          <p:spPr>
            <a:xfrm>
              <a:off x="7745125" y="3713427"/>
              <a:ext cx="542484" cy="358060"/>
            </a:xfrm>
            <a:custGeom>
              <a:avLst/>
              <a:gdLst/>
              <a:ahLst/>
              <a:cxnLst/>
              <a:rect l="l" t="t" r="r" b="b"/>
              <a:pathLst>
                <a:path w="10860" h="7168" extrusionOk="0">
                  <a:moveTo>
                    <a:pt x="5511" y="0"/>
                  </a:moveTo>
                  <a:cubicBezTo>
                    <a:pt x="5320" y="0"/>
                    <a:pt x="5128" y="24"/>
                    <a:pt x="4945" y="64"/>
                  </a:cubicBezTo>
                  <a:cubicBezTo>
                    <a:pt x="5338" y="457"/>
                    <a:pt x="5797" y="1013"/>
                    <a:pt x="5990" y="1546"/>
                  </a:cubicBezTo>
                  <a:cubicBezTo>
                    <a:pt x="6020" y="1606"/>
                    <a:pt x="6027" y="1672"/>
                    <a:pt x="6020" y="1739"/>
                  </a:cubicBezTo>
                  <a:cubicBezTo>
                    <a:pt x="5945" y="1732"/>
                    <a:pt x="5886" y="1709"/>
                    <a:pt x="5834" y="1658"/>
                  </a:cubicBezTo>
                  <a:cubicBezTo>
                    <a:pt x="5256" y="1228"/>
                    <a:pt x="4752" y="679"/>
                    <a:pt x="4100" y="353"/>
                  </a:cubicBezTo>
                  <a:cubicBezTo>
                    <a:pt x="3976" y="293"/>
                    <a:pt x="3894" y="265"/>
                    <a:pt x="3804" y="265"/>
                  </a:cubicBezTo>
                  <a:cubicBezTo>
                    <a:pt x="3738" y="265"/>
                    <a:pt x="3668" y="280"/>
                    <a:pt x="3574" y="309"/>
                  </a:cubicBezTo>
                  <a:cubicBezTo>
                    <a:pt x="3388" y="375"/>
                    <a:pt x="3210" y="442"/>
                    <a:pt x="3025" y="516"/>
                  </a:cubicBezTo>
                  <a:cubicBezTo>
                    <a:pt x="2662" y="657"/>
                    <a:pt x="2299" y="820"/>
                    <a:pt x="1928" y="946"/>
                  </a:cubicBezTo>
                  <a:cubicBezTo>
                    <a:pt x="1898" y="953"/>
                    <a:pt x="1869" y="968"/>
                    <a:pt x="1854" y="998"/>
                  </a:cubicBezTo>
                  <a:cubicBezTo>
                    <a:pt x="1847" y="1035"/>
                    <a:pt x="1876" y="1065"/>
                    <a:pt x="1898" y="1087"/>
                  </a:cubicBezTo>
                  <a:lnTo>
                    <a:pt x="2417" y="1613"/>
                  </a:lnTo>
                  <a:cubicBezTo>
                    <a:pt x="2278" y="1650"/>
                    <a:pt x="2132" y="1667"/>
                    <a:pt x="1986" y="1667"/>
                  </a:cubicBezTo>
                  <a:cubicBezTo>
                    <a:pt x="1900" y="1667"/>
                    <a:pt x="1813" y="1661"/>
                    <a:pt x="1728" y="1650"/>
                  </a:cubicBezTo>
                  <a:cubicBezTo>
                    <a:pt x="1565" y="1629"/>
                    <a:pt x="1328" y="1486"/>
                    <a:pt x="1171" y="1486"/>
                  </a:cubicBezTo>
                  <a:cubicBezTo>
                    <a:pt x="1164" y="1486"/>
                    <a:pt x="1157" y="1486"/>
                    <a:pt x="1150" y="1487"/>
                  </a:cubicBezTo>
                  <a:cubicBezTo>
                    <a:pt x="853" y="1517"/>
                    <a:pt x="379" y="2058"/>
                    <a:pt x="164" y="2251"/>
                  </a:cubicBezTo>
                  <a:cubicBezTo>
                    <a:pt x="90" y="2310"/>
                    <a:pt x="31" y="2391"/>
                    <a:pt x="8" y="2488"/>
                  </a:cubicBezTo>
                  <a:cubicBezTo>
                    <a:pt x="1" y="2562"/>
                    <a:pt x="16" y="2643"/>
                    <a:pt x="60" y="2710"/>
                  </a:cubicBezTo>
                  <a:cubicBezTo>
                    <a:pt x="370" y="3306"/>
                    <a:pt x="1211" y="3825"/>
                    <a:pt x="1937" y="3825"/>
                  </a:cubicBezTo>
                  <a:cubicBezTo>
                    <a:pt x="2115" y="3825"/>
                    <a:pt x="2285" y="3794"/>
                    <a:pt x="2439" y="3726"/>
                  </a:cubicBezTo>
                  <a:cubicBezTo>
                    <a:pt x="2539" y="3688"/>
                    <a:pt x="2930" y="3469"/>
                    <a:pt x="3120" y="3469"/>
                  </a:cubicBezTo>
                  <a:cubicBezTo>
                    <a:pt x="3156" y="3469"/>
                    <a:pt x="3185" y="3477"/>
                    <a:pt x="3203" y="3496"/>
                  </a:cubicBezTo>
                  <a:cubicBezTo>
                    <a:pt x="3277" y="3577"/>
                    <a:pt x="3047" y="3844"/>
                    <a:pt x="3018" y="3918"/>
                  </a:cubicBezTo>
                  <a:cubicBezTo>
                    <a:pt x="2928" y="4132"/>
                    <a:pt x="3056" y="4158"/>
                    <a:pt x="3220" y="4158"/>
                  </a:cubicBezTo>
                  <a:cubicBezTo>
                    <a:pt x="3272" y="4158"/>
                    <a:pt x="3327" y="4155"/>
                    <a:pt x="3381" y="4155"/>
                  </a:cubicBezTo>
                  <a:cubicBezTo>
                    <a:pt x="3922" y="4155"/>
                    <a:pt x="4470" y="4074"/>
                    <a:pt x="5004" y="4022"/>
                  </a:cubicBezTo>
                  <a:cubicBezTo>
                    <a:pt x="5079" y="4016"/>
                    <a:pt x="5155" y="4013"/>
                    <a:pt x="5231" y="4013"/>
                  </a:cubicBezTo>
                  <a:cubicBezTo>
                    <a:pt x="5688" y="4013"/>
                    <a:pt x="6159" y="4122"/>
                    <a:pt x="6598" y="4274"/>
                  </a:cubicBezTo>
                  <a:cubicBezTo>
                    <a:pt x="6702" y="4304"/>
                    <a:pt x="6805" y="4341"/>
                    <a:pt x="6902" y="4385"/>
                  </a:cubicBezTo>
                  <a:cubicBezTo>
                    <a:pt x="7140" y="4476"/>
                    <a:pt x="7425" y="4654"/>
                    <a:pt x="7687" y="4654"/>
                  </a:cubicBezTo>
                  <a:cubicBezTo>
                    <a:pt x="7702" y="4654"/>
                    <a:pt x="7717" y="4653"/>
                    <a:pt x="7732" y="4652"/>
                  </a:cubicBezTo>
                  <a:cubicBezTo>
                    <a:pt x="7998" y="4640"/>
                    <a:pt x="8254" y="4586"/>
                    <a:pt x="8526" y="4586"/>
                  </a:cubicBezTo>
                  <a:cubicBezTo>
                    <a:pt x="8579" y="4586"/>
                    <a:pt x="8633" y="4588"/>
                    <a:pt x="8688" y="4593"/>
                  </a:cubicBezTo>
                  <a:cubicBezTo>
                    <a:pt x="8784" y="4600"/>
                    <a:pt x="8881" y="4622"/>
                    <a:pt x="8970" y="4674"/>
                  </a:cubicBezTo>
                  <a:cubicBezTo>
                    <a:pt x="9103" y="4726"/>
                    <a:pt x="9088" y="4919"/>
                    <a:pt x="8955" y="4956"/>
                  </a:cubicBezTo>
                  <a:cubicBezTo>
                    <a:pt x="8867" y="4998"/>
                    <a:pt x="8766" y="5011"/>
                    <a:pt x="8658" y="5011"/>
                  </a:cubicBezTo>
                  <a:cubicBezTo>
                    <a:pt x="8488" y="5011"/>
                    <a:pt x="8304" y="4979"/>
                    <a:pt x="8138" y="4979"/>
                  </a:cubicBezTo>
                  <a:cubicBezTo>
                    <a:pt x="8098" y="4979"/>
                    <a:pt x="8059" y="4981"/>
                    <a:pt x="8021" y="4986"/>
                  </a:cubicBezTo>
                  <a:lnTo>
                    <a:pt x="7976" y="5000"/>
                  </a:lnTo>
                  <a:lnTo>
                    <a:pt x="7991" y="5060"/>
                  </a:lnTo>
                  <a:cubicBezTo>
                    <a:pt x="8206" y="5319"/>
                    <a:pt x="8510" y="5497"/>
                    <a:pt x="8755" y="5734"/>
                  </a:cubicBezTo>
                  <a:cubicBezTo>
                    <a:pt x="9111" y="6090"/>
                    <a:pt x="9429" y="6475"/>
                    <a:pt x="9763" y="6846"/>
                  </a:cubicBezTo>
                  <a:cubicBezTo>
                    <a:pt x="9892" y="6993"/>
                    <a:pt x="10137" y="7168"/>
                    <a:pt x="10355" y="7168"/>
                  </a:cubicBezTo>
                  <a:cubicBezTo>
                    <a:pt x="10413" y="7168"/>
                    <a:pt x="10468" y="7156"/>
                    <a:pt x="10519" y="7128"/>
                  </a:cubicBezTo>
                  <a:cubicBezTo>
                    <a:pt x="10860" y="6942"/>
                    <a:pt x="10749" y="6261"/>
                    <a:pt x="10704" y="5964"/>
                  </a:cubicBezTo>
                  <a:cubicBezTo>
                    <a:pt x="10571" y="5052"/>
                    <a:pt x="10326" y="4155"/>
                    <a:pt x="9963" y="3296"/>
                  </a:cubicBezTo>
                  <a:cubicBezTo>
                    <a:pt x="9822" y="2962"/>
                    <a:pt x="9748" y="2680"/>
                    <a:pt x="9526" y="2391"/>
                  </a:cubicBezTo>
                  <a:cubicBezTo>
                    <a:pt x="9214" y="2006"/>
                    <a:pt x="8896" y="1628"/>
                    <a:pt x="8584" y="1250"/>
                  </a:cubicBezTo>
                  <a:cubicBezTo>
                    <a:pt x="8461" y="1102"/>
                    <a:pt x="8292" y="939"/>
                    <a:pt x="8115" y="939"/>
                  </a:cubicBezTo>
                  <a:cubicBezTo>
                    <a:pt x="8079" y="939"/>
                    <a:pt x="8042" y="946"/>
                    <a:pt x="8006" y="961"/>
                  </a:cubicBezTo>
                  <a:cubicBezTo>
                    <a:pt x="8140" y="1250"/>
                    <a:pt x="8273" y="1583"/>
                    <a:pt x="8147" y="1880"/>
                  </a:cubicBezTo>
                  <a:cubicBezTo>
                    <a:pt x="7665" y="1294"/>
                    <a:pt x="7102" y="709"/>
                    <a:pt x="6479" y="271"/>
                  </a:cubicBezTo>
                  <a:cubicBezTo>
                    <a:pt x="6194" y="76"/>
                    <a:pt x="5853" y="0"/>
                    <a:pt x="55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4" name="Google Shape;824;p48"/>
            <p:cNvSpPr/>
            <p:nvPr/>
          </p:nvSpPr>
          <p:spPr>
            <a:xfrm>
              <a:off x="8443053" y="3149814"/>
              <a:ext cx="63789" cy="1169638"/>
            </a:xfrm>
            <a:custGeom>
              <a:avLst/>
              <a:gdLst/>
              <a:ahLst/>
              <a:cxnLst/>
              <a:rect l="l" t="t" r="r" b="b"/>
              <a:pathLst>
                <a:path w="1277" h="23415" extrusionOk="0">
                  <a:moveTo>
                    <a:pt x="1150" y="1"/>
                  </a:moveTo>
                  <a:cubicBezTo>
                    <a:pt x="1109" y="1"/>
                    <a:pt x="1073" y="20"/>
                    <a:pt x="1076" y="66"/>
                  </a:cubicBezTo>
                  <a:cubicBezTo>
                    <a:pt x="757" y="1711"/>
                    <a:pt x="646" y="3408"/>
                    <a:pt x="557" y="5054"/>
                  </a:cubicBezTo>
                  <a:cubicBezTo>
                    <a:pt x="535" y="5373"/>
                    <a:pt x="520" y="5699"/>
                    <a:pt x="498" y="6018"/>
                  </a:cubicBezTo>
                  <a:cubicBezTo>
                    <a:pt x="164" y="11184"/>
                    <a:pt x="97" y="16506"/>
                    <a:pt x="23" y="21650"/>
                  </a:cubicBezTo>
                  <a:lnTo>
                    <a:pt x="1" y="23318"/>
                  </a:lnTo>
                  <a:cubicBezTo>
                    <a:pt x="1" y="23370"/>
                    <a:pt x="38" y="23414"/>
                    <a:pt x="90" y="23414"/>
                  </a:cubicBezTo>
                  <a:cubicBezTo>
                    <a:pt x="134" y="23414"/>
                    <a:pt x="179" y="23370"/>
                    <a:pt x="179" y="23325"/>
                  </a:cubicBezTo>
                  <a:lnTo>
                    <a:pt x="201" y="21657"/>
                  </a:lnTo>
                  <a:cubicBezTo>
                    <a:pt x="275" y="16513"/>
                    <a:pt x="349" y="11191"/>
                    <a:pt x="675" y="6032"/>
                  </a:cubicBezTo>
                  <a:cubicBezTo>
                    <a:pt x="698" y="5714"/>
                    <a:pt x="720" y="5388"/>
                    <a:pt x="735" y="5069"/>
                  </a:cubicBezTo>
                  <a:cubicBezTo>
                    <a:pt x="831" y="3431"/>
                    <a:pt x="935" y="1733"/>
                    <a:pt x="1246" y="103"/>
                  </a:cubicBezTo>
                  <a:cubicBezTo>
                    <a:pt x="1277" y="41"/>
                    <a:pt x="1209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5" name="Google Shape;825;p48"/>
            <p:cNvSpPr/>
            <p:nvPr/>
          </p:nvSpPr>
          <p:spPr>
            <a:xfrm>
              <a:off x="8443453" y="3520361"/>
              <a:ext cx="413657" cy="695039"/>
            </a:xfrm>
            <a:custGeom>
              <a:avLst/>
              <a:gdLst/>
              <a:ahLst/>
              <a:cxnLst/>
              <a:rect l="l" t="t" r="r" b="b"/>
              <a:pathLst>
                <a:path w="8281" h="13914" extrusionOk="0">
                  <a:moveTo>
                    <a:pt x="8130" y="0"/>
                  </a:moveTo>
                  <a:cubicBezTo>
                    <a:pt x="8111" y="0"/>
                    <a:pt x="8093" y="9"/>
                    <a:pt x="8080" y="30"/>
                  </a:cubicBezTo>
                  <a:cubicBezTo>
                    <a:pt x="6679" y="1438"/>
                    <a:pt x="5745" y="2839"/>
                    <a:pt x="4670" y="4470"/>
                  </a:cubicBezTo>
                  <a:lnTo>
                    <a:pt x="4514" y="4707"/>
                  </a:lnTo>
                  <a:cubicBezTo>
                    <a:pt x="3914" y="5619"/>
                    <a:pt x="3395" y="6597"/>
                    <a:pt x="2891" y="7539"/>
                  </a:cubicBezTo>
                  <a:cubicBezTo>
                    <a:pt x="2528" y="8221"/>
                    <a:pt x="2157" y="8925"/>
                    <a:pt x="1757" y="9592"/>
                  </a:cubicBezTo>
                  <a:cubicBezTo>
                    <a:pt x="890" y="11045"/>
                    <a:pt x="304" y="12460"/>
                    <a:pt x="15" y="13809"/>
                  </a:cubicBezTo>
                  <a:cubicBezTo>
                    <a:pt x="0" y="13854"/>
                    <a:pt x="37" y="13906"/>
                    <a:pt x="82" y="13913"/>
                  </a:cubicBezTo>
                  <a:lnTo>
                    <a:pt x="104" y="13913"/>
                  </a:lnTo>
                  <a:cubicBezTo>
                    <a:pt x="141" y="13913"/>
                    <a:pt x="178" y="13891"/>
                    <a:pt x="186" y="13846"/>
                  </a:cubicBezTo>
                  <a:cubicBezTo>
                    <a:pt x="475" y="12520"/>
                    <a:pt x="1053" y="11119"/>
                    <a:pt x="1913" y="9681"/>
                  </a:cubicBezTo>
                  <a:cubicBezTo>
                    <a:pt x="2313" y="9006"/>
                    <a:pt x="2684" y="8310"/>
                    <a:pt x="3047" y="7628"/>
                  </a:cubicBezTo>
                  <a:cubicBezTo>
                    <a:pt x="3551" y="6686"/>
                    <a:pt x="4070" y="5708"/>
                    <a:pt x="4663" y="4811"/>
                  </a:cubicBezTo>
                  <a:lnTo>
                    <a:pt x="4818" y="4566"/>
                  </a:lnTo>
                  <a:cubicBezTo>
                    <a:pt x="5893" y="2951"/>
                    <a:pt x="6820" y="1550"/>
                    <a:pt x="8206" y="156"/>
                  </a:cubicBezTo>
                  <a:cubicBezTo>
                    <a:pt x="8281" y="110"/>
                    <a:pt x="8198" y="0"/>
                    <a:pt x="81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6" name="Google Shape;826;p48"/>
            <p:cNvSpPr/>
            <p:nvPr/>
          </p:nvSpPr>
          <p:spPr>
            <a:xfrm>
              <a:off x="8170516" y="3386139"/>
              <a:ext cx="228932" cy="807033"/>
            </a:xfrm>
            <a:custGeom>
              <a:avLst/>
              <a:gdLst/>
              <a:ahLst/>
              <a:cxnLst/>
              <a:rect l="l" t="t" r="r" b="b"/>
              <a:pathLst>
                <a:path w="4583" h="16156" extrusionOk="0">
                  <a:moveTo>
                    <a:pt x="142" y="0"/>
                  </a:moveTo>
                  <a:cubicBezTo>
                    <a:pt x="79" y="0"/>
                    <a:pt x="0" y="53"/>
                    <a:pt x="39" y="115"/>
                  </a:cubicBezTo>
                  <a:lnTo>
                    <a:pt x="1402" y="4244"/>
                  </a:lnTo>
                  <a:cubicBezTo>
                    <a:pt x="1751" y="5297"/>
                    <a:pt x="2114" y="6386"/>
                    <a:pt x="2514" y="7439"/>
                  </a:cubicBezTo>
                  <a:lnTo>
                    <a:pt x="2789" y="8150"/>
                  </a:lnTo>
                  <a:cubicBezTo>
                    <a:pt x="3048" y="8803"/>
                    <a:pt x="3315" y="9477"/>
                    <a:pt x="3522" y="10159"/>
                  </a:cubicBezTo>
                  <a:cubicBezTo>
                    <a:pt x="4101" y="12071"/>
                    <a:pt x="4249" y="14102"/>
                    <a:pt x="4397" y="16067"/>
                  </a:cubicBezTo>
                  <a:cubicBezTo>
                    <a:pt x="4404" y="16118"/>
                    <a:pt x="4441" y="16155"/>
                    <a:pt x="4493" y="16155"/>
                  </a:cubicBezTo>
                  <a:lnTo>
                    <a:pt x="4501" y="16148"/>
                  </a:lnTo>
                  <a:cubicBezTo>
                    <a:pt x="4545" y="16141"/>
                    <a:pt x="4582" y="16104"/>
                    <a:pt x="4582" y="16052"/>
                  </a:cubicBezTo>
                  <a:cubicBezTo>
                    <a:pt x="4434" y="14080"/>
                    <a:pt x="4278" y="12042"/>
                    <a:pt x="3693" y="10107"/>
                  </a:cubicBezTo>
                  <a:cubicBezTo>
                    <a:pt x="3485" y="9418"/>
                    <a:pt x="3218" y="8736"/>
                    <a:pt x="2959" y="8084"/>
                  </a:cubicBezTo>
                  <a:cubicBezTo>
                    <a:pt x="2870" y="7846"/>
                    <a:pt x="2774" y="7609"/>
                    <a:pt x="2685" y="7372"/>
                  </a:cubicBezTo>
                  <a:cubicBezTo>
                    <a:pt x="2277" y="6319"/>
                    <a:pt x="1921" y="5237"/>
                    <a:pt x="1573" y="4185"/>
                  </a:cubicBezTo>
                  <a:lnTo>
                    <a:pt x="209" y="56"/>
                  </a:lnTo>
                  <a:cubicBezTo>
                    <a:pt x="206" y="17"/>
                    <a:pt x="17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7" name="Google Shape;827;p48"/>
            <p:cNvSpPr/>
            <p:nvPr/>
          </p:nvSpPr>
          <p:spPr>
            <a:xfrm>
              <a:off x="7807365" y="3817928"/>
              <a:ext cx="510265" cy="404515"/>
            </a:xfrm>
            <a:custGeom>
              <a:avLst/>
              <a:gdLst/>
              <a:ahLst/>
              <a:cxnLst/>
              <a:rect l="l" t="t" r="r" b="b"/>
              <a:pathLst>
                <a:path w="10215" h="8098" extrusionOk="0">
                  <a:moveTo>
                    <a:pt x="3402" y="0"/>
                  </a:moveTo>
                  <a:cubicBezTo>
                    <a:pt x="2540" y="0"/>
                    <a:pt x="1674" y="150"/>
                    <a:pt x="830" y="299"/>
                  </a:cubicBezTo>
                  <a:cubicBezTo>
                    <a:pt x="586" y="344"/>
                    <a:pt x="334" y="381"/>
                    <a:pt x="89" y="425"/>
                  </a:cubicBezTo>
                  <a:cubicBezTo>
                    <a:pt x="0" y="462"/>
                    <a:pt x="22" y="596"/>
                    <a:pt x="119" y="603"/>
                  </a:cubicBezTo>
                  <a:cubicBezTo>
                    <a:pt x="363" y="559"/>
                    <a:pt x="615" y="514"/>
                    <a:pt x="867" y="477"/>
                  </a:cubicBezTo>
                  <a:cubicBezTo>
                    <a:pt x="1707" y="332"/>
                    <a:pt x="2566" y="183"/>
                    <a:pt x="3416" y="183"/>
                  </a:cubicBezTo>
                  <a:cubicBezTo>
                    <a:pt x="3737" y="183"/>
                    <a:pt x="4056" y="204"/>
                    <a:pt x="4373" y="255"/>
                  </a:cubicBezTo>
                  <a:cubicBezTo>
                    <a:pt x="5589" y="455"/>
                    <a:pt x="7212" y="952"/>
                    <a:pt x="8020" y="2234"/>
                  </a:cubicBezTo>
                  <a:cubicBezTo>
                    <a:pt x="8317" y="2701"/>
                    <a:pt x="8569" y="3390"/>
                    <a:pt x="8754" y="3894"/>
                  </a:cubicBezTo>
                  <a:cubicBezTo>
                    <a:pt x="9058" y="4724"/>
                    <a:pt x="9303" y="5562"/>
                    <a:pt x="9532" y="6377"/>
                  </a:cubicBezTo>
                  <a:cubicBezTo>
                    <a:pt x="9688" y="6918"/>
                    <a:pt x="9851" y="7474"/>
                    <a:pt x="10036" y="8030"/>
                  </a:cubicBezTo>
                  <a:cubicBezTo>
                    <a:pt x="10044" y="8067"/>
                    <a:pt x="10081" y="8097"/>
                    <a:pt x="10118" y="8097"/>
                  </a:cubicBezTo>
                  <a:lnTo>
                    <a:pt x="10147" y="8090"/>
                  </a:lnTo>
                  <a:cubicBezTo>
                    <a:pt x="10192" y="8075"/>
                    <a:pt x="10214" y="8023"/>
                    <a:pt x="10199" y="7978"/>
                  </a:cubicBezTo>
                  <a:cubicBezTo>
                    <a:pt x="10021" y="7423"/>
                    <a:pt x="9858" y="6867"/>
                    <a:pt x="9703" y="6325"/>
                  </a:cubicBezTo>
                  <a:cubicBezTo>
                    <a:pt x="9466" y="5510"/>
                    <a:pt x="9221" y="4665"/>
                    <a:pt x="8917" y="3828"/>
                  </a:cubicBezTo>
                  <a:cubicBezTo>
                    <a:pt x="8732" y="3316"/>
                    <a:pt x="8480" y="2619"/>
                    <a:pt x="8168" y="2138"/>
                  </a:cubicBezTo>
                  <a:cubicBezTo>
                    <a:pt x="7323" y="803"/>
                    <a:pt x="5656" y="277"/>
                    <a:pt x="4403" y="77"/>
                  </a:cubicBezTo>
                  <a:cubicBezTo>
                    <a:pt x="4071" y="23"/>
                    <a:pt x="3737" y="0"/>
                    <a:pt x="3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8" name="Google Shape;828;p48"/>
            <p:cNvSpPr/>
            <p:nvPr/>
          </p:nvSpPr>
          <p:spPr>
            <a:xfrm>
              <a:off x="8097985" y="4165247"/>
              <a:ext cx="603976" cy="443328"/>
            </a:xfrm>
            <a:custGeom>
              <a:avLst/>
              <a:gdLst/>
              <a:ahLst/>
              <a:cxnLst/>
              <a:rect l="l" t="t" r="r" b="b"/>
              <a:pathLst>
                <a:path w="12091" h="8875" extrusionOk="0">
                  <a:moveTo>
                    <a:pt x="700" y="0"/>
                  </a:moveTo>
                  <a:cubicBezTo>
                    <a:pt x="543" y="0"/>
                    <a:pt x="386" y="3"/>
                    <a:pt x="231" y="10"/>
                  </a:cubicBezTo>
                  <a:lnTo>
                    <a:pt x="208" y="10"/>
                  </a:lnTo>
                  <a:cubicBezTo>
                    <a:pt x="156" y="10"/>
                    <a:pt x="112" y="32"/>
                    <a:pt x="82" y="69"/>
                  </a:cubicBezTo>
                  <a:cubicBezTo>
                    <a:pt x="53" y="99"/>
                    <a:pt x="38" y="136"/>
                    <a:pt x="38" y="180"/>
                  </a:cubicBezTo>
                  <a:cubicBezTo>
                    <a:pt x="23" y="1174"/>
                    <a:pt x="1" y="2174"/>
                    <a:pt x="8" y="3175"/>
                  </a:cubicBezTo>
                  <a:cubicBezTo>
                    <a:pt x="16" y="4087"/>
                    <a:pt x="97" y="5028"/>
                    <a:pt x="416" y="5888"/>
                  </a:cubicBezTo>
                  <a:cubicBezTo>
                    <a:pt x="697" y="6666"/>
                    <a:pt x="1164" y="7363"/>
                    <a:pt x="1846" y="7845"/>
                  </a:cubicBezTo>
                  <a:cubicBezTo>
                    <a:pt x="2491" y="8304"/>
                    <a:pt x="3262" y="8549"/>
                    <a:pt x="4033" y="8690"/>
                  </a:cubicBezTo>
                  <a:cubicBezTo>
                    <a:pt x="4626" y="8801"/>
                    <a:pt x="5234" y="8868"/>
                    <a:pt x="5842" y="8875"/>
                  </a:cubicBezTo>
                  <a:lnTo>
                    <a:pt x="6486" y="8875"/>
                  </a:lnTo>
                  <a:cubicBezTo>
                    <a:pt x="6805" y="8860"/>
                    <a:pt x="7124" y="8830"/>
                    <a:pt x="7435" y="8779"/>
                  </a:cubicBezTo>
                  <a:cubicBezTo>
                    <a:pt x="8228" y="8675"/>
                    <a:pt x="9021" y="8504"/>
                    <a:pt x="9733" y="8134"/>
                  </a:cubicBezTo>
                  <a:cubicBezTo>
                    <a:pt x="10452" y="7763"/>
                    <a:pt x="11038" y="7178"/>
                    <a:pt x="11401" y="6451"/>
                  </a:cubicBezTo>
                  <a:cubicBezTo>
                    <a:pt x="11808" y="5665"/>
                    <a:pt x="11972" y="4783"/>
                    <a:pt x="12031" y="3901"/>
                  </a:cubicBezTo>
                  <a:cubicBezTo>
                    <a:pt x="12090" y="2908"/>
                    <a:pt x="12046" y="1907"/>
                    <a:pt x="12031" y="922"/>
                  </a:cubicBezTo>
                  <a:lnTo>
                    <a:pt x="12023" y="180"/>
                  </a:lnTo>
                  <a:cubicBezTo>
                    <a:pt x="12016" y="84"/>
                    <a:pt x="11942" y="10"/>
                    <a:pt x="11853" y="10"/>
                  </a:cubicBezTo>
                  <a:lnTo>
                    <a:pt x="1646" y="10"/>
                  </a:lnTo>
                  <a:cubicBezTo>
                    <a:pt x="1330" y="10"/>
                    <a:pt x="1014" y="0"/>
                    <a:pt x="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03" name="Picture 2" descr="Group of young people posing for a photo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92" b="930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447" y="1727464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3522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41913"/>
            <a:ext cx="7538492" cy="985491"/>
          </a:xfrm>
        </p:spPr>
        <p:txBody>
          <a:bodyPr/>
          <a:lstStyle/>
          <a:p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phiếu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suy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ngẫm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gợi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ý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và chia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bất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kì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trong lớp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6520" y="1027404"/>
            <a:ext cx="8194431" cy="168113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520" y="996287"/>
            <a:ext cx="7889631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NỘI DUNG BÀI THƠ BẮT NẠT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6520" y="3093472"/>
            <a:ext cx="8194431" cy="19591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919" y="3042113"/>
            <a:ext cx="8042032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NHỮNG ĐIỀU EM CÓ ĐƯỢC/BÀI HỌC EM TỰ LIÊN HỆ VỚI BẢN THÂN MÌNH</a:t>
            </a:r>
            <a:endParaRPr lang="vi-VN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0" y="2557475"/>
            <a:ext cx="1288985" cy="73855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6968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48"/>
          <p:cNvSpPr txBox="1">
            <a:spLocks noGrp="1"/>
          </p:cNvSpPr>
          <p:nvPr>
            <p:ph type="title"/>
          </p:nvPr>
        </p:nvSpPr>
        <p:spPr>
          <a:xfrm>
            <a:off x="3375033" y="805818"/>
            <a:ext cx="5732371" cy="14077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VIẾT KẾT NỐI VỚI ĐỌC</a:t>
            </a:r>
            <a:endParaRPr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819" name="Google Shape;819;p48"/>
          <p:cNvGrpSpPr/>
          <p:nvPr/>
        </p:nvGrpSpPr>
        <p:grpSpPr>
          <a:xfrm>
            <a:off x="7765650" y="3085775"/>
            <a:ext cx="1142705" cy="1522801"/>
            <a:chOff x="7745125" y="3085775"/>
            <a:chExt cx="1142705" cy="1522801"/>
          </a:xfrm>
        </p:grpSpPr>
        <p:sp>
          <p:nvSpPr>
            <p:cNvPr id="820" name="Google Shape;820;p48"/>
            <p:cNvSpPr/>
            <p:nvPr/>
          </p:nvSpPr>
          <p:spPr>
            <a:xfrm>
              <a:off x="8474173" y="3487992"/>
              <a:ext cx="413657" cy="568310"/>
            </a:xfrm>
            <a:custGeom>
              <a:avLst/>
              <a:gdLst/>
              <a:ahLst/>
              <a:cxnLst/>
              <a:rect l="l" t="t" r="r" b="b"/>
              <a:pathLst>
                <a:path w="8281" h="11377" extrusionOk="0">
                  <a:moveTo>
                    <a:pt x="6138" y="493"/>
                  </a:moveTo>
                  <a:cubicBezTo>
                    <a:pt x="6138" y="493"/>
                    <a:pt x="6138" y="493"/>
                    <a:pt x="6138" y="494"/>
                  </a:cubicBezTo>
                  <a:lnTo>
                    <a:pt x="6138" y="494"/>
                  </a:lnTo>
                  <a:cubicBezTo>
                    <a:pt x="6138" y="493"/>
                    <a:pt x="6138" y="493"/>
                    <a:pt x="6138" y="493"/>
                  </a:cubicBezTo>
                  <a:close/>
                  <a:moveTo>
                    <a:pt x="8027" y="1"/>
                  </a:moveTo>
                  <a:cubicBezTo>
                    <a:pt x="8017" y="1"/>
                    <a:pt x="8008" y="2"/>
                    <a:pt x="7998" y="4"/>
                  </a:cubicBezTo>
                  <a:cubicBezTo>
                    <a:pt x="7754" y="18"/>
                    <a:pt x="7517" y="41"/>
                    <a:pt x="7287" y="70"/>
                  </a:cubicBezTo>
                  <a:cubicBezTo>
                    <a:pt x="7064" y="107"/>
                    <a:pt x="6761" y="85"/>
                    <a:pt x="6627" y="293"/>
                  </a:cubicBezTo>
                  <a:cubicBezTo>
                    <a:pt x="6531" y="426"/>
                    <a:pt x="6486" y="634"/>
                    <a:pt x="6420" y="789"/>
                  </a:cubicBezTo>
                  <a:cubicBezTo>
                    <a:pt x="6345" y="967"/>
                    <a:pt x="6271" y="1138"/>
                    <a:pt x="6190" y="1308"/>
                  </a:cubicBezTo>
                  <a:cubicBezTo>
                    <a:pt x="6138" y="1042"/>
                    <a:pt x="6116" y="768"/>
                    <a:pt x="6138" y="494"/>
                  </a:cubicBezTo>
                  <a:lnTo>
                    <a:pt x="6138" y="494"/>
                  </a:lnTo>
                  <a:cubicBezTo>
                    <a:pt x="6131" y="540"/>
                    <a:pt x="5522" y="782"/>
                    <a:pt x="5456" y="812"/>
                  </a:cubicBezTo>
                  <a:cubicBezTo>
                    <a:pt x="4900" y="1093"/>
                    <a:pt x="4426" y="1501"/>
                    <a:pt x="3981" y="1938"/>
                  </a:cubicBezTo>
                  <a:cubicBezTo>
                    <a:pt x="3840" y="2079"/>
                    <a:pt x="3714" y="2227"/>
                    <a:pt x="3603" y="2398"/>
                  </a:cubicBezTo>
                  <a:cubicBezTo>
                    <a:pt x="3425" y="2709"/>
                    <a:pt x="3321" y="3050"/>
                    <a:pt x="3306" y="3413"/>
                  </a:cubicBezTo>
                  <a:cubicBezTo>
                    <a:pt x="3299" y="3532"/>
                    <a:pt x="3314" y="3643"/>
                    <a:pt x="3306" y="3769"/>
                  </a:cubicBezTo>
                  <a:cubicBezTo>
                    <a:pt x="3292" y="3836"/>
                    <a:pt x="3284" y="4273"/>
                    <a:pt x="3247" y="4295"/>
                  </a:cubicBezTo>
                  <a:cubicBezTo>
                    <a:pt x="3237" y="4302"/>
                    <a:pt x="3227" y="4305"/>
                    <a:pt x="3217" y="4305"/>
                  </a:cubicBezTo>
                  <a:cubicBezTo>
                    <a:pt x="3168" y="4305"/>
                    <a:pt x="3125" y="4239"/>
                    <a:pt x="3106" y="4184"/>
                  </a:cubicBezTo>
                  <a:cubicBezTo>
                    <a:pt x="3003" y="3776"/>
                    <a:pt x="2891" y="3406"/>
                    <a:pt x="2891" y="2983"/>
                  </a:cubicBezTo>
                  <a:cubicBezTo>
                    <a:pt x="2891" y="2954"/>
                    <a:pt x="2891" y="2924"/>
                    <a:pt x="2862" y="2917"/>
                  </a:cubicBezTo>
                  <a:lnTo>
                    <a:pt x="2810" y="2931"/>
                  </a:lnTo>
                  <a:cubicBezTo>
                    <a:pt x="2550" y="3117"/>
                    <a:pt x="2321" y="3332"/>
                    <a:pt x="2121" y="3584"/>
                  </a:cubicBezTo>
                  <a:cubicBezTo>
                    <a:pt x="1728" y="4043"/>
                    <a:pt x="1402" y="4562"/>
                    <a:pt x="1142" y="5118"/>
                  </a:cubicBezTo>
                  <a:cubicBezTo>
                    <a:pt x="1009" y="5407"/>
                    <a:pt x="1268" y="5689"/>
                    <a:pt x="1379" y="5963"/>
                  </a:cubicBezTo>
                  <a:cubicBezTo>
                    <a:pt x="1490" y="6245"/>
                    <a:pt x="1594" y="6571"/>
                    <a:pt x="1498" y="6867"/>
                  </a:cubicBezTo>
                  <a:lnTo>
                    <a:pt x="1476" y="6919"/>
                  </a:lnTo>
                  <a:cubicBezTo>
                    <a:pt x="1456" y="6943"/>
                    <a:pt x="1430" y="6953"/>
                    <a:pt x="1401" y="6953"/>
                  </a:cubicBezTo>
                  <a:cubicBezTo>
                    <a:pt x="1340" y="6953"/>
                    <a:pt x="1266" y="6910"/>
                    <a:pt x="1216" y="6860"/>
                  </a:cubicBezTo>
                  <a:cubicBezTo>
                    <a:pt x="942" y="6586"/>
                    <a:pt x="749" y="6230"/>
                    <a:pt x="675" y="5844"/>
                  </a:cubicBezTo>
                  <a:lnTo>
                    <a:pt x="668" y="5807"/>
                  </a:lnTo>
                  <a:cubicBezTo>
                    <a:pt x="661" y="5803"/>
                    <a:pt x="655" y="5801"/>
                    <a:pt x="649" y="5801"/>
                  </a:cubicBezTo>
                  <a:cubicBezTo>
                    <a:pt x="626" y="5801"/>
                    <a:pt x="605" y="5828"/>
                    <a:pt x="594" y="5852"/>
                  </a:cubicBezTo>
                  <a:cubicBezTo>
                    <a:pt x="445" y="6119"/>
                    <a:pt x="327" y="6393"/>
                    <a:pt x="238" y="6682"/>
                  </a:cubicBezTo>
                  <a:cubicBezTo>
                    <a:pt x="164" y="6964"/>
                    <a:pt x="112" y="7253"/>
                    <a:pt x="90" y="7542"/>
                  </a:cubicBezTo>
                  <a:cubicBezTo>
                    <a:pt x="82" y="7601"/>
                    <a:pt x="75" y="7653"/>
                    <a:pt x="75" y="7705"/>
                  </a:cubicBezTo>
                  <a:cubicBezTo>
                    <a:pt x="1" y="8513"/>
                    <a:pt x="67" y="9328"/>
                    <a:pt x="141" y="10151"/>
                  </a:cubicBezTo>
                  <a:cubicBezTo>
                    <a:pt x="156" y="10396"/>
                    <a:pt x="193" y="10633"/>
                    <a:pt x="267" y="10870"/>
                  </a:cubicBezTo>
                  <a:cubicBezTo>
                    <a:pt x="312" y="11011"/>
                    <a:pt x="393" y="11144"/>
                    <a:pt x="505" y="11241"/>
                  </a:cubicBezTo>
                  <a:cubicBezTo>
                    <a:pt x="626" y="11340"/>
                    <a:pt x="774" y="11377"/>
                    <a:pt x="930" y="11377"/>
                  </a:cubicBezTo>
                  <a:cubicBezTo>
                    <a:pt x="1137" y="11377"/>
                    <a:pt x="1359" y="11312"/>
                    <a:pt x="1557" y="11241"/>
                  </a:cubicBezTo>
                  <a:cubicBezTo>
                    <a:pt x="3062" y="10699"/>
                    <a:pt x="4203" y="9921"/>
                    <a:pt x="5204" y="8676"/>
                  </a:cubicBezTo>
                  <a:cubicBezTo>
                    <a:pt x="5456" y="8357"/>
                    <a:pt x="5804" y="8031"/>
                    <a:pt x="6005" y="7668"/>
                  </a:cubicBezTo>
                  <a:cubicBezTo>
                    <a:pt x="6027" y="7631"/>
                    <a:pt x="6034" y="7594"/>
                    <a:pt x="6027" y="7549"/>
                  </a:cubicBezTo>
                  <a:cubicBezTo>
                    <a:pt x="6005" y="7497"/>
                    <a:pt x="5930" y="7483"/>
                    <a:pt x="5871" y="7483"/>
                  </a:cubicBezTo>
                  <a:cubicBezTo>
                    <a:pt x="5664" y="7483"/>
                    <a:pt x="5456" y="7527"/>
                    <a:pt x="5256" y="7542"/>
                  </a:cubicBezTo>
                  <a:cubicBezTo>
                    <a:pt x="5246" y="7543"/>
                    <a:pt x="5231" y="7544"/>
                    <a:pt x="5213" y="7544"/>
                  </a:cubicBezTo>
                  <a:cubicBezTo>
                    <a:pt x="5012" y="7544"/>
                    <a:pt x="4369" y="7469"/>
                    <a:pt x="4722" y="7319"/>
                  </a:cubicBezTo>
                  <a:lnTo>
                    <a:pt x="5864" y="6845"/>
                  </a:lnTo>
                  <a:cubicBezTo>
                    <a:pt x="6160" y="6719"/>
                    <a:pt x="6494" y="6578"/>
                    <a:pt x="6679" y="6297"/>
                  </a:cubicBezTo>
                  <a:cubicBezTo>
                    <a:pt x="6887" y="5970"/>
                    <a:pt x="7005" y="5541"/>
                    <a:pt x="7139" y="5185"/>
                  </a:cubicBezTo>
                  <a:cubicBezTo>
                    <a:pt x="7420" y="4414"/>
                    <a:pt x="7724" y="3599"/>
                    <a:pt x="7872" y="2791"/>
                  </a:cubicBezTo>
                  <a:cubicBezTo>
                    <a:pt x="7880" y="2754"/>
                    <a:pt x="7872" y="2702"/>
                    <a:pt x="7835" y="2687"/>
                  </a:cubicBezTo>
                  <a:lnTo>
                    <a:pt x="7791" y="2687"/>
                  </a:lnTo>
                  <a:cubicBezTo>
                    <a:pt x="7732" y="2703"/>
                    <a:pt x="7186" y="2860"/>
                    <a:pt x="6914" y="2860"/>
                  </a:cubicBezTo>
                  <a:cubicBezTo>
                    <a:pt x="6807" y="2860"/>
                    <a:pt x="6743" y="2835"/>
                    <a:pt x="6768" y="2768"/>
                  </a:cubicBezTo>
                  <a:cubicBezTo>
                    <a:pt x="6790" y="2731"/>
                    <a:pt x="6820" y="2702"/>
                    <a:pt x="6864" y="2694"/>
                  </a:cubicBezTo>
                  <a:cubicBezTo>
                    <a:pt x="7242" y="2516"/>
                    <a:pt x="7895" y="2301"/>
                    <a:pt x="8087" y="1886"/>
                  </a:cubicBezTo>
                  <a:cubicBezTo>
                    <a:pt x="8124" y="1797"/>
                    <a:pt x="8154" y="1701"/>
                    <a:pt x="8161" y="1605"/>
                  </a:cubicBezTo>
                  <a:cubicBezTo>
                    <a:pt x="8221" y="1241"/>
                    <a:pt x="8250" y="878"/>
                    <a:pt x="8265" y="508"/>
                  </a:cubicBezTo>
                  <a:cubicBezTo>
                    <a:pt x="8280" y="367"/>
                    <a:pt x="8258" y="226"/>
                    <a:pt x="8199" y="100"/>
                  </a:cubicBezTo>
                  <a:cubicBezTo>
                    <a:pt x="8184" y="70"/>
                    <a:pt x="8154" y="41"/>
                    <a:pt x="8124" y="26"/>
                  </a:cubicBezTo>
                  <a:cubicBezTo>
                    <a:pt x="8091" y="9"/>
                    <a:pt x="8058" y="1"/>
                    <a:pt x="80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1" name="Google Shape;821;p48"/>
            <p:cNvSpPr/>
            <p:nvPr/>
          </p:nvSpPr>
          <p:spPr>
            <a:xfrm>
              <a:off x="8123161" y="3348325"/>
              <a:ext cx="250712" cy="495079"/>
            </a:xfrm>
            <a:custGeom>
              <a:avLst/>
              <a:gdLst/>
              <a:ahLst/>
              <a:cxnLst/>
              <a:rect l="l" t="t" r="r" b="b"/>
              <a:pathLst>
                <a:path w="5019" h="9911" extrusionOk="0">
                  <a:moveTo>
                    <a:pt x="201" y="1443"/>
                  </a:moveTo>
                  <a:cubicBezTo>
                    <a:pt x="201" y="1443"/>
                    <a:pt x="202" y="1444"/>
                    <a:pt x="202" y="1444"/>
                  </a:cubicBezTo>
                  <a:lnTo>
                    <a:pt x="202" y="1444"/>
                  </a:lnTo>
                  <a:cubicBezTo>
                    <a:pt x="202" y="1444"/>
                    <a:pt x="201" y="1443"/>
                    <a:pt x="201" y="1443"/>
                  </a:cubicBezTo>
                  <a:close/>
                  <a:moveTo>
                    <a:pt x="898" y="0"/>
                  </a:moveTo>
                  <a:cubicBezTo>
                    <a:pt x="881" y="0"/>
                    <a:pt x="863" y="4"/>
                    <a:pt x="846" y="13"/>
                  </a:cubicBezTo>
                  <a:cubicBezTo>
                    <a:pt x="816" y="27"/>
                    <a:pt x="794" y="50"/>
                    <a:pt x="779" y="79"/>
                  </a:cubicBezTo>
                  <a:cubicBezTo>
                    <a:pt x="668" y="228"/>
                    <a:pt x="572" y="398"/>
                    <a:pt x="483" y="546"/>
                  </a:cubicBezTo>
                  <a:cubicBezTo>
                    <a:pt x="401" y="695"/>
                    <a:pt x="245" y="865"/>
                    <a:pt x="305" y="1050"/>
                  </a:cubicBezTo>
                  <a:cubicBezTo>
                    <a:pt x="364" y="1169"/>
                    <a:pt x="438" y="1287"/>
                    <a:pt x="520" y="1406"/>
                  </a:cubicBezTo>
                  <a:cubicBezTo>
                    <a:pt x="586" y="1532"/>
                    <a:pt x="660" y="1658"/>
                    <a:pt x="727" y="1792"/>
                  </a:cubicBezTo>
                  <a:cubicBezTo>
                    <a:pt x="535" y="1695"/>
                    <a:pt x="365" y="1577"/>
                    <a:pt x="202" y="1444"/>
                  </a:cubicBezTo>
                  <a:lnTo>
                    <a:pt x="202" y="1444"/>
                  </a:lnTo>
                  <a:cubicBezTo>
                    <a:pt x="226" y="1473"/>
                    <a:pt x="89" y="1948"/>
                    <a:pt x="75" y="1999"/>
                  </a:cubicBezTo>
                  <a:cubicBezTo>
                    <a:pt x="1" y="2473"/>
                    <a:pt x="1" y="2955"/>
                    <a:pt x="75" y="3430"/>
                  </a:cubicBezTo>
                  <a:cubicBezTo>
                    <a:pt x="82" y="3578"/>
                    <a:pt x="119" y="3726"/>
                    <a:pt x="171" y="3867"/>
                  </a:cubicBezTo>
                  <a:cubicBezTo>
                    <a:pt x="275" y="4126"/>
                    <a:pt x="438" y="4349"/>
                    <a:pt x="646" y="4527"/>
                  </a:cubicBezTo>
                  <a:cubicBezTo>
                    <a:pt x="720" y="4586"/>
                    <a:pt x="794" y="4630"/>
                    <a:pt x="861" y="4697"/>
                  </a:cubicBezTo>
                  <a:cubicBezTo>
                    <a:pt x="898" y="4727"/>
                    <a:pt x="1157" y="4942"/>
                    <a:pt x="1157" y="4979"/>
                  </a:cubicBezTo>
                  <a:cubicBezTo>
                    <a:pt x="1152" y="5013"/>
                    <a:pt x="1119" y="5024"/>
                    <a:pt x="1082" y="5024"/>
                  </a:cubicBezTo>
                  <a:cubicBezTo>
                    <a:pt x="1063" y="5024"/>
                    <a:pt x="1042" y="5021"/>
                    <a:pt x="1024" y="5016"/>
                  </a:cubicBezTo>
                  <a:cubicBezTo>
                    <a:pt x="720" y="4882"/>
                    <a:pt x="446" y="4779"/>
                    <a:pt x="186" y="4579"/>
                  </a:cubicBezTo>
                  <a:lnTo>
                    <a:pt x="134" y="4564"/>
                  </a:lnTo>
                  <a:lnTo>
                    <a:pt x="119" y="4608"/>
                  </a:lnTo>
                  <a:cubicBezTo>
                    <a:pt x="112" y="4845"/>
                    <a:pt x="134" y="5090"/>
                    <a:pt x="186" y="5327"/>
                  </a:cubicBezTo>
                  <a:cubicBezTo>
                    <a:pt x="290" y="5787"/>
                    <a:pt x="453" y="6224"/>
                    <a:pt x="668" y="6639"/>
                  </a:cubicBezTo>
                  <a:cubicBezTo>
                    <a:pt x="779" y="6854"/>
                    <a:pt x="1068" y="6832"/>
                    <a:pt x="1291" y="6899"/>
                  </a:cubicBezTo>
                  <a:cubicBezTo>
                    <a:pt x="1513" y="6958"/>
                    <a:pt x="1757" y="7047"/>
                    <a:pt x="1898" y="7247"/>
                  </a:cubicBezTo>
                  <a:lnTo>
                    <a:pt x="1913" y="7284"/>
                  </a:lnTo>
                  <a:cubicBezTo>
                    <a:pt x="1935" y="7358"/>
                    <a:pt x="1832" y="7403"/>
                    <a:pt x="1757" y="7417"/>
                  </a:cubicBezTo>
                  <a:cubicBezTo>
                    <a:pt x="1696" y="7425"/>
                    <a:pt x="1634" y="7429"/>
                    <a:pt x="1572" y="7429"/>
                  </a:cubicBezTo>
                  <a:cubicBezTo>
                    <a:pt x="1336" y="7429"/>
                    <a:pt x="1100" y="7373"/>
                    <a:pt x="883" y="7262"/>
                  </a:cubicBezTo>
                  <a:lnTo>
                    <a:pt x="861" y="7254"/>
                  </a:lnTo>
                  <a:lnTo>
                    <a:pt x="853" y="7321"/>
                  </a:lnTo>
                  <a:cubicBezTo>
                    <a:pt x="950" y="7536"/>
                    <a:pt x="1061" y="7736"/>
                    <a:pt x="1187" y="7929"/>
                  </a:cubicBezTo>
                  <a:cubicBezTo>
                    <a:pt x="1328" y="8107"/>
                    <a:pt x="1476" y="8270"/>
                    <a:pt x="1646" y="8418"/>
                  </a:cubicBezTo>
                  <a:cubicBezTo>
                    <a:pt x="1676" y="8448"/>
                    <a:pt x="1706" y="8477"/>
                    <a:pt x="1735" y="8507"/>
                  </a:cubicBezTo>
                  <a:cubicBezTo>
                    <a:pt x="2195" y="8929"/>
                    <a:pt x="2721" y="9270"/>
                    <a:pt x="3247" y="9604"/>
                  </a:cubicBezTo>
                  <a:cubicBezTo>
                    <a:pt x="3403" y="9708"/>
                    <a:pt x="3573" y="9797"/>
                    <a:pt x="3744" y="9871"/>
                  </a:cubicBezTo>
                  <a:cubicBezTo>
                    <a:pt x="3820" y="9896"/>
                    <a:pt x="3898" y="9911"/>
                    <a:pt x="3976" y="9911"/>
                  </a:cubicBezTo>
                  <a:cubicBezTo>
                    <a:pt x="4013" y="9911"/>
                    <a:pt x="4049" y="9908"/>
                    <a:pt x="4085" y="9900"/>
                  </a:cubicBezTo>
                  <a:cubicBezTo>
                    <a:pt x="4359" y="9834"/>
                    <a:pt x="4493" y="9530"/>
                    <a:pt x="4582" y="9263"/>
                  </a:cubicBezTo>
                  <a:cubicBezTo>
                    <a:pt x="4960" y="8092"/>
                    <a:pt x="5019" y="7032"/>
                    <a:pt x="4730" y="5846"/>
                  </a:cubicBezTo>
                  <a:cubicBezTo>
                    <a:pt x="4656" y="5535"/>
                    <a:pt x="4626" y="5171"/>
                    <a:pt x="4493" y="4882"/>
                  </a:cubicBezTo>
                  <a:cubicBezTo>
                    <a:pt x="4485" y="4853"/>
                    <a:pt x="4463" y="4831"/>
                    <a:pt x="4433" y="4816"/>
                  </a:cubicBezTo>
                  <a:cubicBezTo>
                    <a:pt x="4426" y="4813"/>
                    <a:pt x="4420" y="4812"/>
                    <a:pt x="4413" y="4812"/>
                  </a:cubicBezTo>
                  <a:cubicBezTo>
                    <a:pt x="4378" y="4812"/>
                    <a:pt x="4347" y="4844"/>
                    <a:pt x="4322" y="4875"/>
                  </a:cubicBezTo>
                  <a:cubicBezTo>
                    <a:pt x="4226" y="5001"/>
                    <a:pt x="4152" y="5149"/>
                    <a:pt x="4070" y="5283"/>
                  </a:cubicBezTo>
                  <a:cubicBezTo>
                    <a:pt x="4037" y="5338"/>
                    <a:pt x="3791" y="5606"/>
                    <a:pt x="3705" y="5606"/>
                  </a:cubicBezTo>
                  <a:cubicBezTo>
                    <a:pt x="3675" y="5606"/>
                    <a:pt x="3664" y="5576"/>
                    <a:pt x="3685" y="5498"/>
                  </a:cubicBezTo>
                  <a:lnTo>
                    <a:pt x="3929" y="4579"/>
                  </a:lnTo>
                  <a:cubicBezTo>
                    <a:pt x="3996" y="4341"/>
                    <a:pt x="4063" y="4067"/>
                    <a:pt x="3981" y="3822"/>
                  </a:cubicBezTo>
                  <a:cubicBezTo>
                    <a:pt x="3877" y="3548"/>
                    <a:pt x="3670" y="3274"/>
                    <a:pt x="3514" y="3029"/>
                  </a:cubicBezTo>
                  <a:cubicBezTo>
                    <a:pt x="3181" y="2496"/>
                    <a:pt x="2825" y="1925"/>
                    <a:pt x="2402" y="1458"/>
                  </a:cubicBezTo>
                  <a:lnTo>
                    <a:pt x="2328" y="1436"/>
                  </a:lnTo>
                  <a:lnTo>
                    <a:pt x="2306" y="1465"/>
                  </a:lnTo>
                  <a:cubicBezTo>
                    <a:pt x="2286" y="1512"/>
                    <a:pt x="2035" y="2148"/>
                    <a:pt x="1911" y="2148"/>
                  </a:cubicBezTo>
                  <a:cubicBezTo>
                    <a:pt x="1898" y="2148"/>
                    <a:pt x="1886" y="2141"/>
                    <a:pt x="1876" y="2125"/>
                  </a:cubicBezTo>
                  <a:cubicBezTo>
                    <a:pt x="1869" y="2088"/>
                    <a:pt x="1869" y="2058"/>
                    <a:pt x="1876" y="2029"/>
                  </a:cubicBezTo>
                  <a:cubicBezTo>
                    <a:pt x="1950" y="1710"/>
                    <a:pt x="2121" y="1221"/>
                    <a:pt x="1965" y="902"/>
                  </a:cubicBezTo>
                  <a:cubicBezTo>
                    <a:pt x="1928" y="843"/>
                    <a:pt x="1883" y="783"/>
                    <a:pt x="1832" y="732"/>
                  </a:cubicBezTo>
                  <a:cubicBezTo>
                    <a:pt x="1639" y="524"/>
                    <a:pt x="1431" y="331"/>
                    <a:pt x="1209" y="153"/>
                  </a:cubicBezTo>
                  <a:cubicBezTo>
                    <a:pt x="1135" y="79"/>
                    <a:pt x="1038" y="27"/>
                    <a:pt x="935" y="5"/>
                  </a:cubicBezTo>
                  <a:cubicBezTo>
                    <a:pt x="922" y="2"/>
                    <a:pt x="910" y="0"/>
                    <a:pt x="8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2" name="Google Shape;822;p48"/>
            <p:cNvSpPr/>
            <p:nvPr/>
          </p:nvSpPr>
          <p:spPr>
            <a:xfrm>
              <a:off x="8335307" y="3085775"/>
              <a:ext cx="278136" cy="713372"/>
            </a:xfrm>
            <a:custGeom>
              <a:avLst/>
              <a:gdLst/>
              <a:ahLst/>
              <a:cxnLst/>
              <a:rect l="l" t="t" r="r" b="b"/>
              <a:pathLst>
                <a:path w="5568" h="14281" extrusionOk="0">
                  <a:moveTo>
                    <a:pt x="3557" y="1"/>
                  </a:moveTo>
                  <a:cubicBezTo>
                    <a:pt x="3530" y="1"/>
                    <a:pt x="3501" y="5"/>
                    <a:pt x="3470" y="13"/>
                  </a:cubicBezTo>
                  <a:cubicBezTo>
                    <a:pt x="3337" y="65"/>
                    <a:pt x="3225" y="154"/>
                    <a:pt x="3144" y="265"/>
                  </a:cubicBezTo>
                  <a:cubicBezTo>
                    <a:pt x="2477" y="992"/>
                    <a:pt x="1891" y="1777"/>
                    <a:pt x="1380" y="2622"/>
                  </a:cubicBezTo>
                  <a:cubicBezTo>
                    <a:pt x="1343" y="2674"/>
                    <a:pt x="1320" y="2734"/>
                    <a:pt x="1306" y="2800"/>
                  </a:cubicBezTo>
                  <a:cubicBezTo>
                    <a:pt x="1283" y="2993"/>
                    <a:pt x="1483" y="3312"/>
                    <a:pt x="1565" y="3490"/>
                  </a:cubicBezTo>
                  <a:cubicBezTo>
                    <a:pt x="1684" y="3764"/>
                    <a:pt x="1832" y="4023"/>
                    <a:pt x="1943" y="4298"/>
                  </a:cubicBezTo>
                  <a:cubicBezTo>
                    <a:pt x="1965" y="4342"/>
                    <a:pt x="1973" y="4387"/>
                    <a:pt x="1958" y="4424"/>
                  </a:cubicBezTo>
                  <a:cubicBezTo>
                    <a:pt x="1940" y="4465"/>
                    <a:pt x="1899" y="4487"/>
                    <a:pt x="1857" y="4487"/>
                  </a:cubicBezTo>
                  <a:cubicBezTo>
                    <a:pt x="1846" y="4487"/>
                    <a:pt x="1835" y="4486"/>
                    <a:pt x="1824" y="4483"/>
                  </a:cubicBezTo>
                  <a:cubicBezTo>
                    <a:pt x="1765" y="4468"/>
                    <a:pt x="1721" y="4431"/>
                    <a:pt x="1684" y="4394"/>
                  </a:cubicBezTo>
                  <a:cubicBezTo>
                    <a:pt x="1626" y="4329"/>
                    <a:pt x="1113" y="3489"/>
                    <a:pt x="1063" y="3489"/>
                  </a:cubicBezTo>
                  <a:cubicBezTo>
                    <a:pt x="1062" y="3489"/>
                    <a:pt x="1062" y="3489"/>
                    <a:pt x="1061" y="3490"/>
                  </a:cubicBezTo>
                  <a:cubicBezTo>
                    <a:pt x="157" y="4564"/>
                    <a:pt x="105" y="6291"/>
                    <a:pt x="90" y="7626"/>
                  </a:cubicBezTo>
                  <a:cubicBezTo>
                    <a:pt x="83" y="7796"/>
                    <a:pt x="97" y="7959"/>
                    <a:pt x="134" y="8122"/>
                  </a:cubicBezTo>
                  <a:cubicBezTo>
                    <a:pt x="268" y="8656"/>
                    <a:pt x="816" y="9086"/>
                    <a:pt x="1194" y="9456"/>
                  </a:cubicBezTo>
                  <a:cubicBezTo>
                    <a:pt x="1402" y="9664"/>
                    <a:pt x="1669" y="9864"/>
                    <a:pt x="1839" y="10101"/>
                  </a:cubicBezTo>
                  <a:cubicBezTo>
                    <a:pt x="1965" y="10287"/>
                    <a:pt x="1936" y="10531"/>
                    <a:pt x="1780" y="10680"/>
                  </a:cubicBezTo>
                  <a:cubicBezTo>
                    <a:pt x="1765" y="10702"/>
                    <a:pt x="1735" y="10717"/>
                    <a:pt x="1713" y="10724"/>
                  </a:cubicBezTo>
                  <a:cubicBezTo>
                    <a:pt x="1676" y="10724"/>
                    <a:pt x="1632" y="10717"/>
                    <a:pt x="1602" y="10694"/>
                  </a:cubicBezTo>
                  <a:cubicBezTo>
                    <a:pt x="1231" y="10509"/>
                    <a:pt x="1068" y="10175"/>
                    <a:pt x="831" y="9864"/>
                  </a:cubicBezTo>
                  <a:cubicBezTo>
                    <a:pt x="698" y="9681"/>
                    <a:pt x="451" y="9252"/>
                    <a:pt x="167" y="9252"/>
                  </a:cubicBezTo>
                  <a:cubicBezTo>
                    <a:pt x="151" y="9252"/>
                    <a:pt x="135" y="9254"/>
                    <a:pt x="120" y="9256"/>
                  </a:cubicBezTo>
                  <a:cubicBezTo>
                    <a:pt x="8" y="9279"/>
                    <a:pt x="1" y="9442"/>
                    <a:pt x="31" y="9560"/>
                  </a:cubicBezTo>
                  <a:cubicBezTo>
                    <a:pt x="157" y="10072"/>
                    <a:pt x="327" y="10576"/>
                    <a:pt x="535" y="11065"/>
                  </a:cubicBezTo>
                  <a:cubicBezTo>
                    <a:pt x="638" y="11317"/>
                    <a:pt x="750" y="11562"/>
                    <a:pt x="861" y="11806"/>
                  </a:cubicBezTo>
                  <a:cubicBezTo>
                    <a:pt x="1224" y="12636"/>
                    <a:pt x="1602" y="13355"/>
                    <a:pt x="2232" y="14008"/>
                  </a:cubicBezTo>
                  <a:cubicBezTo>
                    <a:pt x="2328" y="14126"/>
                    <a:pt x="2462" y="14208"/>
                    <a:pt x="2610" y="14260"/>
                  </a:cubicBezTo>
                  <a:cubicBezTo>
                    <a:pt x="2662" y="14274"/>
                    <a:pt x="2713" y="14280"/>
                    <a:pt x="2762" y="14280"/>
                  </a:cubicBezTo>
                  <a:cubicBezTo>
                    <a:pt x="3290" y="14280"/>
                    <a:pt x="3669" y="13535"/>
                    <a:pt x="3892" y="13155"/>
                  </a:cubicBezTo>
                  <a:cubicBezTo>
                    <a:pt x="4456" y="12184"/>
                    <a:pt x="4871" y="11132"/>
                    <a:pt x="5115" y="10035"/>
                  </a:cubicBezTo>
                  <a:cubicBezTo>
                    <a:pt x="5123" y="9991"/>
                    <a:pt x="5276" y="9086"/>
                    <a:pt x="5221" y="9086"/>
                  </a:cubicBezTo>
                  <a:lnTo>
                    <a:pt x="5221" y="9086"/>
                  </a:lnTo>
                  <a:cubicBezTo>
                    <a:pt x="5220" y="9086"/>
                    <a:pt x="5220" y="9086"/>
                    <a:pt x="5219" y="9086"/>
                  </a:cubicBezTo>
                  <a:cubicBezTo>
                    <a:pt x="5064" y="9123"/>
                    <a:pt x="4945" y="9249"/>
                    <a:pt x="4819" y="9345"/>
                  </a:cubicBezTo>
                  <a:cubicBezTo>
                    <a:pt x="4634" y="9479"/>
                    <a:pt x="4419" y="9560"/>
                    <a:pt x="4196" y="9568"/>
                  </a:cubicBezTo>
                  <a:cubicBezTo>
                    <a:pt x="4187" y="9569"/>
                    <a:pt x="4177" y="9570"/>
                    <a:pt x="4167" y="9570"/>
                  </a:cubicBezTo>
                  <a:cubicBezTo>
                    <a:pt x="4131" y="9570"/>
                    <a:pt x="4095" y="9558"/>
                    <a:pt x="4078" y="9523"/>
                  </a:cubicBezTo>
                  <a:cubicBezTo>
                    <a:pt x="4070" y="9494"/>
                    <a:pt x="4078" y="9456"/>
                    <a:pt x="4100" y="9434"/>
                  </a:cubicBezTo>
                  <a:cubicBezTo>
                    <a:pt x="4241" y="9190"/>
                    <a:pt x="4456" y="8997"/>
                    <a:pt x="4641" y="8782"/>
                  </a:cubicBezTo>
                  <a:cubicBezTo>
                    <a:pt x="4967" y="8397"/>
                    <a:pt x="5301" y="7841"/>
                    <a:pt x="5427" y="7344"/>
                  </a:cubicBezTo>
                  <a:cubicBezTo>
                    <a:pt x="5568" y="6751"/>
                    <a:pt x="5330" y="6091"/>
                    <a:pt x="5227" y="5513"/>
                  </a:cubicBezTo>
                  <a:cubicBezTo>
                    <a:pt x="5215" y="5465"/>
                    <a:pt x="5178" y="5407"/>
                    <a:pt x="5145" y="5407"/>
                  </a:cubicBezTo>
                  <a:cubicBezTo>
                    <a:pt x="5137" y="5407"/>
                    <a:pt x="5130" y="5410"/>
                    <a:pt x="5123" y="5417"/>
                  </a:cubicBezTo>
                  <a:cubicBezTo>
                    <a:pt x="4893" y="5832"/>
                    <a:pt x="4478" y="6188"/>
                    <a:pt x="3989" y="6225"/>
                  </a:cubicBezTo>
                  <a:cubicBezTo>
                    <a:pt x="4352" y="5765"/>
                    <a:pt x="4641" y="5246"/>
                    <a:pt x="4841" y="4698"/>
                  </a:cubicBezTo>
                  <a:cubicBezTo>
                    <a:pt x="4945" y="4416"/>
                    <a:pt x="5027" y="4194"/>
                    <a:pt x="4967" y="3897"/>
                  </a:cubicBezTo>
                  <a:cubicBezTo>
                    <a:pt x="4901" y="3579"/>
                    <a:pt x="4834" y="3260"/>
                    <a:pt x="4767" y="2941"/>
                  </a:cubicBezTo>
                  <a:cubicBezTo>
                    <a:pt x="4760" y="2867"/>
                    <a:pt x="4715" y="2800"/>
                    <a:pt x="4641" y="2771"/>
                  </a:cubicBezTo>
                  <a:cubicBezTo>
                    <a:pt x="4448" y="3015"/>
                    <a:pt x="4204" y="3215"/>
                    <a:pt x="3929" y="3364"/>
                  </a:cubicBezTo>
                  <a:cubicBezTo>
                    <a:pt x="3884" y="3389"/>
                    <a:pt x="3835" y="3404"/>
                    <a:pt x="3786" y="3404"/>
                  </a:cubicBezTo>
                  <a:cubicBezTo>
                    <a:pt x="3762" y="3404"/>
                    <a:pt x="3738" y="3400"/>
                    <a:pt x="3715" y="3393"/>
                  </a:cubicBezTo>
                  <a:cubicBezTo>
                    <a:pt x="3900" y="3141"/>
                    <a:pt x="4063" y="2882"/>
                    <a:pt x="4204" y="2600"/>
                  </a:cubicBezTo>
                  <a:cubicBezTo>
                    <a:pt x="4315" y="2385"/>
                    <a:pt x="4485" y="2126"/>
                    <a:pt x="4471" y="1859"/>
                  </a:cubicBezTo>
                  <a:cubicBezTo>
                    <a:pt x="4456" y="1763"/>
                    <a:pt x="4434" y="1659"/>
                    <a:pt x="4396" y="1562"/>
                  </a:cubicBezTo>
                  <a:cubicBezTo>
                    <a:pt x="4270" y="1184"/>
                    <a:pt x="4122" y="821"/>
                    <a:pt x="3952" y="465"/>
                  </a:cubicBezTo>
                  <a:cubicBezTo>
                    <a:pt x="3872" y="280"/>
                    <a:pt x="3781" y="1"/>
                    <a:pt x="3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3" name="Google Shape;823;p48"/>
            <p:cNvSpPr/>
            <p:nvPr/>
          </p:nvSpPr>
          <p:spPr>
            <a:xfrm>
              <a:off x="7745125" y="3713427"/>
              <a:ext cx="542484" cy="358060"/>
            </a:xfrm>
            <a:custGeom>
              <a:avLst/>
              <a:gdLst/>
              <a:ahLst/>
              <a:cxnLst/>
              <a:rect l="l" t="t" r="r" b="b"/>
              <a:pathLst>
                <a:path w="10860" h="7168" extrusionOk="0">
                  <a:moveTo>
                    <a:pt x="5511" y="0"/>
                  </a:moveTo>
                  <a:cubicBezTo>
                    <a:pt x="5320" y="0"/>
                    <a:pt x="5128" y="24"/>
                    <a:pt x="4945" y="64"/>
                  </a:cubicBezTo>
                  <a:cubicBezTo>
                    <a:pt x="5338" y="457"/>
                    <a:pt x="5797" y="1013"/>
                    <a:pt x="5990" y="1546"/>
                  </a:cubicBezTo>
                  <a:cubicBezTo>
                    <a:pt x="6020" y="1606"/>
                    <a:pt x="6027" y="1672"/>
                    <a:pt x="6020" y="1739"/>
                  </a:cubicBezTo>
                  <a:cubicBezTo>
                    <a:pt x="5945" y="1732"/>
                    <a:pt x="5886" y="1709"/>
                    <a:pt x="5834" y="1658"/>
                  </a:cubicBezTo>
                  <a:cubicBezTo>
                    <a:pt x="5256" y="1228"/>
                    <a:pt x="4752" y="679"/>
                    <a:pt x="4100" y="353"/>
                  </a:cubicBezTo>
                  <a:cubicBezTo>
                    <a:pt x="3976" y="293"/>
                    <a:pt x="3894" y="265"/>
                    <a:pt x="3804" y="265"/>
                  </a:cubicBezTo>
                  <a:cubicBezTo>
                    <a:pt x="3738" y="265"/>
                    <a:pt x="3668" y="280"/>
                    <a:pt x="3574" y="309"/>
                  </a:cubicBezTo>
                  <a:cubicBezTo>
                    <a:pt x="3388" y="375"/>
                    <a:pt x="3210" y="442"/>
                    <a:pt x="3025" y="516"/>
                  </a:cubicBezTo>
                  <a:cubicBezTo>
                    <a:pt x="2662" y="657"/>
                    <a:pt x="2299" y="820"/>
                    <a:pt x="1928" y="946"/>
                  </a:cubicBezTo>
                  <a:cubicBezTo>
                    <a:pt x="1898" y="953"/>
                    <a:pt x="1869" y="968"/>
                    <a:pt x="1854" y="998"/>
                  </a:cubicBezTo>
                  <a:cubicBezTo>
                    <a:pt x="1847" y="1035"/>
                    <a:pt x="1876" y="1065"/>
                    <a:pt x="1898" y="1087"/>
                  </a:cubicBezTo>
                  <a:lnTo>
                    <a:pt x="2417" y="1613"/>
                  </a:lnTo>
                  <a:cubicBezTo>
                    <a:pt x="2278" y="1650"/>
                    <a:pt x="2132" y="1667"/>
                    <a:pt x="1986" y="1667"/>
                  </a:cubicBezTo>
                  <a:cubicBezTo>
                    <a:pt x="1900" y="1667"/>
                    <a:pt x="1813" y="1661"/>
                    <a:pt x="1728" y="1650"/>
                  </a:cubicBezTo>
                  <a:cubicBezTo>
                    <a:pt x="1565" y="1629"/>
                    <a:pt x="1328" y="1486"/>
                    <a:pt x="1171" y="1486"/>
                  </a:cubicBezTo>
                  <a:cubicBezTo>
                    <a:pt x="1164" y="1486"/>
                    <a:pt x="1157" y="1486"/>
                    <a:pt x="1150" y="1487"/>
                  </a:cubicBezTo>
                  <a:cubicBezTo>
                    <a:pt x="853" y="1517"/>
                    <a:pt x="379" y="2058"/>
                    <a:pt x="164" y="2251"/>
                  </a:cubicBezTo>
                  <a:cubicBezTo>
                    <a:pt x="90" y="2310"/>
                    <a:pt x="31" y="2391"/>
                    <a:pt x="8" y="2488"/>
                  </a:cubicBezTo>
                  <a:cubicBezTo>
                    <a:pt x="1" y="2562"/>
                    <a:pt x="16" y="2643"/>
                    <a:pt x="60" y="2710"/>
                  </a:cubicBezTo>
                  <a:cubicBezTo>
                    <a:pt x="370" y="3306"/>
                    <a:pt x="1211" y="3825"/>
                    <a:pt x="1937" y="3825"/>
                  </a:cubicBezTo>
                  <a:cubicBezTo>
                    <a:pt x="2115" y="3825"/>
                    <a:pt x="2285" y="3794"/>
                    <a:pt x="2439" y="3726"/>
                  </a:cubicBezTo>
                  <a:cubicBezTo>
                    <a:pt x="2539" y="3688"/>
                    <a:pt x="2930" y="3469"/>
                    <a:pt x="3120" y="3469"/>
                  </a:cubicBezTo>
                  <a:cubicBezTo>
                    <a:pt x="3156" y="3469"/>
                    <a:pt x="3185" y="3477"/>
                    <a:pt x="3203" y="3496"/>
                  </a:cubicBezTo>
                  <a:cubicBezTo>
                    <a:pt x="3277" y="3577"/>
                    <a:pt x="3047" y="3844"/>
                    <a:pt x="3018" y="3918"/>
                  </a:cubicBezTo>
                  <a:cubicBezTo>
                    <a:pt x="2928" y="4132"/>
                    <a:pt x="3056" y="4158"/>
                    <a:pt x="3220" y="4158"/>
                  </a:cubicBezTo>
                  <a:cubicBezTo>
                    <a:pt x="3272" y="4158"/>
                    <a:pt x="3327" y="4155"/>
                    <a:pt x="3381" y="4155"/>
                  </a:cubicBezTo>
                  <a:cubicBezTo>
                    <a:pt x="3922" y="4155"/>
                    <a:pt x="4470" y="4074"/>
                    <a:pt x="5004" y="4022"/>
                  </a:cubicBezTo>
                  <a:cubicBezTo>
                    <a:pt x="5079" y="4016"/>
                    <a:pt x="5155" y="4013"/>
                    <a:pt x="5231" y="4013"/>
                  </a:cubicBezTo>
                  <a:cubicBezTo>
                    <a:pt x="5688" y="4013"/>
                    <a:pt x="6159" y="4122"/>
                    <a:pt x="6598" y="4274"/>
                  </a:cubicBezTo>
                  <a:cubicBezTo>
                    <a:pt x="6702" y="4304"/>
                    <a:pt x="6805" y="4341"/>
                    <a:pt x="6902" y="4385"/>
                  </a:cubicBezTo>
                  <a:cubicBezTo>
                    <a:pt x="7140" y="4476"/>
                    <a:pt x="7425" y="4654"/>
                    <a:pt x="7687" y="4654"/>
                  </a:cubicBezTo>
                  <a:cubicBezTo>
                    <a:pt x="7702" y="4654"/>
                    <a:pt x="7717" y="4653"/>
                    <a:pt x="7732" y="4652"/>
                  </a:cubicBezTo>
                  <a:cubicBezTo>
                    <a:pt x="7998" y="4640"/>
                    <a:pt x="8254" y="4586"/>
                    <a:pt x="8526" y="4586"/>
                  </a:cubicBezTo>
                  <a:cubicBezTo>
                    <a:pt x="8579" y="4586"/>
                    <a:pt x="8633" y="4588"/>
                    <a:pt x="8688" y="4593"/>
                  </a:cubicBezTo>
                  <a:cubicBezTo>
                    <a:pt x="8784" y="4600"/>
                    <a:pt x="8881" y="4622"/>
                    <a:pt x="8970" y="4674"/>
                  </a:cubicBezTo>
                  <a:cubicBezTo>
                    <a:pt x="9103" y="4726"/>
                    <a:pt x="9088" y="4919"/>
                    <a:pt x="8955" y="4956"/>
                  </a:cubicBezTo>
                  <a:cubicBezTo>
                    <a:pt x="8867" y="4998"/>
                    <a:pt x="8766" y="5011"/>
                    <a:pt x="8658" y="5011"/>
                  </a:cubicBezTo>
                  <a:cubicBezTo>
                    <a:pt x="8488" y="5011"/>
                    <a:pt x="8304" y="4979"/>
                    <a:pt x="8138" y="4979"/>
                  </a:cubicBezTo>
                  <a:cubicBezTo>
                    <a:pt x="8098" y="4979"/>
                    <a:pt x="8059" y="4981"/>
                    <a:pt x="8021" y="4986"/>
                  </a:cubicBezTo>
                  <a:lnTo>
                    <a:pt x="7976" y="5000"/>
                  </a:lnTo>
                  <a:lnTo>
                    <a:pt x="7991" y="5060"/>
                  </a:lnTo>
                  <a:cubicBezTo>
                    <a:pt x="8206" y="5319"/>
                    <a:pt x="8510" y="5497"/>
                    <a:pt x="8755" y="5734"/>
                  </a:cubicBezTo>
                  <a:cubicBezTo>
                    <a:pt x="9111" y="6090"/>
                    <a:pt x="9429" y="6475"/>
                    <a:pt x="9763" y="6846"/>
                  </a:cubicBezTo>
                  <a:cubicBezTo>
                    <a:pt x="9892" y="6993"/>
                    <a:pt x="10137" y="7168"/>
                    <a:pt x="10355" y="7168"/>
                  </a:cubicBezTo>
                  <a:cubicBezTo>
                    <a:pt x="10413" y="7168"/>
                    <a:pt x="10468" y="7156"/>
                    <a:pt x="10519" y="7128"/>
                  </a:cubicBezTo>
                  <a:cubicBezTo>
                    <a:pt x="10860" y="6942"/>
                    <a:pt x="10749" y="6261"/>
                    <a:pt x="10704" y="5964"/>
                  </a:cubicBezTo>
                  <a:cubicBezTo>
                    <a:pt x="10571" y="5052"/>
                    <a:pt x="10326" y="4155"/>
                    <a:pt x="9963" y="3296"/>
                  </a:cubicBezTo>
                  <a:cubicBezTo>
                    <a:pt x="9822" y="2962"/>
                    <a:pt x="9748" y="2680"/>
                    <a:pt x="9526" y="2391"/>
                  </a:cubicBezTo>
                  <a:cubicBezTo>
                    <a:pt x="9214" y="2006"/>
                    <a:pt x="8896" y="1628"/>
                    <a:pt x="8584" y="1250"/>
                  </a:cubicBezTo>
                  <a:cubicBezTo>
                    <a:pt x="8461" y="1102"/>
                    <a:pt x="8292" y="939"/>
                    <a:pt x="8115" y="939"/>
                  </a:cubicBezTo>
                  <a:cubicBezTo>
                    <a:pt x="8079" y="939"/>
                    <a:pt x="8042" y="946"/>
                    <a:pt x="8006" y="961"/>
                  </a:cubicBezTo>
                  <a:cubicBezTo>
                    <a:pt x="8140" y="1250"/>
                    <a:pt x="8273" y="1583"/>
                    <a:pt x="8147" y="1880"/>
                  </a:cubicBezTo>
                  <a:cubicBezTo>
                    <a:pt x="7665" y="1294"/>
                    <a:pt x="7102" y="709"/>
                    <a:pt x="6479" y="271"/>
                  </a:cubicBezTo>
                  <a:cubicBezTo>
                    <a:pt x="6194" y="76"/>
                    <a:pt x="5853" y="0"/>
                    <a:pt x="55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4" name="Google Shape;824;p48"/>
            <p:cNvSpPr/>
            <p:nvPr/>
          </p:nvSpPr>
          <p:spPr>
            <a:xfrm>
              <a:off x="8443053" y="3149814"/>
              <a:ext cx="63789" cy="1169638"/>
            </a:xfrm>
            <a:custGeom>
              <a:avLst/>
              <a:gdLst/>
              <a:ahLst/>
              <a:cxnLst/>
              <a:rect l="l" t="t" r="r" b="b"/>
              <a:pathLst>
                <a:path w="1277" h="23415" extrusionOk="0">
                  <a:moveTo>
                    <a:pt x="1150" y="1"/>
                  </a:moveTo>
                  <a:cubicBezTo>
                    <a:pt x="1109" y="1"/>
                    <a:pt x="1073" y="20"/>
                    <a:pt x="1076" y="66"/>
                  </a:cubicBezTo>
                  <a:cubicBezTo>
                    <a:pt x="757" y="1711"/>
                    <a:pt x="646" y="3408"/>
                    <a:pt x="557" y="5054"/>
                  </a:cubicBezTo>
                  <a:cubicBezTo>
                    <a:pt x="535" y="5373"/>
                    <a:pt x="520" y="5699"/>
                    <a:pt x="498" y="6018"/>
                  </a:cubicBezTo>
                  <a:cubicBezTo>
                    <a:pt x="164" y="11184"/>
                    <a:pt x="97" y="16506"/>
                    <a:pt x="23" y="21650"/>
                  </a:cubicBezTo>
                  <a:lnTo>
                    <a:pt x="1" y="23318"/>
                  </a:lnTo>
                  <a:cubicBezTo>
                    <a:pt x="1" y="23370"/>
                    <a:pt x="38" y="23414"/>
                    <a:pt x="90" y="23414"/>
                  </a:cubicBezTo>
                  <a:cubicBezTo>
                    <a:pt x="134" y="23414"/>
                    <a:pt x="179" y="23370"/>
                    <a:pt x="179" y="23325"/>
                  </a:cubicBezTo>
                  <a:lnTo>
                    <a:pt x="201" y="21657"/>
                  </a:lnTo>
                  <a:cubicBezTo>
                    <a:pt x="275" y="16513"/>
                    <a:pt x="349" y="11191"/>
                    <a:pt x="675" y="6032"/>
                  </a:cubicBezTo>
                  <a:cubicBezTo>
                    <a:pt x="698" y="5714"/>
                    <a:pt x="720" y="5388"/>
                    <a:pt x="735" y="5069"/>
                  </a:cubicBezTo>
                  <a:cubicBezTo>
                    <a:pt x="831" y="3431"/>
                    <a:pt x="935" y="1733"/>
                    <a:pt x="1246" y="103"/>
                  </a:cubicBezTo>
                  <a:cubicBezTo>
                    <a:pt x="1277" y="41"/>
                    <a:pt x="1209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5" name="Google Shape;825;p48"/>
            <p:cNvSpPr/>
            <p:nvPr/>
          </p:nvSpPr>
          <p:spPr>
            <a:xfrm>
              <a:off x="8443453" y="3520361"/>
              <a:ext cx="413657" cy="695039"/>
            </a:xfrm>
            <a:custGeom>
              <a:avLst/>
              <a:gdLst/>
              <a:ahLst/>
              <a:cxnLst/>
              <a:rect l="l" t="t" r="r" b="b"/>
              <a:pathLst>
                <a:path w="8281" h="13914" extrusionOk="0">
                  <a:moveTo>
                    <a:pt x="8130" y="0"/>
                  </a:moveTo>
                  <a:cubicBezTo>
                    <a:pt x="8111" y="0"/>
                    <a:pt x="8093" y="9"/>
                    <a:pt x="8080" y="30"/>
                  </a:cubicBezTo>
                  <a:cubicBezTo>
                    <a:pt x="6679" y="1438"/>
                    <a:pt x="5745" y="2839"/>
                    <a:pt x="4670" y="4470"/>
                  </a:cubicBezTo>
                  <a:lnTo>
                    <a:pt x="4514" y="4707"/>
                  </a:lnTo>
                  <a:cubicBezTo>
                    <a:pt x="3914" y="5619"/>
                    <a:pt x="3395" y="6597"/>
                    <a:pt x="2891" y="7539"/>
                  </a:cubicBezTo>
                  <a:cubicBezTo>
                    <a:pt x="2528" y="8221"/>
                    <a:pt x="2157" y="8925"/>
                    <a:pt x="1757" y="9592"/>
                  </a:cubicBezTo>
                  <a:cubicBezTo>
                    <a:pt x="890" y="11045"/>
                    <a:pt x="304" y="12460"/>
                    <a:pt x="15" y="13809"/>
                  </a:cubicBezTo>
                  <a:cubicBezTo>
                    <a:pt x="0" y="13854"/>
                    <a:pt x="37" y="13906"/>
                    <a:pt x="82" y="13913"/>
                  </a:cubicBezTo>
                  <a:lnTo>
                    <a:pt x="104" y="13913"/>
                  </a:lnTo>
                  <a:cubicBezTo>
                    <a:pt x="141" y="13913"/>
                    <a:pt x="178" y="13891"/>
                    <a:pt x="186" y="13846"/>
                  </a:cubicBezTo>
                  <a:cubicBezTo>
                    <a:pt x="475" y="12520"/>
                    <a:pt x="1053" y="11119"/>
                    <a:pt x="1913" y="9681"/>
                  </a:cubicBezTo>
                  <a:cubicBezTo>
                    <a:pt x="2313" y="9006"/>
                    <a:pt x="2684" y="8310"/>
                    <a:pt x="3047" y="7628"/>
                  </a:cubicBezTo>
                  <a:cubicBezTo>
                    <a:pt x="3551" y="6686"/>
                    <a:pt x="4070" y="5708"/>
                    <a:pt x="4663" y="4811"/>
                  </a:cubicBezTo>
                  <a:lnTo>
                    <a:pt x="4818" y="4566"/>
                  </a:lnTo>
                  <a:cubicBezTo>
                    <a:pt x="5893" y="2951"/>
                    <a:pt x="6820" y="1550"/>
                    <a:pt x="8206" y="156"/>
                  </a:cubicBezTo>
                  <a:cubicBezTo>
                    <a:pt x="8281" y="110"/>
                    <a:pt x="8198" y="0"/>
                    <a:pt x="81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6" name="Google Shape;826;p48"/>
            <p:cNvSpPr/>
            <p:nvPr/>
          </p:nvSpPr>
          <p:spPr>
            <a:xfrm>
              <a:off x="8170516" y="3386139"/>
              <a:ext cx="228932" cy="807033"/>
            </a:xfrm>
            <a:custGeom>
              <a:avLst/>
              <a:gdLst/>
              <a:ahLst/>
              <a:cxnLst/>
              <a:rect l="l" t="t" r="r" b="b"/>
              <a:pathLst>
                <a:path w="4583" h="16156" extrusionOk="0">
                  <a:moveTo>
                    <a:pt x="142" y="0"/>
                  </a:moveTo>
                  <a:cubicBezTo>
                    <a:pt x="79" y="0"/>
                    <a:pt x="0" y="53"/>
                    <a:pt x="39" y="115"/>
                  </a:cubicBezTo>
                  <a:lnTo>
                    <a:pt x="1402" y="4244"/>
                  </a:lnTo>
                  <a:cubicBezTo>
                    <a:pt x="1751" y="5297"/>
                    <a:pt x="2114" y="6386"/>
                    <a:pt x="2514" y="7439"/>
                  </a:cubicBezTo>
                  <a:lnTo>
                    <a:pt x="2789" y="8150"/>
                  </a:lnTo>
                  <a:cubicBezTo>
                    <a:pt x="3048" y="8803"/>
                    <a:pt x="3315" y="9477"/>
                    <a:pt x="3522" y="10159"/>
                  </a:cubicBezTo>
                  <a:cubicBezTo>
                    <a:pt x="4101" y="12071"/>
                    <a:pt x="4249" y="14102"/>
                    <a:pt x="4397" y="16067"/>
                  </a:cubicBezTo>
                  <a:cubicBezTo>
                    <a:pt x="4404" y="16118"/>
                    <a:pt x="4441" y="16155"/>
                    <a:pt x="4493" y="16155"/>
                  </a:cubicBezTo>
                  <a:lnTo>
                    <a:pt x="4501" y="16148"/>
                  </a:lnTo>
                  <a:cubicBezTo>
                    <a:pt x="4545" y="16141"/>
                    <a:pt x="4582" y="16104"/>
                    <a:pt x="4582" y="16052"/>
                  </a:cubicBezTo>
                  <a:cubicBezTo>
                    <a:pt x="4434" y="14080"/>
                    <a:pt x="4278" y="12042"/>
                    <a:pt x="3693" y="10107"/>
                  </a:cubicBezTo>
                  <a:cubicBezTo>
                    <a:pt x="3485" y="9418"/>
                    <a:pt x="3218" y="8736"/>
                    <a:pt x="2959" y="8084"/>
                  </a:cubicBezTo>
                  <a:cubicBezTo>
                    <a:pt x="2870" y="7846"/>
                    <a:pt x="2774" y="7609"/>
                    <a:pt x="2685" y="7372"/>
                  </a:cubicBezTo>
                  <a:cubicBezTo>
                    <a:pt x="2277" y="6319"/>
                    <a:pt x="1921" y="5237"/>
                    <a:pt x="1573" y="4185"/>
                  </a:cubicBezTo>
                  <a:lnTo>
                    <a:pt x="209" y="56"/>
                  </a:lnTo>
                  <a:cubicBezTo>
                    <a:pt x="206" y="17"/>
                    <a:pt x="17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7" name="Google Shape;827;p48"/>
            <p:cNvSpPr/>
            <p:nvPr/>
          </p:nvSpPr>
          <p:spPr>
            <a:xfrm>
              <a:off x="7807365" y="3817928"/>
              <a:ext cx="510265" cy="404515"/>
            </a:xfrm>
            <a:custGeom>
              <a:avLst/>
              <a:gdLst/>
              <a:ahLst/>
              <a:cxnLst/>
              <a:rect l="l" t="t" r="r" b="b"/>
              <a:pathLst>
                <a:path w="10215" h="8098" extrusionOk="0">
                  <a:moveTo>
                    <a:pt x="3402" y="0"/>
                  </a:moveTo>
                  <a:cubicBezTo>
                    <a:pt x="2540" y="0"/>
                    <a:pt x="1674" y="150"/>
                    <a:pt x="830" y="299"/>
                  </a:cubicBezTo>
                  <a:cubicBezTo>
                    <a:pt x="586" y="344"/>
                    <a:pt x="334" y="381"/>
                    <a:pt x="89" y="425"/>
                  </a:cubicBezTo>
                  <a:cubicBezTo>
                    <a:pt x="0" y="462"/>
                    <a:pt x="22" y="596"/>
                    <a:pt x="119" y="603"/>
                  </a:cubicBezTo>
                  <a:cubicBezTo>
                    <a:pt x="363" y="559"/>
                    <a:pt x="615" y="514"/>
                    <a:pt x="867" y="477"/>
                  </a:cubicBezTo>
                  <a:cubicBezTo>
                    <a:pt x="1707" y="332"/>
                    <a:pt x="2566" y="183"/>
                    <a:pt x="3416" y="183"/>
                  </a:cubicBezTo>
                  <a:cubicBezTo>
                    <a:pt x="3737" y="183"/>
                    <a:pt x="4056" y="204"/>
                    <a:pt x="4373" y="255"/>
                  </a:cubicBezTo>
                  <a:cubicBezTo>
                    <a:pt x="5589" y="455"/>
                    <a:pt x="7212" y="952"/>
                    <a:pt x="8020" y="2234"/>
                  </a:cubicBezTo>
                  <a:cubicBezTo>
                    <a:pt x="8317" y="2701"/>
                    <a:pt x="8569" y="3390"/>
                    <a:pt x="8754" y="3894"/>
                  </a:cubicBezTo>
                  <a:cubicBezTo>
                    <a:pt x="9058" y="4724"/>
                    <a:pt x="9303" y="5562"/>
                    <a:pt x="9532" y="6377"/>
                  </a:cubicBezTo>
                  <a:cubicBezTo>
                    <a:pt x="9688" y="6918"/>
                    <a:pt x="9851" y="7474"/>
                    <a:pt x="10036" y="8030"/>
                  </a:cubicBezTo>
                  <a:cubicBezTo>
                    <a:pt x="10044" y="8067"/>
                    <a:pt x="10081" y="8097"/>
                    <a:pt x="10118" y="8097"/>
                  </a:cubicBezTo>
                  <a:lnTo>
                    <a:pt x="10147" y="8090"/>
                  </a:lnTo>
                  <a:cubicBezTo>
                    <a:pt x="10192" y="8075"/>
                    <a:pt x="10214" y="8023"/>
                    <a:pt x="10199" y="7978"/>
                  </a:cubicBezTo>
                  <a:cubicBezTo>
                    <a:pt x="10021" y="7423"/>
                    <a:pt x="9858" y="6867"/>
                    <a:pt x="9703" y="6325"/>
                  </a:cubicBezTo>
                  <a:cubicBezTo>
                    <a:pt x="9466" y="5510"/>
                    <a:pt x="9221" y="4665"/>
                    <a:pt x="8917" y="3828"/>
                  </a:cubicBezTo>
                  <a:cubicBezTo>
                    <a:pt x="8732" y="3316"/>
                    <a:pt x="8480" y="2619"/>
                    <a:pt x="8168" y="2138"/>
                  </a:cubicBezTo>
                  <a:cubicBezTo>
                    <a:pt x="7323" y="803"/>
                    <a:pt x="5656" y="277"/>
                    <a:pt x="4403" y="77"/>
                  </a:cubicBezTo>
                  <a:cubicBezTo>
                    <a:pt x="4071" y="23"/>
                    <a:pt x="3737" y="0"/>
                    <a:pt x="3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8" name="Google Shape;828;p48"/>
            <p:cNvSpPr/>
            <p:nvPr/>
          </p:nvSpPr>
          <p:spPr>
            <a:xfrm>
              <a:off x="8097985" y="4165247"/>
              <a:ext cx="603976" cy="443328"/>
            </a:xfrm>
            <a:custGeom>
              <a:avLst/>
              <a:gdLst/>
              <a:ahLst/>
              <a:cxnLst/>
              <a:rect l="l" t="t" r="r" b="b"/>
              <a:pathLst>
                <a:path w="12091" h="8875" extrusionOk="0">
                  <a:moveTo>
                    <a:pt x="700" y="0"/>
                  </a:moveTo>
                  <a:cubicBezTo>
                    <a:pt x="543" y="0"/>
                    <a:pt x="386" y="3"/>
                    <a:pt x="231" y="10"/>
                  </a:cubicBezTo>
                  <a:lnTo>
                    <a:pt x="208" y="10"/>
                  </a:lnTo>
                  <a:cubicBezTo>
                    <a:pt x="156" y="10"/>
                    <a:pt x="112" y="32"/>
                    <a:pt x="82" y="69"/>
                  </a:cubicBezTo>
                  <a:cubicBezTo>
                    <a:pt x="53" y="99"/>
                    <a:pt x="38" y="136"/>
                    <a:pt x="38" y="180"/>
                  </a:cubicBezTo>
                  <a:cubicBezTo>
                    <a:pt x="23" y="1174"/>
                    <a:pt x="1" y="2174"/>
                    <a:pt x="8" y="3175"/>
                  </a:cubicBezTo>
                  <a:cubicBezTo>
                    <a:pt x="16" y="4087"/>
                    <a:pt x="97" y="5028"/>
                    <a:pt x="416" y="5888"/>
                  </a:cubicBezTo>
                  <a:cubicBezTo>
                    <a:pt x="697" y="6666"/>
                    <a:pt x="1164" y="7363"/>
                    <a:pt x="1846" y="7845"/>
                  </a:cubicBezTo>
                  <a:cubicBezTo>
                    <a:pt x="2491" y="8304"/>
                    <a:pt x="3262" y="8549"/>
                    <a:pt x="4033" y="8690"/>
                  </a:cubicBezTo>
                  <a:cubicBezTo>
                    <a:pt x="4626" y="8801"/>
                    <a:pt x="5234" y="8868"/>
                    <a:pt x="5842" y="8875"/>
                  </a:cubicBezTo>
                  <a:lnTo>
                    <a:pt x="6486" y="8875"/>
                  </a:lnTo>
                  <a:cubicBezTo>
                    <a:pt x="6805" y="8860"/>
                    <a:pt x="7124" y="8830"/>
                    <a:pt x="7435" y="8779"/>
                  </a:cubicBezTo>
                  <a:cubicBezTo>
                    <a:pt x="8228" y="8675"/>
                    <a:pt x="9021" y="8504"/>
                    <a:pt x="9733" y="8134"/>
                  </a:cubicBezTo>
                  <a:cubicBezTo>
                    <a:pt x="10452" y="7763"/>
                    <a:pt x="11038" y="7178"/>
                    <a:pt x="11401" y="6451"/>
                  </a:cubicBezTo>
                  <a:cubicBezTo>
                    <a:pt x="11808" y="5665"/>
                    <a:pt x="11972" y="4783"/>
                    <a:pt x="12031" y="3901"/>
                  </a:cubicBezTo>
                  <a:cubicBezTo>
                    <a:pt x="12090" y="2908"/>
                    <a:pt x="12046" y="1907"/>
                    <a:pt x="12031" y="922"/>
                  </a:cubicBezTo>
                  <a:lnTo>
                    <a:pt x="12023" y="180"/>
                  </a:lnTo>
                  <a:cubicBezTo>
                    <a:pt x="12016" y="84"/>
                    <a:pt x="11942" y="10"/>
                    <a:pt x="11853" y="10"/>
                  </a:cubicBezTo>
                  <a:lnTo>
                    <a:pt x="1646" y="10"/>
                  </a:lnTo>
                  <a:cubicBezTo>
                    <a:pt x="1330" y="10"/>
                    <a:pt x="1014" y="0"/>
                    <a:pt x="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03" name="Picture 2" descr="Group of young people posing for a photo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92" b="930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447" y="1727464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185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4294967295"/>
          </p:nvPr>
        </p:nvSpPr>
        <p:spPr>
          <a:xfrm>
            <a:off x="304800" y="139810"/>
            <a:ext cx="6537434" cy="1163638"/>
          </a:xfrm>
        </p:spPr>
        <p:txBody>
          <a:bodyPr/>
          <a:lstStyle/>
          <a:p>
            <a:pPr marL="114300" indent="0" algn="just">
              <a:buNone/>
            </a:pPr>
            <a:r>
              <a:rPr lang="vi-VN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Từ văn bản </a:t>
            </a:r>
            <a:r>
              <a:rPr lang="vi-VN" sz="2400" b="1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Bắt nạt</a:t>
            </a:r>
            <a:r>
              <a:rPr lang="vi-VN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em hãy lựa chọn 1 trong những nhiệm vụ sau đây và hoàn thành trong vòng 5 phút </a:t>
            </a:r>
            <a:endParaRPr lang="vi-VN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Subtitle 3"/>
          <p:cNvSpPr txBox="1">
            <a:spLocks/>
          </p:cNvSpPr>
          <p:nvPr/>
        </p:nvSpPr>
        <p:spPr>
          <a:xfrm>
            <a:off x="366821" y="2166993"/>
            <a:ext cx="2575034" cy="2976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xygen"/>
              <a:buChar char="●"/>
              <a:defRPr sz="18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pPr marL="114300" indent="0" algn="ctr">
              <a:buFont typeface="Oxygen"/>
              <a:buNone/>
            </a:pPr>
            <a:r>
              <a:rPr lang="vi-VN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Nhiệm vụ 1</a:t>
            </a:r>
          </a:p>
          <a:p>
            <a:pPr marL="114300" indent="0" algn="just">
              <a:buFont typeface="Oxygen"/>
              <a:buNone/>
            </a:pP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Hãy </a:t>
            </a: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sáng tạo 3 </a:t>
            </a: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câu khẩu hiệu khác nhau về </a:t>
            </a: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ngăn chặn bắt </a:t>
            </a: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nạt và cùng chia sẻ với </a:t>
            </a: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ubtitle 3"/>
          <p:cNvSpPr txBox="1">
            <a:spLocks/>
          </p:cNvSpPr>
          <p:nvPr/>
        </p:nvSpPr>
        <p:spPr>
          <a:xfrm>
            <a:off x="3251911" y="2166993"/>
            <a:ext cx="2575034" cy="2976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xygen"/>
              <a:buChar char="●"/>
              <a:defRPr sz="18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pPr marL="114300" indent="0" algn="ctr">
              <a:buFont typeface="Oxygen"/>
              <a:buNone/>
            </a:pPr>
            <a:r>
              <a:rPr lang="vi-VN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Nhiệm vụ 2</a:t>
            </a:r>
          </a:p>
          <a:p>
            <a:pPr marL="114300" indent="0" algn="just">
              <a:buFont typeface="Oxygen"/>
              <a:buNone/>
            </a:pP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Hãy viết 1 đoạn văn từ 4-6 câu trình bày ý kiến của em về vấn đề bắt nạt.</a:t>
            </a:r>
            <a:endParaRPr lang="vi-V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Subtitle 3"/>
          <p:cNvSpPr txBox="1">
            <a:spLocks/>
          </p:cNvSpPr>
          <p:nvPr/>
        </p:nvSpPr>
        <p:spPr>
          <a:xfrm>
            <a:off x="6137001" y="2166993"/>
            <a:ext cx="2575034" cy="2976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xygen"/>
              <a:buChar char="●"/>
              <a:defRPr sz="18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●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○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Char char="■"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pPr marL="114300" indent="0" algn="ctr">
              <a:buFont typeface="Oxygen"/>
              <a:buNone/>
            </a:pPr>
            <a:r>
              <a:rPr lang="vi-VN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Nhiệm vụ 3</a:t>
            </a:r>
          </a:p>
          <a:p>
            <a:pPr marL="114300" indent="0" algn="just">
              <a:buFont typeface="Oxygen"/>
              <a:buNone/>
            </a:pPr>
            <a:r>
              <a:rPr lang="vi-VN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Hãy sáng tác một đoạn thơ ngắn với thể thơ bất kì (4-6 câu) về vấn đề bắt nạt</a:t>
            </a:r>
            <a:endParaRPr lang="vi-V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0" name="Picture 2" descr="Pencil free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89" y="1832910"/>
            <a:ext cx="842908" cy="84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Electric  - 5 Minute Countdow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8055" y="139811"/>
            <a:ext cx="1726032" cy="970893"/>
          </a:xfrm>
          <a:prstGeom prst="rect">
            <a:avLst/>
          </a:prstGeom>
        </p:spPr>
      </p:pic>
      <p:pic>
        <p:nvPicPr>
          <p:cNvPr id="2052" name="Picture 4" descr="Drawing free 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387" y="1813751"/>
            <a:ext cx="821887" cy="82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ool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469" y="1860005"/>
            <a:ext cx="729377" cy="72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22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build="p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101071" y="2624886"/>
            <a:ext cx="2223742" cy="290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43850" y="148662"/>
            <a:ext cx="4209143" cy="420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6336">
            <a:off x="2046882" y="2112868"/>
            <a:ext cx="780611" cy="72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594" y="3410355"/>
            <a:ext cx="2201172" cy="212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394" y="1735555"/>
            <a:ext cx="3446522" cy="411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394" y="-713117"/>
            <a:ext cx="2667000" cy="267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456430" y="548973"/>
            <a:ext cx="1901016" cy="120032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GIẢI CỨU</a:t>
            </a:r>
          </a:p>
          <a:p>
            <a:pPr algn="ctr"/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RỪNG XANH</a:t>
            </a:r>
            <a:endParaRPr lang="en-US" sz="2400" b="1" dirty="0">
              <a:solidFill>
                <a:srgbClr val="008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8" name="Picture 11" descr="C:\Users\ADMIN\Desktop\Tai nguyen thiet ke tro choi\Angry birds epic birds\1505573783630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594" y="1965789"/>
            <a:ext cx="1261404" cy="7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77400" y="45051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1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G:\TRO CHOI POWERPOINT\Giai cuu rung xanh\flores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-628650"/>
            <a:ext cx="105156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" y="2092325"/>
            <a:ext cx="819035" cy="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con vat\860b43d1f72858179212c60650ccfc0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356" y1="4000" x2="13136" y2="15667"/>
                        <a14:foregroundMark x1="64831" y1="1333" x2="64831" y2="15000"/>
                        <a14:foregroundMark x1="16525" y1="33667" x2="20763" y2="39000"/>
                        <a14:foregroundMark x1="58051" y1="29667" x2="51695" y2="36667"/>
                        <a14:foregroundMark x1="30932" y1="42667" x2="27542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398763"/>
            <a:ext cx="1006619" cy="12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con vat\Baby-Elephant-Clipart_7.png.137942904405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710" y="3158873"/>
            <a:ext cx="1748090" cy="174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C:\Users\ADMIN\Desktop\Giai cuu con vat\clipbear4.gif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0102" y1="27511" x2="40102" y2="28603"/>
                        <a14:backgroundMark x1="33249" y1="35153" x2="32487" y2="36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5600" y="2199928"/>
            <a:ext cx="1981200" cy="23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Giai cuu con vat\cute-deer-cartoon-illustration-4717131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720" y1="4667" x2="13786" y2="12778"/>
                        <a14:foregroundMark x1="72429" y1="4444" x2="68928" y2="12222"/>
                        <a14:foregroundMark x1="38293" y1="30333" x2="29540" y2="52333"/>
                        <a14:foregroundMark x1="46608" y1="69222" x2="69803" y2="67333"/>
                        <a14:foregroundMark x1="89934" y1="52111" x2="92123" y2="56222"/>
                        <a14:foregroundMark x1="32385" y1="97000" x2="40700" y2="98889"/>
                        <a14:foregroundMark x1="59300" y1="97222" x2="63895" y2="95333"/>
                        <a14:foregroundMark x1="92560" y1="98889" x2="95405" y2="97444"/>
                        <a14:backgroundMark x1="97155" y1="99000" x2="98249" y2="9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55" y="3239351"/>
            <a:ext cx="700141" cy="13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AutoShape 11" descr="Hình ảnh có liên quan"/>
          <p:cNvSpPr>
            <a:spLocks noChangeAspect="1" noChangeArrowheads="1"/>
          </p:cNvSpPr>
          <p:nvPr/>
        </p:nvSpPr>
        <p:spPr bwMode="auto">
          <a:xfrm>
            <a:off x="155575" y="-9525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" name="Picture 13" descr="C:\Users\ADMIN\Desktop\Picture1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297881"/>
            <a:ext cx="1758758" cy="153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3" descr="C:\Users\ADMIN\Desktop\Picture1 (2)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0" y="3306763"/>
            <a:ext cx="2114550" cy="165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3" descr="C:\Users\ADMIN\Desktop\Picture1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419350"/>
            <a:ext cx="2114550" cy="233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3" descr="C:\Users\ADMIN\Desktop\Picture1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55" y="3306763"/>
            <a:ext cx="1318445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9338">
            <a:off x="441478" y="3669791"/>
            <a:ext cx="1271299" cy="118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12308" y1="14741" x2="6538" y2="26693"/>
                        <a14:foregroundMark x1="16154" y1="17928" x2="14231" y2="30279"/>
                        <a14:foregroundMark x1="32692" y1="17530" x2="26538" y2="35060"/>
                        <a14:foregroundMark x1="46538" y1="13944" x2="50000" y2="20319"/>
                        <a14:foregroundMark x1="7692" y1="7968" x2="6538" y2="15139"/>
                        <a14:foregroundMark x1="35000" y1="4781" x2="38462" y2="11554"/>
                        <a14:foregroundMark x1="34231" y1="3984" x2="23077" y2="2390"/>
                        <a14:foregroundMark x1="35385" y1="57371" x2="34615" y2="91633"/>
                        <a14:foregroundMark x1="31538" y1="73307" x2="30385" y2="83665"/>
                        <a14:foregroundMark x1="40000" y1="62948" x2="36923" y2="81673"/>
                        <a14:foregroundMark x1="34231" y1="56175" x2="57692" y2="63347"/>
                        <a14:foregroundMark x1="56538" y1="54980" x2="46538" y2="56574"/>
                        <a14:foregroundMark x1="68077" y1="54183" x2="66923" y2="83267"/>
                        <a14:foregroundMark x1="61538" y1="60558" x2="61538" y2="80478"/>
                        <a14:foregroundMark x1="76923" y1="81275" x2="76154" y2="88446"/>
                        <a14:foregroundMark x1="93462" y1="15538" x2="77692" y2="21116"/>
                        <a14:foregroundMark x1="93077" y1="12749" x2="96154" y2="18327"/>
                        <a14:foregroundMark x1="76923" y1="22311" x2="67308" y2="50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41" y="3568011"/>
            <a:ext cx="1082215" cy="104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C:\Users\ADMIN\Desktop\Giai cuu con vat\elephant-cartoon-clip-art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78521" y="3038202"/>
            <a:ext cx="1934468" cy="189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C:\Users\ADMIN\Desktop\Giai cuu con vat\bear  mother and baby cartoon image 5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048" y="2724150"/>
            <a:ext cx="2806952" cy="280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C:\Users\ADMIN\Desktop\vector-fruits-cartoon-icons (2)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9664" b="96218" l="9886" r="8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7" y="-42369"/>
            <a:ext cx="623178" cy="5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Explosion 2 49"/>
          <p:cNvSpPr/>
          <p:nvPr/>
        </p:nvSpPr>
        <p:spPr>
          <a:xfrm rot="1364045">
            <a:off x="194000" y="1818887"/>
            <a:ext cx="1002738" cy="71218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 rot="560109">
            <a:off x="361324" y="2109855"/>
            <a:ext cx="1160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POW!</a:t>
            </a:r>
            <a:endParaRPr lang="en-US" sz="1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2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43971" flipH="1">
            <a:off x="374431" y="2406372"/>
            <a:ext cx="819035" cy="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C:\Users\ADMIN\Desktop\monkey_drawing_branch_hang_54278_2048x2048 (2)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59619" y1="6027" x2="62549" y2="13058"/>
                        <a14:foregroundMark x1="58984" y1="6027" x2="52246" y2="12612"/>
                        <a14:foregroundMark x1="35693" y1="19420" x2="28760" y2="19085"/>
                        <a14:foregroundMark x1="13135" y1="4464" x2="17188" y2="10268"/>
                        <a14:foregroundMark x1="17188" y1="10268" x2="22314" y2="15067"/>
                        <a14:foregroundMark x1="26514" y1="17634" x2="22607" y2="15625"/>
                        <a14:foregroundMark x1="37109" y1="18862" x2="38770" y2="18192"/>
                        <a14:backgroundMark x1="7715" y1="23438" x2="20166" y2="77790"/>
                        <a14:backgroundMark x1="7715" y1="71987" x2="26660" y2="91071"/>
                        <a14:backgroundMark x1="42627" y1="84152" x2="40625" y2="84152"/>
                        <a14:backgroundMark x1="39453" y1="84487" x2="36621" y2="81138"/>
                        <a14:backgroundMark x1="36914" y1="81920" x2="36182" y2="78571"/>
                        <a14:backgroundMark x1="60010" y1="25446" x2="70215" y2="56362"/>
                        <a14:backgroundMark x1="53760" y1="62388" x2="53662" y2="66406"/>
                        <a14:backgroundMark x1="54688" y1="78906" x2="50928" y2="84710"/>
                        <a14:backgroundMark x1="43994" y1="20647" x2="41846" y2="22991"/>
                        <a14:backgroundMark x1="75146" y1="39397" x2="78125" y2="65179"/>
                        <a14:backgroundMark x1="42041" y1="26786" x2="42969" y2="25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411"/>
            <a:ext cx="1322475" cy="61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58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23056 0.00186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2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80913E-6 L -0.50833 0.01079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5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00312 0.37407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870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-0.75243 0.03612 " pathEditMode="relative" rAng="0" ptsTypes="AA">
                                      <p:cBhvr>
                                        <p:cTn id="88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22" y="179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82051E-6 L -1.12153 0.02101 " pathEditMode="relative" rAng="0" ptsTypes="AA">
                                      <p:cBhvr>
                                        <p:cTn id="114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76" y="10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1" grpId="0"/>
      <p:bldP spid="51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7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7" y="4409693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20474"/>
            <a:ext cx="6248400" cy="33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55" y="2724150"/>
            <a:ext cx="4916145" cy="26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84938" y="882130"/>
            <a:ext cx="37396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Văn </a:t>
            </a:r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bản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Bắt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nạt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của </a:t>
            </a:r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tác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3200" b="1" dirty="0">
              <a:solidFill>
                <a:srgbClr val="008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3530629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Nguyễn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Thế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Hoàng Linh</a:t>
            </a:r>
            <a:endParaRPr lang="en-US" sz="2400" b="1" dirty="0">
              <a:solidFill>
                <a:srgbClr val="008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62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2"/>
          <p:cNvSpPr txBox="1">
            <a:spLocks noGrp="1"/>
          </p:cNvSpPr>
          <p:nvPr>
            <p:ph type="ctrTitle"/>
          </p:nvPr>
        </p:nvSpPr>
        <p:spPr>
          <a:xfrm>
            <a:off x="3857297" y="90930"/>
            <a:ext cx="4855779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BẮT NẠT</a:t>
            </a:r>
            <a:endParaRPr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07" name="Google Shape;507;p42"/>
          <p:cNvSpPr txBox="1">
            <a:spLocks noGrp="1"/>
          </p:cNvSpPr>
          <p:nvPr>
            <p:ph type="subTitle" idx="1"/>
          </p:nvPr>
        </p:nvSpPr>
        <p:spPr>
          <a:xfrm>
            <a:off x="5835901" y="2143530"/>
            <a:ext cx="32184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Nguyễn Thế Hoàng Linh</a:t>
            </a:r>
            <a:endParaRPr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170" name="Picture 2" descr="Young teenager boy with stop bullying lettering in banner and hands indexing illustration Premium Vecto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44" r="89776">
                        <a14:foregroundMark x1="54633" y1="14091" x2="29872" y2="53182"/>
                        <a14:foregroundMark x1="54633" y1="11591" x2="61022" y2="58864"/>
                        <a14:foregroundMark x1="63419" y1="42955" x2="74121" y2="69773"/>
                        <a14:foregroundMark x1="48562" y1="18864" x2="50479" y2="57500"/>
                        <a14:foregroundMark x1="67891" y1="47045" x2="74601" y2="6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2976"/>
          <a:stretch/>
        </p:blipFill>
        <p:spPr bwMode="auto">
          <a:xfrm>
            <a:off x="-568231" y="944380"/>
            <a:ext cx="6140121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7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7" y="4409693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20474"/>
            <a:ext cx="6248400" cy="33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55" y="2724150"/>
            <a:ext cx="4916145" cy="26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2588" y="704644"/>
            <a:ext cx="43454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Cụm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Đừng</a:t>
            </a:r>
            <a:r>
              <a:rPr lang="en-US" sz="3200" b="1" i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bắt</a:t>
            </a:r>
            <a:r>
              <a:rPr lang="en-US" sz="3200" b="1" i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nạt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xuất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hiện </a:t>
            </a:r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bao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nhiêu</a:t>
            </a:r>
            <a:r>
              <a:rPr lang="en-US" sz="32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lần</a:t>
            </a:r>
            <a:r>
              <a:rPr lang="en-US" sz="32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3200" b="1" dirty="0">
              <a:solidFill>
                <a:srgbClr val="008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3670812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7 </a:t>
            </a:r>
            <a:r>
              <a:rPr lang="en-US" sz="36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lần</a:t>
            </a:r>
            <a:endParaRPr lang="en-US" sz="3600" b="1" dirty="0">
              <a:solidFill>
                <a:srgbClr val="008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44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7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7" y="4409693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20474"/>
            <a:ext cx="6248400" cy="33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55" y="2724150"/>
            <a:ext cx="4916145" cy="26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70455" y="428489"/>
            <a:ext cx="4744996" cy="193899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Văn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bản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Bắt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nạt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có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loại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văn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bản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học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đường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đời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đầu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tiên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và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Nếu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cậu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muốn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có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người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Đúng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hay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sai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008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3670812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SAI</a:t>
            </a:r>
            <a:endParaRPr lang="en-US" sz="4800" b="1" dirty="0">
              <a:solidFill>
                <a:srgbClr val="008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94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7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7" y="4409693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20474"/>
            <a:ext cx="6248400" cy="33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55" y="2724150"/>
            <a:ext cx="4916145" cy="26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68983" y="533331"/>
            <a:ext cx="5169383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Văn </a:t>
            </a:r>
            <a:r>
              <a:rPr lang="en-US" sz="2400" b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bản</a:t>
            </a:r>
            <a:r>
              <a:rPr lang="en-US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Bắt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nạt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 </a:t>
            </a:r>
            <a:r>
              <a:rPr lang="en-US" sz="2400" b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lang="en-US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chủ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văn </a:t>
            </a:r>
            <a:r>
              <a:rPr lang="en-US" sz="2400" b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bản</a:t>
            </a:r>
            <a:r>
              <a:rPr lang="en-US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học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đường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đời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đầu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tiên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Nếu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cậu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muốn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có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lang="en-US" sz="2400" b="1" i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người </a:t>
            </a:r>
            <a:r>
              <a:rPr lang="en-US" sz="2400" b="1" i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400" b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Đúng</a:t>
            </a:r>
            <a:r>
              <a:rPr lang="en-US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hay </a:t>
            </a:r>
            <a:r>
              <a:rPr lang="en-US" sz="2400" b="1" dirty="0" err="1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sai</a:t>
            </a:r>
            <a:r>
              <a:rPr lang="en-US" sz="2400" b="1" dirty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008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3670812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8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ĐÚNG</a:t>
            </a:r>
            <a:endParaRPr lang="en-US" sz="3600" b="1" dirty="0">
              <a:solidFill>
                <a:srgbClr val="008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17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72"/>
          <p:cNvSpPr txBox="1">
            <a:spLocks noGrp="1"/>
          </p:cNvSpPr>
          <p:nvPr>
            <p:ph type="title"/>
          </p:nvPr>
        </p:nvSpPr>
        <p:spPr>
          <a:xfrm>
            <a:off x="713225" y="598368"/>
            <a:ext cx="7717500" cy="4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MỤC TIÊU BÀI HỌC</a:t>
            </a:r>
            <a:endParaRPr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32" name="Google Shape;1932;p72"/>
          <p:cNvSpPr txBox="1">
            <a:spLocks noGrp="1"/>
          </p:cNvSpPr>
          <p:nvPr>
            <p:ph type="subTitle" idx="2"/>
          </p:nvPr>
        </p:nvSpPr>
        <p:spPr>
          <a:xfrm>
            <a:off x="3585846" y="2162140"/>
            <a:ext cx="2117915" cy="25181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2. HS phân tích được nội dung, ý nghĩa của văn bản.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34" name="Google Shape;1934;p72"/>
          <p:cNvSpPr txBox="1">
            <a:spLocks noGrp="1"/>
          </p:cNvSpPr>
          <p:nvPr>
            <p:ph type="subTitle" idx="4"/>
          </p:nvPr>
        </p:nvSpPr>
        <p:spPr>
          <a:xfrm>
            <a:off x="5796079" y="2160677"/>
            <a:ext cx="2117915" cy="25201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3. HS có thái độ đúng đắn, có liên hệ xây dựng môi trường học đường tốt đẹp.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37" name="Google Shape;1937;p72"/>
          <p:cNvSpPr txBox="1">
            <a:spLocks noGrp="1"/>
          </p:cNvSpPr>
          <p:nvPr>
            <p:ph type="subTitle" idx="6"/>
          </p:nvPr>
        </p:nvSpPr>
        <p:spPr>
          <a:xfrm>
            <a:off x="1375585" y="2162140"/>
            <a:ext cx="2117915" cy="25181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1. HS nhận biết được sự khác nhau giữa văn bản truyện và văn bản thơ.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38" name="Google Shape;1938;p72"/>
          <p:cNvSpPr/>
          <p:nvPr/>
        </p:nvSpPr>
        <p:spPr>
          <a:xfrm>
            <a:off x="4358049" y="1450064"/>
            <a:ext cx="404114" cy="401415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939" name="Google Shape;1939;p72"/>
          <p:cNvGrpSpPr/>
          <p:nvPr/>
        </p:nvGrpSpPr>
        <p:grpSpPr>
          <a:xfrm>
            <a:off x="6588075" y="1448380"/>
            <a:ext cx="365947" cy="402177"/>
            <a:chOff x="-39998250" y="3605325"/>
            <a:chExt cx="288875" cy="317450"/>
          </a:xfrm>
        </p:grpSpPr>
        <p:sp>
          <p:nvSpPr>
            <p:cNvPr id="1940" name="Google Shape;1940;p72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41" name="Google Shape;1941;p72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942" name="Google Shape;1942;p72"/>
          <p:cNvGrpSpPr/>
          <p:nvPr/>
        </p:nvGrpSpPr>
        <p:grpSpPr>
          <a:xfrm>
            <a:off x="2146106" y="1449915"/>
            <a:ext cx="404114" cy="402177"/>
            <a:chOff x="-38172725" y="3588000"/>
            <a:chExt cx="318200" cy="316650"/>
          </a:xfrm>
        </p:grpSpPr>
        <p:sp>
          <p:nvSpPr>
            <p:cNvPr id="1943" name="Google Shape;1943;p72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44" name="Google Shape;1944;p72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45" name="Google Shape;1945;p72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46" name="Google Shape;1946;p72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47" name="Google Shape;1947;p72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48" name="Google Shape;1948;p72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49" name="Google Shape;1949;p72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50" name="Google Shape;1950;p72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951" name="Google Shape;1951;p72"/>
          <p:cNvGrpSpPr/>
          <p:nvPr/>
        </p:nvGrpSpPr>
        <p:grpSpPr>
          <a:xfrm>
            <a:off x="173119" y="3322166"/>
            <a:ext cx="1132421" cy="1509095"/>
            <a:chOff x="7745125" y="3085775"/>
            <a:chExt cx="1142705" cy="1522801"/>
          </a:xfrm>
        </p:grpSpPr>
        <p:sp>
          <p:nvSpPr>
            <p:cNvPr id="1952" name="Google Shape;1952;p72"/>
            <p:cNvSpPr/>
            <p:nvPr/>
          </p:nvSpPr>
          <p:spPr>
            <a:xfrm>
              <a:off x="8474173" y="3487992"/>
              <a:ext cx="413657" cy="568310"/>
            </a:xfrm>
            <a:custGeom>
              <a:avLst/>
              <a:gdLst/>
              <a:ahLst/>
              <a:cxnLst/>
              <a:rect l="l" t="t" r="r" b="b"/>
              <a:pathLst>
                <a:path w="8281" h="11377" extrusionOk="0">
                  <a:moveTo>
                    <a:pt x="6138" y="493"/>
                  </a:moveTo>
                  <a:cubicBezTo>
                    <a:pt x="6138" y="493"/>
                    <a:pt x="6138" y="493"/>
                    <a:pt x="6138" y="494"/>
                  </a:cubicBezTo>
                  <a:lnTo>
                    <a:pt x="6138" y="494"/>
                  </a:lnTo>
                  <a:cubicBezTo>
                    <a:pt x="6138" y="493"/>
                    <a:pt x="6138" y="493"/>
                    <a:pt x="6138" y="493"/>
                  </a:cubicBezTo>
                  <a:close/>
                  <a:moveTo>
                    <a:pt x="8027" y="1"/>
                  </a:moveTo>
                  <a:cubicBezTo>
                    <a:pt x="8017" y="1"/>
                    <a:pt x="8008" y="2"/>
                    <a:pt x="7998" y="4"/>
                  </a:cubicBezTo>
                  <a:cubicBezTo>
                    <a:pt x="7754" y="18"/>
                    <a:pt x="7517" y="41"/>
                    <a:pt x="7287" y="70"/>
                  </a:cubicBezTo>
                  <a:cubicBezTo>
                    <a:pt x="7064" y="107"/>
                    <a:pt x="6761" y="85"/>
                    <a:pt x="6627" y="293"/>
                  </a:cubicBezTo>
                  <a:cubicBezTo>
                    <a:pt x="6531" y="426"/>
                    <a:pt x="6486" y="634"/>
                    <a:pt x="6420" y="789"/>
                  </a:cubicBezTo>
                  <a:cubicBezTo>
                    <a:pt x="6345" y="967"/>
                    <a:pt x="6271" y="1138"/>
                    <a:pt x="6190" y="1308"/>
                  </a:cubicBezTo>
                  <a:cubicBezTo>
                    <a:pt x="6138" y="1042"/>
                    <a:pt x="6116" y="768"/>
                    <a:pt x="6138" y="494"/>
                  </a:cubicBezTo>
                  <a:lnTo>
                    <a:pt x="6138" y="494"/>
                  </a:lnTo>
                  <a:cubicBezTo>
                    <a:pt x="6131" y="540"/>
                    <a:pt x="5522" y="782"/>
                    <a:pt x="5456" y="812"/>
                  </a:cubicBezTo>
                  <a:cubicBezTo>
                    <a:pt x="4900" y="1093"/>
                    <a:pt x="4426" y="1501"/>
                    <a:pt x="3981" y="1938"/>
                  </a:cubicBezTo>
                  <a:cubicBezTo>
                    <a:pt x="3840" y="2079"/>
                    <a:pt x="3714" y="2227"/>
                    <a:pt x="3603" y="2398"/>
                  </a:cubicBezTo>
                  <a:cubicBezTo>
                    <a:pt x="3425" y="2709"/>
                    <a:pt x="3321" y="3050"/>
                    <a:pt x="3306" y="3413"/>
                  </a:cubicBezTo>
                  <a:cubicBezTo>
                    <a:pt x="3299" y="3532"/>
                    <a:pt x="3314" y="3643"/>
                    <a:pt x="3306" y="3769"/>
                  </a:cubicBezTo>
                  <a:cubicBezTo>
                    <a:pt x="3292" y="3836"/>
                    <a:pt x="3284" y="4273"/>
                    <a:pt x="3247" y="4295"/>
                  </a:cubicBezTo>
                  <a:cubicBezTo>
                    <a:pt x="3237" y="4302"/>
                    <a:pt x="3227" y="4305"/>
                    <a:pt x="3217" y="4305"/>
                  </a:cubicBezTo>
                  <a:cubicBezTo>
                    <a:pt x="3168" y="4305"/>
                    <a:pt x="3125" y="4239"/>
                    <a:pt x="3106" y="4184"/>
                  </a:cubicBezTo>
                  <a:cubicBezTo>
                    <a:pt x="3003" y="3776"/>
                    <a:pt x="2891" y="3406"/>
                    <a:pt x="2891" y="2983"/>
                  </a:cubicBezTo>
                  <a:cubicBezTo>
                    <a:pt x="2891" y="2954"/>
                    <a:pt x="2891" y="2924"/>
                    <a:pt x="2862" y="2917"/>
                  </a:cubicBezTo>
                  <a:lnTo>
                    <a:pt x="2810" y="2931"/>
                  </a:lnTo>
                  <a:cubicBezTo>
                    <a:pt x="2550" y="3117"/>
                    <a:pt x="2321" y="3332"/>
                    <a:pt x="2121" y="3584"/>
                  </a:cubicBezTo>
                  <a:cubicBezTo>
                    <a:pt x="1728" y="4043"/>
                    <a:pt x="1402" y="4562"/>
                    <a:pt x="1142" y="5118"/>
                  </a:cubicBezTo>
                  <a:cubicBezTo>
                    <a:pt x="1009" y="5407"/>
                    <a:pt x="1268" y="5689"/>
                    <a:pt x="1379" y="5963"/>
                  </a:cubicBezTo>
                  <a:cubicBezTo>
                    <a:pt x="1490" y="6245"/>
                    <a:pt x="1594" y="6571"/>
                    <a:pt x="1498" y="6867"/>
                  </a:cubicBezTo>
                  <a:lnTo>
                    <a:pt x="1476" y="6919"/>
                  </a:lnTo>
                  <a:cubicBezTo>
                    <a:pt x="1456" y="6943"/>
                    <a:pt x="1430" y="6953"/>
                    <a:pt x="1401" y="6953"/>
                  </a:cubicBezTo>
                  <a:cubicBezTo>
                    <a:pt x="1340" y="6953"/>
                    <a:pt x="1266" y="6910"/>
                    <a:pt x="1216" y="6860"/>
                  </a:cubicBezTo>
                  <a:cubicBezTo>
                    <a:pt x="942" y="6586"/>
                    <a:pt x="749" y="6230"/>
                    <a:pt x="675" y="5844"/>
                  </a:cubicBezTo>
                  <a:lnTo>
                    <a:pt x="668" y="5807"/>
                  </a:lnTo>
                  <a:cubicBezTo>
                    <a:pt x="661" y="5803"/>
                    <a:pt x="655" y="5801"/>
                    <a:pt x="649" y="5801"/>
                  </a:cubicBezTo>
                  <a:cubicBezTo>
                    <a:pt x="626" y="5801"/>
                    <a:pt x="605" y="5828"/>
                    <a:pt x="594" y="5852"/>
                  </a:cubicBezTo>
                  <a:cubicBezTo>
                    <a:pt x="445" y="6119"/>
                    <a:pt x="327" y="6393"/>
                    <a:pt x="238" y="6682"/>
                  </a:cubicBezTo>
                  <a:cubicBezTo>
                    <a:pt x="164" y="6964"/>
                    <a:pt x="112" y="7253"/>
                    <a:pt x="90" y="7542"/>
                  </a:cubicBezTo>
                  <a:cubicBezTo>
                    <a:pt x="82" y="7601"/>
                    <a:pt x="75" y="7653"/>
                    <a:pt x="75" y="7705"/>
                  </a:cubicBezTo>
                  <a:cubicBezTo>
                    <a:pt x="1" y="8513"/>
                    <a:pt x="67" y="9328"/>
                    <a:pt x="141" y="10151"/>
                  </a:cubicBezTo>
                  <a:cubicBezTo>
                    <a:pt x="156" y="10396"/>
                    <a:pt x="193" y="10633"/>
                    <a:pt x="267" y="10870"/>
                  </a:cubicBezTo>
                  <a:cubicBezTo>
                    <a:pt x="312" y="11011"/>
                    <a:pt x="393" y="11144"/>
                    <a:pt x="505" y="11241"/>
                  </a:cubicBezTo>
                  <a:cubicBezTo>
                    <a:pt x="626" y="11340"/>
                    <a:pt x="774" y="11377"/>
                    <a:pt x="930" y="11377"/>
                  </a:cubicBezTo>
                  <a:cubicBezTo>
                    <a:pt x="1137" y="11377"/>
                    <a:pt x="1359" y="11312"/>
                    <a:pt x="1557" y="11241"/>
                  </a:cubicBezTo>
                  <a:cubicBezTo>
                    <a:pt x="3062" y="10699"/>
                    <a:pt x="4203" y="9921"/>
                    <a:pt x="5204" y="8676"/>
                  </a:cubicBezTo>
                  <a:cubicBezTo>
                    <a:pt x="5456" y="8357"/>
                    <a:pt x="5804" y="8031"/>
                    <a:pt x="6005" y="7668"/>
                  </a:cubicBezTo>
                  <a:cubicBezTo>
                    <a:pt x="6027" y="7631"/>
                    <a:pt x="6034" y="7594"/>
                    <a:pt x="6027" y="7549"/>
                  </a:cubicBezTo>
                  <a:cubicBezTo>
                    <a:pt x="6005" y="7497"/>
                    <a:pt x="5930" y="7483"/>
                    <a:pt x="5871" y="7483"/>
                  </a:cubicBezTo>
                  <a:cubicBezTo>
                    <a:pt x="5664" y="7483"/>
                    <a:pt x="5456" y="7527"/>
                    <a:pt x="5256" y="7542"/>
                  </a:cubicBezTo>
                  <a:cubicBezTo>
                    <a:pt x="5246" y="7543"/>
                    <a:pt x="5231" y="7544"/>
                    <a:pt x="5213" y="7544"/>
                  </a:cubicBezTo>
                  <a:cubicBezTo>
                    <a:pt x="5012" y="7544"/>
                    <a:pt x="4369" y="7469"/>
                    <a:pt x="4722" y="7319"/>
                  </a:cubicBezTo>
                  <a:lnTo>
                    <a:pt x="5864" y="6845"/>
                  </a:lnTo>
                  <a:cubicBezTo>
                    <a:pt x="6160" y="6719"/>
                    <a:pt x="6494" y="6578"/>
                    <a:pt x="6679" y="6297"/>
                  </a:cubicBezTo>
                  <a:cubicBezTo>
                    <a:pt x="6887" y="5970"/>
                    <a:pt x="7005" y="5541"/>
                    <a:pt x="7139" y="5185"/>
                  </a:cubicBezTo>
                  <a:cubicBezTo>
                    <a:pt x="7420" y="4414"/>
                    <a:pt x="7724" y="3599"/>
                    <a:pt x="7872" y="2791"/>
                  </a:cubicBezTo>
                  <a:cubicBezTo>
                    <a:pt x="7880" y="2754"/>
                    <a:pt x="7872" y="2702"/>
                    <a:pt x="7835" y="2687"/>
                  </a:cubicBezTo>
                  <a:lnTo>
                    <a:pt x="7791" y="2687"/>
                  </a:lnTo>
                  <a:cubicBezTo>
                    <a:pt x="7732" y="2703"/>
                    <a:pt x="7186" y="2860"/>
                    <a:pt x="6914" y="2860"/>
                  </a:cubicBezTo>
                  <a:cubicBezTo>
                    <a:pt x="6807" y="2860"/>
                    <a:pt x="6743" y="2835"/>
                    <a:pt x="6768" y="2768"/>
                  </a:cubicBezTo>
                  <a:cubicBezTo>
                    <a:pt x="6790" y="2731"/>
                    <a:pt x="6820" y="2702"/>
                    <a:pt x="6864" y="2694"/>
                  </a:cubicBezTo>
                  <a:cubicBezTo>
                    <a:pt x="7242" y="2516"/>
                    <a:pt x="7895" y="2301"/>
                    <a:pt x="8087" y="1886"/>
                  </a:cubicBezTo>
                  <a:cubicBezTo>
                    <a:pt x="8124" y="1797"/>
                    <a:pt x="8154" y="1701"/>
                    <a:pt x="8161" y="1605"/>
                  </a:cubicBezTo>
                  <a:cubicBezTo>
                    <a:pt x="8221" y="1241"/>
                    <a:pt x="8250" y="878"/>
                    <a:pt x="8265" y="508"/>
                  </a:cubicBezTo>
                  <a:cubicBezTo>
                    <a:pt x="8280" y="367"/>
                    <a:pt x="8258" y="226"/>
                    <a:pt x="8199" y="100"/>
                  </a:cubicBezTo>
                  <a:cubicBezTo>
                    <a:pt x="8184" y="70"/>
                    <a:pt x="8154" y="41"/>
                    <a:pt x="8124" y="26"/>
                  </a:cubicBezTo>
                  <a:cubicBezTo>
                    <a:pt x="8091" y="9"/>
                    <a:pt x="8058" y="1"/>
                    <a:pt x="80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53" name="Google Shape;1953;p72"/>
            <p:cNvSpPr/>
            <p:nvPr/>
          </p:nvSpPr>
          <p:spPr>
            <a:xfrm>
              <a:off x="8123161" y="3348325"/>
              <a:ext cx="250712" cy="495079"/>
            </a:xfrm>
            <a:custGeom>
              <a:avLst/>
              <a:gdLst/>
              <a:ahLst/>
              <a:cxnLst/>
              <a:rect l="l" t="t" r="r" b="b"/>
              <a:pathLst>
                <a:path w="5019" h="9911" extrusionOk="0">
                  <a:moveTo>
                    <a:pt x="201" y="1443"/>
                  </a:moveTo>
                  <a:cubicBezTo>
                    <a:pt x="201" y="1443"/>
                    <a:pt x="202" y="1444"/>
                    <a:pt x="202" y="1444"/>
                  </a:cubicBezTo>
                  <a:lnTo>
                    <a:pt x="202" y="1444"/>
                  </a:lnTo>
                  <a:cubicBezTo>
                    <a:pt x="202" y="1444"/>
                    <a:pt x="201" y="1443"/>
                    <a:pt x="201" y="1443"/>
                  </a:cubicBezTo>
                  <a:close/>
                  <a:moveTo>
                    <a:pt x="898" y="0"/>
                  </a:moveTo>
                  <a:cubicBezTo>
                    <a:pt x="881" y="0"/>
                    <a:pt x="863" y="4"/>
                    <a:pt x="846" y="13"/>
                  </a:cubicBezTo>
                  <a:cubicBezTo>
                    <a:pt x="816" y="27"/>
                    <a:pt x="794" y="50"/>
                    <a:pt x="779" y="79"/>
                  </a:cubicBezTo>
                  <a:cubicBezTo>
                    <a:pt x="668" y="228"/>
                    <a:pt x="572" y="398"/>
                    <a:pt x="483" y="546"/>
                  </a:cubicBezTo>
                  <a:cubicBezTo>
                    <a:pt x="401" y="695"/>
                    <a:pt x="245" y="865"/>
                    <a:pt x="305" y="1050"/>
                  </a:cubicBezTo>
                  <a:cubicBezTo>
                    <a:pt x="364" y="1169"/>
                    <a:pt x="438" y="1287"/>
                    <a:pt x="520" y="1406"/>
                  </a:cubicBezTo>
                  <a:cubicBezTo>
                    <a:pt x="586" y="1532"/>
                    <a:pt x="660" y="1658"/>
                    <a:pt x="727" y="1792"/>
                  </a:cubicBezTo>
                  <a:cubicBezTo>
                    <a:pt x="535" y="1695"/>
                    <a:pt x="365" y="1577"/>
                    <a:pt x="202" y="1444"/>
                  </a:cubicBezTo>
                  <a:lnTo>
                    <a:pt x="202" y="1444"/>
                  </a:lnTo>
                  <a:cubicBezTo>
                    <a:pt x="226" y="1473"/>
                    <a:pt x="89" y="1948"/>
                    <a:pt x="75" y="1999"/>
                  </a:cubicBezTo>
                  <a:cubicBezTo>
                    <a:pt x="1" y="2473"/>
                    <a:pt x="1" y="2955"/>
                    <a:pt x="75" y="3430"/>
                  </a:cubicBezTo>
                  <a:cubicBezTo>
                    <a:pt x="82" y="3578"/>
                    <a:pt x="119" y="3726"/>
                    <a:pt x="171" y="3867"/>
                  </a:cubicBezTo>
                  <a:cubicBezTo>
                    <a:pt x="275" y="4126"/>
                    <a:pt x="438" y="4349"/>
                    <a:pt x="646" y="4527"/>
                  </a:cubicBezTo>
                  <a:cubicBezTo>
                    <a:pt x="720" y="4586"/>
                    <a:pt x="794" y="4630"/>
                    <a:pt x="861" y="4697"/>
                  </a:cubicBezTo>
                  <a:cubicBezTo>
                    <a:pt x="898" y="4727"/>
                    <a:pt x="1157" y="4942"/>
                    <a:pt x="1157" y="4979"/>
                  </a:cubicBezTo>
                  <a:cubicBezTo>
                    <a:pt x="1152" y="5013"/>
                    <a:pt x="1119" y="5024"/>
                    <a:pt x="1082" y="5024"/>
                  </a:cubicBezTo>
                  <a:cubicBezTo>
                    <a:pt x="1063" y="5024"/>
                    <a:pt x="1042" y="5021"/>
                    <a:pt x="1024" y="5016"/>
                  </a:cubicBezTo>
                  <a:cubicBezTo>
                    <a:pt x="720" y="4882"/>
                    <a:pt x="446" y="4779"/>
                    <a:pt x="186" y="4579"/>
                  </a:cubicBezTo>
                  <a:lnTo>
                    <a:pt x="134" y="4564"/>
                  </a:lnTo>
                  <a:lnTo>
                    <a:pt x="119" y="4608"/>
                  </a:lnTo>
                  <a:cubicBezTo>
                    <a:pt x="112" y="4845"/>
                    <a:pt x="134" y="5090"/>
                    <a:pt x="186" y="5327"/>
                  </a:cubicBezTo>
                  <a:cubicBezTo>
                    <a:pt x="290" y="5787"/>
                    <a:pt x="453" y="6224"/>
                    <a:pt x="668" y="6639"/>
                  </a:cubicBezTo>
                  <a:cubicBezTo>
                    <a:pt x="779" y="6854"/>
                    <a:pt x="1068" y="6832"/>
                    <a:pt x="1291" y="6899"/>
                  </a:cubicBezTo>
                  <a:cubicBezTo>
                    <a:pt x="1513" y="6958"/>
                    <a:pt x="1757" y="7047"/>
                    <a:pt x="1898" y="7247"/>
                  </a:cubicBezTo>
                  <a:lnTo>
                    <a:pt x="1913" y="7284"/>
                  </a:lnTo>
                  <a:cubicBezTo>
                    <a:pt x="1935" y="7358"/>
                    <a:pt x="1832" y="7403"/>
                    <a:pt x="1757" y="7417"/>
                  </a:cubicBezTo>
                  <a:cubicBezTo>
                    <a:pt x="1696" y="7425"/>
                    <a:pt x="1634" y="7429"/>
                    <a:pt x="1572" y="7429"/>
                  </a:cubicBezTo>
                  <a:cubicBezTo>
                    <a:pt x="1336" y="7429"/>
                    <a:pt x="1100" y="7373"/>
                    <a:pt x="883" y="7262"/>
                  </a:cubicBezTo>
                  <a:lnTo>
                    <a:pt x="861" y="7254"/>
                  </a:lnTo>
                  <a:lnTo>
                    <a:pt x="853" y="7321"/>
                  </a:lnTo>
                  <a:cubicBezTo>
                    <a:pt x="950" y="7536"/>
                    <a:pt x="1061" y="7736"/>
                    <a:pt x="1187" y="7929"/>
                  </a:cubicBezTo>
                  <a:cubicBezTo>
                    <a:pt x="1328" y="8107"/>
                    <a:pt x="1476" y="8270"/>
                    <a:pt x="1646" y="8418"/>
                  </a:cubicBezTo>
                  <a:cubicBezTo>
                    <a:pt x="1676" y="8448"/>
                    <a:pt x="1706" y="8477"/>
                    <a:pt x="1735" y="8507"/>
                  </a:cubicBezTo>
                  <a:cubicBezTo>
                    <a:pt x="2195" y="8929"/>
                    <a:pt x="2721" y="9270"/>
                    <a:pt x="3247" y="9604"/>
                  </a:cubicBezTo>
                  <a:cubicBezTo>
                    <a:pt x="3403" y="9708"/>
                    <a:pt x="3573" y="9797"/>
                    <a:pt x="3744" y="9871"/>
                  </a:cubicBezTo>
                  <a:cubicBezTo>
                    <a:pt x="3820" y="9896"/>
                    <a:pt x="3898" y="9911"/>
                    <a:pt x="3976" y="9911"/>
                  </a:cubicBezTo>
                  <a:cubicBezTo>
                    <a:pt x="4013" y="9911"/>
                    <a:pt x="4049" y="9908"/>
                    <a:pt x="4085" y="9900"/>
                  </a:cubicBezTo>
                  <a:cubicBezTo>
                    <a:pt x="4359" y="9834"/>
                    <a:pt x="4493" y="9530"/>
                    <a:pt x="4582" y="9263"/>
                  </a:cubicBezTo>
                  <a:cubicBezTo>
                    <a:pt x="4960" y="8092"/>
                    <a:pt x="5019" y="7032"/>
                    <a:pt x="4730" y="5846"/>
                  </a:cubicBezTo>
                  <a:cubicBezTo>
                    <a:pt x="4656" y="5535"/>
                    <a:pt x="4626" y="5171"/>
                    <a:pt x="4493" y="4882"/>
                  </a:cubicBezTo>
                  <a:cubicBezTo>
                    <a:pt x="4485" y="4853"/>
                    <a:pt x="4463" y="4831"/>
                    <a:pt x="4433" y="4816"/>
                  </a:cubicBezTo>
                  <a:cubicBezTo>
                    <a:pt x="4426" y="4813"/>
                    <a:pt x="4420" y="4812"/>
                    <a:pt x="4413" y="4812"/>
                  </a:cubicBezTo>
                  <a:cubicBezTo>
                    <a:pt x="4378" y="4812"/>
                    <a:pt x="4347" y="4844"/>
                    <a:pt x="4322" y="4875"/>
                  </a:cubicBezTo>
                  <a:cubicBezTo>
                    <a:pt x="4226" y="5001"/>
                    <a:pt x="4152" y="5149"/>
                    <a:pt x="4070" y="5283"/>
                  </a:cubicBezTo>
                  <a:cubicBezTo>
                    <a:pt x="4037" y="5338"/>
                    <a:pt x="3791" y="5606"/>
                    <a:pt x="3705" y="5606"/>
                  </a:cubicBezTo>
                  <a:cubicBezTo>
                    <a:pt x="3675" y="5606"/>
                    <a:pt x="3664" y="5576"/>
                    <a:pt x="3685" y="5498"/>
                  </a:cubicBezTo>
                  <a:lnTo>
                    <a:pt x="3929" y="4579"/>
                  </a:lnTo>
                  <a:cubicBezTo>
                    <a:pt x="3996" y="4341"/>
                    <a:pt x="4063" y="4067"/>
                    <a:pt x="3981" y="3822"/>
                  </a:cubicBezTo>
                  <a:cubicBezTo>
                    <a:pt x="3877" y="3548"/>
                    <a:pt x="3670" y="3274"/>
                    <a:pt x="3514" y="3029"/>
                  </a:cubicBezTo>
                  <a:cubicBezTo>
                    <a:pt x="3181" y="2496"/>
                    <a:pt x="2825" y="1925"/>
                    <a:pt x="2402" y="1458"/>
                  </a:cubicBezTo>
                  <a:lnTo>
                    <a:pt x="2328" y="1436"/>
                  </a:lnTo>
                  <a:lnTo>
                    <a:pt x="2306" y="1465"/>
                  </a:lnTo>
                  <a:cubicBezTo>
                    <a:pt x="2286" y="1512"/>
                    <a:pt x="2035" y="2148"/>
                    <a:pt x="1911" y="2148"/>
                  </a:cubicBezTo>
                  <a:cubicBezTo>
                    <a:pt x="1898" y="2148"/>
                    <a:pt x="1886" y="2141"/>
                    <a:pt x="1876" y="2125"/>
                  </a:cubicBezTo>
                  <a:cubicBezTo>
                    <a:pt x="1869" y="2088"/>
                    <a:pt x="1869" y="2058"/>
                    <a:pt x="1876" y="2029"/>
                  </a:cubicBezTo>
                  <a:cubicBezTo>
                    <a:pt x="1950" y="1710"/>
                    <a:pt x="2121" y="1221"/>
                    <a:pt x="1965" y="902"/>
                  </a:cubicBezTo>
                  <a:cubicBezTo>
                    <a:pt x="1928" y="843"/>
                    <a:pt x="1883" y="783"/>
                    <a:pt x="1832" y="732"/>
                  </a:cubicBezTo>
                  <a:cubicBezTo>
                    <a:pt x="1639" y="524"/>
                    <a:pt x="1431" y="331"/>
                    <a:pt x="1209" y="153"/>
                  </a:cubicBezTo>
                  <a:cubicBezTo>
                    <a:pt x="1135" y="79"/>
                    <a:pt x="1038" y="27"/>
                    <a:pt x="935" y="5"/>
                  </a:cubicBezTo>
                  <a:cubicBezTo>
                    <a:pt x="922" y="2"/>
                    <a:pt x="910" y="0"/>
                    <a:pt x="8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54" name="Google Shape;1954;p72"/>
            <p:cNvSpPr/>
            <p:nvPr/>
          </p:nvSpPr>
          <p:spPr>
            <a:xfrm>
              <a:off x="8335307" y="3085775"/>
              <a:ext cx="278136" cy="713372"/>
            </a:xfrm>
            <a:custGeom>
              <a:avLst/>
              <a:gdLst/>
              <a:ahLst/>
              <a:cxnLst/>
              <a:rect l="l" t="t" r="r" b="b"/>
              <a:pathLst>
                <a:path w="5568" h="14281" extrusionOk="0">
                  <a:moveTo>
                    <a:pt x="3557" y="1"/>
                  </a:moveTo>
                  <a:cubicBezTo>
                    <a:pt x="3530" y="1"/>
                    <a:pt x="3501" y="5"/>
                    <a:pt x="3470" y="13"/>
                  </a:cubicBezTo>
                  <a:cubicBezTo>
                    <a:pt x="3337" y="65"/>
                    <a:pt x="3225" y="154"/>
                    <a:pt x="3144" y="265"/>
                  </a:cubicBezTo>
                  <a:cubicBezTo>
                    <a:pt x="2477" y="992"/>
                    <a:pt x="1891" y="1777"/>
                    <a:pt x="1380" y="2622"/>
                  </a:cubicBezTo>
                  <a:cubicBezTo>
                    <a:pt x="1343" y="2674"/>
                    <a:pt x="1320" y="2734"/>
                    <a:pt x="1306" y="2800"/>
                  </a:cubicBezTo>
                  <a:cubicBezTo>
                    <a:pt x="1283" y="2993"/>
                    <a:pt x="1483" y="3312"/>
                    <a:pt x="1565" y="3490"/>
                  </a:cubicBezTo>
                  <a:cubicBezTo>
                    <a:pt x="1684" y="3764"/>
                    <a:pt x="1832" y="4023"/>
                    <a:pt x="1943" y="4298"/>
                  </a:cubicBezTo>
                  <a:cubicBezTo>
                    <a:pt x="1965" y="4342"/>
                    <a:pt x="1973" y="4387"/>
                    <a:pt x="1958" y="4424"/>
                  </a:cubicBezTo>
                  <a:cubicBezTo>
                    <a:pt x="1940" y="4465"/>
                    <a:pt x="1899" y="4487"/>
                    <a:pt x="1857" y="4487"/>
                  </a:cubicBezTo>
                  <a:cubicBezTo>
                    <a:pt x="1846" y="4487"/>
                    <a:pt x="1835" y="4486"/>
                    <a:pt x="1824" y="4483"/>
                  </a:cubicBezTo>
                  <a:cubicBezTo>
                    <a:pt x="1765" y="4468"/>
                    <a:pt x="1721" y="4431"/>
                    <a:pt x="1684" y="4394"/>
                  </a:cubicBezTo>
                  <a:cubicBezTo>
                    <a:pt x="1626" y="4329"/>
                    <a:pt x="1113" y="3489"/>
                    <a:pt x="1063" y="3489"/>
                  </a:cubicBezTo>
                  <a:cubicBezTo>
                    <a:pt x="1062" y="3489"/>
                    <a:pt x="1062" y="3489"/>
                    <a:pt x="1061" y="3490"/>
                  </a:cubicBezTo>
                  <a:cubicBezTo>
                    <a:pt x="157" y="4564"/>
                    <a:pt x="105" y="6291"/>
                    <a:pt x="90" y="7626"/>
                  </a:cubicBezTo>
                  <a:cubicBezTo>
                    <a:pt x="83" y="7796"/>
                    <a:pt x="97" y="7959"/>
                    <a:pt x="134" y="8122"/>
                  </a:cubicBezTo>
                  <a:cubicBezTo>
                    <a:pt x="268" y="8656"/>
                    <a:pt x="816" y="9086"/>
                    <a:pt x="1194" y="9456"/>
                  </a:cubicBezTo>
                  <a:cubicBezTo>
                    <a:pt x="1402" y="9664"/>
                    <a:pt x="1669" y="9864"/>
                    <a:pt x="1839" y="10101"/>
                  </a:cubicBezTo>
                  <a:cubicBezTo>
                    <a:pt x="1965" y="10287"/>
                    <a:pt x="1936" y="10531"/>
                    <a:pt x="1780" y="10680"/>
                  </a:cubicBezTo>
                  <a:cubicBezTo>
                    <a:pt x="1765" y="10702"/>
                    <a:pt x="1735" y="10717"/>
                    <a:pt x="1713" y="10724"/>
                  </a:cubicBezTo>
                  <a:cubicBezTo>
                    <a:pt x="1676" y="10724"/>
                    <a:pt x="1632" y="10717"/>
                    <a:pt x="1602" y="10694"/>
                  </a:cubicBezTo>
                  <a:cubicBezTo>
                    <a:pt x="1231" y="10509"/>
                    <a:pt x="1068" y="10175"/>
                    <a:pt x="831" y="9864"/>
                  </a:cubicBezTo>
                  <a:cubicBezTo>
                    <a:pt x="698" y="9681"/>
                    <a:pt x="451" y="9252"/>
                    <a:pt x="167" y="9252"/>
                  </a:cubicBezTo>
                  <a:cubicBezTo>
                    <a:pt x="151" y="9252"/>
                    <a:pt x="135" y="9254"/>
                    <a:pt x="120" y="9256"/>
                  </a:cubicBezTo>
                  <a:cubicBezTo>
                    <a:pt x="8" y="9279"/>
                    <a:pt x="1" y="9442"/>
                    <a:pt x="31" y="9560"/>
                  </a:cubicBezTo>
                  <a:cubicBezTo>
                    <a:pt x="157" y="10072"/>
                    <a:pt x="327" y="10576"/>
                    <a:pt x="535" y="11065"/>
                  </a:cubicBezTo>
                  <a:cubicBezTo>
                    <a:pt x="638" y="11317"/>
                    <a:pt x="750" y="11562"/>
                    <a:pt x="861" y="11806"/>
                  </a:cubicBezTo>
                  <a:cubicBezTo>
                    <a:pt x="1224" y="12636"/>
                    <a:pt x="1602" y="13355"/>
                    <a:pt x="2232" y="14008"/>
                  </a:cubicBezTo>
                  <a:cubicBezTo>
                    <a:pt x="2328" y="14126"/>
                    <a:pt x="2462" y="14208"/>
                    <a:pt x="2610" y="14260"/>
                  </a:cubicBezTo>
                  <a:cubicBezTo>
                    <a:pt x="2662" y="14274"/>
                    <a:pt x="2713" y="14280"/>
                    <a:pt x="2762" y="14280"/>
                  </a:cubicBezTo>
                  <a:cubicBezTo>
                    <a:pt x="3290" y="14280"/>
                    <a:pt x="3669" y="13535"/>
                    <a:pt x="3892" y="13155"/>
                  </a:cubicBezTo>
                  <a:cubicBezTo>
                    <a:pt x="4456" y="12184"/>
                    <a:pt x="4871" y="11132"/>
                    <a:pt x="5115" y="10035"/>
                  </a:cubicBezTo>
                  <a:cubicBezTo>
                    <a:pt x="5123" y="9991"/>
                    <a:pt x="5276" y="9086"/>
                    <a:pt x="5221" y="9086"/>
                  </a:cubicBezTo>
                  <a:lnTo>
                    <a:pt x="5221" y="9086"/>
                  </a:lnTo>
                  <a:cubicBezTo>
                    <a:pt x="5220" y="9086"/>
                    <a:pt x="5220" y="9086"/>
                    <a:pt x="5219" y="9086"/>
                  </a:cubicBezTo>
                  <a:cubicBezTo>
                    <a:pt x="5064" y="9123"/>
                    <a:pt x="4945" y="9249"/>
                    <a:pt x="4819" y="9345"/>
                  </a:cubicBezTo>
                  <a:cubicBezTo>
                    <a:pt x="4634" y="9479"/>
                    <a:pt x="4419" y="9560"/>
                    <a:pt x="4196" y="9568"/>
                  </a:cubicBezTo>
                  <a:cubicBezTo>
                    <a:pt x="4187" y="9569"/>
                    <a:pt x="4177" y="9570"/>
                    <a:pt x="4167" y="9570"/>
                  </a:cubicBezTo>
                  <a:cubicBezTo>
                    <a:pt x="4131" y="9570"/>
                    <a:pt x="4095" y="9558"/>
                    <a:pt x="4078" y="9523"/>
                  </a:cubicBezTo>
                  <a:cubicBezTo>
                    <a:pt x="4070" y="9494"/>
                    <a:pt x="4078" y="9456"/>
                    <a:pt x="4100" y="9434"/>
                  </a:cubicBezTo>
                  <a:cubicBezTo>
                    <a:pt x="4241" y="9190"/>
                    <a:pt x="4456" y="8997"/>
                    <a:pt x="4641" y="8782"/>
                  </a:cubicBezTo>
                  <a:cubicBezTo>
                    <a:pt x="4967" y="8397"/>
                    <a:pt x="5301" y="7841"/>
                    <a:pt x="5427" y="7344"/>
                  </a:cubicBezTo>
                  <a:cubicBezTo>
                    <a:pt x="5568" y="6751"/>
                    <a:pt x="5330" y="6091"/>
                    <a:pt x="5227" y="5513"/>
                  </a:cubicBezTo>
                  <a:cubicBezTo>
                    <a:pt x="5215" y="5465"/>
                    <a:pt x="5178" y="5407"/>
                    <a:pt x="5145" y="5407"/>
                  </a:cubicBezTo>
                  <a:cubicBezTo>
                    <a:pt x="5137" y="5407"/>
                    <a:pt x="5130" y="5410"/>
                    <a:pt x="5123" y="5417"/>
                  </a:cubicBezTo>
                  <a:cubicBezTo>
                    <a:pt x="4893" y="5832"/>
                    <a:pt x="4478" y="6188"/>
                    <a:pt x="3989" y="6225"/>
                  </a:cubicBezTo>
                  <a:cubicBezTo>
                    <a:pt x="4352" y="5765"/>
                    <a:pt x="4641" y="5246"/>
                    <a:pt x="4841" y="4698"/>
                  </a:cubicBezTo>
                  <a:cubicBezTo>
                    <a:pt x="4945" y="4416"/>
                    <a:pt x="5027" y="4194"/>
                    <a:pt x="4967" y="3897"/>
                  </a:cubicBezTo>
                  <a:cubicBezTo>
                    <a:pt x="4901" y="3579"/>
                    <a:pt x="4834" y="3260"/>
                    <a:pt x="4767" y="2941"/>
                  </a:cubicBezTo>
                  <a:cubicBezTo>
                    <a:pt x="4760" y="2867"/>
                    <a:pt x="4715" y="2800"/>
                    <a:pt x="4641" y="2771"/>
                  </a:cubicBezTo>
                  <a:cubicBezTo>
                    <a:pt x="4448" y="3015"/>
                    <a:pt x="4204" y="3215"/>
                    <a:pt x="3929" y="3364"/>
                  </a:cubicBezTo>
                  <a:cubicBezTo>
                    <a:pt x="3884" y="3389"/>
                    <a:pt x="3835" y="3404"/>
                    <a:pt x="3786" y="3404"/>
                  </a:cubicBezTo>
                  <a:cubicBezTo>
                    <a:pt x="3762" y="3404"/>
                    <a:pt x="3738" y="3400"/>
                    <a:pt x="3715" y="3393"/>
                  </a:cubicBezTo>
                  <a:cubicBezTo>
                    <a:pt x="3900" y="3141"/>
                    <a:pt x="4063" y="2882"/>
                    <a:pt x="4204" y="2600"/>
                  </a:cubicBezTo>
                  <a:cubicBezTo>
                    <a:pt x="4315" y="2385"/>
                    <a:pt x="4485" y="2126"/>
                    <a:pt x="4471" y="1859"/>
                  </a:cubicBezTo>
                  <a:cubicBezTo>
                    <a:pt x="4456" y="1763"/>
                    <a:pt x="4434" y="1659"/>
                    <a:pt x="4396" y="1562"/>
                  </a:cubicBezTo>
                  <a:cubicBezTo>
                    <a:pt x="4270" y="1184"/>
                    <a:pt x="4122" y="821"/>
                    <a:pt x="3952" y="465"/>
                  </a:cubicBezTo>
                  <a:cubicBezTo>
                    <a:pt x="3872" y="280"/>
                    <a:pt x="3781" y="1"/>
                    <a:pt x="3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55" name="Google Shape;1955;p72"/>
            <p:cNvSpPr/>
            <p:nvPr/>
          </p:nvSpPr>
          <p:spPr>
            <a:xfrm>
              <a:off x="7745125" y="3713427"/>
              <a:ext cx="542484" cy="358060"/>
            </a:xfrm>
            <a:custGeom>
              <a:avLst/>
              <a:gdLst/>
              <a:ahLst/>
              <a:cxnLst/>
              <a:rect l="l" t="t" r="r" b="b"/>
              <a:pathLst>
                <a:path w="10860" h="7168" extrusionOk="0">
                  <a:moveTo>
                    <a:pt x="5511" y="0"/>
                  </a:moveTo>
                  <a:cubicBezTo>
                    <a:pt x="5320" y="0"/>
                    <a:pt x="5128" y="24"/>
                    <a:pt x="4945" y="64"/>
                  </a:cubicBezTo>
                  <a:cubicBezTo>
                    <a:pt x="5338" y="457"/>
                    <a:pt x="5797" y="1013"/>
                    <a:pt x="5990" y="1546"/>
                  </a:cubicBezTo>
                  <a:cubicBezTo>
                    <a:pt x="6020" y="1606"/>
                    <a:pt x="6027" y="1672"/>
                    <a:pt x="6020" y="1739"/>
                  </a:cubicBezTo>
                  <a:cubicBezTo>
                    <a:pt x="5945" y="1732"/>
                    <a:pt x="5886" y="1709"/>
                    <a:pt x="5834" y="1658"/>
                  </a:cubicBezTo>
                  <a:cubicBezTo>
                    <a:pt x="5256" y="1228"/>
                    <a:pt x="4752" y="679"/>
                    <a:pt x="4100" y="353"/>
                  </a:cubicBezTo>
                  <a:cubicBezTo>
                    <a:pt x="3976" y="293"/>
                    <a:pt x="3894" y="265"/>
                    <a:pt x="3804" y="265"/>
                  </a:cubicBezTo>
                  <a:cubicBezTo>
                    <a:pt x="3738" y="265"/>
                    <a:pt x="3668" y="280"/>
                    <a:pt x="3574" y="309"/>
                  </a:cubicBezTo>
                  <a:cubicBezTo>
                    <a:pt x="3388" y="375"/>
                    <a:pt x="3210" y="442"/>
                    <a:pt x="3025" y="516"/>
                  </a:cubicBezTo>
                  <a:cubicBezTo>
                    <a:pt x="2662" y="657"/>
                    <a:pt x="2299" y="820"/>
                    <a:pt x="1928" y="946"/>
                  </a:cubicBezTo>
                  <a:cubicBezTo>
                    <a:pt x="1898" y="953"/>
                    <a:pt x="1869" y="968"/>
                    <a:pt x="1854" y="998"/>
                  </a:cubicBezTo>
                  <a:cubicBezTo>
                    <a:pt x="1847" y="1035"/>
                    <a:pt x="1876" y="1065"/>
                    <a:pt x="1898" y="1087"/>
                  </a:cubicBezTo>
                  <a:lnTo>
                    <a:pt x="2417" y="1613"/>
                  </a:lnTo>
                  <a:cubicBezTo>
                    <a:pt x="2278" y="1650"/>
                    <a:pt x="2132" y="1667"/>
                    <a:pt x="1986" y="1667"/>
                  </a:cubicBezTo>
                  <a:cubicBezTo>
                    <a:pt x="1900" y="1667"/>
                    <a:pt x="1813" y="1661"/>
                    <a:pt x="1728" y="1650"/>
                  </a:cubicBezTo>
                  <a:cubicBezTo>
                    <a:pt x="1565" y="1629"/>
                    <a:pt x="1328" y="1486"/>
                    <a:pt x="1171" y="1486"/>
                  </a:cubicBezTo>
                  <a:cubicBezTo>
                    <a:pt x="1164" y="1486"/>
                    <a:pt x="1157" y="1486"/>
                    <a:pt x="1150" y="1487"/>
                  </a:cubicBezTo>
                  <a:cubicBezTo>
                    <a:pt x="853" y="1517"/>
                    <a:pt x="379" y="2058"/>
                    <a:pt x="164" y="2251"/>
                  </a:cubicBezTo>
                  <a:cubicBezTo>
                    <a:pt x="90" y="2310"/>
                    <a:pt x="31" y="2391"/>
                    <a:pt x="8" y="2488"/>
                  </a:cubicBezTo>
                  <a:cubicBezTo>
                    <a:pt x="1" y="2562"/>
                    <a:pt x="16" y="2643"/>
                    <a:pt x="60" y="2710"/>
                  </a:cubicBezTo>
                  <a:cubicBezTo>
                    <a:pt x="370" y="3306"/>
                    <a:pt x="1211" y="3825"/>
                    <a:pt x="1937" y="3825"/>
                  </a:cubicBezTo>
                  <a:cubicBezTo>
                    <a:pt x="2115" y="3825"/>
                    <a:pt x="2285" y="3794"/>
                    <a:pt x="2439" y="3726"/>
                  </a:cubicBezTo>
                  <a:cubicBezTo>
                    <a:pt x="2539" y="3688"/>
                    <a:pt x="2930" y="3469"/>
                    <a:pt x="3120" y="3469"/>
                  </a:cubicBezTo>
                  <a:cubicBezTo>
                    <a:pt x="3156" y="3469"/>
                    <a:pt x="3185" y="3477"/>
                    <a:pt x="3203" y="3496"/>
                  </a:cubicBezTo>
                  <a:cubicBezTo>
                    <a:pt x="3277" y="3577"/>
                    <a:pt x="3047" y="3844"/>
                    <a:pt x="3018" y="3918"/>
                  </a:cubicBezTo>
                  <a:cubicBezTo>
                    <a:pt x="2928" y="4132"/>
                    <a:pt x="3056" y="4158"/>
                    <a:pt x="3220" y="4158"/>
                  </a:cubicBezTo>
                  <a:cubicBezTo>
                    <a:pt x="3272" y="4158"/>
                    <a:pt x="3327" y="4155"/>
                    <a:pt x="3381" y="4155"/>
                  </a:cubicBezTo>
                  <a:cubicBezTo>
                    <a:pt x="3922" y="4155"/>
                    <a:pt x="4470" y="4074"/>
                    <a:pt x="5004" y="4022"/>
                  </a:cubicBezTo>
                  <a:cubicBezTo>
                    <a:pt x="5079" y="4016"/>
                    <a:pt x="5155" y="4013"/>
                    <a:pt x="5231" y="4013"/>
                  </a:cubicBezTo>
                  <a:cubicBezTo>
                    <a:pt x="5688" y="4013"/>
                    <a:pt x="6159" y="4122"/>
                    <a:pt x="6598" y="4274"/>
                  </a:cubicBezTo>
                  <a:cubicBezTo>
                    <a:pt x="6702" y="4304"/>
                    <a:pt x="6805" y="4341"/>
                    <a:pt x="6902" y="4385"/>
                  </a:cubicBezTo>
                  <a:cubicBezTo>
                    <a:pt x="7140" y="4476"/>
                    <a:pt x="7425" y="4654"/>
                    <a:pt x="7687" y="4654"/>
                  </a:cubicBezTo>
                  <a:cubicBezTo>
                    <a:pt x="7702" y="4654"/>
                    <a:pt x="7717" y="4653"/>
                    <a:pt x="7732" y="4652"/>
                  </a:cubicBezTo>
                  <a:cubicBezTo>
                    <a:pt x="7998" y="4640"/>
                    <a:pt x="8254" y="4586"/>
                    <a:pt x="8526" y="4586"/>
                  </a:cubicBezTo>
                  <a:cubicBezTo>
                    <a:pt x="8579" y="4586"/>
                    <a:pt x="8633" y="4588"/>
                    <a:pt x="8688" y="4593"/>
                  </a:cubicBezTo>
                  <a:cubicBezTo>
                    <a:pt x="8784" y="4600"/>
                    <a:pt x="8881" y="4622"/>
                    <a:pt x="8970" y="4674"/>
                  </a:cubicBezTo>
                  <a:cubicBezTo>
                    <a:pt x="9103" y="4726"/>
                    <a:pt x="9088" y="4919"/>
                    <a:pt x="8955" y="4956"/>
                  </a:cubicBezTo>
                  <a:cubicBezTo>
                    <a:pt x="8867" y="4998"/>
                    <a:pt x="8766" y="5011"/>
                    <a:pt x="8658" y="5011"/>
                  </a:cubicBezTo>
                  <a:cubicBezTo>
                    <a:pt x="8488" y="5011"/>
                    <a:pt x="8304" y="4979"/>
                    <a:pt x="8138" y="4979"/>
                  </a:cubicBezTo>
                  <a:cubicBezTo>
                    <a:pt x="8098" y="4979"/>
                    <a:pt x="8059" y="4981"/>
                    <a:pt x="8021" y="4986"/>
                  </a:cubicBezTo>
                  <a:lnTo>
                    <a:pt x="7976" y="5000"/>
                  </a:lnTo>
                  <a:lnTo>
                    <a:pt x="7991" y="5060"/>
                  </a:lnTo>
                  <a:cubicBezTo>
                    <a:pt x="8206" y="5319"/>
                    <a:pt x="8510" y="5497"/>
                    <a:pt x="8755" y="5734"/>
                  </a:cubicBezTo>
                  <a:cubicBezTo>
                    <a:pt x="9111" y="6090"/>
                    <a:pt x="9429" y="6475"/>
                    <a:pt x="9763" y="6846"/>
                  </a:cubicBezTo>
                  <a:cubicBezTo>
                    <a:pt x="9892" y="6993"/>
                    <a:pt x="10137" y="7168"/>
                    <a:pt x="10355" y="7168"/>
                  </a:cubicBezTo>
                  <a:cubicBezTo>
                    <a:pt x="10413" y="7168"/>
                    <a:pt x="10468" y="7156"/>
                    <a:pt x="10519" y="7128"/>
                  </a:cubicBezTo>
                  <a:cubicBezTo>
                    <a:pt x="10860" y="6942"/>
                    <a:pt x="10749" y="6261"/>
                    <a:pt x="10704" y="5964"/>
                  </a:cubicBezTo>
                  <a:cubicBezTo>
                    <a:pt x="10571" y="5052"/>
                    <a:pt x="10326" y="4155"/>
                    <a:pt x="9963" y="3296"/>
                  </a:cubicBezTo>
                  <a:cubicBezTo>
                    <a:pt x="9822" y="2962"/>
                    <a:pt x="9748" y="2680"/>
                    <a:pt x="9526" y="2391"/>
                  </a:cubicBezTo>
                  <a:cubicBezTo>
                    <a:pt x="9214" y="2006"/>
                    <a:pt x="8896" y="1628"/>
                    <a:pt x="8584" y="1250"/>
                  </a:cubicBezTo>
                  <a:cubicBezTo>
                    <a:pt x="8461" y="1102"/>
                    <a:pt x="8292" y="939"/>
                    <a:pt x="8115" y="939"/>
                  </a:cubicBezTo>
                  <a:cubicBezTo>
                    <a:pt x="8079" y="939"/>
                    <a:pt x="8042" y="946"/>
                    <a:pt x="8006" y="961"/>
                  </a:cubicBezTo>
                  <a:cubicBezTo>
                    <a:pt x="8140" y="1250"/>
                    <a:pt x="8273" y="1583"/>
                    <a:pt x="8147" y="1880"/>
                  </a:cubicBezTo>
                  <a:cubicBezTo>
                    <a:pt x="7665" y="1294"/>
                    <a:pt x="7102" y="709"/>
                    <a:pt x="6479" y="271"/>
                  </a:cubicBezTo>
                  <a:cubicBezTo>
                    <a:pt x="6194" y="76"/>
                    <a:pt x="5853" y="0"/>
                    <a:pt x="55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56" name="Google Shape;1956;p72"/>
            <p:cNvSpPr/>
            <p:nvPr/>
          </p:nvSpPr>
          <p:spPr>
            <a:xfrm>
              <a:off x="8443053" y="3149814"/>
              <a:ext cx="63789" cy="1169638"/>
            </a:xfrm>
            <a:custGeom>
              <a:avLst/>
              <a:gdLst/>
              <a:ahLst/>
              <a:cxnLst/>
              <a:rect l="l" t="t" r="r" b="b"/>
              <a:pathLst>
                <a:path w="1277" h="23415" extrusionOk="0">
                  <a:moveTo>
                    <a:pt x="1150" y="1"/>
                  </a:moveTo>
                  <a:cubicBezTo>
                    <a:pt x="1109" y="1"/>
                    <a:pt x="1073" y="20"/>
                    <a:pt x="1076" y="66"/>
                  </a:cubicBezTo>
                  <a:cubicBezTo>
                    <a:pt x="757" y="1711"/>
                    <a:pt x="646" y="3408"/>
                    <a:pt x="557" y="5054"/>
                  </a:cubicBezTo>
                  <a:cubicBezTo>
                    <a:pt x="535" y="5373"/>
                    <a:pt x="520" y="5699"/>
                    <a:pt x="498" y="6018"/>
                  </a:cubicBezTo>
                  <a:cubicBezTo>
                    <a:pt x="164" y="11184"/>
                    <a:pt x="97" y="16506"/>
                    <a:pt x="23" y="21650"/>
                  </a:cubicBezTo>
                  <a:lnTo>
                    <a:pt x="1" y="23318"/>
                  </a:lnTo>
                  <a:cubicBezTo>
                    <a:pt x="1" y="23370"/>
                    <a:pt x="38" y="23414"/>
                    <a:pt x="90" y="23414"/>
                  </a:cubicBezTo>
                  <a:cubicBezTo>
                    <a:pt x="134" y="23414"/>
                    <a:pt x="179" y="23370"/>
                    <a:pt x="179" y="23325"/>
                  </a:cubicBezTo>
                  <a:lnTo>
                    <a:pt x="201" y="21657"/>
                  </a:lnTo>
                  <a:cubicBezTo>
                    <a:pt x="275" y="16513"/>
                    <a:pt x="349" y="11191"/>
                    <a:pt x="675" y="6032"/>
                  </a:cubicBezTo>
                  <a:cubicBezTo>
                    <a:pt x="698" y="5714"/>
                    <a:pt x="720" y="5388"/>
                    <a:pt x="735" y="5069"/>
                  </a:cubicBezTo>
                  <a:cubicBezTo>
                    <a:pt x="831" y="3431"/>
                    <a:pt x="935" y="1733"/>
                    <a:pt x="1246" y="103"/>
                  </a:cubicBezTo>
                  <a:cubicBezTo>
                    <a:pt x="1277" y="41"/>
                    <a:pt x="1209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57" name="Google Shape;1957;p72"/>
            <p:cNvSpPr/>
            <p:nvPr/>
          </p:nvSpPr>
          <p:spPr>
            <a:xfrm>
              <a:off x="8443453" y="3520361"/>
              <a:ext cx="413657" cy="695039"/>
            </a:xfrm>
            <a:custGeom>
              <a:avLst/>
              <a:gdLst/>
              <a:ahLst/>
              <a:cxnLst/>
              <a:rect l="l" t="t" r="r" b="b"/>
              <a:pathLst>
                <a:path w="8281" h="13914" extrusionOk="0">
                  <a:moveTo>
                    <a:pt x="8130" y="0"/>
                  </a:moveTo>
                  <a:cubicBezTo>
                    <a:pt x="8111" y="0"/>
                    <a:pt x="8093" y="9"/>
                    <a:pt x="8080" y="30"/>
                  </a:cubicBezTo>
                  <a:cubicBezTo>
                    <a:pt x="6679" y="1438"/>
                    <a:pt x="5745" y="2839"/>
                    <a:pt x="4670" y="4470"/>
                  </a:cubicBezTo>
                  <a:lnTo>
                    <a:pt x="4514" y="4707"/>
                  </a:lnTo>
                  <a:cubicBezTo>
                    <a:pt x="3914" y="5619"/>
                    <a:pt x="3395" y="6597"/>
                    <a:pt x="2891" y="7539"/>
                  </a:cubicBezTo>
                  <a:cubicBezTo>
                    <a:pt x="2528" y="8221"/>
                    <a:pt x="2157" y="8925"/>
                    <a:pt x="1757" y="9592"/>
                  </a:cubicBezTo>
                  <a:cubicBezTo>
                    <a:pt x="890" y="11045"/>
                    <a:pt x="304" y="12460"/>
                    <a:pt x="15" y="13809"/>
                  </a:cubicBezTo>
                  <a:cubicBezTo>
                    <a:pt x="0" y="13854"/>
                    <a:pt x="37" y="13906"/>
                    <a:pt x="82" y="13913"/>
                  </a:cubicBezTo>
                  <a:lnTo>
                    <a:pt x="104" y="13913"/>
                  </a:lnTo>
                  <a:cubicBezTo>
                    <a:pt x="141" y="13913"/>
                    <a:pt x="178" y="13891"/>
                    <a:pt x="186" y="13846"/>
                  </a:cubicBezTo>
                  <a:cubicBezTo>
                    <a:pt x="475" y="12520"/>
                    <a:pt x="1053" y="11119"/>
                    <a:pt x="1913" y="9681"/>
                  </a:cubicBezTo>
                  <a:cubicBezTo>
                    <a:pt x="2313" y="9006"/>
                    <a:pt x="2684" y="8310"/>
                    <a:pt x="3047" y="7628"/>
                  </a:cubicBezTo>
                  <a:cubicBezTo>
                    <a:pt x="3551" y="6686"/>
                    <a:pt x="4070" y="5708"/>
                    <a:pt x="4663" y="4811"/>
                  </a:cubicBezTo>
                  <a:lnTo>
                    <a:pt x="4818" y="4566"/>
                  </a:lnTo>
                  <a:cubicBezTo>
                    <a:pt x="5893" y="2951"/>
                    <a:pt x="6820" y="1550"/>
                    <a:pt x="8206" y="156"/>
                  </a:cubicBezTo>
                  <a:cubicBezTo>
                    <a:pt x="8281" y="110"/>
                    <a:pt x="8198" y="0"/>
                    <a:pt x="81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58" name="Google Shape;1958;p72"/>
            <p:cNvSpPr/>
            <p:nvPr/>
          </p:nvSpPr>
          <p:spPr>
            <a:xfrm>
              <a:off x="8170516" y="3386139"/>
              <a:ext cx="228932" cy="807033"/>
            </a:xfrm>
            <a:custGeom>
              <a:avLst/>
              <a:gdLst/>
              <a:ahLst/>
              <a:cxnLst/>
              <a:rect l="l" t="t" r="r" b="b"/>
              <a:pathLst>
                <a:path w="4583" h="16156" extrusionOk="0">
                  <a:moveTo>
                    <a:pt x="142" y="0"/>
                  </a:moveTo>
                  <a:cubicBezTo>
                    <a:pt x="79" y="0"/>
                    <a:pt x="0" y="53"/>
                    <a:pt x="39" y="115"/>
                  </a:cubicBezTo>
                  <a:lnTo>
                    <a:pt x="1402" y="4244"/>
                  </a:lnTo>
                  <a:cubicBezTo>
                    <a:pt x="1751" y="5297"/>
                    <a:pt x="2114" y="6386"/>
                    <a:pt x="2514" y="7439"/>
                  </a:cubicBezTo>
                  <a:lnTo>
                    <a:pt x="2789" y="8150"/>
                  </a:lnTo>
                  <a:cubicBezTo>
                    <a:pt x="3048" y="8803"/>
                    <a:pt x="3315" y="9477"/>
                    <a:pt x="3522" y="10159"/>
                  </a:cubicBezTo>
                  <a:cubicBezTo>
                    <a:pt x="4101" y="12071"/>
                    <a:pt x="4249" y="14102"/>
                    <a:pt x="4397" y="16067"/>
                  </a:cubicBezTo>
                  <a:cubicBezTo>
                    <a:pt x="4404" y="16118"/>
                    <a:pt x="4441" y="16155"/>
                    <a:pt x="4493" y="16155"/>
                  </a:cubicBezTo>
                  <a:lnTo>
                    <a:pt x="4501" y="16148"/>
                  </a:lnTo>
                  <a:cubicBezTo>
                    <a:pt x="4545" y="16141"/>
                    <a:pt x="4582" y="16104"/>
                    <a:pt x="4582" y="16052"/>
                  </a:cubicBezTo>
                  <a:cubicBezTo>
                    <a:pt x="4434" y="14080"/>
                    <a:pt x="4278" y="12042"/>
                    <a:pt x="3693" y="10107"/>
                  </a:cubicBezTo>
                  <a:cubicBezTo>
                    <a:pt x="3485" y="9418"/>
                    <a:pt x="3218" y="8736"/>
                    <a:pt x="2959" y="8084"/>
                  </a:cubicBezTo>
                  <a:cubicBezTo>
                    <a:pt x="2870" y="7846"/>
                    <a:pt x="2774" y="7609"/>
                    <a:pt x="2685" y="7372"/>
                  </a:cubicBezTo>
                  <a:cubicBezTo>
                    <a:pt x="2277" y="6319"/>
                    <a:pt x="1921" y="5237"/>
                    <a:pt x="1573" y="4185"/>
                  </a:cubicBezTo>
                  <a:lnTo>
                    <a:pt x="209" y="56"/>
                  </a:lnTo>
                  <a:cubicBezTo>
                    <a:pt x="206" y="17"/>
                    <a:pt x="17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59" name="Google Shape;1959;p72"/>
            <p:cNvSpPr/>
            <p:nvPr/>
          </p:nvSpPr>
          <p:spPr>
            <a:xfrm>
              <a:off x="7807365" y="3817928"/>
              <a:ext cx="510265" cy="404515"/>
            </a:xfrm>
            <a:custGeom>
              <a:avLst/>
              <a:gdLst/>
              <a:ahLst/>
              <a:cxnLst/>
              <a:rect l="l" t="t" r="r" b="b"/>
              <a:pathLst>
                <a:path w="10215" h="8098" extrusionOk="0">
                  <a:moveTo>
                    <a:pt x="3402" y="0"/>
                  </a:moveTo>
                  <a:cubicBezTo>
                    <a:pt x="2540" y="0"/>
                    <a:pt x="1674" y="150"/>
                    <a:pt x="830" y="299"/>
                  </a:cubicBezTo>
                  <a:cubicBezTo>
                    <a:pt x="586" y="344"/>
                    <a:pt x="334" y="381"/>
                    <a:pt x="89" y="425"/>
                  </a:cubicBezTo>
                  <a:cubicBezTo>
                    <a:pt x="0" y="462"/>
                    <a:pt x="22" y="596"/>
                    <a:pt x="119" y="603"/>
                  </a:cubicBezTo>
                  <a:cubicBezTo>
                    <a:pt x="363" y="559"/>
                    <a:pt x="615" y="514"/>
                    <a:pt x="867" y="477"/>
                  </a:cubicBezTo>
                  <a:cubicBezTo>
                    <a:pt x="1707" y="332"/>
                    <a:pt x="2566" y="183"/>
                    <a:pt x="3416" y="183"/>
                  </a:cubicBezTo>
                  <a:cubicBezTo>
                    <a:pt x="3737" y="183"/>
                    <a:pt x="4056" y="204"/>
                    <a:pt x="4373" y="255"/>
                  </a:cubicBezTo>
                  <a:cubicBezTo>
                    <a:pt x="5589" y="455"/>
                    <a:pt x="7212" y="952"/>
                    <a:pt x="8020" y="2234"/>
                  </a:cubicBezTo>
                  <a:cubicBezTo>
                    <a:pt x="8317" y="2701"/>
                    <a:pt x="8569" y="3390"/>
                    <a:pt x="8754" y="3894"/>
                  </a:cubicBezTo>
                  <a:cubicBezTo>
                    <a:pt x="9058" y="4724"/>
                    <a:pt x="9303" y="5562"/>
                    <a:pt x="9532" y="6377"/>
                  </a:cubicBezTo>
                  <a:cubicBezTo>
                    <a:pt x="9688" y="6918"/>
                    <a:pt x="9851" y="7474"/>
                    <a:pt x="10036" y="8030"/>
                  </a:cubicBezTo>
                  <a:cubicBezTo>
                    <a:pt x="10044" y="8067"/>
                    <a:pt x="10081" y="8097"/>
                    <a:pt x="10118" y="8097"/>
                  </a:cubicBezTo>
                  <a:lnTo>
                    <a:pt x="10147" y="8090"/>
                  </a:lnTo>
                  <a:cubicBezTo>
                    <a:pt x="10192" y="8075"/>
                    <a:pt x="10214" y="8023"/>
                    <a:pt x="10199" y="7978"/>
                  </a:cubicBezTo>
                  <a:cubicBezTo>
                    <a:pt x="10021" y="7423"/>
                    <a:pt x="9858" y="6867"/>
                    <a:pt x="9703" y="6325"/>
                  </a:cubicBezTo>
                  <a:cubicBezTo>
                    <a:pt x="9466" y="5510"/>
                    <a:pt x="9221" y="4665"/>
                    <a:pt x="8917" y="3828"/>
                  </a:cubicBezTo>
                  <a:cubicBezTo>
                    <a:pt x="8732" y="3316"/>
                    <a:pt x="8480" y="2619"/>
                    <a:pt x="8168" y="2138"/>
                  </a:cubicBezTo>
                  <a:cubicBezTo>
                    <a:pt x="7323" y="803"/>
                    <a:pt x="5656" y="277"/>
                    <a:pt x="4403" y="77"/>
                  </a:cubicBezTo>
                  <a:cubicBezTo>
                    <a:pt x="4071" y="23"/>
                    <a:pt x="3737" y="0"/>
                    <a:pt x="3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60" name="Google Shape;1960;p72"/>
            <p:cNvSpPr/>
            <p:nvPr/>
          </p:nvSpPr>
          <p:spPr>
            <a:xfrm>
              <a:off x="8097985" y="4165247"/>
              <a:ext cx="603976" cy="443328"/>
            </a:xfrm>
            <a:custGeom>
              <a:avLst/>
              <a:gdLst/>
              <a:ahLst/>
              <a:cxnLst/>
              <a:rect l="l" t="t" r="r" b="b"/>
              <a:pathLst>
                <a:path w="12091" h="8875" extrusionOk="0">
                  <a:moveTo>
                    <a:pt x="700" y="0"/>
                  </a:moveTo>
                  <a:cubicBezTo>
                    <a:pt x="543" y="0"/>
                    <a:pt x="386" y="3"/>
                    <a:pt x="231" y="10"/>
                  </a:cubicBezTo>
                  <a:lnTo>
                    <a:pt x="208" y="10"/>
                  </a:lnTo>
                  <a:cubicBezTo>
                    <a:pt x="156" y="10"/>
                    <a:pt x="112" y="32"/>
                    <a:pt x="82" y="69"/>
                  </a:cubicBezTo>
                  <a:cubicBezTo>
                    <a:pt x="53" y="99"/>
                    <a:pt x="38" y="136"/>
                    <a:pt x="38" y="180"/>
                  </a:cubicBezTo>
                  <a:cubicBezTo>
                    <a:pt x="23" y="1174"/>
                    <a:pt x="1" y="2174"/>
                    <a:pt x="8" y="3175"/>
                  </a:cubicBezTo>
                  <a:cubicBezTo>
                    <a:pt x="16" y="4087"/>
                    <a:pt x="97" y="5028"/>
                    <a:pt x="416" y="5888"/>
                  </a:cubicBezTo>
                  <a:cubicBezTo>
                    <a:pt x="697" y="6666"/>
                    <a:pt x="1164" y="7363"/>
                    <a:pt x="1846" y="7845"/>
                  </a:cubicBezTo>
                  <a:cubicBezTo>
                    <a:pt x="2491" y="8304"/>
                    <a:pt x="3262" y="8549"/>
                    <a:pt x="4033" y="8690"/>
                  </a:cubicBezTo>
                  <a:cubicBezTo>
                    <a:pt x="4626" y="8801"/>
                    <a:pt x="5234" y="8868"/>
                    <a:pt x="5842" y="8875"/>
                  </a:cubicBezTo>
                  <a:lnTo>
                    <a:pt x="6486" y="8875"/>
                  </a:lnTo>
                  <a:cubicBezTo>
                    <a:pt x="6805" y="8860"/>
                    <a:pt x="7124" y="8830"/>
                    <a:pt x="7435" y="8779"/>
                  </a:cubicBezTo>
                  <a:cubicBezTo>
                    <a:pt x="8228" y="8675"/>
                    <a:pt x="9021" y="8504"/>
                    <a:pt x="9733" y="8134"/>
                  </a:cubicBezTo>
                  <a:cubicBezTo>
                    <a:pt x="10452" y="7763"/>
                    <a:pt x="11038" y="7178"/>
                    <a:pt x="11401" y="6451"/>
                  </a:cubicBezTo>
                  <a:cubicBezTo>
                    <a:pt x="11808" y="5665"/>
                    <a:pt x="11972" y="4783"/>
                    <a:pt x="12031" y="3901"/>
                  </a:cubicBezTo>
                  <a:cubicBezTo>
                    <a:pt x="12090" y="2908"/>
                    <a:pt x="12046" y="1907"/>
                    <a:pt x="12031" y="922"/>
                  </a:cubicBezTo>
                  <a:lnTo>
                    <a:pt x="12023" y="180"/>
                  </a:lnTo>
                  <a:cubicBezTo>
                    <a:pt x="12016" y="84"/>
                    <a:pt x="11942" y="10"/>
                    <a:pt x="11853" y="10"/>
                  </a:cubicBezTo>
                  <a:lnTo>
                    <a:pt x="1646" y="10"/>
                  </a:lnTo>
                  <a:cubicBezTo>
                    <a:pt x="1330" y="10"/>
                    <a:pt x="1014" y="0"/>
                    <a:pt x="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961" name="Google Shape;1961;p72"/>
          <p:cNvGrpSpPr/>
          <p:nvPr/>
        </p:nvGrpSpPr>
        <p:grpSpPr>
          <a:xfrm flipH="1">
            <a:off x="7680098" y="153704"/>
            <a:ext cx="1219254" cy="649382"/>
            <a:chOff x="2310027" y="2261350"/>
            <a:chExt cx="356361" cy="189800"/>
          </a:xfrm>
        </p:grpSpPr>
        <p:sp>
          <p:nvSpPr>
            <p:cNvPr id="1962" name="Google Shape;1962;p72"/>
            <p:cNvSpPr/>
            <p:nvPr/>
          </p:nvSpPr>
          <p:spPr>
            <a:xfrm>
              <a:off x="2310027" y="2425722"/>
              <a:ext cx="356361" cy="25428"/>
            </a:xfrm>
            <a:custGeom>
              <a:avLst/>
              <a:gdLst/>
              <a:ahLst/>
              <a:cxnLst/>
              <a:rect l="l" t="t" r="r" b="b"/>
              <a:pathLst>
                <a:path w="18687" h="1017" extrusionOk="0">
                  <a:moveTo>
                    <a:pt x="0" y="1"/>
                  </a:moveTo>
                  <a:lnTo>
                    <a:pt x="0" y="1016"/>
                  </a:lnTo>
                  <a:lnTo>
                    <a:pt x="18687" y="1016"/>
                  </a:lnTo>
                  <a:lnTo>
                    <a:pt x="18687" y="1"/>
                  </a:lnTo>
                  <a:close/>
                </a:path>
              </a:pathLst>
            </a:custGeom>
            <a:solidFill>
              <a:srgbClr val="2A4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63" name="Google Shape;1963;p72"/>
            <p:cNvSpPr/>
            <p:nvPr/>
          </p:nvSpPr>
          <p:spPr>
            <a:xfrm>
              <a:off x="2329850" y="2278600"/>
              <a:ext cx="89900" cy="160125"/>
            </a:xfrm>
            <a:custGeom>
              <a:avLst/>
              <a:gdLst/>
              <a:ahLst/>
              <a:cxnLst/>
              <a:rect l="l" t="t" r="r" b="b"/>
              <a:pathLst>
                <a:path w="3596" h="6405" extrusionOk="0">
                  <a:moveTo>
                    <a:pt x="1913" y="0"/>
                  </a:moveTo>
                  <a:lnTo>
                    <a:pt x="1" y="5856"/>
                  </a:lnTo>
                  <a:lnTo>
                    <a:pt x="1683" y="6404"/>
                  </a:lnTo>
                  <a:lnTo>
                    <a:pt x="3596" y="541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64" name="Google Shape;1964;p72"/>
            <p:cNvSpPr/>
            <p:nvPr/>
          </p:nvSpPr>
          <p:spPr>
            <a:xfrm>
              <a:off x="2354675" y="2286375"/>
              <a:ext cx="43200" cy="66725"/>
            </a:xfrm>
            <a:custGeom>
              <a:avLst/>
              <a:gdLst/>
              <a:ahLst/>
              <a:cxnLst/>
              <a:rect l="l" t="t" r="r" b="b"/>
              <a:pathLst>
                <a:path w="1728" h="2669" extrusionOk="0">
                  <a:moveTo>
                    <a:pt x="757" y="1"/>
                  </a:moveTo>
                  <a:lnTo>
                    <a:pt x="1" y="2358"/>
                  </a:lnTo>
                  <a:lnTo>
                    <a:pt x="972" y="2669"/>
                  </a:lnTo>
                  <a:lnTo>
                    <a:pt x="1728" y="304"/>
                  </a:lnTo>
                  <a:lnTo>
                    <a:pt x="75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65" name="Google Shape;1965;p72"/>
            <p:cNvSpPr/>
            <p:nvPr/>
          </p:nvSpPr>
          <p:spPr>
            <a:xfrm>
              <a:off x="2335225" y="2379050"/>
              <a:ext cx="33375" cy="28200"/>
            </a:xfrm>
            <a:custGeom>
              <a:avLst/>
              <a:gdLst/>
              <a:ahLst/>
              <a:cxnLst/>
              <a:rect l="l" t="t" r="r" b="b"/>
              <a:pathLst>
                <a:path w="1335" h="1128" extrusionOk="0">
                  <a:moveTo>
                    <a:pt x="696" y="0"/>
                  </a:moveTo>
                  <a:cubicBezTo>
                    <a:pt x="297" y="0"/>
                    <a:pt x="0" y="434"/>
                    <a:pt x="201" y="822"/>
                  </a:cubicBezTo>
                  <a:cubicBezTo>
                    <a:pt x="307" y="1028"/>
                    <a:pt x="503" y="1127"/>
                    <a:pt x="699" y="1127"/>
                  </a:cubicBezTo>
                  <a:cubicBezTo>
                    <a:pt x="927" y="1127"/>
                    <a:pt x="1155" y="993"/>
                    <a:pt x="1238" y="733"/>
                  </a:cubicBezTo>
                  <a:cubicBezTo>
                    <a:pt x="1335" y="437"/>
                    <a:pt x="1172" y="118"/>
                    <a:pt x="875" y="29"/>
                  </a:cubicBezTo>
                  <a:cubicBezTo>
                    <a:pt x="814" y="10"/>
                    <a:pt x="754" y="0"/>
                    <a:pt x="696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66" name="Google Shape;1966;p72"/>
            <p:cNvSpPr/>
            <p:nvPr/>
          </p:nvSpPr>
          <p:spPr>
            <a:xfrm>
              <a:off x="2344275" y="2386100"/>
              <a:ext cx="16375" cy="13900"/>
            </a:xfrm>
            <a:custGeom>
              <a:avLst/>
              <a:gdLst/>
              <a:ahLst/>
              <a:cxnLst/>
              <a:rect l="l" t="t" r="r" b="b"/>
              <a:pathLst>
                <a:path w="655" h="556" extrusionOk="0">
                  <a:moveTo>
                    <a:pt x="340" y="1"/>
                  </a:moveTo>
                  <a:cubicBezTo>
                    <a:pt x="143" y="1"/>
                    <a:pt x="0" y="218"/>
                    <a:pt x="98" y="407"/>
                  </a:cubicBezTo>
                  <a:cubicBezTo>
                    <a:pt x="150" y="507"/>
                    <a:pt x="247" y="556"/>
                    <a:pt x="344" y="556"/>
                  </a:cubicBezTo>
                  <a:cubicBezTo>
                    <a:pt x="455" y="556"/>
                    <a:pt x="566" y="492"/>
                    <a:pt x="610" y="370"/>
                  </a:cubicBezTo>
                  <a:cubicBezTo>
                    <a:pt x="654" y="214"/>
                    <a:pt x="572" y="59"/>
                    <a:pt x="424" y="14"/>
                  </a:cubicBezTo>
                  <a:cubicBezTo>
                    <a:pt x="395" y="5"/>
                    <a:pt x="367" y="1"/>
                    <a:pt x="340" y="1"/>
                  </a:cubicBezTo>
                  <a:close/>
                </a:path>
              </a:pathLst>
            </a:custGeom>
            <a:solidFill>
              <a:srgbClr val="E8E4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67" name="Google Shape;1967;p72"/>
            <p:cNvSpPr/>
            <p:nvPr/>
          </p:nvSpPr>
          <p:spPr>
            <a:xfrm>
              <a:off x="2413425" y="2261350"/>
              <a:ext cx="47275" cy="164575"/>
            </a:xfrm>
            <a:custGeom>
              <a:avLst/>
              <a:gdLst/>
              <a:ahLst/>
              <a:cxnLst/>
              <a:rect l="l" t="t" r="r" b="b"/>
              <a:pathLst>
                <a:path w="1891" h="6583" extrusionOk="0">
                  <a:moveTo>
                    <a:pt x="1" y="1"/>
                  </a:moveTo>
                  <a:lnTo>
                    <a:pt x="1" y="6583"/>
                  </a:lnTo>
                  <a:lnTo>
                    <a:pt x="1891" y="6583"/>
                  </a:lnTo>
                  <a:lnTo>
                    <a:pt x="18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68" name="Google Shape;1968;p72"/>
            <p:cNvSpPr/>
            <p:nvPr/>
          </p:nvSpPr>
          <p:spPr>
            <a:xfrm>
              <a:off x="2423425" y="2281375"/>
              <a:ext cx="27075" cy="66175"/>
            </a:xfrm>
            <a:custGeom>
              <a:avLst/>
              <a:gdLst/>
              <a:ahLst/>
              <a:cxnLst/>
              <a:rect l="l" t="t" r="r" b="b"/>
              <a:pathLst>
                <a:path w="1083" h="2647" extrusionOk="0">
                  <a:moveTo>
                    <a:pt x="1" y="0"/>
                  </a:moveTo>
                  <a:lnTo>
                    <a:pt x="1" y="2647"/>
                  </a:lnTo>
                  <a:lnTo>
                    <a:pt x="1083" y="2647"/>
                  </a:lnTo>
                  <a:lnTo>
                    <a:pt x="10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69" name="Google Shape;1969;p72"/>
            <p:cNvSpPr/>
            <p:nvPr/>
          </p:nvSpPr>
          <p:spPr>
            <a:xfrm>
              <a:off x="2416950" y="2381625"/>
              <a:ext cx="35225" cy="30200"/>
            </a:xfrm>
            <a:custGeom>
              <a:avLst/>
              <a:gdLst/>
              <a:ahLst/>
              <a:cxnLst/>
              <a:rect l="l" t="t" r="r" b="b"/>
              <a:pathLst>
                <a:path w="1409" h="1208" extrusionOk="0">
                  <a:moveTo>
                    <a:pt x="801" y="0"/>
                  </a:moveTo>
                  <a:cubicBezTo>
                    <a:pt x="267" y="0"/>
                    <a:pt x="0" y="653"/>
                    <a:pt x="378" y="1031"/>
                  </a:cubicBezTo>
                  <a:cubicBezTo>
                    <a:pt x="501" y="1153"/>
                    <a:pt x="652" y="1208"/>
                    <a:pt x="800" y="1208"/>
                  </a:cubicBezTo>
                  <a:cubicBezTo>
                    <a:pt x="1110" y="1208"/>
                    <a:pt x="1409" y="969"/>
                    <a:pt x="1409" y="608"/>
                  </a:cubicBezTo>
                  <a:cubicBezTo>
                    <a:pt x="1409" y="275"/>
                    <a:pt x="1134" y="0"/>
                    <a:pt x="801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70" name="Google Shape;1970;p72"/>
            <p:cNvSpPr/>
            <p:nvPr/>
          </p:nvSpPr>
          <p:spPr>
            <a:xfrm>
              <a:off x="2426950" y="2389225"/>
              <a:ext cx="17625" cy="15075"/>
            </a:xfrm>
            <a:custGeom>
              <a:avLst/>
              <a:gdLst/>
              <a:ahLst/>
              <a:cxnLst/>
              <a:rect l="l" t="t" r="r" b="b"/>
              <a:pathLst>
                <a:path w="705" h="603" extrusionOk="0">
                  <a:moveTo>
                    <a:pt x="401" y="0"/>
                  </a:moveTo>
                  <a:cubicBezTo>
                    <a:pt x="134" y="0"/>
                    <a:pt x="1" y="326"/>
                    <a:pt x="193" y="512"/>
                  </a:cubicBezTo>
                  <a:cubicBezTo>
                    <a:pt x="254" y="575"/>
                    <a:pt x="330" y="603"/>
                    <a:pt x="404" y="603"/>
                  </a:cubicBezTo>
                  <a:cubicBezTo>
                    <a:pt x="557" y="603"/>
                    <a:pt x="705" y="484"/>
                    <a:pt x="705" y="304"/>
                  </a:cubicBezTo>
                  <a:cubicBezTo>
                    <a:pt x="705" y="134"/>
                    <a:pt x="571" y="0"/>
                    <a:pt x="401" y="0"/>
                  </a:cubicBezTo>
                  <a:close/>
                </a:path>
              </a:pathLst>
            </a:custGeom>
            <a:solidFill>
              <a:srgbClr val="FDB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71" name="Google Shape;1971;p72"/>
            <p:cNvSpPr/>
            <p:nvPr/>
          </p:nvSpPr>
          <p:spPr>
            <a:xfrm>
              <a:off x="2460675" y="2291000"/>
              <a:ext cx="38575" cy="134750"/>
            </a:xfrm>
            <a:custGeom>
              <a:avLst/>
              <a:gdLst/>
              <a:ahLst/>
              <a:cxnLst/>
              <a:rect l="l" t="t" r="r" b="b"/>
              <a:pathLst>
                <a:path w="1543" h="5390" extrusionOk="0">
                  <a:moveTo>
                    <a:pt x="1" y="1"/>
                  </a:moveTo>
                  <a:lnTo>
                    <a:pt x="1" y="5390"/>
                  </a:lnTo>
                  <a:lnTo>
                    <a:pt x="1542" y="5390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72" name="Google Shape;1972;p72"/>
            <p:cNvSpPr/>
            <p:nvPr/>
          </p:nvSpPr>
          <p:spPr>
            <a:xfrm>
              <a:off x="2468825" y="2307500"/>
              <a:ext cx="22275" cy="54325"/>
            </a:xfrm>
            <a:custGeom>
              <a:avLst/>
              <a:gdLst/>
              <a:ahLst/>
              <a:cxnLst/>
              <a:rect l="l" t="t" r="r" b="b"/>
              <a:pathLst>
                <a:path w="891" h="2173" extrusionOk="0">
                  <a:moveTo>
                    <a:pt x="1" y="1"/>
                  </a:moveTo>
                  <a:lnTo>
                    <a:pt x="1" y="2172"/>
                  </a:lnTo>
                  <a:lnTo>
                    <a:pt x="890" y="2172"/>
                  </a:lnTo>
                  <a:lnTo>
                    <a:pt x="8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73" name="Google Shape;1973;p72"/>
            <p:cNvSpPr/>
            <p:nvPr/>
          </p:nvSpPr>
          <p:spPr>
            <a:xfrm>
              <a:off x="2463450" y="2389600"/>
              <a:ext cx="28750" cy="24775"/>
            </a:xfrm>
            <a:custGeom>
              <a:avLst/>
              <a:gdLst/>
              <a:ahLst/>
              <a:cxnLst/>
              <a:rect l="l" t="t" r="r" b="b"/>
              <a:pathLst>
                <a:path w="1150" h="991" extrusionOk="0">
                  <a:moveTo>
                    <a:pt x="661" y="0"/>
                  </a:moveTo>
                  <a:cubicBezTo>
                    <a:pt x="216" y="0"/>
                    <a:pt x="1" y="534"/>
                    <a:pt x="312" y="845"/>
                  </a:cubicBezTo>
                  <a:cubicBezTo>
                    <a:pt x="413" y="946"/>
                    <a:pt x="536" y="991"/>
                    <a:pt x="656" y="991"/>
                  </a:cubicBezTo>
                  <a:cubicBezTo>
                    <a:pt x="908" y="991"/>
                    <a:pt x="1150" y="793"/>
                    <a:pt x="1150" y="497"/>
                  </a:cubicBezTo>
                  <a:cubicBezTo>
                    <a:pt x="1150" y="223"/>
                    <a:pt x="935" y="0"/>
                    <a:pt x="661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74" name="Google Shape;1974;p72"/>
            <p:cNvSpPr/>
            <p:nvPr/>
          </p:nvSpPr>
          <p:spPr>
            <a:xfrm>
              <a:off x="2471600" y="2395900"/>
              <a:ext cx="14500" cy="12400"/>
            </a:xfrm>
            <a:custGeom>
              <a:avLst/>
              <a:gdLst/>
              <a:ahLst/>
              <a:cxnLst/>
              <a:rect l="l" t="t" r="r" b="b"/>
              <a:pathLst>
                <a:path w="580" h="496" extrusionOk="0">
                  <a:moveTo>
                    <a:pt x="335" y="0"/>
                  </a:moveTo>
                  <a:cubicBezTo>
                    <a:pt x="112" y="0"/>
                    <a:pt x="1" y="267"/>
                    <a:pt x="157" y="423"/>
                  </a:cubicBezTo>
                  <a:cubicBezTo>
                    <a:pt x="207" y="473"/>
                    <a:pt x="268" y="495"/>
                    <a:pt x="329" y="495"/>
                  </a:cubicBezTo>
                  <a:cubicBezTo>
                    <a:pt x="456" y="495"/>
                    <a:pt x="579" y="396"/>
                    <a:pt x="579" y="245"/>
                  </a:cubicBezTo>
                  <a:cubicBezTo>
                    <a:pt x="579" y="104"/>
                    <a:pt x="468" y="0"/>
                    <a:pt x="335" y="0"/>
                  </a:cubicBezTo>
                  <a:close/>
                </a:path>
              </a:pathLst>
            </a:custGeom>
            <a:solidFill>
              <a:srgbClr val="E8E4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75" name="Google Shape;1975;p72"/>
            <p:cNvSpPr/>
            <p:nvPr/>
          </p:nvSpPr>
          <p:spPr>
            <a:xfrm>
              <a:off x="2543150" y="2286375"/>
              <a:ext cx="86550" cy="139375"/>
            </a:xfrm>
            <a:custGeom>
              <a:avLst/>
              <a:gdLst/>
              <a:ahLst/>
              <a:cxnLst/>
              <a:rect l="l" t="t" r="r" b="b"/>
              <a:pathLst>
                <a:path w="3462" h="5575" extrusionOk="0">
                  <a:moveTo>
                    <a:pt x="1431" y="1"/>
                  </a:moveTo>
                  <a:lnTo>
                    <a:pt x="0" y="579"/>
                  </a:lnTo>
                  <a:lnTo>
                    <a:pt x="2031" y="5575"/>
                  </a:lnTo>
                  <a:lnTo>
                    <a:pt x="3462" y="4996"/>
                  </a:lnTo>
                  <a:lnTo>
                    <a:pt x="14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76" name="Google Shape;1976;p72"/>
            <p:cNvSpPr/>
            <p:nvPr/>
          </p:nvSpPr>
          <p:spPr>
            <a:xfrm>
              <a:off x="2557050" y="2304525"/>
              <a:ext cx="40975" cy="58775"/>
            </a:xfrm>
            <a:custGeom>
              <a:avLst/>
              <a:gdLst/>
              <a:ahLst/>
              <a:cxnLst/>
              <a:rect l="l" t="t" r="r" b="b"/>
              <a:pathLst>
                <a:path w="1639" h="2351" extrusionOk="0">
                  <a:moveTo>
                    <a:pt x="823" y="1"/>
                  </a:moveTo>
                  <a:lnTo>
                    <a:pt x="0" y="334"/>
                  </a:lnTo>
                  <a:lnTo>
                    <a:pt x="815" y="2351"/>
                  </a:lnTo>
                  <a:lnTo>
                    <a:pt x="1638" y="2010"/>
                  </a:lnTo>
                  <a:lnTo>
                    <a:pt x="8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77" name="Google Shape;1977;p72"/>
            <p:cNvSpPr/>
            <p:nvPr/>
          </p:nvSpPr>
          <p:spPr>
            <a:xfrm>
              <a:off x="2587975" y="2384050"/>
              <a:ext cx="29750" cy="24725"/>
            </a:xfrm>
            <a:custGeom>
              <a:avLst/>
              <a:gdLst/>
              <a:ahLst/>
              <a:cxnLst/>
              <a:rect l="l" t="t" r="r" b="b"/>
              <a:pathLst>
                <a:path w="1190" h="989" extrusionOk="0">
                  <a:moveTo>
                    <a:pt x="592" y="0"/>
                  </a:moveTo>
                  <a:cubicBezTo>
                    <a:pt x="531" y="0"/>
                    <a:pt x="469" y="12"/>
                    <a:pt x="409" y="37"/>
                  </a:cubicBezTo>
                  <a:cubicBezTo>
                    <a:pt x="1" y="207"/>
                    <a:pt x="1" y="778"/>
                    <a:pt x="401" y="949"/>
                  </a:cubicBezTo>
                  <a:cubicBezTo>
                    <a:pt x="467" y="976"/>
                    <a:pt x="534" y="989"/>
                    <a:pt x="597" y="989"/>
                  </a:cubicBezTo>
                  <a:cubicBezTo>
                    <a:pt x="926" y="989"/>
                    <a:pt x="1190" y="653"/>
                    <a:pt x="1053" y="311"/>
                  </a:cubicBezTo>
                  <a:cubicBezTo>
                    <a:pt x="974" y="119"/>
                    <a:pt x="788" y="0"/>
                    <a:pt x="592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78" name="Google Shape;1978;p72"/>
            <p:cNvSpPr/>
            <p:nvPr/>
          </p:nvSpPr>
          <p:spPr>
            <a:xfrm>
              <a:off x="2595400" y="2390250"/>
              <a:ext cx="14900" cy="12425"/>
            </a:xfrm>
            <a:custGeom>
              <a:avLst/>
              <a:gdLst/>
              <a:ahLst/>
              <a:cxnLst/>
              <a:rect l="l" t="t" r="r" b="b"/>
              <a:pathLst>
                <a:path w="596" h="497" extrusionOk="0">
                  <a:moveTo>
                    <a:pt x="297" y="1"/>
                  </a:moveTo>
                  <a:cubicBezTo>
                    <a:pt x="267" y="1"/>
                    <a:pt x="237" y="7"/>
                    <a:pt x="208" y="19"/>
                  </a:cubicBezTo>
                  <a:cubicBezTo>
                    <a:pt x="0" y="100"/>
                    <a:pt x="0" y="389"/>
                    <a:pt x="200" y="478"/>
                  </a:cubicBezTo>
                  <a:cubicBezTo>
                    <a:pt x="232" y="491"/>
                    <a:pt x="264" y="497"/>
                    <a:pt x="294" y="497"/>
                  </a:cubicBezTo>
                  <a:cubicBezTo>
                    <a:pt x="459" y="497"/>
                    <a:pt x="595" y="328"/>
                    <a:pt x="527" y="159"/>
                  </a:cubicBezTo>
                  <a:cubicBezTo>
                    <a:pt x="487" y="63"/>
                    <a:pt x="395" y="1"/>
                    <a:pt x="297" y="1"/>
                  </a:cubicBezTo>
                  <a:close/>
                </a:path>
              </a:pathLst>
            </a:custGeom>
            <a:solidFill>
              <a:srgbClr val="68BB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79" name="Google Shape;1979;p72"/>
            <p:cNvSpPr/>
            <p:nvPr/>
          </p:nvSpPr>
          <p:spPr>
            <a:xfrm>
              <a:off x="2499225" y="2272675"/>
              <a:ext cx="43950" cy="153250"/>
            </a:xfrm>
            <a:custGeom>
              <a:avLst/>
              <a:gdLst/>
              <a:ahLst/>
              <a:cxnLst/>
              <a:rect l="l" t="t" r="r" b="b"/>
              <a:pathLst>
                <a:path w="1758" h="6130" extrusionOk="0">
                  <a:moveTo>
                    <a:pt x="0" y="0"/>
                  </a:moveTo>
                  <a:lnTo>
                    <a:pt x="0" y="6130"/>
                  </a:lnTo>
                  <a:lnTo>
                    <a:pt x="1757" y="6130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80" name="Google Shape;1980;p72"/>
            <p:cNvSpPr/>
            <p:nvPr/>
          </p:nvSpPr>
          <p:spPr>
            <a:xfrm>
              <a:off x="2508675" y="2291200"/>
              <a:ext cx="25225" cy="61725"/>
            </a:xfrm>
            <a:custGeom>
              <a:avLst/>
              <a:gdLst/>
              <a:ahLst/>
              <a:cxnLst/>
              <a:rect l="l" t="t" r="r" b="b"/>
              <a:pathLst>
                <a:path w="1009" h="2469" extrusionOk="0">
                  <a:moveTo>
                    <a:pt x="0" y="0"/>
                  </a:moveTo>
                  <a:lnTo>
                    <a:pt x="0" y="2469"/>
                  </a:lnTo>
                  <a:lnTo>
                    <a:pt x="1008" y="2469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81" name="Google Shape;1981;p72"/>
            <p:cNvSpPr/>
            <p:nvPr/>
          </p:nvSpPr>
          <p:spPr>
            <a:xfrm>
              <a:off x="2502750" y="2384775"/>
              <a:ext cx="32450" cy="27825"/>
            </a:xfrm>
            <a:custGeom>
              <a:avLst/>
              <a:gdLst/>
              <a:ahLst/>
              <a:cxnLst/>
              <a:rect l="l" t="t" r="r" b="b"/>
              <a:pathLst>
                <a:path w="1298" h="1113" extrusionOk="0">
                  <a:moveTo>
                    <a:pt x="741" y="0"/>
                  </a:moveTo>
                  <a:cubicBezTo>
                    <a:pt x="245" y="8"/>
                    <a:pt x="0" y="608"/>
                    <a:pt x="349" y="949"/>
                  </a:cubicBezTo>
                  <a:cubicBezTo>
                    <a:pt x="464" y="1062"/>
                    <a:pt x="604" y="1113"/>
                    <a:pt x="741" y="1113"/>
                  </a:cubicBezTo>
                  <a:cubicBezTo>
                    <a:pt x="1026" y="1113"/>
                    <a:pt x="1297" y="892"/>
                    <a:pt x="1297" y="556"/>
                  </a:cubicBezTo>
                  <a:cubicBezTo>
                    <a:pt x="1297" y="252"/>
                    <a:pt x="1045" y="0"/>
                    <a:pt x="741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982" name="Google Shape;1982;p72"/>
            <p:cNvSpPr/>
            <p:nvPr/>
          </p:nvSpPr>
          <p:spPr>
            <a:xfrm>
              <a:off x="2512000" y="2391825"/>
              <a:ext cx="16150" cy="13875"/>
            </a:xfrm>
            <a:custGeom>
              <a:avLst/>
              <a:gdLst/>
              <a:ahLst/>
              <a:cxnLst/>
              <a:rect l="l" t="t" r="r" b="b"/>
              <a:pathLst>
                <a:path w="646" h="555" extrusionOk="0">
                  <a:moveTo>
                    <a:pt x="371" y="0"/>
                  </a:moveTo>
                  <a:cubicBezTo>
                    <a:pt x="119" y="0"/>
                    <a:pt x="1" y="297"/>
                    <a:pt x="171" y="474"/>
                  </a:cubicBezTo>
                  <a:cubicBezTo>
                    <a:pt x="229" y="530"/>
                    <a:pt x="299" y="554"/>
                    <a:pt x="367" y="554"/>
                  </a:cubicBezTo>
                  <a:cubicBezTo>
                    <a:pt x="510" y="554"/>
                    <a:pt x="646" y="445"/>
                    <a:pt x="646" y="274"/>
                  </a:cubicBezTo>
                  <a:cubicBezTo>
                    <a:pt x="646" y="126"/>
                    <a:pt x="527" y="0"/>
                    <a:pt x="371" y="0"/>
                  </a:cubicBezTo>
                  <a:close/>
                </a:path>
              </a:pathLst>
            </a:custGeom>
            <a:solidFill>
              <a:srgbClr val="FDB6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9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1" grpId="0"/>
      <p:bldP spid="1932" grpId="0" build="p" animBg="1"/>
      <p:bldP spid="1934" grpId="0" build="p" animBg="1"/>
      <p:bldP spid="1937" grpId="0" build="p" animBg="1"/>
      <p:bldP spid="19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48"/>
          <p:cNvSpPr txBox="1">
            <a:spLocks noGrp="1"/>
          </p:cNvSpPr>
          <p:nvPr>
            <p:ph type="title"/>
          </p:nvPr>
        </p:nvSpPr>
        <p:spPr>
          <a:xfrm>
            <a:off x="3375033" y="805818"/>
            <a:ext cx="5732371" cy="14077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I. ĐỌC VĂN BẢN</a:t>
            </a:r>
            <a:endParaRPr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819" name="Google Shape;819;p48"/>
          <p:cNvGrpSpPr/>
          <p:nvPr/>
        </p:nvGrpSpPr>
        <p:grpSpPr>
          <a:xfrm>
            <a:off x="7765650" y="3085775"/>
            <a:ext cx="1142705" cy="1522801"/>
            <a:chOff x="7745125" y="3085775"/>
            <a:chExt cx="1142705" cy="1522801"/>
          </a:xfrm>
        </p:grpSpPr>
        <p:sp>
          <p:nvSpPr>
            <p:cNvPr id="820" name="Google Shape;820;p48"/>
            <p:cNvSpPr/>
            <p:nvPr/>
          </p:nvSpPr>
          <p:spPr>
            <a:xfrm>
              <a:off x="8474173" y="3487992"/>
              <a:ext cx="413657" cy="568310"/>
            </a:xfrm>
            <a:custGeom>
              <a:avLst/>
              <a:gdLst/>
              <a:ahLst/>
              <a:cxnLst/>
              <a:rect l="l" t="t" r="r" b="b"/>
              <a:pathLst>
                <a:path w="8281" h="11377" extrusionOk="0">
                  <a:moveTo>
                    <a:pt x="6138" y="493"/>
                  </a:moveTo>
                  <a:cubicBezTo>
                    <a:pt x="6138" y="493"/>
                    <a:pt x="6138" y="493"/>
                    <a:pt x="6138" y="494"/>
                  </a:cubicBezTo>
                  <a:lnTo>
                    <a:pt x="6138" y="494"/>
                  </a:lnTo>
                  <a:cubicBezTo>
                    <a:pt x="6138" y="493"/>
                    <a:pt x="6138" y="493"/>
                    <a:pt x="6138" y="493"/>
                  </a:cubicBezTo>
                  <a:close/>
                  <a:moveTo>
                    <a:pt x="8027" y="1"/>
                  </a:moveTo>
                  <a:cubicBezTo>
                    <a:pt x="8017" y="1"/>
                    <a:pt x="8008" y="2"/>
                    <a:pt x="7998" y="4"/>
                  </a:cubicBezTo>
                  <a:cubicBezTo>
                    <a:pt x="7754" y="18"/>
                    <a:pt x="7517" y="41"/>
                    <a:pt x="7287" y="70"/>
                  </a:cubicBezTo>
                  <a:cubicBezTo>
                    <a:pt x="7064" y="107"/>
                    <a:pt x="6761" y="85"/>
                    <a:pt x="6627" y="293"/>
                  </a:cubicBezTo>
                  <a:cubicBezTo>
                    <a:pt x="6531" y="426"/>
                    <a:pt x="6486" y="634"/>
                    <a:pt x="6420" y="789"/>
                  </a:cubicBezTo>
                  <a:cubicBezTo>
                    <a:pt x="6345" y="967"/>
                    <a:pt x="6271" y="1138"/>
                    <a:pt x="6190" y="1308"/>
                  </a:cubicBezTo>
                  <a:cubicBezTo>
                    <a:pt x="6138" y="1042"/>
                    <a:pt x="6116" y="768"/>
                    <a:pt x="6138" y="494"/>
                  </a:cubicBezTo>
                  <a:lnTo>
                    <a:pt x="6138" y="494"/>
                  </a:lnTo>
                  <a:cubicBezTo>
                    <a:pt x="6131" y="540"/>
                    <a:pt x="5522" y="782"/>
                    <a:pt x="5456" y="812"/>
                  </a:cubicBezTo>
                  <a:cubicBezTo>
                    <a:pt x="4900" y="1093"/>
                    <a:pt x="4426" y="1501"/>
                    <a:pt x="3981" y="1938"/>
                  </a:cubicBezTo>
                  <a:cubicBezTo>
                    <a:pt x="3840" y="2079"/>
                    <a:pt x="3714" y="2227"/>
                    <a:pt x="3603" y="2398"/>
                  </a:cubicBezTo>
                  <a:cubicBezTo>
                    <a:pt x="3425" y="2709"/>
                    <a:pt x="3321" y="3050"/>
                    <a:pt x="3306" y="3413"/>
                  </a:cubicBezTo>
                  <a:cubicBezTo>
                    <a:pt x="3299" y="3532"/>
                    <a:pt x="3314" y="3643"/>
                    <a:pt x="3306" y="3769"/>
                  </a:cubicBezTo>
                  <a:cubicBezTo>
                    <a:pt x="3292" y="3836"/>
                    <a:pt x="3284" y="4273"/>
                    <a:pt x="3247" y="4295"/>
                  </a:cubicBezTo>
                  <a:cubicBezTo>
                    <a:pt x="3237" y="4302"/>
                    <a:pt x="3227" y="4305"/>
                    <a:pt x="3217" y="4305"/>
                  </a:cubicBezTo>
                  <a:cubicBezTo>
                    <a:pt x="3168" y="4305"/>
                    <a:pt x="3125" y="4239"/>
                    <a:pt x="3106" y="4184"/>
                  </a:cubicBezTo>
                  <a:cubicBezTo>
                    <a:pt x="3003" y="3776"/>
                    <a:pt x="2891" y="3406"/>
                    <a:pt x="2891" y="2983"/>
                  </a:cubicBezTo>
                  <a:cubicBezTo>
                    <a:pt x="2891" y="2954"/>
                    <a:pt x="2891" y="2924"/>
                    <a:pt x="2862" y="2917"/>
                  </a:cubicBezTo>
                  <a:lnTo>
                    <a:pt x="2810" y="2931"/>
                  </a:lnTo>
                  <a:cubicBezTo>
                    <a:pt x="2550" y="3117"/>
                    <a:pt x="2321" y="3332"/>
                    <a:pt x="2121" y="3584"/>
                  </a:cubicBezTo>
                  <a:cubicBezTo>
                    <a:pt x="1728" y="4043"/>
                    <a:pt x="1402" y="4562"/>
                    <a:pt x="1142" y="5118"/>
                  </a:cubicBezTo>
                  <a:cubicBezTo>
                    <a:pt x="1009" y="5407"/>
                    <a:pt x="1268" y="5689"/>
                    <a:pt x="1379" y="5963"/>
                  </a:cubicBezTo>
                  <a:cubicBezTo>
                    <a:pt x="1490" y="6245"/>
                    <a:pt x="1594" y="6571"/>
                    <a:pt x="1498" y="6867"/>
                  </a:cubicBezTo>
                  <a:lnTo>
                    <a:pt x="1476" y="6919"/>
                  </a:lnTo>
                  <a:cubicBezTo>
                    <a:pt x="1456" y="6943"/>
                    <a:pt x="1430" y="6953"/>
                    <a:pt x="1401" y="6953"/>
                  </a:cubicBezTo>
                  <a:cubicBezTo>
                    <a:pt x="1340" y="6953"/>
                    <a:pt x="1266" y="6910"/>
                    <a:pt x="1216" y="6860"/>
                  </a:cubicBezTo>
                  <a:cubicBezTo>
                    <a:pt x="942" y="6586"/>
                    <a:pt x="749" y="6230"/>
                    <a:pt x="675" y="5844"/>
                  </a:cubicBezTo>
                  <a:lnTo>
                    <a:pt x="668" y="5807"/>
                  </a:lnTo>
                  <a:cubicBezTo>
                    <a:pt x="661" y="5803"/>
                    <a:pt x="655" y="5801"/>
                    <a:pt x="649" y="5801"/>
                  </a:cubicBezTo>
                  <a:cubicBezTo>
                    <a:pt x="626" y="5801"/>
                    <a:pt x="605" y="5828"/>
                    <a:pt x="594" y="5852"/>
                  </a:cubicBezTo>
                  <a:cubicBezTo>
                    <a:pt x="445" y="6119"/>
                    <a:pt x="327" y="6393"/>
                    <a:pt x="238" y="6682"/>
                  </a:cubicBezTo>
                  <a:cubicBezTo>
                    <a:pt x="164" y="6964"/>
                    <a:pt x="112" y="7253"/>
                    <a:pt x="90" y="7542"/>
                  </a:cubicBezTo>
                  <a:cubicBezTo>
                    <a:pt x="82" y="7601"/>
                    <a:pt x="75" y="7653"/>
                    <a:pt x="75" y="7705"/>
                  </a:cubicBezTo>
                  <a:cubicBezTo>
                    <a:pt x="1" y="8513"/>
                    <a:pt x="67" y="9328"/>
                    <a:pt x="141" y="10151"/>
                  </a:cubicBezTo>
                  <a:cubicBezTo>
                    <a:pt x="156" y="10396"/>
                    <a:pt x="193" y="10633"/>
                    <a:pt x="267" y="10870"/>
                  </a:cubicBezTo>
                  <a:cubicBezTo>
                    <a:pt x="312" y="11011"/>
                    <a:pt x="393" y="11144"/>
                    <a:pt x="505" y="11241"/>
                  </a:cubicBezTo>
                  <a:cubicBezTo>
                    <a:pt x="626" y="11340"/>
                    <a:pt x="774" y="11377"/>
                    <a:pt x="930" y="11377"/>
                  </a:cubicBezTo>
                  <a:cubicBezTo>
                    <a:pt x="1137" y="11377"/>
                    <a:pt x="1359" y="11312"/>
                    <a:pt x="1557" y="11241"/>
                  </a:cubicBezTo>
                  <a:cubicBezTo>
                    <a:pt x="3062" y="10699"/>
                    <a:pt x="4203" y="9921"/>
                    <a:pt x="5204" y="8676"/>
                  </a:cubicBezTo>
                  <a:cubicBezTo>
                    <a:pt x="5456" y="8357"/>
                    <a:pt x="5804" y="8031"/>
                    <a:pt x="6005" y="7668"/>
                  </a:cubicBezTo>
                  <a:cubicBezTo>
                    <a:pt x="6027" y="7631"/>
                    <a:pt x="6034" y="7594"/>
                    <a:pt x="6027" y="7549"/>
                  </a:cubicBezTo>
                  <a:cubicBezTo>
                    <a:pt x="6005" y="7497"/>
                    <a:pt x="5930" y="7483"/>
                    <a:pt x="5871" y="7483"/>
                  </a:cubicBezTo>
                  <a:cubicBezTo>
                    <a:pt x="5664" y="7483"/>
                    <a:pt x="5456" y="7527"/>
                    <a:pt x="5256" y="7542"/>
                  </a:cubicBezTo>
                  <a:cubicBezTo>
                    <a:pt x="5246" y="7543"/>
                    <a:pt x="5231" y="7544"/>
                    <a:pt x="5213" y="7544"/>
                  </a:cubicBezTo>
                  <a:cubicBezTo>
                    <a:pt x="5012" y="7544"/>
                    <a:pt x="4369" y="7469"/>
                    <a:pt x="4722" y="7319"/>
                  </a:cubicBezTo>
                  <a:lnTo>
                    <a:pt x="5864" y="6845"/>
                  </a:lnTo>
                  <a:cubicBezTo>
                    <a:pt x="6160" y="6719"/>
                    <a:pt x="6494" y="6578"/>
                    <a:pt x="6679" y="6297"/>
                  </a:cubicBezTo>
                  <a:cubicBezTo>
                    <a:pt x="6887" y="5970"/>
                    <a:pt x="7005" y="5541"/>
                    <a:pt x="7139" y="5185"/>
                  </a:cubicBezTo>
                  <a:cubicBezTo>
                    <a:pt x="7420" y="4414"/>
                    <a:pt x="7724" y="3599"/>
                    <a:pt x="7872" y="2791"/>
                  </a:cubicBezTo>
                  <a:cubicBezTo>
                    <a:pt x="7880" y="2754"/>
                    <a:pt x="7872" y="2702"/>
                    <a:pt x="7835" y="2687"/>
                  </a:cubicBezTo>
                  <a:lnTo>
                    <a:pt x="7791" y="2687"/>
                  </a:lnTo>
                  <a:cubicBezTo>
                    <a:pt x="7732" y="2703"/>
                    <a:pt x="7186" y="2860"/>
                    <a:pt x="6914" y="2860"/>
                  </a:cubicBezTo>
                  <a:cubicBezTo>
                    <a:pt x="6807" y="2860"/>
                    <a:pt x="6743" y="2835"/>
                    <a:pt x="6768" y="2768"/>
                  </a:cubicBezTo>
                  <a:cubicBezTo>
                    <a:pt x="6790" y="2731"/>
                    <a:pt x="6820" y="2702"/>
                    <a:pt x="6864" y="2694"/>
                  </a:cubicBezTo>
                  <a:cubicBezTo>
                    <a:pt x="7242" y="2516"/>
                    <a:pt x="7895" y="2301"/>
                    <a:pt x="8087" y="1886"/>
                  </a:cubicBezTo>
                  <a:cubicBezTo>
                    <a:pt x="8124" y="1797"/>
                    <a:pt x="8154" y="1701"/>
                    <a:pt x="8161" y="1605"/>
                  </a:cubicBezTo>
                  <a:cubicBezTo>
                    <a:pt x="8221" y="1241"/>
                    <a:pt x="8250" y="878"/>
                    <a:pt x="8265" y="508"/>
                  </a:cubicBezTo>
                  <a:cubicBezTo>
                    <a:pt x="8280" y="367"/>
                    <a:pt x="8258" y="226"/>
                    <a:pt x="8199" y="100"/>
                  </a:cubicBezTo>
                  <a:cubicBezTo>
                    <a:pt x="8184" y="70"/>
                    <a:pt x="8154" y="41"/>
                    <a:pt x="8124" y="26"/>
                  </a:cubicBezTo>
                  <a:cubicBezTo>
                    <a:pt x="8091" y="9"/>
                    <a:pt x="8058" y="1"/>
                    <a:pt x="80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1" name="Google Shape;821;p48"/>
            <p:cNvSpPr/>
            <p:nvPr/>
          </p:nvSpPr>
          <p:spPr>
            <a:xfrm>
              <a:off x="8123161" y="3348325"/>
              <a:ext cx="250712" cy="495079"/>
            </a:xfrm>
            <a:custGeom>
              <a:avLst/>
              <a:gdLst/>
              <a:ahLst/>
              <a:cxnLst/>
              <a:rect l="l" t="t" r="r" b="b"/>
              <a:pathLst>
                <a:path w="5019" h="9911" extrusionOk="0">
                  <a:moveTo>
                    <a:pt x="201" y="1443"/>
                  </a:moveTo>
                  <a:cubicBezTo>
                    <a:pt x="201" y="1443"/>
                    <a:pt x="202" y="1444"/>
                    <a:pt x="202" y="1444"/>
                  </a:cubicBezTo>
                  <a:lnTo>
                    <a:pt x="202" y="1444"/>
                  </a:lnTo>
                  <a:cubicBezTo>
                    <a:pt x="202" y="1444"/>
                    <a:pt x="201" y="1443"/>
                    <a:pt x="201" y="1443"/>
                  </a:cubicBezTo>
                  <a:close/>
                  <a:moveTo>
                    <a:pt x="898" y="0"/>
                  </a:moveTo>
                  <a:cubicBezTo>
                    <a:pt x="881" y="0"/>
                    <a:pt x="863" y="4"/>
                    <a:pt x="846" y="13"/>
                  </a:cubicBezTo>
                  <a:cubicBezTo>
                    <a:pt x="816" y="27"/>
                    <a:pt x="794" y="50"/>
                    <a:pt x="779" y="79"/>
                  </a:cubicBezTo>
                  <a:cubicBezTo>
                    <a:pt x="668" y="228"/>
                    <a:pt x="572" y="398"/>
                    <a:pt x="483" y="546"/>
                  </a:cubicBezTo>
                  <a:cubicBezTo>
                    <a:pt x="401" y="695"/>
                    <a:pt x="245" y="865"/>
                    <a:pt x="305" y="1050"/>
                  </a:cubicBezTo>
                  <a:cubicBezTo>
                    <a:pt x="364" y="1169"/>
                    <a:pt x="438" y="1287"/>
                    <a:pt x="520" y="1406"/>
                  </a:cubicBezTo>
                  <a:cubicBezTo>
                    <a:pt x="586" y="1532"/>
                    <a:pt x="660" y="1658"/>
                    <a:pt x="727" y="1792"/>
                  </a:cubicBezTo>
                  <a:cubicBezTo>
                    <a:pt x="535" y="1695"/>
                    <a:pt x="365" y="1577"/>
                    <a:pt x="202" y="1444"/>
                  </a:cubicBezTo>
                  <a:lnTo>
                    <a:pt x="202" y="1444"/>
                  </a:lnTo>
                  <a:cubicBezTo>
                    <a:pt x="226" y="1473"/>
                    <a:pt x="89" y="1948"/>
                    <a:pt x="75" y="1999"/>
                  </a:cubicBezTo>
                  <a:cubicBezTo>
                    <a:pt x="1" y="2473"/>
                    <a:pt x="1" y="2955"/>
                    <a:pt x="75" y="3430"/>
                  </a:cubicBezTo>
                  <a:cubicBezTo>
                    <a:pt x="82" y="3578"/>
                    <a:pt x="119" y="3726"/>
                    <a:pt x="171" y="3867"/>
                  </a:cubicBezTo>
                  <a:cubicBezTo>
                    <a:pt x="275" y="4126"/>
                    <a:pt x="438" y="4349"/>
                    <a:pt x="646" y="4527"/>
                  </a:cubicBezTo>
                  <a:cubicBezTo>
                    <a:pt x="720" y="4586"/>
                    <a:pt x="794" y="4630"/>
                    <a:pt x="861" y="4697"/>
                  </a:cubicBezTo>
                  <a:cubicBezTo>
                    <a:pt x="898" y="4727"/>
                    <a:pt x="1157" y="4942"/>
                    <a:pt x="1157" y="4979"/>
                  </a:cubicBezTo>
                  <a:cubicBezTo>
                    <a:pt x="1152" y="5013"/>
                    <a:pt x="1119" y="5024"/>
                    <a:pt x="1082" y="5024"/>
                  </a:cubicBezTo>
                  <a:cubicBezTo>
                    <a:pt x="1063" y="5024"/>
                    <a:pt x="1042" y="5021"/>
                    <a:pt x="1024" y="5016"/>
                  </a:cubicBezTo>
                  <a:cubicBezTo>
                    <a:pt x="720" y="4882"/>
                    <a:pt x="446" y="4779"/>
                    <a:pt x="186" y="4579"/>
                  </a:cubicBezTo>
                  <a:lnTo>
                    <a:pt x="134" y="4564"/>
                  </a:lnTo>
                  <a:lnTo>
                    <a:pt x="119" y="4608"/>
                  </a:lnTo>
                  <a:cubicBezTo>
                    <a:pt x="112" y="4845"/>
                    <a:pt x="134" y="5090"/>
                    <a:pt x="186" y="5327"/>
                  </a:cubicBezTo>
                  <a:cubicBezTo>
                    <a:pt x="290" y="5787"/>
                    <a:pt x="453" y="6224"/>
                    <a:pt x="668" y="6639"/>
                  </a:cubicBezTo>
                  <a:cubicBezTo>
                    <a:pt x="779" y="6854"/>
                    <a:pt x="1068" y="6832"/>
                    <a:pt x="1291" y="6899"/>
                  </a:cubicBezTo>
                  <a:cubicBezTo>
                    <a:pt x="1513" y="6958"/>
                    <a:pt x="1757" y="7047"/>
                    <a:pt x="1898" y="7247"/>
                  </a:cubicBezTo>
                  <a:lnTo>
                    <a:pt x="1913" y="7284"/>
                  </a:lnTo>
                  <a:cubicBezTo>
                    <a:pt x="1935" y="7358"/>
                    <a:pt x="1832" y="7403"/>
                    <a:pt x="1757" y="7417"/>
                  </a:cubicBezTo>
                  <a:cubicBezTo>
                    <a:pt x="1696" y="7425"/>
                    <a:pt x="1634" y="7429"/>
                    <a:pt x="1572" y="7429"/>
                  </a:cubicBezTo>
                  <a:cubicBezTo>
                    <a:pt x="1336" y="7429"/>
                    <a:pt x="1100" y="7373"/>
                    <a:pt x="883" y="7262"/>
                  </a:cubicBezTo>
                  <a:lnTo>
                    <a:pt x="861" y="7254"/>
                  </a:lnTo>
                  <a:lnTo>
                    <a:pt x="853" y="7321"/>
                  </a:lnTo>
                  <a:cubicBezTo>
                    <a:pt x="950" y="7536"/>
                    <a:pt x="1061" y="7736"/>
                    <a:pt x="1187" y="7929"/>
                  </a:cubicBezTo>
                  <a:cubicBezTo>
                    <a:pt x="1328" y="8107"/>
                    <a:pt x="1476" y="8270"/>
                    <a:pt x="1646" y="8418"/>
                  </a:cubicBezTo>
                  <a:cubicBezTo>
                    <a:pt x="1676" y="8448"/>
                    <a:pt x="1706" y="8477"/>
                    <a:pt x="1735" y="8507"/>
                  </a:cubicBezTo>
                  <a:cubicBezTo>
                    <a:pt x="2195" y="8929"/>
                    <a:pt x="2721" y="9270"/>
                    <a:pt x="3247" y="9604"/>
                  </a:cubicBezTo>
                  <a:cubicBezTo>
                    <a:pt x="3403" y="9708"/>
                    <a:pt x="3573" y="9797"/>
                    <a:pt x="3744" y="9871"/>
                  </a:cubicBezTo>
                  <a:cubicBezTo>
                    <a:pt x="3820" y="9896"/>
                    <a:pt x="3898" y="9911"/>
                    <a:pt x="3976" y="9911"/>
                  </a:cubicBezTo>
                  <a:cubicBezTo>
                    <a:pt x="4013" y="9911"/>
                    <a:pt x="4049" y="9908"/>
                    <a:pt x="4085" y="9900"/>
                  </a:cubicBezTo>
                  <a:cubicBezTo>
                    <a:pt x="4359" y="9834"/>
                    <a:pt x="4493" y="9530"/>
                    <a:pt x="4582" y="9263"/>
                  </a:cubicBezTo>
                  <a:cubicBezTo>
                    <a:pt x="4960" y="8092"/>
                    <a:pt x="5019" y="7032"/>
                    <a:pt x="4730" y="5846"/>
                  </a:cubicBezTo>
                  <a:cubicBezTo>
                    <a:pt x="4656" y="5535"/>
                    <a:pt x="4626" y="5171"/>
                    <a:pt x="4493" y="4882"/>
                  </a:cubicBezTo>
                  <a:cubicBezTo>
                    <a:pt x="4485" y="4853"/>
                    <a:pt x="4463" y="4831"/>
                    <a:pt x="4433" y="4816"/>
                  </a:cubicBezTo>
                  <a:cubicBezTo>
                    <a:pt x="4426" y="4813"/>
                    <a:pt x="4420" y="4812"/>
                    <a:pt x="4413" y="4812"/>
                  </a:cubicBezTo>
                  <a:cubicBezTo>
                    <a:pt x="4378" y="4812"/>
                    <a:pt x="4347" y="4844"/>
                    <a:pt x="4322" y="4875"/>
                  </a:cubicBezTo>
                  <a:cubicBezTo>
                    <a:pt x="4226" y="5001"/>
                    <a:pt x="4152" y="5149"/>
                    <a:pt x="4070" y="5283"/>
                  </a:cubicBezTo>
                  <a:cubicBezTo>
                    <a:pt x="4037" y="5338"/>
                    <a:pt x="3791" y="5606"/>
                    <a:pt x="3705" y="5606"/>
                  </a:cubicBezTo>
                  <a:cubicBezTo>
                    <a:pt x="3675" y="5606"/>
                    <a:pt x="3664" y="5576"/>
                    <a:pt x="3685" y="5498"/>
                  </a:cubicBezTo>
                  <a:lnTo>
                    <a:pt x="3929" y="4579"/>
                  </a:lnTo>
                  <a:cubicBezTo>
                    <a:pt x="3996" y="4341"/>
                    <a:pt x="4063" y="4067"/>
                    <a:pt x="3981" y="3822"/>
                  </a:cubicBezTo>
                  <a:cubicBezTo>
                    <a:pt x="3877" y="3548"/>
                    <a:pt x="3670" y="3274"/>
                    <a:pt x="3514" y="3029"/>
                  </a:cubicBezTo>
                  <a:cubicBezTo>
                    <a:pt x="3181" y="2496"/>
                    <a:pt x="2825" y="1925"/>
                    <a:pt x="2402" y="1458"/>
                  </a:cubicBezTo>
                  <a:lnTo>
                    <a:pt x="2328" y="1436"/>
                  </a:lnTo>
                  <a:lnTo>
                    <a:pt x="2306" y="1465"/>
                  </a:lnTo>
                  <a:cubicBezTo>
                    <a:pt x="2286" y="1512"/>
                    <a:pt x="2035" y="2148"/>
                    <a:pt x="1911" y="2148"/>
                  </a:cubicBezTo>
                  <a:cubicBezTo>
                    <a:pt x="1898" y="2148"/>
                    <a:pt x="1886" y="2141"/>
                    <a:pt x="1876" y="2125"/>
                  </a:cubicBezTo>
                  <a:cubicBezTo>
                    <a:pt x="1869" y="2088"/>
                    <a:pt x="1869" y="2058"/>
                    <a:pt x="1876" y="2029"/>
                  </a:cubicBezTo>
                  <a:cubicBezTo>
                    <a:pt x="1950" y="1710"/>
                    <a:pt x="2121" y="1221"/>
                    <a:pt x="1965" y="902"/>
                  </a:cubicBezTo>
                  <a:cubicBezTo>
                    <a:pt x="1928" y="843"/>
                    <a:pt x="1883" y="783"/>
                    <a:pt x="1832" y="732"/>
                  </a:cubicBezTo>
                  <a:cubicBezTo>
                    <a:pt x="1639" y="524"/>
                    <a:pt x="1431" y="331"/>
                    <a:pt x="1209" y="153"/>
                  </a:cubicBezTo>
                  <a:cubicBezTo>
                    <a:pt x="1135" y="79"/>
                    <a:pt x="1038" y="27"/>
                    <a:pt x="935" y="5"/>
                  </a:cubicBezTo>
                  <a:cubicBezTo>
                    <a:pt x="922" y="2"/>
                    <a:pt x="910" y="0"/>
                    <a:pt x="8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2" name="Google Shape;822;p48"/>
            <p:cNvSpPr/>
            <p:nvPr/>
          </p:nvSpPr>
          <p:spPr>
            <a:xfrm>
              <a:off x="8335307" y="3085775"/>
              <a:ext cx="278136" cy="713372"/>
            </a:xfrm>
            <a:custGeom>
              <a:avLst/>
              <a:gdLst/>
              <a:ahLst/>
              <a:cxnLst/>
              <a:rect l="l" t="t" r="r" b="b"/>
              <a:pathLst>
                <a:path w="5568" h="14281" extrusionOk="0">
                  <a:moveTo>
                    <a:pt x="3557" y="1"/>
                  </a:moveTo>
                  <a:cubicBezTo>
                    <a:pt x="3530" y="1"/>
                    <a:pt x="3501" y="5"/>
                    <a:pt x="3470" y="13"/>
                  </a:cubicBezTo>
                  <a:cubicBezTo>
                    <a:pt x="3337" y="65"/>
                    <a:pt x="3225" y="154"/>
                    <a:pt x="3144" y="265"/>
                  </a:cubicBezTo>
                  <a:cubicBezTo>
                    <a:pt x="2477" y="992"/>
                    <a:pt x="1891" y="1777"/>
                    <a:pt x="1380" y="2622"/>
                  </a:cubicBezTo>
                  <a:cubicBezTo>
                    <a:pt x="1343" y="2674"/>
                    <a:pt x="1320" y="2734"/>
                    <a:pt x="1306" y="2800"/>
                  </a:cubicBezTo>
                  <a:cubicBezTo>
                    <a:pt x="1283" y="2993"/>
                    <a:pt x="1483" y="3312"/>
                    <a:pt x="1565" y="3490"/>
                  </a:cubicBezTo>
                  <a:cubicBezTo>
                    <a:pt x="1684" y="3764"/>
                    <a:pt x="1832" y="4023"/>
                    <a:pt x="1943" y="4298"/>
                  </a:cubicBezTo>
                  <a:cubicBezTo>
                    <a:pt x="1965" y="4342"/>
                    <a:pt x="1973" y="4387"/>
                    <a:pt x="1958" y="4424"/>
                  </a:cubicBezTo>
                  <a:cubicBezTo>
                    <a:pt x="1940" y="4465"/>
                    <a:pt x="1899" y="4487"/>
                    <a:pt x="1857" y="4487"/>
                  </a:cubicBezTo>
                  <a:cubicBezTo>
                    <a:pt x="1846" y="4487"/>
                    <a:pt x="1835" y="4486"/>
                    <a:pt x="1824" y="4483"/>
                  </a:cubicBezTo>
                  <a:cubicBezTo>
                    <a:pt x="1765" y="4468"/>
                    <a:pt x="1721" y="4431"/>
                    <a:pt x="1684" y="4394"/>
                  </a:cubicBezTo>
                  <a:cubicBezTo>
                    <a:pt x="1626" y="4329"/>
                    <a:pt x="1113" y="3489"/>
                    <a:pt x="1063" y="3489"/>
                  </a:cubicBezTo>
                  <a:cubicBezTo>
                    <a:pt x="1062" y="3489"/>
                    <a:pt x="1062" y="3489"/>
                    <a:pt x="1061" y="3490"/>
                  </a:cubicBezTo>
                  <a:cubicBezTo>
                    <a:pt x="157" y="4564"/>
                    <a:pt x="105" y="6291"/>
                    <a:pt x="90" y="7626"/>
                  </a:cubicBezTo>
                  <a:cubicBezTo>
                    <a:pt x="83" y="7796"/>
                    <a:pt x="97" y="7959"/>
                    <a:pt x="134" y="8122"/>
                  </a:cubicBezTo>
                  <a:cubicBezTo>
                    <a:pt x="268" y="8656"/>
                    <a:pt x="816" y="9086"/>
                    <a:pt x="1194" y="9456"/>
                  </a:cubicBezTo>
                  <a:cubicBezTo>
                    <a:pt x="1402" y="9664"/>
                    <a:pt x="1669" y="9864"/>
                    <a:pt x="1839" y="10101"/>
                  </a:cubicBezTo>
                  <a:cubicBezTo>
                    <a:pt x="1965" y="10287"/>
                    <a:pt x="1936" y="10531"/>
                    <a:pt x="1780" y="10680"/>
                  </a:cubicBezTo>
                  <a:cubicBezTo>
                    <a:pt x="1765" y="10702"/>
                    <a:pt x="1735" y="10717"/>
                    <a:pt x="1713" y="10724"/>
                  </a:cubicBezTo>
                  <a:cubicBezTo>
                    <a:pt x="1676" y="10724"/>
                    <a:pt x="1632" y="10717"/>
                    <a:pt x="1602" y="10694"/>
                  </a:cubicBezTo>
                  <a:cubicBezTo>
                    <a:pt x="1231" y="10509"/>
                    <a:pt x="1068" y="10175"/>
                    <a:pt x="831" y="9864"/>
                  </a:cubicBezTo>
                  <a:cubicBezTo>
                    <a:pt x="698" y="9681"/>
                    <a:pt x="451" y="9252"/>
                    <a:pt x="167" y="9252"/>
                  </a:cubicBezTo>
                  <a:cubicBezTo>
                    <a:pt x="151" y="9252"/>
                    <a:pt x="135" y="9254"/>
                    <a:pt x="120" y="9256"/>
                  </a:cubicBezTo>
                  <a:cubicBezTo>
                    <a:pt x="8" y="9279"/>
                    <a:pt x="1" y="9442"/>
                    <a:pt x="31" y="9560"/>
                  </a:cubicBezTo>
                  <a:cubicBezTo>
                    <a:pt x="157" y="10072"/>
                    <a:pt x="327" y="10576"/>
                    <a:pt x="535" y="11065"/>
                  </a:cubicBezTo>
                  <a:cubicBezTo>
                    <a:pt x="638" y="11317"/>
                    <a:pt x="750" y="11562"/>
                    <a:pt x="861" y="11806"/>
                  </a:cubicBezTo>
                  <a:cubicBezTo>
                    <a:pt x="1224" y="12636"/>
                    <a:pt x="1602" y="13355"/>
                    <a:pt x="2232" y="14008"/>
                  </a:cubicBezTo>
                  <a:cubicBezTo>
                    <a:pt x="2328" y="14126"/>
                    <a:pt x="2462" y="14208"/>
                    <a:pt x="2610" y="14260"/>
                  </a:cubicBezTo>
                  <a:cubicBezTo>
                    <a:pt x="2662" y="14274"/>
                    <a:pt x="2713" y="14280"/>
                    <a:pt x="2762" y="14280"/>
                  </a:cubicBezTo>
                  <a:cubicBezTo>
                    <a:pt x="3290" y="14280"/>
                    <a:pt x="3669" y="13535"/>
                    <a:pt x="3892" y="13155"/>
                  </a:cubicBezTo>
                  <a:cubicBezTo>
                    <a:pt x="4456" y="12184"/>
                    <a:pt x="4871" y="11132"/>
                    <a:pt x="5115" y="10035"/>
                  </a:cubicBezTo>
                  <a:cubicBezTo>
                    <a:pt x="5123" y="9991"/>
                    <a:pt x="5276" y="9086"/>
                    <a:pt x="5221" y="9086"/>
                  </a:cubicBezTo>
                  <a:lnTo>
                    <a:pt x="5221" y="9086"/>
                  </a:lnTo>
                  <a:cubicBezTo>
                    <a:pt x="5220" y="9086"/>
                    <a:pt x="5220" y="9086"/>
                    <a:pt x="5219" y="9086"/>
                  </a:cubicBezTo>
                  <a:cubicBezTo>
                    <a:pt x="5064" y="9123"/>
                    <a:pt x="4945" y="9249"/>
                    <a:pt x="4819" y="9345"/>
                  </a:cubicBezTo>
                  <a:cubicBezTo>
                    <a:pt x="4634" y="9479"/>
                    <a:pt x="4419" y="9560"/>
                    <a:pt x="4196" y="9568"/>
                  </a:cubicBezTo>
                  <a:cubicBezTo>
                    <a:pt x="4187" y="9569"/>
                    <a:pt x="4177" y="9570"/>
                    <a:pt x="4167" y="9570"/>
                  </a:cubicBezTo>
                  <a:cubicBezTo>
                    <a:pt x="4131" y="9570"/>
                    <a:pt x="4095" y="9558"/>
                    <a:pt x="4078" y="9523"/>
                  </a:cubicBezTo>
                  <a:cubicBezTo>
                    <a:pt x="4070" y="9494"/>
                    <a:pt x="4078" y="9456"/>
                    <a:pt x="4100" y="9434"/>
                  </a:cubicBezTo>
                  <a:cubicBezTo>
                    <a:pt x="4241" y="9190"/>
                    <a:pt x="4456" y="8997"/>
                    <a:pt x="4641" y="8782"/>
                  </a:cubicBezTo>
                  <a:cubicBezTo>
                    <a:pt x="4967" y="8397"/>
                    <a:pt x="5301" y="7841"/>
                    <a:pt x="5427" y="7344"/>
                  </a:cubicBezTo>
                  <a:cubicBezTo>
                    <a:pt x="5568" y="6751"/>
                    <a:pt x="5330" y="6091"/>
                    <a:pt x="5227" y="5513"/>
                  </a:cubicBezTo>
                  <a:cubicBezTo>
                    <a:pt x="5215" y="5465"/>
                    <a:pt x="5178" y="5407"/>
                    <a:pt x="5145" y="5407"/>
                  </a:cubicBezTo>
                  <a:cubicBezTo>
                    <a:pt x="5137" y="5407"/>
                    <a:pt x="5130" y="5410"/>
                    <a:pt x="5123" y="5417"/>
                  </a:cubicBezTo>
                  <a:cubicBezTo>
                    <a:pt x="4893" y="5832"/>
                    <a:pt x="4478" y="6188"/>
                    <a:pt x="3989" y="6225"/>
                  </a:cubicBezTo>
                  <a:cubicBezTo>
                    <a:pt x="4352" y="5765"/>
                    <a:pt x="4641" y="5246"/>
                    <a:pt x="4841" y="4698"/>
                  </a:cubicBezTo>
                  <a:cubicBezTo>
                    <a:pt x="4945" y="4416"/>
                    <a:pt x="5027" y="4194"/>
                    <a:pt x="4967" y="3897"/>
                  </a:cubicBezTo>
                  <a:cubicBezTo>
                    <a:pt x="4901" y="3579"/>
                    <a:pt x="4834" y="3260"/>
                    <a:pt x="4767" y="2941"/>
                  </a:cubicBezTo>
                  <a:cubicBezTo>
                    <a:pt x="4760" y="2867"/>
                    <a:pt x="4715" y="2800"/>
                    <a:pt x="4641" y="2771"/>
                  </a:cubicBezTo>
                  <a:cubicBezTo>
                    <a:pt x="4448" y="3015"/>
                    <a:pt x="4204" y="3215"/>
                    <a:pt x="3929" y="3364"/>
                  </a:cubicBezTo>
                  <a:cubicBezTo>
                    <a:pt x="3884" y="3389"/>
                    <a:pt x="3835" y="3404"/>
                    <a:pt x="3786" y="3404"/>
                  </a:cubicBezTo>
                  <a:cubicBezTo>
                    <a:pt x="3762" y="3404"/>
                    <a:pt x="3738" y="3400"/>
                    <a:pt x="3715" y="3393"/>
                  </a:cubicBezTo>
                  <a:cubicBezTo>
                    <a:pt x="3900" y="3141"/>
                    <a:pt x="4063" y="2882"/>
                    <a:pt x="4204" y="2600"/>
                  </a:cubicBezTo>
                  <a:cubicBezTo>
                    <a:pt x="4315" y="2385"/>
                    <a:pt x="4485" y="2126"/>
                    <a:pt x="4471" y="1859"/>
                  </a:cubicBezTo>
                  <a:cubicBezTo>
                    <a:pt x="4456" y="1763"/>
                    <a:pt x="4434" y="1659"/>
                    <a:pt x="4396" y="1562"/>
                  </a:cubicBezTo>
                  <a:cubicBezTo>
                    <a:pt x="4270" y="1184"/>
                    <a:pt x="4122" y="821"/>
                    <a:pt x="3952" y="465"/>
                  </a:cubicBezTo>
                  <a:cubicBezTo>
                    <a:pt x="3872" y="280"/>
                    <a:pt x="3781" y="1"/>
                    <a:pt x="3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3" name="Google Shape;823;p48"/>
            <p:cNvSpPr/>
            <p:nvPr/>
          </p:nvSpPr>
          <p:spPr>
            <a:xfrm>
              <a:off x="7745125" y="3713427"/>
              <a:ext cx="542484" cy="358060"/>
            </a:xfrm>
            <a:custGeom>
              <a:avLst/>
              <a:gdLst/>
              <a:ahLst/>
              <a:cxnLst/>
              <a:rect l="l" t="t" r="r" b="b"/>
              <a:pathLst>
                <a:path w="10860" h="7168" extrusionOk="0">
                  <a:moveTo>
                    <a:pt x="5511" y="0"/>
                  </a:moveTo>
                  <a:cubicBezTo>
                    <a:pt x="5320" y="0"/>
                    <a:pt x="5128" y="24"/>
                    <a:pt x="4945" y="64"/>
                  </a:cubicBezTo>
                  <a:cubicBezTo>
                    <a:pt x="5338" y="457"/>
                    <a:pt x="5797" y="1013"/>
                    <a:pt x="5990" y="1546"/>
                  </a:cubicBezTo>
                  <a:cubicBezTo>
                    <a:pt x="6020" y="1606"/>
                    <a:pt x="6027" y="1672"/>
                    <a:pt x="6020" y="1739"/>
                  </a:cubicBezTo>
                  <a:cubicBezTo>
                    <a:pt x="5945" y="1732"/>
                    <a:pt x="5886" y="1709"/>
                    <a:pt x="5834" y="1658"/>
                  </a:cubicBezTo>
                  <a:cubicBezTo>
                    <a:pt x="5256" y="1228"/>
                    <a:pt x="4752" y="679"/>
                    <a:pt x="4100" y="353"/>
                  </a:cubicBezTo>
                  <a:cubicBezTo>
                    <a:pt x="3976" y="293"/>
                    <a:pt x="3894" y="265"/>
                    <a:pt x="3804" y="265"/>
                  </a:cubicBezTo>
                  <a:cubicBezTo>
                    <a:pt x="3738" y="265"/>
                    <a:pt x="3668" y="280"/>
                    <a:pt x="3574" y="309"/>
                  </a:cubicBezTo>
                  <a:cubicBezTo>
                    <a:pt x="3388" y="375"/>
                    <a:pt x="3210" y="442"/>
                    <a:pt x="3025" y="516"/>
                  </a:cubicBezTo>
                  <a:cubicBezTo>
                    <a:pt x="2662" y="657"/>
                    <a:pt x="2299" y="820"/>
                    <a:pt x="1928" y="946"/>
                  </a:cubicBezTo>
                  <a:cubicBezTo>
                    <a:pt x="1898" y="953"/>
                    <a:pt x="1869" y="968"/>
                    <a:pt x="1854" y="998"/>
                  </a:cubicBezTo>
                  <a:cubicBezTo>
                    <a:pt x="1847" y="1035"/>
                    <a:pt x="1876" y="1065"/>
                    <a:pt x="1898" y="1087"/>
                  </a:cubicBezTo>
                  <a:lnTo>
                    <a:pt x="2417" y="1613"/>
                  </a:lnTo>
                  <a:cubicBezTo>
                    <a:pt x="2278" y="1650"/>
                    <a:pt x="2132" y="1667"/>
                    <a:pt x="1986" y="1667"/>
                  </a:cubicBezTo>
                  <a:cubicBezTo>
                    <a:pt x="1900" y="1667"/>
                    <a:pt x="1813" y="1661"/>
                    <a:pt x="1728" y="1650"/>
                  </a:cubicBezTo>
                  <a:cubicBezTo>
                    <a:pt x="1565" y="1629"/>
                    <a:pt x="1328" y="1486"/>
                    <a:pt x="1171" y="1486"/>
                  </a:cubicBezTo>
                  <a:cubicBezTo>
                    <a:pt x="1164" y="1486"/>
                    <a:pt x="1157" y="1486"/>
                    <a:pt x="1150" y="1487"/>
                  </a:cubicBezTo>
                  <a:cubicBezTo>
                    <a:pt x="853" y="1517"/>
                    <a:pt x="379" y="2058"/>
                    <a:pt x="164" y="2251"/>
                  </a:cubicBezTo>
                  <a:cubicBezTo>
                    <a:pt x="90" y="2310"/>
                    <a:pt x="31" y="2391"/>
                    <a:pt x="8" y="2488"/>
                  </a:cubicBezTo>
                  <a:cubicBezTo>
                    <a:pt x="1" y="2562"/>
                    <a:pt x="16" y="2643"/>
                    <a:pt x="60" y="2710"/>
                  </a:cubicBezTo>
                  <a:cubicBezTo>
                    <a:pt x="370" y="3306"/>
                    <a:pt x="1211" y="3825"/>
                    <a:pt x="1937" y="3825"/>
                  </a:cubicBezTo>
                  <a:cubicBezTo>
                    <a:pt x="2115" y="3825"/>
                    <a:pt x="2285" y="3794"/>
                    <a:pt x="2439" y="3726"/>
                  </a:cubicBezTo>
                  <a:cubicBezTo>
                    <a:pt x="2539" y="3688"/>
                    <a:pt x="2930" y="3469"/>
                    <a:pt x="3120" y="3469"/>
                  </a:cubicBezTo>
                  <a:cubicBezTo>
                    <a:pt x="3156" y="3469"/>
                    <a:pt x="3185" y="3477"/>
                    <a:pt x="3203" y="3496"/>
                  </a:cubicBezTo>
                  <a:cubicBezTo>
                    <a:pt x="3277" y="3577"/>
                    <a:pt x="3047" y="3844"/>
                    <a:pt x="3018" y="3918"/>
                  </a:cubicBezTo>
                  <a:cubicBezTo>
                    <a:pt x="2928" y="4132"/>
                    <a:pt x="3056" y="4158"/>
                    <a:pt x="3220" y="4158"/>
                  </a:cubicBezTo>
                  <a:cubicBezTo>
                    <a:pt x="3272" y="4158"/>
                    <a:pt x="3327" y="4155"/>
                    <a:pt x="3381" y="4155"/>
                  </a:cubicBezTo>
                  <a:cubicBezTo>
                    <a:pt x="3922" y="4155"/>
                    <a:pt x="4470" y="4074"/>
                    <a:pt x="5004" y="4022"/>
                  </a:cubicBezTo>
                  <a:cubicBezTo>
                    <a:pt x="5079" y="4016"/>
                    <a:pt x="5155" y="4013"/>
                    <a:pt x="5231" y="4013"/>
                  </a:cubicBezTo>
                  <a:cubicBezTo>
                    <a:pt x="5688" y="4013"/>
                    <a:pt x="6159" y="4122"/>
                    <a:pt x="6598" y="4274"/>
                  </a:cubicBezTo>
                  <a:cubicBezTo>
                    <a:pt x="6702" y="4304"/>
                    <a:pt x="6805" y="4341"/>
                    <a:pt x="6902" y="4385"/>
                  </a:cubicBezTo>
                  <a:cubicBezTo>
                    <a:pt x="7140" y="4476"/>
                    <a:pt x="7425" y="4654"/>
                    <a:pt x="7687" y="4654"/>
                  </a:cubicBezTo>
                  <a:cubicBezTo>
                    <a:pt x="7702" y="4654"/>
                    <a:pt x="7717" y="4653"/>
                    <a:pt x="7732" y="4652"/>
                  </a:cubicBezTo>
                  <a:cubicBezTo>
                    <a:pt x="7998" y="4640"/>
                    <a:pt x="8254" y="4586"/>
                    <a:pt x="8526" y="4586"/>
                  </a:cubicBezTo>
                  <a:cubicBezTo>
                    <a:pt x="8579" y="4586"/>
                    <a:pt x="8633" y="4588"/>
                    <a:pt x="8688" y="4593"/>
                  </a:cubicBezTo>
                  <a:cubicBezTo>
                    <a:pt x="8784" y="4600"/>
                    <a:pt x="8881" y="4622"/>
                    <a:pt x="8970" y="4674"/>
                  </a:cubicBezTo>
                  <a:cubicBezTo>
                    <a:pt x="9103" y="4726"/>
                    <a:pt x="9088" y="4919"/>
                    <a:pt x="8955" y="4956"/>
                  </a:cubicBezTo>
                  <a:cubicBezTo>
                    <a:pt x="8867" y="4998"/>
                    <a:pt x="8766" y="5011"/>
                    <a:pt x="8658" y="5011"/>
                  </a:cubicBezTo>
                  <a:cubicBezTo>
                    <a:pt x="8488" y="5011"/>
                    <a:pt x="8304" y="4979"/>
                    <a:pt x="8138" y="4979"/>
                  </a:cubicBezTo>
                  <a:cubicBezTo>
                    <a:pt x="8098" y="4979"/>
                    <a:pt x="8059" y="4981"/>
                    <a:pt x="8021" y="4986"/>
                  </a:cubicBezTo>
                  <a:lnTo>
                    <a:pt x="7976" y="5000"/>
                  </a:lnTo>
                  <a:lnTo>
                    <a:pt x="7991" y="5060"/>
                  </a:lnTo>
                  <a:cubicBezTo>
                    <a:pt x="8206" y="5319"/>
                    <a:pt x="8510" y="5497"/>
                    <a:pt x="8755" y="5734"/>
                  </a:cubicBezTo>
                  <a:cubicBezTo>
                    <a:pt x="9111" y="6090"/>
                    <a:pt x="9429" y="6475"/>
                    <a:pt x="9763" y="6846"/>
                  </a:cubicBezTo>
                  <a:cubicBezTo>
                    <a:pt x="9892" y="6993"/>
                    <a:pt x="10137" y="7168"/>
                    <a:pt x="10355" y="7168"/>
                  </a:cubicBezTo>
                  <a:cubicBezTo>
                    <a:pt x="10413" y="7168"/>
                    <a:pt x="10468" y="7156"/>
                    <a:pt x="10519" y="7128"/>
                  </a:cubicBezTo>
                  <a:cubicBezTo>
                    <a:pt x="10860" y="6942"/>
                    <a:pt x="10749" y="6261"/>
                    <a:pt x="10704" y="5964"/>
                  </a:cubicBezTo>
                  <a:cubicBezTo>
                    <a:pt x="10571" y="5052"/>
                    <a:pt x="10326" y="4155"/>
                    <a:pt x="9963" y="3296"/>
                  </a:cubicBezTo>
                  <a:cubicBezTo>
                    <a:pt x="9822" y="2962"/>
                    <a:pt x="9748" y="2680"/>
                    <a:pt x="9526" y="2391"/>
                  </a:cubicBezTo>
                  <a:cubicBezTo>
                    <a:pt x="9214" y="2006"/>
                    <a:pt x="8896" y="1628"/>
                    <a:pt x="8584" y="1250"/>
                  </a:cubicBezTo>
                  <a:cubicBezTo>
                    <a:pt x="8461" y="1102"/>
                    <a:pt x="8292" y="939"/>
                    <a:pt x="8115" y="939"/>
                  </a:cubicBezTo>
                  <a:cubicBezTo>
                    <a:pt x="8079" y="939"/>
                    <a:pt x="8042" y="946"/>
                    <a:pt x="8006" y="961"/>
                  </a:cubicBezTo>
                  <a:cubicBezTo>
                    <a:pt x="8140" y="1250"/>
                    <a:pt x="8273" y="1583"/>
                    <a:pt x="8147" y="1880"/>
                  </a:cubicBezTo>
                  <a:cubicBezTo>
                    <a:pt x="7665" y="1294"/>
                    <a:pt x="7102" y="709"/>
                    <a:pt x="6479" y="271"/>
                  </a:cubicBezTo>
                  <a:cubicBezTo>
                    <a:pt x="6194" y="76"/>
                    <a:pt x="5853" y="0"/>
                    <a:pt x="55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4" name="Google Shape;824;p48"/>
            <p:cNvSpPr/>
            <p:nvPr/>
          </p:nvSpPr>
          <p:spPr>
            <a:xfrm>
              <a:off x="8443053" y="3149814"/>
              <a:ext cx="63789" cy="1169638"/>
            </a:xfrm>
            <a:custGeom>
              <a:avLst/>
              <a:gdLst/>
              <a:ahLst/>
              <a:cxnLst/>
              <a:rect l="l" t="t" r="r" b="b"/>
              <a:pathLst>
                <a:path w="1277" h="23415" extrusionOk="0">
                  <a:moveTo>
                    <a:pt x="1150" y="1"/>
                  </a:moveTo>
                  <a:cubicBezTo>
                    <a:pt x="1109" y="1"/>
                    <a:pt x="1073" y="20"/>
                    <a:pt x="1076" y="66"/>
                  </a:cubicBezTo>
                  <a:cubicBezTo>
                    <a:pt x="757" y="1711"/>
                    <a:pt x="646" y="3408"/>
                    <a:pt x="557" y="5054"/>
                  </a:cubicBezTo>
                  <a:cubicBezTo>
                    <a:pt x="535" y="5373"/>
                    <a:pt x="520" y="5699"/>
                    <a:pt x="498" y="6018"/>
                  </a:cubicBezTo>
                  <a:cubicBezTo>
                    <a:pt x="164" y="11184"/>
                    <a:pt x="97" y="16506"/>
                    <a:pt x="23" y="21650"/>
                  </a:cubicBezTo>
                  <a:lnTo>
                    <a:pt x="1" y="23318"/>
                  </a:lnTo>
                  <a:cubicBezTo>
                    <a:pt x="1" y="23370"/>
                    <a:pt x="38" y="23414"/>
                    <a:pt x="90" y="23414"/>
                  </a:cubicBezTo>
                  <a:cubicBezTo>
                    <a:pt x="134" y="23414"/>
                    <a:pt x="179" y="23370"/>
                    <a:pt x="179" y="23325"/>
                  </a:cubicBezTo>
                  <a:lnTo>
                    <a:pt x="201" y="21657"/>
                  </a:lnTo>
                  <a:cubicBezTo>
                    <a:pt x="275" y="16513"/>
                    <a:pt x="349" y="11191"/>
                    <a:pt x="675" y="6032"/>
                  </a:cubicBezTo>
                  <a:cubicBezTo>
                    <a:pt x="698" y="5714"/>
                    <a:pt x="720" y="5388"/>
                    <a:pt x="735" y="5069"/>
                  </a:cubicBezTo>
                  <a:cubicBezTo>
                    <a:pt x="831" y="3431"/>
                    <a:pt x="935" y="1733"/>
                    <a:pt x="1246" y="103"/>
                  </a:cubicBezTo>
                  <a:cubicBezTo>
                    <a:pt x="1277" y="41"/>
                    <a:pt x="1209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5" name="Google Shape;825;p48"/>
            <p:cNvSpPr/>
            <p:nvPr/>
          </p:nvSpPr>
          <p:spPr>
            <a:xfrm>
              <a:off x="8443453" y="3520361"/>
              <a:ext cx="413657" cy="695039"/>
            </a:xfrm>
            <a:custGeom>
              <a:avLst/>
              <a:gdLst/>
              <a:ahLst/>
              <a:cxnLst/>
              <a:rect l="l" t="t" r="r" b="b"/>
              <a:pathLst>
                <a:path w="8281" h="13914" extrusionOk="0">
                  <a:moveTo>
                    <a:pt x="8130" y="0"/>
                  </a:moveTo>
                  <a:cubicBezTo>
                    <a:pt x="8111" y="0"/>
                    <a:pt x="8093" y="9"/>
                    <a:pt x="8080" y="30"/>
                  </a:cubicBezTo>
                  <a:cubicBezTo>
                    <a:pt x="6679" y="1438"/>
                    <a:pt x="5745" y="2839"/>
                    <a:pt x="4670" y="4470"/>
                  </a:cubicBezTo>
                  <a:lnTo>
                    <a:pt x="4514" y="4707"/>
                  </a:lnTo>
                  <a:cubicBezTo>
                    <a:pt x="3914" y="5619"/>
                    <a:pt x="3395" y="6597"/>
                    <a:pt x="2891" y="7539"/>
                  </a:cubicBezTo>
                  <a:cubicBezTo>
                    <a:pt x="2528" y="8221"/>
                    <a:pt x="2157" y="8925"/>
                    <a:pt x="1757" y="9592"/>
                  </a:cubicBezTo>
                  <a:cubicBezTo>
                    <a:pt x="890" y="11045"/>
                    <a:pt x="304" y="12460"/>
                    <a:pt x="15" y="13809"/>
                  </a:cubicBezTo>
                  <a:cubicBezTo>
                    <a:pt x="0" y="13854"/>
                    <a:pt x="37" y="13906"/>
                    <a:pt x="82" y="13913"/>
                  </a:cubicBezTo>
                  <a:lnTo>
                    <a:pt x="104" y="13913"/>
                  </a:lnTo>
                  <a:cubicBezTo>
                    <a:pt x="141" y="13913"/>
                    <a:pt x="178" y="13891"/>
                    <a:pt x="186" y="13846"/>
                  </a:cubicBezTo>
                  <a:cubicBezTo>
                    <a:pt x="475" y="12520"/>
                    <a:pt x="1053" y="11119"/>
                    <a:pt x="1913" y="9681"/>
                  </a:cubicBezTo>
                  <a:cubicBezTo>
                    <a:pt x="2313" y="9006"/>
                    <a:pt x="2684" y="8310"/>
                    <a:pt x="3047" y="7628"/>
                  </a:cubicBezTo>
                  <a:cubicBezTo>
                    <a:pt x="3551" y="6686"/>
                    <a:pt x="4070" y="5708"/>
                    <a:pt x="4663" y="4811"/>
                  </a:cubicBezTo>
                  <a:lnTo>
                    <a:pt x="4818" y="4566"/>
                  </a:lnTo>
                  <a:cubicBezTo>
                    <a:pt x="5893" y="2951"/>
                    <a:pt x="6820" y="1550"/>
                    <a:pt x="8206" y="156"/>
                  </a:cubicBezTo>
                  <a:cubicBezTo>
                    <a:pt x="8281" y="110"/>
                    <a:pt x="8198" y="0"/>
                    <a:pt x="81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6" name="Google Shape;826;p48"/>
            <p:cNvSpPr/>
            <p:nvPr/>
          </p:nvSpPr>
          <p:spPr>
            <a:xfrm>
              <a:off x="8170516" y="3386139"/>
              <a:ext cx="228932" cy="807033"/>
            </a:xfrm>
            <a:custGeom>
              <a:avLst/>
              <a:gdLst/>
              <a:ahLst/>
              <a:cxnLst/>
              <a:rect l="l" t="t" r="r" b="b"/>
              <a:pathLst>
                <a:path w="4583" h="16156" extrusionOk="0">
                  <a:moveTo>
                    <a:pt x="142" y="0"/>
                  </a:moveTo>
                  <a:cubicBezTo>
                    <a:pt x="79" y="0"/>
                    <a:pt x="0" y="53"/>
                    <a:pt x="39" y="115"/>
                  </a:cubicBezTo>
                  <a:lnTo>
                    <a:pt x="1402" y="4244"/>
                  </a:lnTo>
                  <a:cubicBezTo>
                    <a:pt x="1751" y="5297"/>
                    <a:pt x="2114" y="6386"/>
                    <a:pt x="2514" y="7439"/>
                  </a:cubicBezTo>
                  <a:lnTo>
                    <a:pt x="2789" y="8150"/>
                  </a:lnTo>
                  <a:cubicBezTo>
                    <a:pt x="3048" y="8803"/>
                    <a:pt x="3315" y="9477"/>
                    <a:pt x="3522" y="10159"/>
                  </a:cubicBezTo>
                  <a:cubicBezTo>
                    <a:pt x="4101" y="12071"/>
                    <a:pt x="4249" y="14102"/>
                    <a:pt x="4397" y="16067"/>
                  </a:cubicBezTo>
                  <a:cubicBezTo>
                    <a:pt x="4404" y="16118"/>
                    <a:pt x="4441" y="16155"/>
                    <a:pt x="4493" y="16155"/>
                  </a:cubicBezTo>
                  <a:lnTo>
                    <a:pt x="4501" y="16148"/>
                  </a:lnTo>
                  <a:cubicBezTo>
                    <a:pt x="4545" y="16141"/>
                    <a:pt x="4582" y="16104"/>
                    <a:pt x="4582" y="16052"/>
                  </a:cubicBezTo>
                  <a:cubicBezTo>
                    <a:pt x="4434" y="14080"/>
                    <a:pt x="4278" y="12042"/>
                    <a:pt x="3693" y="10107"/>
                  </a:cubicBezTo>
                  <a:cubicBezTo>
                    <a:pt x="3485" y="9418"/>
                    <a:pt x="3218" y="8736"/>
                    <a:pt x="2959" y="8084"/>
                  </a:cubicBezTo>
                  <a:cubicBezTo>
                    <a:pt x="2870" y="7846"/>
                    <a:pt x="2774" y="7609"/>
                    <a:pt x="2685" y="7372"/>
                  </a:cubicBezTo>
                  <a:cubicBezTo>
                    <a:pt x="2277" y="6319"/>
                    <a:pt x="1921" y="5237"/>
                    <a:pt x="1573" y="4185"/>
                  </a:cubicBezTo>
                  <a:lnTo>
                    <a:pt x="209" y="56"/>
                  </a:lnTo>
                  <a:cubicBezTo>
                    <a:pt x="206" y="17"/>
                    <a:pt x="17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7" name="Google Shape;827;p48"/>
            <p:cNvSpPr/>
            <p:nvPr/>
          </p:nvSpPr>
          <p:spPr>
            <a:xfrm>
              <a:off x="7807365" y="3817928"/>
              <a:ext cx="510265" cy="404515"/>
            </a:xfrm>
            <a:custGeom>
              <a:avLst/>
              <a:gdLst/>
              <a:ahLst/>
              <a:cxnLst/>
              <a:rect l="l" t="t" r="r" b="b"/>
              <a:pathLst>
                <a:path w="10215" h="8098" extrusionOk="0">
                  <a:moveTo>
                    <a:pt x="3402" y="0"/>
                  </a:moveTo>
                  <a:cubicBezTo>
                    <a:pt x="2540" y="0"/>
                    <a:pt x="1674" y="150"/>
                    <a:pt x="830" y="299"/>
                  </a:cubicBezTo>
                  <a:cubicBezTo>
                    <a:pt x="586" y="344"/>
                    <a:pt x="334" y="381"/>
                    <a:pt x="89" y="425"/>
                  </a:cubicBezTo>
                  <a:cubicBezTo>
                    <a:pt x="0" y="462"/>
                    <a:pt x="22" y="596"/>
                    <a:pt x="119" y="603"/>
                  </a:cubicBezTo>
                  <a:cubicBezTo>
                    <a:pt x="363" y="559"/>
                    <a:pt x="615" y="514"/>
                    <a:pt x="867" y="477"/>
                  </a:cubicBezTo>
                  <a:cubicBezTo>
                    <a:pt x="1707" y="332"/>
                    <a:pt x="2566" y="183"/>
                    <a:pt x="3416" y="183"/>
                  </a:cubicBezTo>
                  <a:cubicBezTo>
                    <a:pt x="3737" y="183"/>
                    <a:pt x="4056" y="204"/>
                    <a:pt x="4373" y="255"/>
                  </a:cubicBezTo>
                  <a:cubicBezTo>
                    <a:pt x="5589" y="455"/>
                    <a:pt x="7212" y="952"/>
                    <a:pt x="8020" y="2234"/>
                  </a:cubicBezTo>
                  <a:cubicBezTo>
                    <a:pt x="8317" y="2701"/>
                    <a:pt x="8569" y="3390"/>
                    <a:pt x="8754" y="3894"/>
                  </a:cubicBezTo>
                  <a:cubicBezTo>
                    <a:pt x="9058" y="4724"/>
                    <a:pt x="9303" y="5562"/>
                    <a:pt x="9532" y="6377"/>
                  </a:cubicBezTo>
                  <a:cubicBezTo>
                    <a:pt x="9688" y="6918"/>
                    <a:pt x="9851" y="7474"/>
                    <a:pt x="10036" y="8030"/>
                  </a:cubicBezTo>
                  <a:cubicBezTo>
                    <a:pt x="10044" y="8067"/>
                    <a:pt x="10081" y="8097"/>
                    <a:pt x="10118" y="8097"/>
                  </a:cubicBezTo>
                  <a:lnTo>
                    <a:pt x="10147" y="8090"/>
                  </a:lnTo>
                  <a:cubicBezTo>
                    <a:pt x="10192" y="8075"/>
                    <a:pt x="10214" y="8023"/>
                    <a:pt x="10199" y="7978"/>
                  </a:cubicBezTo>
                  <a:cubicBezTo>
                    <a:pt x="10021" y="7423"/>
                    <a:pt x="9858" y="6867"/>
                    <a:pt x="9703" y="6325"/>
                  </a:cubicBezTo>
                  <a:cubicBezTo>
                    <a:pt x="9466" y="5510"/>
                    <a:pt x="9221" y="4665"/>
                    <a:pt x="8917" y="3828"/>
                  </a:cubicBezTo>
                  <a:cubicBezTo>
                    <a:pt x="8732" y="3316"/>
                    <a:pt x="8480" y="2619"/>
                    <a:pt x="8168" y="2138"/>
                  </a:cubicBezTo>
                  <a:cubicBezTo>
                    <a:pt x="7323" y="803"/>
                    <a:pt x="5656" y="277"/>
                    <a:pt x="4403" y="77"/>
                  </a:cubicBezTo>
                  <a:cubicBezTo>
                    <a:pt x="4071" y="23"/>
                    <a:pt x="3737" y="0"/>
                    <a:pt x="3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8" name="Google Shape;828;p48"/>
            <p:cNvSpPr/>
            <p:nvPr/>
          </p:nvSpPr>
          <p:spPr>
            <a:xfrm>
              <a:off x="8097985" y="4165247"/>
              <a:ext cx="603976" cy="443328"/>
            </a:xfrm>
            <a:custGeom>
              <a:avLst/>
              <a:gdLst/>
              <a:ahLst/>
              <a:cxnLst/>
              <a:rect l="l" t="t" r="r" b="b"/>
              <a:pathLst>
                <a:path w="12091" h="8875" extrusionOk="0">
                  <a:moveTo>
                    <a:pt x="700" y="0"/>
                  </a:moveTo>
                  <a:cubicBezTo>
                    <a:pt x="543" y="0"/>
                    <a:pt x="386" y="3"/>
                    <a:pt x="231" y="10"/>
                  </a:cubicBezTo>
                  <a:lnTo>
                    <a:pt x="208" y="10"/>
                  </a:lnTo>
                  <a:cubicBezTo>
                    <a:pt x="156" y="10"/>
                    <a:pt x="112" y="32"/>
                    <a:pt x="82" y="69"/>
                  </a:cubicBezTo>
                  <a:cubicBezTo>
                    <a:pt x="53" y="99"/>
                    <a:pt x="38" y="136"/>
                    <a:pt x="38" y="180"/>
                  </a:cubicBezTo>
                  <a:cubicBezTo>
                    <a:pt x="23" y="1174"/>
                    <a:pt x="1" y="2174"/>
                    <a:pt x="8" y="3175"/>
                  </a:cubicBezTo>
                  <a:cubicBezTo>
                    <a:pt x="16" y="4087"/>
                    <a:pt x="97" y="5028"/>
                    <a:pt x="416" y="5888"/>
                  </a:cubicBezTo>
                  <a:cubicBezTo>
                    <a:pt x="697" y="6666"/>
                    <a:pt x="1164" y="7363"/>
                    <a:pt x="1846" y="7845"/>
                  </a:cubicBezTo>
                  <a:cubicBezTo>
                    <a:pt x="2491" y="8304"/>
                    <a:pt x="3262" y="8549"/>
                    <a:pt x="4033" y="8690"/>
                  </a:cubicBezTo>
                  <a:cubicBezTo>
                    <a:pt x="4626" y="8801"/>
                    <a:pt x="5234" y="8868"/>
                    <a:pt x="5842" y="8875"/>
                  </a:cubicBezTo>
                  <a:lnTo>
                    <a:pt x="6486" y="8875"/>
                  </a:lnTo>
                  <a:cubicBezTo>
                    <a:pt x="6805" y="8860"/>
                    <a:pt x="7124" y="8830"/>
                    <a:pt x="7435" y="8779"/>
                  </a:cubicBezTo>
                  <a:cubicBezTo>
                    <a:pt x="8228" y="8675"/>
                    <a:pt x="9021" y="8504"/>
                    <a:pt x="9733" y="8134"/>
                  </a:cubicBezTo>
                  <a:cubicBezTo>
                    <a:pt x="10452" y="7763"/>
                    <a:pt x="11038" y="7178"/>
                    <a:pt x="11401" y="6451"/>
                  </a:cubicBezTo>
                  <a:cubicBezTo>
                    <a:pt x="11808" y="5665"/>
                    <a:pt x="11972" y="4783"/>
                    <a:pt x="12031" y="3901"/>
                  </a:cubicBezTo>
                  <a:cubicBezTo>
                    <a:pt x="12090" y="2908"/>
                    <a:pt x="12046" y="1907"/>
                    <a:pt x="12031" y="922"/>
                  </a:cubicBezTo>
                  <a:lnTo>
                    <a:pt x="12023" y="180"/>
                  </a:lnTo>
                  <a:cubicBezTo>
                    <a:pt x="12016" y="84"/>
                    <a:pt x="11942" y="10"/>
                    <a:pt x="11853" y="10"/>
                  </a:cubicBezTo>
                  <a:lnTo>
                    <a:pt x="1646" y="10"/>
                  </a:lnTo>
                  <a:cubicBezTo>
                    <a:pt x="1330" y="10"/>
                    <a:pt x="1014" y="0"/>
                    <a:pt x="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8194" name="Picture 2" descr="Cyber bullying concept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01" l="0" r="100000">
                        <a14:foregroundMark x1="75399" y1="64029" x2="65176" y2="87050"/>
                        <a14:foregroundMark x1="78754" y1="78657" x2="62141" y2="88489"/>
                        <a14:foregroundMark x1="50319" y1="16307" x2="31310" y2="36930"/>
                        <a14:foregroundMark x1="52556" y1="24460" x2="37540" y2="35731"/>
                        <a14:foregroundMark x1="36901" y1="16547" x2="49521" y2="143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2242" y="1629103"/>
            <a:ext cx="5588791" cy="372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6695" y="2618497"/>
            <a:ext cx="4079631" cy="1670824"/>
          </a:xfrm>
        </p:spPr>
        <p:txBody>
          <a:bodyPr/>
          <a:lstStyle/>
          <a:p>
            <a:pPr algn="l">
              <a:buFontTx/>
              <a:buChar char="-"/>
            </a:pP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nhà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tại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Hà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l">
              <a:buFontTx/>
              <a:buChar char="-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Phong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hồn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ngộ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nghĩnh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trong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trẻo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2"/>
          </p:nvPr>
        </p:nvSpPr>
        <p:spPr>
          <a:xfrm>
            <a:off x="1735014" y="924745"/>
            <a:ext cx="2801816" cy="692425"/>
          </a:xfrm>
        </p:spPr>
        <p:txBody>
          <a:bodyPr/>
          <a:lstStyle/>
          <a:p>
            <a:pPr marL="114300" indent="0"/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giả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Nguyễn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Hoàng Linh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3"/>
          </p:nvPr>
        </p:nvSpPr>
        <p:spPr>
          <a:xfrm>
            <a:off x="6602378" y="1210855"/>
            <a:ext cx="2432765" cy="1032600"/>
          </a:xfrm>
        </p:spPr>
        <p:txBody>
          <a:bodyPr/>
          <a:lstStyle/>
          <a:p>
            <a:pPr marL="114300" indent="0" algn="l"/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Trích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trong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Ra </a:t>
            </a:r>
            <a:r>
              <a:rPr lang="en-US" sz="20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vườn</a:t>
            </a:r>
            <a:r>
              <a:rPr lang="en-US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nhặt</a:t>
            </a:r>
            <a:r>
              <a:rPr lang="en-US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nắng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(2017)</a:t>
            </a:r>
            <a:endParaRPr lang="vi-VN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4"/>
          </p:nvPr>
        </p:nvSpPr>
        <p:spPr>
          <a:xfrm>
            <a:off x="6762972" y="168987"/>
            <a:ext cx="1787799" cy="585671"/>
          </a:xfrm>
        </p:spPr>
        <p:txBody>
          <a:bodyPr/>
          <a:lstStyle/>
          <a:p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2. Văn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536831" y="304035"/>
            <a:ext cx="0" cy="4725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8" name="Picture 6" descr="Nguyễn Thế Hoàng Linh (Author of Ra vườn nhặt nắng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4" y="177202"/>
            <a:ext cx="19050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ó thể là tranh biếm họa về 2 người, trẻ em, mọi người đang đứng và ngoài trờ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3" t="28239" b="3834"/>
          <a:stretch/>
        </p:blipFill>
        <p:spPr bwMode="auto">
          <a:xfrm>
            <a:off x="4619275" y="89817"/>
            <a:ext cx="1983103" cy="269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ubtitle 7"/>
          <p:cNvSpPr txBox="1">
            <a:spLocks/>
          </p:cNvSpPr>
          <p:nvPr/>
        </p:nvSpPr>
        <p:spPr>
          <a:xfrm>
            <a:off x="4391097" y="2725006"/>
            <a:ext cx="4607169" cy="1786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xygen"/>
              <a:buNone/>
              <a:defRPr sz="1400" b="0" i="0" u="none" strike="noStrike" cap="none">
                <a:solidFill>
                  <a:schemeClr val="dk1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pPr algn="l">
              <a:buFontTx/>
              <a:buChar char="-"/>
            </a:pP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năm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l">
              <a:buFontTx/>
              <a:buChar char="-"/>
            </a:pP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đạt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chính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l">
              <a:buFontTx/>
              <a:buChar char="-"/>
            </a:pP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Tình </a:t>
            </a:r>
            <a:r>
              <a:rPr lang="en-US" sz="2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11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9" grpId="0" build="p"/>
      <p:bldP spid="1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48"/>
          <p:cNvSpPr txBox="1">
            <a:spLocks noGrp="1"/>
          </p:cNvSpPr>
          <p:nvPr>
            <p:ph type="title"/>
          </p:nvPr>
        </p:nvSpPr>
        <p:spPr>
          <a:xfrm>
            <a:off x="3375033" y="805818"/>
            <a:ext cx="5732371" cy="14077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II. KHÁM PHÁ </a:t>
            </a:r>
            <a:br>
              <a:rPr lang="vi-V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VĂN BẢN</a:t>
            </a:r>
            <a:endParaRPr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819" name="Google Shape;819;p48"/>
          <p:cNvGrpSpPr/>
          <p:nvPr/>
        </p:nvGrpSpPr>
        <p:grpSpPr>
          <a:xfrm>
            <a:off x="7765650" y="3085775"/>
            <a:ext cx="1142705" cy="1522801"/>
            <a:chOff x="7745125" y="3085775"/>
            <a:chExt cx="1142705" cy="1522801"/>
          </a:xfrm>
        </p:grpSpPr>
        <p:sp>
          <p:nvSpPr>
            <p:cNvPr id="820" name="Google Shape;820;p48"/>
            <p:cNvSpPr/>
            <p:nvPr/>
          </p:nvSpPr>
          <p:spPr>
            <a:xfrm>
              <a:off x="8474173" y="3487992"/>
              <a:ext cx="413657" cy="568310"/>
            </a:xfrm>
            <a:custGeom>
              <a:avLst/>
              <a:gdLst/>
              <a:ahLst/>
              <a:cxnLst/>
              <a:rect l="l" t="t" r="r" b="b"/>
              <a:pathLst>
                <a:path w="8281" h="11377" extrusionOk="0">
                  <a:moveTo>
                    <a:pt x="6138" y="493"/>
                  </a:moveTo>
                  <a:cubicBezTo>
                    <a:pt x="6138" y="493"/>
                    <a:pt x="6138" y="493"/>
                    <a:pt x="6138" y="494"/>
                  </a:cubicBezTo>
                  <a:lnTo>
                    <a:pt x="6138" y="494"/>
                  </a:lnTo>
                  <a:cubicBezTo>
                    <a:pt x="6138" y="493"/>
                    <a:pt x="6138" y="493"/>
                    <a:pt x="6138" y="493"/>
                  </a:cubicBezTo>
                  <a:close/>
                  <a:moveTo>
                    <a:pt x="8027" y="1"/>
                  </a:moveTo>
                  <a:cubicBezTo>
                    <a:pt x="8017" y="1"/>
                    <a:pt x="8008" y="2"/>
                    <a:pt x="7998" y="4"/>
                  </a:cubicBezTo>
                  <a:cubicBezTo>
                    <a:pt x="7754" y="18"/>
                    <a:pt x="7517" y="41"/>
                    <a:pt x="7287" y="70"/>
                  </a:cubicBezTo>
                  <a:cubicBezTo>
                    <a:pt x="7064" y="107"/>
                    <a:pt x="6761" y="85"/>
                    <a:pt x="6627" y="293"/>
                  </a:cubicBezTo>
                  <a:cubicBezTo>
                    <a:pt x="6531" y="426"/>
                    <a:pt x="6486" y="634"/>
                    <a:pt x="6420" y="789"/>
                  </a:cubicBezTo>
                  <a:cubicBezTo>
                    <a:pt x="6345" y="967"/>
                    <a:pt x="6271" y="1138"/>
                    <a:pt x="6190" y="1308"/>
                  </a:cubicBezTo>
                  <a:cubicBezTo>
                    <a:pt x="6138" y="1042"/>
                    <a:pt x="6116" y="768"/>
                    <a:pt x="6138" y="494"/>
                  </a:cubicBezTo>
                  <a:lnTo>
                    <a:pt x="6138" y="494"/>
                  </a:lnTo>
                  <a:cubicBezTo>
                    <a:pt x="6131" y="540"/>
                    <a:pt x="5522" y="782"/>
                    <a:pt x="5456" y="812"/>
                  </a:cubicBezTo>
                  <a:cubicBezTo>
                    <a:pt x="4900" y="1093"/>
                    <a:pt x="4426" y="1501"/>
                    <a:pt x="3981" y="1938"/>
                  </a:cubicBezTo>
                  <a:cubicBezTo>
                    <a:pt x="3840" y="2079"/>
                    <a:pt x="3714" y="2227"/>
                    <a:pt x="3603" y="2398"/>
                  </a:cubicBezTo>
                  <a:cubicBezTo>
                    <a:pt x="3425" y="2709"/>
                    <a:pt x="3321" y="3050"/>
                    <a:pt x="3306" y="3413"/>
                  </a:cubicBezTo>
                  <a:cubicBezTo>
                    <a:pt x="3299" y="3532"/>
                    <a:pt x="3314" y="3643"/>
                    <a:pt x="3306" y="3769"/>
                  </a:cubicBezTo>
                  <a:cubicBezTo>
                    <a:pt x="3292" y="3836"/>
                    <a:pt x="3284" y="4273"/>
                    <a:pt x="3247" y="4295"/>
                  </a:cubicBezTo>
                  <a:cubicBezTo>
                    <a:pt x="3237" y="4302"/>
                    <a:pt x="3227" y="4305"/>
                    <a:pt x="3217" y="4305"/>
                  </a:cubicBezTo>
                  <a:cubicBezTo>
                    <a:pt x="3168" y="4305"/>
                    <a:pt x="3125" y="4239"/>
                    <a:pt x="3106" y="4184"/>
                  </a:cubicBezTo>
                  <a:cubicBezTo>
                    <a:pt x="3003" y="3776"/>
                    <a:pt x="2891" y="3406"/>
                    <a:pt x="2891" y="2983"/>
                  </a:cubicBezTo>
                  <a:cubicBezTo>
                    <a:pt x="2891" y="2954"/>
                    <a:pt x="2891" y="2924"/>
                    <a:pt x="2862" y="2917"/>
                  </a:cubicBezTo>
                  <a:lnTo>
                    <a:pt x="2810" y="2931"/>
                  </a:lnTo>
                  <a:cubicBezTo>
                    <a:pt x="2550" y="3117"/>
                    <a:pt x="2321" y="3332"/>
                    <a:pt x="2121" y="3584"/>
                  </a:cubicBezTo>
                  <a:cubicBezTo>
                    <a:pt x="1728" y="4043"/>
                    <a:pt x="1402" y="4562"/>
                    <a:pt x="1142" y="5118"/>
                  </a:cubicBezTo>
                  <a:cubicBezTo>
                    <a:pt x="1009" y="5407"/>
                    <a:pt x="1268" y="5689"/>
                    <a:pt x="1379" y="5963"/>
                  </a:cubicBezTo>
                  <a:cubicBezTo>
                    <a:pt x="1490" y="6245"/>
                    <a:pt x="1594" y="6571"/>
                    <a:pt x="1498" y="6867"/>
                  </a:cubicBezTo>
                  <a:lnTo>
                    <a:pt x="1476" y="6919"/>
                  </a:lnTo>
                  <a:cubicBezTo>
                    <a:pt x="1456" y="6943"/>
                    <a:pt x="1430" y="6953"/>
                    <a:pt x="1401" y="6953"/>
                  </a:cubicBezTo>
                  <a:cubicBezTo>
                    <a:pt x="1340" y="6953"/>
                    <a:pt x="1266" y="6910"/>
                    <a:pt x="1216" y="6860"/>
                  </a:cubicBezTo>
                  <a:cubicBezTo>
                    <a:pt x="942" y="6586"/>
                    <a:pt x="749" y="6230"/>
                    <a:pt x="675" y="5844"/>
                  </a:cubicBezTo>
                  <a:lnTo>
                    <a:pt x="668" y="5807"/>
                  </a:lnTo>
                  <a:cubicBezTo>
                    <a:pt x="661" y="5803"/>
                    <a:pt x="655" y="5801"/>
                    <a:pt x="649" y="5801"/>
                  </a:cubicBezTo>
                  <a:cubicBezTo>
                    <a:pt x="626" y="5801"/>
                    <a:pt x="605" y="5828"/>
                    <a:pt x="594" y="5852"/>
                  </a:cubicBezTo>
                  <a:cubicBezTo>
                    <a:pt x="445" y="6119"/>
                    <a:pt x="327" y="6393"/>
                    <a:pt x="238" y="6682"/>
                  </a:cubicBezTo>
                  <a:cubicBezTo>
                    <a:pt x="164" y="6964"/>
                    <a:pt x="112" y="7253"/>
                    <a:pt x="90" y="7542"/>
                  </a:cubicBezTo>
                  <a:cubicBezTo>
                    <a:pt x="82" y="7601"/>
                    <a:pt x="75" y="7653"/>
                    <a:pt x="75" y="7705"/>
                  </a:cubicBezTo>
                  <a:cubicBezTo>
                    <a:pt x="1" y="8513"/>
                    <a:pt x="67" y="9328"/>
                    <a:pt x="141" y="10151"/>
                  </a:cubicBezTo>
                  <a:cubicBezTo>
                    <a:pt x="156" y="10396"/>
                    <a:pt x="193" y="10633"/>
                    <a:pt x="267" y="10870"/>
                  </a:cubicBezTo>
                  <a:cubicBezTo>
                    <a:pt x="312" y="11011"/>
                    <a:pt x="393" y="11144"/>
                    <a:pt x="505" y="11241"/>
                  </a:cubicBezTo>
                  <a:cubicBezTo>
                    <a:pt x="626" y="11340"/>
                    <a:pt x="774" y="11377"/>
                    <a:pt x="930" y="11377"/>
                  </a:cubicBezTo>
                  <a:cubicBezTo>
                    <a:pt x="1137" y="11377"/>
                    <a:pt x="1359" y="11312"/>
                    <a:pt x="1557" y="11241"/>
                  </a:cubicBezTo>
                  <a:cubicBezTo>
                    <a:pt x="3062" y="10699"/>
                    <a:pt x="4203" y="9921"/>
                    <a:pt x="5204" y="8676"/>
                  </a:cubicBezTo>
                  <a:cubicBezTo>
                    <a:pt x="5456" y="8357"/>
                    <a:pt x="5804" y="8031"/>
                    <a:pt x="6005" y="7668"/>
                  </a:cubicBezTo>
                  <a:cubicBezTo>
                    <a:pt x="6027" y="7631"/>
                    <a:pt x="6034" y="7594"/>
                    <a:pt x="6027" y="7549"/>
                  </a:cubicBezTo>
                  <a:cubicBezTo>
                    <a:pt x="6005" y="7497"/>
                    <a:pt x="5930" y="7483"/>
                    <a:pt x="5871" y="7483"/>
                  </a:cubicBezTo>
                  <a:cubicBezTo>
                    <a:pt x="5664" y="7483"/>
                    <a:pt x="5456" y="7527"/>
                    <a:pt x="5256" y="7542"/>
                  </a:cubicBezTo>
                  <a:cubicBezTo>
                    <a:pt x="5246" y="7543"/>
                    <a:pt x="5231" y="7544"/>
                    <a:pt x="5213" y="7544"/>
                  </a:cubicBezTo>
                  <a:cubicBezTo>
                    <a:pt x="5012" y="7544"/>
                    <a:pt x="4369" y="7469"/>
                    <a:pt x="4722" y="7319"/>
                  </a:cubicBezTo>
                  <a:lnTo>
                    <a:pt x="5864" y="6845"/>
                  </a:lnTo>
                  <a:cubicBezTo>
                    <a:pt x="6160" y="6719"/>
                    <a:pt x="6494" y="6578"/>
                    <a:pt x="6679" y="6297"/>
                  </a:cubicBezTo>
                  <a:cubicBezTo>
                    <a:pt x="6887" y="5970"/>
                    <a:pt x="7005" y="5541"/>
                    <a:pt x="7139" y="5185"/>
                  </a:cubicBezTo>
                  <a:cubicBezTo>
                    <a:pt x="7420" y="4414"/>
                    <a:pt x="7724" y="3599"/>
                    <a:pt x="7872" y="2791"/>
                  </a:cubicBezTo>
                  <a:cubicBezTo>
                    <a:pt x="7880" y="2754"/>
                    <a:pt x="7872" y="2702"/>
                    <a:pt x="7835" y="2687"/>
                  </a:cubicBezTo>
                  <a:lnTo>
                    <a:pt x="7791" y="2687"/>
                  </a:lnTo>
                  <a:cubicBezTo>
                    <a:pt x="7732" y="2703"/>
                    <a:pt x="7186" y="2860"/>
                    <a:pt x="6914" y="2860"/>
                  </a:cubicBezTo>
                  <a:cubicBezTo>
                    <a:pt x="6807" y="2860"/>
                    <a:pt x="6743" y="2835"/>
                    <a:pt x="6768" y="2768"/>
                  </a:cubicBezTo>
                  <a:cubicBezTo>
                    <a:pt x="6790" y="2731"/>
                    <a:pt x="6820" y="2702"/>
                    <a:pt x="6864" y="2694"/>
                  </a:cubicBezTo>
                  <a:cubicBezTo>
                    <a:pt x="7242" y="2516"/>
                    <a:pt x="7895" y="2301"/>
                    <a:pt x="8087" y="1886"/>
                  </a:cubicBezTo>
                  <a:cubicBezTo>
                    <a:pt x="8124" y="1797"/>
                    <a:pt x="8154" y="1701"/>
                    <a:pt x="8161" y="1605"/>
                  </a:cubicBezTo>
                  <a:cubicBezTo>
                    <a:pt x="8221" y="1241"/>
                    <a:pt x="8250" y="878"/>
                    <a:pt x="8265" y="508"/>
                  </a:cubicBezTo>
                  <a:cubicBezTo>
                    <a:pt x="8280" y="367"/>
                    <a:pt x="8258" y="226"/>
                    <a:pt x="8199" y="100"/>
                  </a:cubicBezTo>
                  <a:cubicBezTo>
                    <a:pt x="8184" y="70"/>
                    <a:pt x="8154" y="41"/>
                    <a:pt x="8124" y="26"/>
                  </a:cubicBezTo>
                  <a:cubicBezTo>
                    <a:pt x="8091" y="9"/>
                    <a:pt x="8058" y="1"/>
                    <a:pt x="80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1" name="Google Shape;821;p48"/>
            <p:cNvSpPr/>
            <p:nvPr/>
          </p:nvSpPr>
          <p:spPr>
            <a:xfrm>
              <a:off x="8123161" y="3348325"/>
              <a:ext cx="250712" cy="495079"/>
            </a:xfrm>
            <a:custGeom>
              <a:avLst/>
              <a:gdLst/>
              <a:ahLst/>
              <a:cxnLst/>
              <a:rect l="l" t="t" r="r" b="b"/>
              <a:pathLst>
                <a:path w="5019" h="9911" extrusionOk="0">
                  <a:moveTo>
                    <a:pt x="201" y="1443"/>
                  </a:moveTo>
                  <a:cubicBezTo>
                    <a:pt x="201" y="1443"/>
                    <a:pt x="202" y="1444"/>
                    <a:pt x="202" y="1444"/>
                  </a:cubicBezTo>
                  <a:lnTo>
                    <a:pt x="202" y="1444"/>
                  </a:lnTo>
                  <a:cubicBezTo>
                    <a:pt x="202" y="1444"/>
                    <a:pt x="201" y="1443"/>
                    <a:pt x="201" y="1443"/>
                  </a:cubicBezTo>
                  <a:close/>
                  <a:moveTo>
                    <a:pt x="898" y="0"/>
                  </a:moveTo>
                  <a:cubicBezTo>
                    <a:pt x="881" y="0"/>
                    <a:pt x="863" y="4"/>
                    <a:pt x="846" y="13"/>
                  </a:cubicBezTo>
                  <a:cubicBezTo>
                    <a:pt x="816" y="27"/>
                    <a:pt x="794" y="50"/>
                    <a:pt x="779" y="79"/>
                  </a:cubicBezTo>
                  <a:cubicBezTo>
                    <a:pt x="668" y="228"/>
                    <a:pt x="572" y="398"/>
                    <a:pt x="483" y="546"/>
                  </a:cubicBezTo>
                  <a:cubicBezTo>
                    <a:pt x="401" y="695"/>
                    <a:pt x="245" y="865"/>
                    <a:pt x="305" y="1050"/>
                  </a:cubicBezTo>
                  <a:cubicBezTo>
                    <a:pt x="364" y="1169"/>
                    <a:pt x="438" y="1287"/>
                    <a:pt x="520" y="1406"/>
                  </a:cubicBezTo>
                  <a:cubicBezTo>
                    <a:pt x="586" y="1532"/>
                    <a:pt x="660" y="1658"/>
                    <a:pt x="727" y="1792"/>
                  </a:cubicBezTo>
                  <a:cubicBezTo>
                    <a:pt x="535" y="1695"/>
                    <a:pt x="365" y="1577"/>
                    <a:pt x="202" y="1444"/>
                  </a:cubicBezTo>
                  <a:lnTo>
                    <a:pt x="202" y="1444"/>
                  </a:lnTo>
                  <a:cubicBezTo>
                    <a:pt x="226" y="1473"/>
                    <a:pt x="89" y="1948"/>
                    <a:pt x="75" y="1999"/>
                  </a:cubicBezTo>
                  <a:cubicBezTo>
                    <a:pt x="1" y="2473"/>
                    <a:pt x="1" y="2955"/>
                    <a:pt x="75" y="3430"/>
                  </a:cubicBezTo>
                  <a:cubicBezTo>
                    <a:pt x="82" y="3578"/>
                    <a:pt x="119" y="3726"/>
                    <a:pt x="171" y="3867"/>
                  </a:cubicBezTo>
                  <a:cubicBezTo>
                    <a:pt x="275" y="4126"/>
                    <a:pt x="438" y="4349"/>
                    <a:pt x="646" y="4527"/>
                  </a:cubicBezTo>
                  <a:cubicBezTo>
                    <a:pt x="720" y="4586"/>
                    <a:pt x="794" y="4630"/>
                    <a:pt x="861" y="4697"/>
                  </a:cubicBezTo>
                  <a:cubicBezTo>
                    <a:pt x="898" y="4727"/>
                    <a:pt x="1157" y="4942"/>
                    <a:pt x="1157" y="4979"/>
                  </a:cubicBezTo>
                  <a:cubicBezTo>
                    <a:pt x="1152" y="5013"/>
                    <a:pt x="1119" y="5024"/>
                    <a:pt x="1082" y="5024"/>
                  </a:cubicBezTo>
                  <a:cubicBezTo>
                    <a:pt x="1063" y="5024"/>
                    <a:pt x="1042" y="5021"/>
                    <a:pt x="1024" y="5016"/>
                  </a:cubicBezTo>
                  <a:cubicBezTo>
                    <a:pt x="720" y="4882"/>
                    <a:pt x="446" y="4779"/>
                    <a:pt x="186" y="4579"/>
                  </a:cubicBezTo>
                  <a:lnTo>
                    <a:pt x="134" y="4564"/>
                  </a:lnTo>
                  <a:lnTo>
                    <a:pt x="119" y="4608"/>
                  </a:lnTo>
                  <a:cubicBezTo>
                    <a:pt x="112" y="4845"/>
                    <a:pt x="134" y="5090"/>
                    <a:pt x="186" y="5327"/>
                  </a:cubicBezTo>
                  <a:cubicBezTo>
                    <a:pt x="290" y="5787"/>
                    <a:pt x="453" y="6224"/>
                    <a:pt x="668" y="6639"/>
                  </a:cubicBezTo>
                  <a:cubicBezTo>
                    <a:pt x="779" y="6854"/>
                    <a:pt x="1068" y="6832"/>
                    <a:pt x="1291" y="6899"/>
                  </a:cubicBezTo>
                  <a:cubicBezTo>
                    <a:pt x="1513" y="6958"/>
                    <a:pt x="1757" y="7047"/>
                    <a:pt x="1898" y="7247"/>
                  </a:cubicBezTo>
                  <a:lnTo>
                    <a:pt x="1913" y="7284"/>
                  </a:lnTo>
                  <a:cubicBezTo>
                    <a:pt x="1935" y="7358"/>
                    <a:pt x="1832" y="7403"/>
                    <a:pt x="1757" y="7417"/>
                  </a:cubicBezTo>
                  <a:cubicBezTo>
                    <a:pt x="1696" y="7425"/>
                    <a:pt x="1634" y="7429"/>
                    <a:pt x="1572" y="7429"/>
                  </a:cubicBezTo>
                  <a:cubicBezTo>
                    <a:pt x="1336" y="7429"/>
                    <a:pt x="1100" y="7373"/>
                    <a:pt x="883" y="7262"/>
                  </a:cubicBezTo>
                  <a:lnTo>
                    <a:pt x="861" y="7254"/>
                  </a:lnTo>
                  <a:lnTo>
                    <a:pt x="853" y="7321"/>
                  </a:lnTo>
                  <a:cubicBezTo>
                    <a:pt x="950" y="7536"/>
                    <a:pt x="1061" y="7736"/>
                    <a:pt x="1187" y="7929"/>
                  </a:cubicBezTo>
                  <a:cubicBezTo>
                    <a:pt x="1328" y="8107"/>
                    <a:pt x="1476" y="8270"/>
                    <a:pt x="1646" y="8418"/>
                  </a:cubicBezTo>
                  <a:cubicBezTo>
                    <a:pt x="1676" y="8448"/>
                    <a:pt x="1706" y="8477"/>
                    <a:pt x="1735" y="8507"/>
                  </a:cubicBezTo>
                  <a:cubicBezTo>
                    <a:pt x="2195" y="8929"/>
                    <a:pt x="2721" y="9270"/>
                    <a:pt x="3247" y="9604"/>
                  </a:cubicBezTo>
                  <a:cubicBezTo>
                    <a:pt x="3403" y="9708"/>
                    <a:pt x="3573" y="9797"/>
                    <a:pt x="3744" y="9871"/>
                  </a:cubicBezTo>
                  <a:cubicBezTo>
                    <a:pt x="3820" y="9896"/>
                    <a:pt x="3898" y="9911"/>
                    <a:pt x="3976" y="9911"/>
                  </a:cubicBezTo>
                  <a:cubicBezTo>
                    <a:pt x="4013" y="9911"/>
                    <a:pt x="4049" y="9908"/>
                    <a:pt x="4085" y="9900"/>
                  </a:cubicBezTo>
                  <a:cubicBezTo>
                    <a:pt x="4359" y="9834"/>
                    <a:pt x="4493" y="9530"/>
                    <a:pt x="4582" y="9263"/>
                  </a:cubicBezTo>
                  <a:cubicBezTo>
                    <a:pt x="4960" y="8092"/>
                    <a:pt x="5019" y="7032"/>
                    <a:pt x="4730" y="5846"/>
                  </a:cubicBezTo>
                  <a:cubicBezTo>
                    <a:pt x="4656" y="5535"/>
                    <a:pt x="4626" y="5171"/>
                    <a:pt x="4493" y="4882"/>
                  </a:cubicBezTo>
                  <a:cubicBezTo>
                    <a:pt x="4485" y="4853"/>
                    <a:pt x="4463" y="4831"/>
                    <a:pt x="4433" y="4816"/>
                  </a:cubicBezTo>
                  <a:cubicBezTo>
                    <a:pt x="4426" y="4813"/>
                    <a:pt x="4420" y="4812"/>
                    <a:pt x="4413" y="4812"/>
                  </a:cubicBezTo>
                  <a:cubicBezTo>
                    <a:pt x="4378" y="4812"/>
                    <a:pt x="4347" y="4844"/>
                    <a:pt x="4322" y="4875"/>
                  </a:cubicBezTo>
                  <a:cubicBezTo>
                    <a:pt x="4226" y="5001"/>
                    <a:pt x="4152" y="5149"/>
                    <a:pt x="4070" y="5283"/>
                  </a:cubicBezTo>
                  <a:cubicBezTo>
                    <a:pt x="4037" y="5338"/>
                    <a:pt x="3791" y="5606"/>
                    <a:pt x="3705" y="5606"/>
                  </a:cubicBezTo>
                  <a:cubicBezTo>
                    <a:pt x="3675" y="5606"/>
                    <a:pt x="3664" y="5576"/>
                    <a:pt x="3685" y="5498"/>
                  </a:cubicBezTo>
                  <a:lnTo>
                    <a:pt x="3929" y="4579"/>
                  </a:lnTo>
                  <a:cubicBezTo>
                    <a:pt x="3996" y="4341"/>
                    <a:pt x="4063" y="4067"/>
                    <a:pt x="3981" y="3822"/>
                  </a:cubicBezTo>
                  <a:cubicBezTo>
                    <a:pt x="3877" y="3548"/>
                    <a:pt x="3670" y="3274"/>
                    <a:pt x="3514" y="3029"/>
                  </a:cubicBezTo>
                  <a:cubicBezTo>
                    <a:pt x="3181" y="2496"/>
                    <a:pt x="2825" y="1925"/>
                    <a:pt x="2402" y="1458"/>
                  </a:cubicBezTo>
                  <a:lnTo>
                    <a:pt x="2328" y="1436"/>
                  </a:lnTo>
                  <a:lnTo>
                    <a:pt x="2306" y="1465"/>
                  </a:lnTo>
                  <a:cubicBezTo>
                    <a:pt x="2286" y="1512"/>
                    <a:pt x="2035" y="2148"/>
                    <a:pt x="1911" y="2148"/>
                  </a:cubicBezTo>
                  <a:cubicBezTo>
                    <a:pt x="1898" y="2148"/>
                    <a:pt x="1886" y="2141"/>
                    <a:pt x="1876" y="2125"/>
                  </a:cubicBezTo>
                  <a:cubicBezTo>
                    <a:pt x="1869" y="2088"/>
                    <a:pt x="1869" y="2058"/>
                    <a:pt x="1876" y="2029"/>
                  </a:cubicBezTo>
                  <a:cubicBezTo>
                    <a:pt x="1950" y="1710"/>
                    <a:pt x="2121" y="1221"/>
                    <a:pt x="1965" y="902"/>
                  </a:cubicBezTo>
                  <a:cubicBezTo>
                    <a:pt x="1928" y="843"/>
                    <a:pt x="1883" y="783"/>
                    <a:pt x="1832" y="732"/>
                  </a:cubicBezTo>
                  <a:cubicBezTo>
                    <a:pt x="1639" y="524"/>
                    <a:pt x="1431" y="331"/>
                    <a:pt x="1209" y="153"/>
                  </a:cubicBezTo>
                  <a:cubicBezTo>
                    <a:pt x="1135" y="79"/>
                    <a:pt x="1038" y="27"/>
                    <a:pt x="935" y="5"/>
                  </a:cubicBezTo>
                  <a:cubicBezTo>
                    <a:pt x="922" y="2"/>
                    <a:pt x="910" y="0"/>
                    <a:pt x="8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2" name="Google Shape;822;p48"/>
            <p:cNvSpPr/>
            <p:nvPr/>
          </p:nvSpPr>
          <p:spPr>
            <a:xfrm>
              <a:off x="8335307" y="3085775"/>
              <a:ext cx="278136" cy="713372"/>
            </a:xfrm>
            <a:custGeom>
              <a:avLst/>
              <a:gdLst/>
              <a:ahLst/>
              <a:cxnLst/>
              <a:rect l="l" t="t" r="r" b="b"/>
              <a:pathLst>
                <a:path w="5568" h="14281" extrusionOk="0">
                  <a:moveTo>
                    <a:pt x="3557" y="1"/>
                  </a:moveTo>
                  <a:cubicBezTo>
                    <a:pt x="3530" y="1"/>
                    <a:pt x="3501" y="5"/>
                    <a:pt x="3470" y="13"/>
                  </a:cubicBezTo>
                  <a:cubicBezTo>
                    <a:pt x="3337" y="65"/>
                    <a:pt x="3225" y="154"/>
                    <a:pt x="3144" y="265"/>
                  </a:cubicBezTo>
                  <a:cubicBezTo>
                    <a:pt x="2477" y="992"/>
                    <a:pt x="1891" y="1777"/>
                    <a:pt x="1380" y="2622"/>
                  </a:cubicBezTo>
                  <a:cubicBezTo>
                    <a:pt x="1343" y="2674"/>
                    <a:pt x="1320" y="2734"/>
                    <a:pt x="1306" y="2800"/>
                  </a:cubicBezTo>
                  <a:cubicBezTo>
                    <a:pt x="1283" y="2993"/>
                    <a:pt x="1483" y="3312"/>
                    <a:pt x="1565" y="3490"/>
                  </a:cubicBezTo>
                  <a:cubicBezTo>
                    <a:pt x="1684" y="3764"/>
                    <a:pt x="1832" y="4023"/>
                    <a:pt x="1943" y="4298"/>
                  </a:cubicBezTo>
                  <a:cubicBezTo>
                    <a:pt x="1965" y="4342"/>
                    <a:pt x="1973" y="4387"/>
                    <a:pt x="1958" y="4424"/>
                  </a:cubicBezTo>
                  <a:cubicBezTo>
                    <a:pt x="1940" y="4465"/>
                    <a:pt x="1899" y="4487"/>
                    <a:pt x="1857" y="4487"/>
                  </a:cubicBezTo>
                  <a:cubicBezTo>
                    <a:pt x="1846" y="4487"/>
                    <a:pt x="1835" y="4486"/>
                    <a:pt x="1824" y="4483"/>
                  </a:cubicBezTo>
                  <a:cubicBezTo>
                    <a:pt x="1765" y="4468"/>
                    <a:pt x="1721" y="4431"/>
                    <a:pt x="1684" y="4394"/>
                  </a:cubicBezTo>
                  <a:cubicBezTo>
                    <a:pt x="1626" y="4329"/>
                    <a:pt x="1113" y="3489"/>
                    <a:pt x="1063" y="3489"/>
                  </a:cubicBezTo>
                  <a:cubicBezTo>
                    <a:pt x="1062" y="3489"/>
                    <a:pt x="1062" y="3489"/>
                    <a:pt x="1061" y="3490"/>
                  </a:cubicBezTo>
                  <a:cubicBezTo>
                    <a:pt x="157" y="4564"/>
                    <a:pt x="105" y="6291"/>
                    <a:pt x="90" y="7626"/>
                  </a:cubicBezTo>
                  <a:cubicBezTo>
                    <a:pt x="83" y="7796"/>
                    <a:pt x="97" y="7959"/>
                    <a:pt x="134" y="8122"/>
                  </a:cubicBezTo>
                  <a:cubicBezTo>
                    <a:pt x="268" y="8656"/>
                    <a:pt x="816" y="9086"/>
                    <a:pt x="1194" y="9456"/>
                  </a:cubicBezTo>
                  <a:cubicBezTo>
                    <a:pt x="1402" y="9664"/>
                    <a:pt x="1669" y="9864"/>
                    <a:pt x="1839" y="10101"/>
                  </a:cubicBezTo>
                  <a:cubicBezTo>
                    <a:pt x="1965" y="10287"/>
                    <a:pt x="1936" y="10531"/>
                    <a:pt x="1780" y="10680"/>
                  </a:cubicBezTo>
                  <a:cubicBezTo>
                    <a:pt x="1765" y="10702"/>
                    <a:pt x="1735" y="10717"/>
                    <a:pt x="1713" y="10724"/>
                  </a:cubicBezTo>
                  <a:cubicBezTo>
                    <a:pt x="1676" y="10724"/>
                    <a:pt x="1632" y="10717"/>
                    <a:pt x="1602" y="10694"/>
                  </a:cubicBezTo>
                  <a:cubicBezTo>
                    <a:pt x="1231" y="10509"/>
                    <a:pt x="1068" y="10175"/>
                    <a:pt x="831" y="9864"/>
                  </a:cubicBezTo>
                  <a:cubicBezTo>
                    <a:pt x="698" y="9681"/>
                    <a:pt x="451" y="9252"/>
                    <a:pt x="167" y="9252"/>
                  </a:cubicBezTo>
                  <a:cubicBezTo>
                    <a:pt x="151" y="9252"/>
                    <a:pt x="135" y="9254"/>
                    <a:pt x="120" y="9256"/>
                  </a:cubicBezTo>
                  <a:cubicBezTo>
                    <a:pt x="8" y="9279"/>
                    <a:pt x="1" y="9442"/>
                    <a:pt x="31" y="9560"/>
                  </a:cubicBezTo>
                  <a:cubicBezTo>
                    <a:pt x="157" y="10072"/>
                    <a:pt x="327" y="10576"/>
                    <a:pt x="535" y="11065"/>
                  </a:cubicBezTo>
                  <a:cubicBezTo>
                    <a:pt x="638" y="11317"/>
                    <a:pt x="750" y="11562"/>
                    <a:pt x="861" y="11806"/>
                  </a:cubicBezTo>
                  <a:cubicBezTo>
                    <a:pt x="1224" y="12636"/>
                    <a:pt x="1602" y="13355"/>
                    <a:pt x="2232" y="14008"/>
                  </a:cubicBezTo>
                  <a:cubicBezTo>
                    <a:pt x="2328" y="14126"/>
                    <a:pt x="2462" y="14208"/>
                    <a:pt x="2610" y="14260"/>
                  </a:cubicBezTo>
                  <a:cubicBezTo>
                    <a:pt x="2662" y="14274"/>
                    <a:pt x="2713" y="14280"/>
                    <a:pt x="2762" y="14280"/>
                  </a:cubicBezTo>
                  <a:cubicBezTo>
                    <a:pt x="3290" y="14280"/>
                    <a:pt x="3669" y="13535"/>
                    <a:pt x="3892" y="13155"/>
                  </a:cubicBezTo>
                  <a:cubicBezTo>
                    <a:pt x="4456" y="12184"/>
                    <a:pt x="4871" y="11132"/>
                    <a:pt x="5115" y="10035"/>
                  </a:cubicBezTo>
                  <a:cubicBezTo>
                    <a:pt x="5123" y="9991"/>
                    <a:pt x="5276" y="9086"/>
                    <a:pt x="5221" y="9086"/>
                  </a:cubicBezTo>
                  <a:lnTo>
                    <a:pt x="5221" y="9086"/>
                  </a:lnTo>
                  <a:cubicBezTo>
                    <a:pt x="5220" y="9086"/>
                    <a:pt x="5220" y="9086"/>
                    <a:pt x="5219" y="9086"/>
                  </a:cubicBezTo>
                  <a:cubicBezTo>
                    <a:pt x="5064" y="9123"/>
                    <a:pt x="4945" y="9249"/>
                    <a:pt x="4819" y="9345"/>
                  </a:cubicBezTo>
                  <a:cubicBezTo>
                    <a:pt x="4634" y="9479"/>
                    <a:pt x="4419" y="9560"/>
                    <a:pt x="4196" y="9568"/>
                  </a:cubicBezTo>
                  <a:cubicBezTo>
                    <a:pt x="4187" y="9569"/>
                    <a:pt x="4177" y="9570"/>
                    <a:pt x="4167" y="9570"/>
                  </a:cubicBezTo>
                  <a:cubicBezTo>
                    <a:pt x="4131" y="9570"/>
                    <a:pt x="4095" y="9558"/>
                    <a:pt x="4078" y="9523"/>
                  </a:cubicBezTo>
                  <a:cubicBezTo>
                    <a:pt x="4070" y="9494"/>
                    <a:pt x="4078" y="9456"/>
                    <a:pt x="4100" y="9434"/>
                  </a:cubicBezTo>
                  <a:cubicBezTo>
                    <a:pt x="4241" y="9190"/>
                    <a:pt x="4456" y="8997"/>
                    <a:pt x="4641" y="8782"/>
                  </a:cubicBezTo>
                  <a:cubicBezTo>
                    <a:pt x="4967" y="8397"/>
                    <a:pt x="5301" y="7841"/>
                    <a:pt x="5427" y="7344"/>
                  </a:cubicBezTo>
                  <a:cubicBezTo>
                    <a:pt x="5568" y="6751"/>
                    <a:pt x="5330" y="6091"/>
                    <a:pt x="5227" y="5513"/>
                  </a:cubicBezTo>
                  <a:cubicBezTo>
                    <a:pt x="5215" y="5465"/>
                    <a:pt x="5178" y="5407"/>
                    <a:pt x="5145" y="5407"/>
                  </a:cubicBezTo>
                  <a:cubicBezTo>
                    <a:pt x="5137" y="5407"/>
                    <a:pt x="5130" y="5410"/>
                    <a:pt x="5123" y="5417"/>
                  </a:cubicBezTo>
                  <a:cubicBezTo>
                    <a:pt x="4893" y="5832"/>
                    <a:pt x="4478" y="6188"/>
                    <a:pt x="3989" y="6225"/>
                  </a:cubicBezTo>
                  <a:cubicBezTo>
                    <a:pt x="4352" y="5765"/>
                    <a:pt x="4641" y="5246"/>
                    <a:pt x="4841" y="4698"/>
                  </a:cubicBezTo>
                  <a:cubicBezTo>
                    <a:pt x="4945" y="4416"/>
                    <a:pt x="5027" y="4194"/>
                    <a:pt x="4967" y="3897"/>
                  </a:cubicBezTo>
                  <a:cubicBezTo>
                    <a:pt x="4901" y="3579"/>
                    <a:pt x="4834" y="3260"/>
                    <a:pt x="4767" y="2941"/>
                  </a:cubicBezTo>
                  <a:cubicBezTo>
                    <a:pt x="4760" y="2867"/>
                    <a:pt x="4715" y="2800"/>
                    <a:pt x="4641" y="2771"/>
                  </a:cubicBezTo>
                  <a:cubicBezTo>
                    <a:pt x="4448" y="3015"/>
                    <a:pt x="4204" y="3215"/>
                    <a:pt x="3929" y="3364"/>
                  </a:cubicBezTo>
                  <a:cubicBezTo>
                    <a:pt x="3884" y="3389"/>
                    <a:pt x="3835" y="3404"/>
                    <a:pt x="3786" y="3404"/>
                  </a:cubicBezTo>
                  <a:cubicBezTo>
                    <a:pt x="3762" y="3404"/>
                    <a:pt x="3738" y="3400"/>
                    <a:pt x="3715" y="3393"/>
                  </a:cubicBezTo>
                  <a:cubicBezTo>
                    <a:pt x="3900" y="3141"/>
                    <a:pt x="4063" y="2882"/>
                    <a:pt x="4204" y="2600"/>
                  </a:cubicBezTo>
                  <a:cubicBezTo>
                    <a:pt x="4315" y="2385"/>
                    <a:pt x="4485" y="2126"/>
                    <a:pt x="4471" y="1859"/>
                  </a:cubicBezTo>
                  <a:cubicBezTo>
                    <a:pt x="4456" y="1763"/>
                    <a:pt x="4434" y="1659"/>
                    <a:pt x="4396" y="1562"/>
                  </a:cubicBezTo>
                  <a:cubicBezTo>
                    <a:pt x="4270" y="1184"/>
                    <a:pt x="4122" y="821"/>
                    <a:pt x="3952" y="465"/>
                  </a:cubicBezTo>
                  <a:cubicBezTo>
                    <a:pt x="3872" y="280"/>
                    <a:pt x="3781" y="1"/>
                    <a:pt x="3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3" name="Google Shape;823;p48"/>
            <p:cNvSpPr/>
            <p:nvPr/>
          </p:nvSpPr>
          <p:spPr>
            <a:xfrm>
              <a:off x="7745125" y="3713427"/>
              <a:ext cx="542484" cy="358060"/>
            </a:xfrm>
            <a:custGeom>
              <a:avLst/>
              <a:gdLst/>
              <a:ahLst/>
              <a:cxnLst/>
              <a:rect l="l" t="t" r="r" b="b"/>
              <a:pathLst>
                <a:path w="10860" h="7168" extrusionOk="0">
                  <a:moveTo>
                    <a:pt x="5511" y="0"/>
                  </a:moveTo>
                  <a:cubicBezTo>
                    <a:pt x="5320" y="0"/>
                    <a:pt x="5128" y="24"/>
                    <a:pt x="4945" y="64"/>
                  </a:cubicBezTo>
                  <a:cubicBezTo>
                    <a:pt x="5338" y="457"/>
                    <a:pt x="5797" y="1013"/>
                    <a:pt x="5990" y="1546"/>
                  </a:cubicBezTo>
                  <a:cubicBezTo>
                    <a:pt x="6020" y="1606"/>
                    <a:pt x="6027" y="1672"/>
                    <a:pt x="6020" y="1739"/>
                  </a:cubicBezTo>
                  <a:cubicBezTo>
                    <a:pt x="5945" y="1732"/>
                    <a:pt x="5886" y="1709"/>
                    <a:pt x="5834" y="1658"/>
                  </a:cubicBezTo>
                  <a:cubicBezTo>
                    <a:pt x="5256" y="1228"/>
                    <a:pt x="4752" y="679"/>
                    <a:pt x="4100" y="353"/>
                  </a:cubicBezTo>
                  <a:cubicBezTo>
                    <a:pt x="3976" y="293"/>
                    <a:pt x="3894" y="265"/>
                    <a:pt x="3804" y="265"/>
                  </a:cubicBezTo>
                  <a:cubicBezTo>
                    <a:pt x="3738" y="265"/>
                    <a:pt x="3668" y="280"/>
                    <a:pt x="3574" y="309"/>
                  </a:cubicBezTo>
                  <a:cubicBezTo>
                    <a:pt x="3388" y="375"/>
                    <a:pt x="3210" y="442"/>
                    <a:pt x="3025" y="516"/>
                  </a:cubicBezTo>
                  <a:cubicBezTo>
                    <a:pt x="2662" y="657"/>
                    <a:pt x="2299" y="820"/>
                    <a:pt x="1928" y="946"/>
                  </a:cubicBezTo>
                  <a:cubicBezTo>
                    <a:pt x="1898" y="953"/>
                    <a:pt x="1869" y="968"/>
                    <a:pt x="1854" y="998"/>
                  </a:cubicBezTo>
                  <a:cubicBezTo>
                    <a:pt x="1847" y="1035"/>
                    <a:pt x="1876" y="1065"/>
                    <a:pt x="1898" y="1087"/>
                  </a:cubicBezTo>
                  <a:lnTo>
                    <a:pt x="2417" y="1613"/>
                  </a:lnTo>
                  <a:cubicBezTo>
                    <a:pt x="2278" y="1650"/>
                    <a:pt x="2132" y="1667"/>
                    <a:pt x="1986" y="1667"/>
                  </a:cubicBezTo>
                  <a:cubicBezTo>
                    <a:pt x="1900" y="1667"/>
                    <a:pt x="1813" y="1661"/>
                    <a:pt x="1728" y="1650"/>
                  </a:cubicBezTo>
                  <a:cubicBezTo>
                    <a:pt x="1565" y="1629"/>
                    <a:pt x="1328" y="1486"/>
                    <a:pt x="1171" y="1486"/>
                  </a:cubicBezTo>
                  <a:cubicBezTo>
                    <a:pt x="1164" y="1486"/>
                    <a:pt x="1157" y="1486"/>
                    <a:pt x="1150" y="1487"/>
                  </a:cubicBezTo>
                  <a:cubicBezTo>
                    <a:pt x="853" y="1517"/>
                    <a:pt x="379" y="2058"/>
                    <a:pt x="164" y="2251"/>
                  </a:cubicBezTo>
                  <a:cubicBezTo>
                    <a:pt x="90" y="2310"/>
                    <a:pt x="31" y="2391"/>
                    <a:pt x="8" y="2488"/>
                  </a:cubicBezTo>
                  <a:cubicBezTo>
                    <a:pt x="1" y="2562"/>
                    <a:pt x="16" y="2643"/>
                    <a:pt x="60" y="2710"/>
                  </a:cubicBezTo>
                  <a:cubicBezTo>
                    <a:pt x="370" y="3306"/>
                    <a:pt x="1211" y="3825"/>
                    <a:pt x="1937" y="3825"/>
                  </a:cubicBezTo>
                  <a:cubicBezTo>
                    <a:pt x="2115" y="3825"/>
                    <a:pt x="2285" y="3794"/>
                    <a:pt x="2439" y="3726"/>
                  </a:cubicBezTo>
                  <a:cubicBezTo>
                    <a:pt x="2539" y="3688"/>
                    <a:pt x="2930" y="3469"/>
                    <a:pt x="3120" y="3469"/>
                  </a:cubicBezTo>
                  <a:cubicBezTo>
                    <a:pt x="3156" y="3469"/>
                    <a:pt x="3185" y="3477"/>
                    <a:pt x="3203" y="3496"/>
                  </a:cubicBezTo>
                  <a:cubicBezTo>
                    <a:pt x="3277" y="3577"/>
                    <a:pt x="3047" y="3844"/>
                    <a:pt x="3018" y="3918"/>
                  </a:cubicBezTo>
                  <a:cubicBezTo>
                    <a:pt x="2928" y="4132"/>
                    <a:pt x="3056" y="4158"/>
                    <a:pt x="3220" y="4158"/>
                  </a:cubicBezTo>
                  <a:cubicBezTo>
                    <a:pt x="3272" y="4158"/>
                    <a:pt x="3327" y="4155"/>
                    <a:pt x="3381" y="4155"/>
                  </a:cubicBezTo>
                  <a:cubicBezTo>
                    <a:pt x="3922" y="4155"/>
                    <a:pt x="4470" y="4074"/>
                    <a:pt x="5004" y="4022"/>
                  </a:cubicBezTo>
                  <a:cubicBezTo>
                    <a:pt x="5079" y="4016"/>
                    <a:pt x="5155" y="4013"/>
                    <a:pt x="5231" y="4013"/>
                  </a:cubicBezTo>
                  <a:cubicBezTo>
                    <a:pt x="5688" y="4013"/>
                    <a:pt x="6159" y="4122"/>
                    <a:pt x="6598" y="4274"/>
                  </a:cubicBezTo>
                  <a:cubicBezTo>
                    <a:pt x="6702" y="4304"/>
                    <a:pt x="6805" y="4341"/>
                    <a:pt x="6902" y="4385"/>
                  </a:cubicBezTo>
                  <a:cubicBezTo>
                    <a:pt x="7140" y="4476"/>
                    <a:pt x="7425" y="4654"/>
                    <a:pt x="7687" y="4654"/>
                  </a:cubicBezTo>
                  <a:cubicBezTo>
                    <a:pt x="7702" y="4654"/>
                    <a:pt x="7717" y="4653"/>
                    <a:pt x="7732" y="4652"/>
                  </a:cubicBezTo>
                  <a:cubicBezTo>
                    <a:pt x="7998" y="4640"/>
                    <a:pt x="8254" y="4586"/>
                    <a:pt x="8526" y="4586"/>
                  </a:cubicBezTo>
                  <a:cubicBezTo>
                    <a:pt x="8579" y="4586"/>
                    <a:pt x="8633" y="4588"/>
                    <a:pt x="8688" y="4593"/>
                  </a:cubicBezTo>
                  <a:cubicBezTo>
                    <a:pt x="8784" y="4600"/>
                    <a:pt x="8881" y="4622"/>
                    <a:pt x="8970" y="4674"/>
                  </a:cubicBezTo>
                  <a:cubicBezTo>
                    <a:pt x="9103" y="4726"/>
                    <a:pt x="9088" y="4919"/>
                    <a:pt x="8955" y="4956"/>
                  </a:cubicBezTo>
                  <a:cubicBezTo>
                    <a:pt x="8867" y="4998"/>
                    <a:pt x="8766" y="5011"/>
                    <a:pt x="8658" y="5011"/>
                  </a:cubicBezTo>
                  <a:cubicBezTo>
                    <a:pt x="8488" y="5011"/>
                    <a:pt x="8304" y="4979"/>
                    <a:pt x="8138" y="4979"/>
                  </a:cubicBezTo>
                  <a:cubicBezTo>
                    <a:pt x="8098" y="4979"/>
                    <a:pt x="8059" y="4981"/>
                    <a:pt x="8021" y="4986"/>
                  </a:cubicBezTo>
                  <a:lnTo>
                    <a:pt x="7976" y="5000"/>
                  </a:lnTo>
                  <a:lnTo>
                    <a:pt x="7991" y="5060"/>
                  </a:lnTo>
                  <a:cubicBezTo>
                    <a:pt x="8206" y="5319"/>
                    <a:pt x="8510" y="5497"/>
                    <a:pt x="8755" y="5734"/>
                  </a:cubicBezTo>
                  <a:cubicBezTo>
                    <a:pt x="9111" y="6090"/>
                    <a:pt x="9429" y="6475"/>
                    <a:pt x="9763" y="6846"/>
                  </a:cubicBezTo>
                  <a:cubicBezTo>
                    <a:pt x="9892" y="6993"/>
                    <a:pt x="10137" y="7168"/>
                    <a:pt x="10355" y="7168"/>
                  </a:cubicBezTo>
                  <a:cubicBezTo>
                    <a:pt x="10413" y="7168"/>
                    <a:pt x="10468" y="7156"/>
                    <a:pt x="10519" y="7128"/>
                  </a:cubicBezTo>
                  <a:cubicBezTo>
                    <a:pt x="10860" y="6942"/>
                    <a:pt x="10749" y="6261"/>
                    <a:pt x="10704" y="5964"/>
                  </a:cubicBezTo>
                  <a:cubicBezTo>
                    <a:pt x="10571" y="5052"/>
                    <a:pt x="10326" y="4155"/>
                    <a:pt x="9963" y="3296"/>
                  </a:cubicBezTo>
                  <a:cubicBezTo>
                    <a:pt x="9822" y="2962"/>
                    <a:pt x="9748" y="2680"/>
                    <a:pt x="9526" y="2391"/>
                  </a:cubicBezTo>
                  <a:cubicBezTo>
                    <a:pt x="9214" y="2006"/>
                    <a:pt x="8896" y="1628"/>
                    <a:pt x="8584" y="1250"/>
                  </a:cubicBezTo>
                  <a:cubicBezTo>
                    <a:pt x="8461" y="1102"/>
                    <a:pt x="8292" y="939"/>
                    <a:pt x="8115" y="939"/>
                  </a:cubicBezTo>
                  <a:cubicBezTo>
                    <a:pt x="8079" y="939"/>
                    <a:pt x="8042" y="946"/>
                    <a:pt x="8006" y="961"/>
                  </a:cubicBezTo>
                  <a:cubicBezTo>
                    <a:pt x="8140" y="1250"/>
                    <a:pt x="8273" y="1583"/>
                    <a:pt x="8147" y="1880"/>
                  </a:cubicBezTo>
                  <a:cubicBezTo>
                    <a:pt x="7665" y="1294"/>
                    <a:pt x="7102" y="709"/>
                    <a:pt x="6479" y="271"/>
                  </a:cubicBezTo>
                  <a:cubicBezTo>
                    <a:pt x="6194" y="76"/>
                    <a:pt x="5853" y="0"/>
                    <a:pt x="55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4" name="Google Shape;824;p48"/>
            <p:cNvSpPr/>
            <p:nvPr/>
          </p:nvSpPr>
          <p:spPr>
            <a:xfrm>
              <a:off x="8443053" y="3149814"/>
              <a:ext cx="63789" cy="1169638"/>
            </a:xfrm>
            <a:custGeom>
              <a:avLst/>
              <a:gdLst/>
              <a:ahLst/>
              <a:cxnLst/>
              <a:rect l="l" t="t" r="r" b="b"/>
              <a:pathLst>
                <a:path w="1277" h="23415" extrusionOk="0">
                  <a:moveTo>
                    <a:pt x="1150" y="1"/>
                  </a:moveTo>
                  <a:cubicBezTo>
                    <a:pt x="1109" y="1"/>
                    <a:pt x="1073" y="20"/>
                    <a:pt x="1076" y="66"/>
                  </a:cubicBezTo>
                  <a:cubicBezTo>
                    <a:pt x="757" y="1711"/>
                    <a:pt x="646" y="3408"/>
                    <a:pt x="557" y="5054"/>
                  </a:cubicBezTo>
                  <a:cubicBezTo>
                    <a:pt x="535" y="5373"/>
                    <a:pt x="520" y="5699"/>
                    <a:pt x="498" y="6018"/>
                  </a:cubicBezTo>
                  <a:cubicBezTo>
                    <a:pt x="164" y="11184"/>
                    <a:pt x="97" y="16506"/>
                    <a:pt x="23" y="21650"/>
                  </a:cubicBezTo>
                  <a:lnTo>
                    <a:pt x="1" y="23318"/>
                  </a:lnTo>
                  <a:cubicBezTo>
                    <a:pt x="1" y="23370"/>
                    <a:pt x="38" y="23414"/>
                    <a:pt x="90" y="23414"/>
                  </a:cubicBezTo>
                  <a:cubicBezTo>
                    <a:pt x="134" y="23414"/>
                    <a:pt x="179" y="23370"/>
                    <a:pt x="179" y="23325"/>
                  </a:cubicBezTo>
                  <a:lnTo>
                    <a:pt x="201" y="21657"/>
                  </a:lnTo>
                  <a:cubicBezTo>
                    <a:pt x="275" y="16513"/>
                    <a:pt x="349" y="11191"/>
                    <a:pt x="675" y="6032"/>
                  </a:cubicBezTo>
                  <a:cubicBezTo>
                    <a:pt x="698" y="5714"/>
                    <a:pt x="720" y="5388"/>
                    <a:pt x="735" y="5069"/>
                  </a:cubicBezTo>
                  <a:cubicBezTo>
                    <a:pt x="831" y="3431"/>
                    <a:pt x="935" y="1733"/>
                    <a:pt x="1246" y="103"/>
                  </a:cubicBezTo>
                  <a:cubicBezTo>
                    <a:pt x="1277" y="41"/>
                    <a:pt x="1209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5" name="Google Shape;825;p48"/>
            <p:cNvSpPr/>
            <p:nvPr/>
          </p:nvSpPr>
          <p:spPr>
            <a:xfrm>
              <a:off x="8443453" y="3520361"/>
              <a:ext cx="413657" cy="695039"/>
            </a:xfrm>
            <a:custGeom>
              <a:avLst/>
              <a:gdLst/>
              <a:ahLst/>
              <a:cxnLst/>
              <a:rect l="l" t="t" r="r" b="b"/>
              <a:pathLst>
                <a:path w="8281" h="13914" extrusionOk="0">
                  <a:moveTo>
                    <a:pt x="8130" y="0"/>
                  </a:moveTo>
                  <a:cubicBezTo>
                    <a:pt x="8111" y="0"/>
                    <a:pt x="8093" y="9"/>
                    <a:pt x="8080" y="30"/>
                  </a:cubicBezTo>
                  <a:cubicBezTo>
                    <a:pt x="6679" y="1438"/>
                    <a:pt x="5745" y="2839"/>
                    <a:pt x="4670" y="4470"/>
                  </a:cubicBezTo>
                  <a:lnTo>
                    <a:pt x="4514" y="4707"/>
                  </a:lnTo>
                  <a:cubicBezTo>
                    <a:pt x="3914" y="5619"/>
                    <a:pt x="3395" y="6597"/>
                    <a:pt x="2891" y="7539"/>
                  </a:cubicBezTo>
                  <a:cubicBezTo>
                    <a:pt x="2528" y="8221"/>
                    <a:pt x="2157" y="8925"/>
                    <a:pt x="1757" y="9592"/>
                  </a:cubicBezTo>
                  <a:cubicBezTo>
                    <a:pt x="890" y="11045"/>
                    <a:pt x="304" y="12460"/>
                    <a:pt x="15" y="13809"/>
                  </a:cubicBezTo>
                  <a:cubicBezTo>
                    <a:pt x="0" y="13854"/>
                    <a:pt x="37" y="13906"/>
                    <a:pt x="82" y="13913"/>
                  </a:cubicBezTo>
                  <a:lnTo>
                    <a:pt x="104" y="13913"/>
                  </a:lnTo>
                  <a:cubicBezTo>
                    <a:pt x="141" y="13913"/>
                    <a:pt x="178" y="13891"/>
                    <a:pt x="186" y="13846"/>
                  </a:cubicBezTo>
                  <a:cubicBezTo>
                    <a:pt x="475" y="12520"/>
                    <a:pt x="1053" y="11119"/>
                    <a:pt x="1913" y="9681"/>
                  </a:cubicBezTo>
                  <a:cubicBezTo>
                    <a:pt x="2313" y="9006"/>
                    <a:pt x="2684" y="8310"/>
                    <a:pt x="3047" y="7628"/>
                  </a:cubicBezTo>
                  <a:cubicBezTo>
                    <a:pt x="3551" y="6686"/>
                    <a:pt x="4070" y="5708"/>
                    <a:pt x="4663" y="4811"/>
                  </a:cubicBezTo>
                  <a:lnTo>
                    <a:pt x="4818" y="4566"/>
                  </a:lnTo>
                  <a:cubicBezTo>
                    <a:pt x="5893" y="2951"/>
                    <a:pt x="6820" y="1550"/>
                    <a:pt x="8206" y="156"/>
                  </a:cubicBezTo>
                  <a:cubicBezTo>
                    <a:pt x="8281" y="110"/>
                    <a:pt x="8198" y="0"/>
                    <a:pt x="81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6" name="Google Shape;826;p48"/>
            <p:cNvSpPr/>
            <p:nvPr/>
          </p:nvSpPr>
          <p:spPr>
            <a:xfrm>
              <a:off x="8170516" y="3386139"/>
              <a:ext cx="228932" cy="807033"/>
            </a:xfrm>
            <a:custGeom>
              <a:avLst/>
              <a:gdLst/>
              <a:ahLst/>
              <a:cxnLst/>
              <a:rect l="l" t="t" r="r" b="b"/>
              <a:pathLst>
                <a:path w="4583" h="16156" extrusionOk="0">
                  <a:moveTo>
                    <a:pt x="142" y="0"/>
                  </a:moveTo>
                  <a:cubicBezTo>
                    <a:pt x="79" y="0"/>
                    <a:pt x="0" y="53"/>
                    <a:pt x="39" y="115"/>
                  </a:cubicBezTo>
                  <a:lnTo>
                    <a:pt x="1402" y="4244"/>
                  </a:lnTo>
                  <a:cubicBezTo>
                    <a:pt x="1751" y="5297"/>
                    <a:pt x="2114" y="6386"/>
                    <a:pt x="2514" y="7439"/>
                  </a:cubicBezTo>
                  <a:lnTo>
                    <a:pt x="2789" y="8150"/>
                  </a:lnTo>
                  <a:cubicBezTo>
                    <a:pt x="3048" y="8803"/>
                    <a:pt x="3315" y="9477"/>
                    <a:pt x="3522" y="10159"/>
                  </a:cubicBezTo>
                  <a:cubicBezTo>
                    <a:pt x="4101" y="12071"/>
                    <a:pt x="4249" y="14102"/>
                    <a:pt x="4397" y="16067"/>
                  </a:cubicBezTo>
                  <a:cubicBezTo>
                    <a:pt x="4404" y="16118"/>
                    <a:pt x="4441" y="16155"/>
                    <a:pt x="4493" y="16155"/>
                  </a:cubicBezTo>
                  <a:lnTo>
                    <a:pt x="4501" y="16148"/>
                  </a:lnTo>
                  <a:cubicBezTo>
                    <a:pt x="4545" y="16141"/>
                    <a:pt x="4582" y="16104"/>
                    <a:pt x="4582" y="16052"/>
                  </a:cubicBezTo>
                  <a:cubicBezTo>
                    <a:pt x="4434" y="14080"/>
                    <a:pt x="4278" y="12042"/>
                    <a:pt x="3693" y="10107"/>
                  </a:cubicBezTo>
                  <a:cubicBezTo>
                    <a:pt x="3485" y="9418"/>
                    <a:pt x="3218" y="8736"/>
                    <a:pt x="2959" y="8084"/>
                  </a:cubicBezTo>
                  <a:cubicBezTo>
                    <a:pt x="2870" y="7846"/>
                    <a:pt x="2774" y="7609"/>
                    <a:pt x="2685" y="7372"/>
                  </a:cubicBezTo>
                  <a:cubicBezTo>
                    <a:pt x="2277" y="6319"/>
                    <a:pt x="1921" y="5237"/>
                    <a:pt x="1573" y="4185"/>
                  </a:cubicBezTo>
                  <a:lnTo>
                    <a:pt x="209" y="56"/>
                  </a:lnTo>
                  <a:cubicBezTo>
                    <a:pt x="206" y="17"/>
                    <a:pt x="17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7" name="Google Shape;827;p48"/>
            <p:cNvSpPr/>
            <p:nvPr/>
          </p:nvSpPr>
          <p:spPr>
            <a:xfrm>
              <a:off x="7807365" y="3817928"/>
              <a:ext cx="510265" cy="404515"/>
            </a:xfrm>
            <a:custGeom>
              <a:avLst/>
              <a:gdLst/>
              <a:ahLst/>
              <a:cxnLst/>
              <a:rect l="l" t="t" r="r" b="b"/>
              <a:pathLst>
                <a:path w="10215" h="8098" extrusionOk="0">
                  <a:moveTo>
                    <a:pt x="3402" y="0"/>
                  </a:moveTo>
                  <a:cubicBezTo>
                    <a:pt x="2540" y="0"/>
                    <a:pt x="1674" y="150"/>
                    <a:pt x="830" y="299"/>
                  </a:cubicBezTo>
                  <a:cubicBezTo>
                    <a:pt x="586" y="344"/>
                    <a:pt x="334" y="381"/>
                    <a:pt x="89" y="425"/>
                  </a:cubicBezTo>
                  <a:cubicBezTo>
                    <a:pt x="0" y="462"/>
                    <a:pt x="22" y="596"/>
                    <a:pt x="119" y="603"/>
                  </a:cubicBezTo>
                  <a:cubicBezTo>
                    <a:pt x="363" y="559"/>
                    <a:pt x="615" y="514"/>
                    <a:pt x="867" y="477"/>
                  </a:cubicBezTo>
                  <a:cubicBezTo>
                    <a:pt x="1707" y="332"/>
                    <a:pt x="2566" y="183"/>
                    <a:pt x="3416" y="183"/>
                  </a:cubicBezTo>
                  <a:cubicBezTo>
                    <a:pt x="3737" y="183"/>
                    <a:pt x="4056" y="204"/>
                    <a:pt x="4373" y="255"/>
                  </a:cubicBezTo>
                  <a:cubicBezTo>
                    <a:pt x="5589" y="455"/>
                    <a:pt x="7212" y="952"/>
                    <a:pt x="8020" y="2234"/>
                  </a:cubicBezTo>
                  <a:cubicBezTo>
                    <a:pt x="8317" y="2701"/>
                    <a:pt x="8569" y="3390"/>
                    <a:pt x="8754" y="3894"/>
                  </a:cubicBezTo>
                  <a:cubicBezTo>
                    <a:pt x="9058" y="4724"/>
                    <a:pt x="9303" y="5562"/>
                    <a:pt x="9532" y="6377"/>
                  </a:cubicBezTo>
                  <a:cubicBezTo>
                    <a:pt x="9688" y="6918"/>
                    <a:pt x="9851" y="7474"/>
                    <a:pt x="10036" y="8030"/>
                  </a:cubicBezTo>
                  <a:cubicBezTo>
                    <a:pt x="10044" y="8067"/>
                    <a:pt x="10081" y="8097"/>
                    <a:pt x="10118" y="8097"/>
                  </a:cubicBezTo>
                  <a:lnTo>
                    <a:pt x="10147" y="8090"/>
                  </a:lnTo>
                  <a:cubicBezTo>
                    <a:pt x="10192" y="8075"/>
                    <a:pt x="10214" y="8023"/>
                    <a:pt x="10199" y="7978"/>
                  </a:cubicBezTo>
                  <a:cubicBezTo>
                    <a:pt x="10021" y="7423"/>
                    <a:pt x="9858" y="6867"/>
                    <a:pt x="9703" y="6325"/>
                  </a:cubicBezTo>
                  <a:cubicBezTo>
                    <a:pt x="9466" y="5510"/>
                    <a:pt x="9221" y="4665"/>
                    <a:pt x="8917" y="3828"/>
                  </a:cubicBezTo>
                  <a:cubicBezTo>
                    <a:pt x="8732" y="3316"/>
                    <a:pt x="8480" y="2619"/>
                    <a:pt x="8168" y="2138"/>
                  </a:cubicBezTo>
                  <a:cubicBezTo>
                    <a:pt x="7323" y="803"/>
                    <a:pt x="5656" y="277"/>
                    <a:pt x="4403" y="77"/>
                  </a:cubicBezTo>
                  <a:cubicBezTo>
                    <a:pt x="4071" y="23"/>
                    <a:pt x="3737" y="0"/>
                    <a:pt x="34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28" name="Google Shape;828;p48"/>
            <p:cNvSpPr/>
            <p:nvPr/>
          </p:nvSpPr>
          <p:spPr>
            <a:xfrm>
              <a:off x="8097985" y="4165247"/>
              <a:ext cx="603976" cy="443328"/>
            </a:xfrm>
            <a:custGeom>
              <a:avLst/>
              <a:gdLst/>
              <a:ahLst/>
              <a:cxnLst/>
              <a:rect l="l" t="t" r="r" b="b"/>
              <a:pathLst>
                <a:path w="12091" h="8875" extrusionOk="0">
                  <a:moveTo>
                    <a:pt x="700" y="0"/>
                  </a:moveTo>
                  <a:cubicBezTo>
                    <a:pt x="543" y="0"/>
                    <a:pt x="386" y="3"/>
                    <a:pt x="231" y="10"/>
                  </a:cubicBezTo>
                  <a:lnTo>
                    <a:pt x="208" y="10"/>
                  </a:lnTo>
                  <a:cubicBezTo>
                    <a:pt x="156" y="10"/>
                    <a:pt x="112" y="32"/>
                    <a:pt x="82" y="69"/>
                  </a:cubicBezTo>
                  <a:cubicBezTo>
                    <a:pt x="53" y="99"/>
                    <a:pt x="38" y="136"/>
                    <a:pt x="38" y="180"/>
                  </a:cubicBezTo>
                  <a:cubicBezTo>
                    <a:pt x="23" y="1174"/>
                    <a:pt x="1" y="2174"/>
                    <a:pt x="8" y="3175"/>
                  </a:cubicBezTo>
                  <a:cubicBezTo>
                    <a:pt x="16" y="4087"/>
                    <a:pt x="97" y="5028"/>
                    <a:pt x="416" y="5888"/>
                  </a:cubicBezTo>
                  <a:cubicBezTo>
                    <a:pt x="697" y="6666"/>
                    <a:pt x="1164" y="7363"/>
                    <a:pt x="1846" y="7845"/>
                  </a:cubicBezTo>
                  <a:cubicBezTo>
                    <a:pt x="2491" y="8304"/>
                    <a:pt x="3262" y="8549"/>
                    <a:pt x="4033" y="8690"/>
                  </a:cubicBezTo>
                  <a:cubicBezTo>
                    <a:pt x="4626" y="8801"/>
                    <a:pt x="5234" y="8868"/>
                    <a:pt x="5842" y="8875"/>
                  </a:cubicBezTo>
                  <a:lnTo>
                    <a:pt x="6486" y="8875"/>
                  </a:lnTo>
                  <a:cubicBezTo>
                    <a:pt x="6805" y="8860"/>
                    <a:pt x="7124" y="8830"/>
                    <a:pt x="7435" y="8779"/>
                  </a:cubicBezTo>
                  <a:cubicBezTo>
                    <a:pt x="8228" y="8675"/>
                    <a:pt x="9021" y="8504"/>
                    <a:pt x="9733" y="8134"/>
                  </a:cubicBezTo>
                  <a:cubicBezTo>
                    <a:pt x="10452" y="7763"/>
                    <a:pt x="11038" y="7178"/>
                    <a:pt x="11401" y="6451"/>
                  </a:cubicBezTo>
                  <a:cubicBezTo>
                    <a:pt x="11808" y="5665"/>
                    <a:pt x="11972" y="4783"/>
                    <a:pt x="12031" y="3901"/>
                  </a:cubicBezTo>
                  <a:cubicBezTo>
                    <a:pt x="12090" y="2908"/>
                    <a:pt x="12046" y="1907"/>
                    <a:pt x="12031" y="922"/>
                  </a:cubicBezTo>
                  <a:lnTo>
                    <a:pt x="12023" y="180"/>
                  </a:lnTo>
                  <a:cubicBezTo>
                    <a:pt x="12016" y="84"/>
                    <a:pt x="11942" y="10"/>
                    <a:pt x="11853" y="10"/>
                  </a:cubicBezTo>
                  <a:lnTo>
                    <a:pt x="1646" y="10"/>
                  </a:lnTo>
                  <a:cubicBezTo>
                    <a:pt x="1330" y="10"/>
                    <a:pt x="1014" y="0"/>
                    <a:pt x="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03" name="Picture 2" descr="Group of young people posing for a photo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92" b="930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447" y="1727464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185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5777" y="291125"/>
            <a:ext cx="7717500" cy="495000"/>
          </a:xfrm>
        </p:spPr>
        <p:txBody>
          <a:bodyPr/>
          <a:lstStyle/>
          <a:p>
            <a:r>
              <a:rPr lang="vi-V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1. Thái độ của “tớ”.</a:t>
            </a:r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0" name="Subtitle 4"/>
          <p:cNvSpPr>
            <a:spLocks noGrp="1"/>
          </p:cNvSpPr>
          <p:nvPr>
            <p:ph type="subTitle" idx="2"/>
          </p:nvPr>
        </p:nvSpPr>
        <p:spPr>
          <a:xfrm>
            <a:off x="928686" y="908166"/>
            <a:ext cx="3159837" cy="349200"/>
          </a:xfrm>
        </p:spPr>
        <p:txBody>
          <a:bodyPr/>
          <a:lstStyle/>
          <a:p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a. Với các bạn bắt nạt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2" name="Subtitle 4"/>
          <p:cNvSpPr>
            <a:spLocks noGrp="1"/>
          </p:cNvSpPr>
          <p:nvPr>
            <p:ph type="subTitle" idx="2"/>
          </p:nvPr>
        </p:nvSpPr>
        <p:spPr>
          <a:xfrm>
            <a:off x="765777" y="1383380"/>
            <a:ext cx="2996120" cy="1874218"/>
          </a:xfrm>
        </p:spPr>
        <p:txBody>
          <a:bodyPr/>
          <a:lstStyle/>
          <a:p>
            <a:pPr algn="l">
              <a:buFontTx/>
              <a:buChar char="-"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Bắt nạt là xấu lắm.</a:t>
            </a:r>
          </a:p>
          <a:p>
            <a:pPr algn="l">
              <a:buFontTx/>
              <a:buChar char="-"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Không cần bắt nạt.</a:t>
            </a:r>
          </a:p>
          <a:p>
            <a:pPr algn="l">
              <a:buFontTx/>
              <a:buChar char="-"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Bắt nạt rất hôi.</a:t>
            </a:r>
          </a:p>
          <a:p>
            <a:pPr marL="114300" indent="0" algn="l"/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...</a:t>
            </a:r>
          </a:p>
        </p:txBody>
      </p:sp>
      <p:sp>
        <p:nvSpPr>
          <p:cNvPr id="64" name="Subtitle 4"/>
          <p:cNvSpPr>
            <a:spLocks noGrp="1"/>
          </p:cNvSpPr>
          <p:nvPr>
            <p:ph type="subTitle" idx="2"/>
          </p:nvPr>
        </p:nvSpPr>
        <p:spPr>
          <a:xfrm>
            <a:off x="4488722" y="1200598"/>
            <a:ext cx="3562202" cy="1664010"/>
          </a:xfrm>
        </p:spPr>
        <p:txBody>
          <a:bodyPr/>
          <a:lstStyle/>
          <a:p>
            <a:pPr marL="114300" indent="0"/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Phê bình thẳng thắn.</a:t>
            </a:r>
          </a:p>
          <a:p>
            <a:pPr marL="114300" indent="0"/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Phủ định dứt khoát.</a:t>
            </a:r>
          </a:p>
        </p:txBody>
      </p:sp>
      <p:pic>
        <p:nvPicPr>
          <p:cNvPr id="1030" name="Picture 6" descr="Stop bullying illustration concept Free Vecto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92" b="8968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645" b="16134"/>
          <a:stretch/>
        </p:blipFill>
        <p:spPr bwMode="auto">
          <a:xfrm>
            <a:off x="1997770" y="2746777"/>
            <a:ext cx="4981903" cy="239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4088523" y="1744716"/>
            <a:ext cx="515008" cy="683173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0" grpId="0" build="p"/>
      <p:bldP spid="62" grpId="0" build="p"/>
      <p:bldP spid="64" grpId="0" build="p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266" y="146429"/>
            <a:ext cx="7717500" cy="495000"/>
          </a:xfrm>
        </p:spPr>
        <p:txBody>
          <a:bodyPr/>
          <a:lstStyle/>
          <a:p>
            <a:r>
              <a:rPr lang="vi-V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1. Thái độ của “tớ”.</a:t>
            </a:r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1" name="Subtitle 4"/>
          <p:cNvSpPr>
            <a:spLocks noGrp="1"/>
          </p:cNvSpPr>
          <p:nvPr>
            <p:ph type="subTitle" idx="2"/>
          </p:nvPr>
        </p:nvSpPr>
        <p:spPr>
          <a:xfrm>
            <a:off x="4440621" y="958604"/>
            <a:ext cx="3878317" cy="349200"/>
          </a:xfrm>
        </p:spPr>
        <p:txBody>
          <a:bodyPr/>
          <a:lstStyle/>
          <a:p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b. Với các bạn bị bắt nạt.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5" name="Subtitle 4"/>
          <p:cNvSpPr>
            <a:spLocks noGrp="1"/>
          </p:cNvSpPr>
          <p:nvPr>
            <p:ph type="subTitle" idx="2"/>
          </p:nvPr>
        </p:nvSpPr>
        <p:spPr>
          <a:xfrm>
            <a:off x="4614042" y="1545020"/>
            <a:ext cx="4056992" cy="1933904"/>
          </a:xfrm>
        </p:spPr>
        <p:txBody>
          <a:bodyPr/>
          <a:lstStyle/>
          <a:p>
            <a:pPr algn="l">
              <a:buFontTx/>
              <a:buChar char="-"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Gọi: </a:t>
            </a:r>
            <a:r>
              <a:rPr lang="vi-VN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Thỏ non, kẻ yếu.</a:t>
            </a:r>
          </a:p>
          <a:p>
            <a:pPr algn="l">
              <a:buFontTx/>
              <a:buChar char="-"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Những bạn nhút nhát</a:t>
            </a:r>
          </a:p>
          <a:p>
            <a:pPr algn="l">
              <a:buFontTx/>
              <a:buChar char="-"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Đáng yêu.</a:t>
            </a:r>
          </a:p>
          <a:p>
            <a:pPr algn="l">
              <a:buFontTx/>
              <a:buChar char="-"/>
            </a:pPr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ao không yêu?</a:t>
            </a:r>
          </a:p>
          <a:p>
            <a:pPr marL="114300" indent="0" algn="l"/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...</a:t>
            </a:r>
          </a:p>
        </p:txBody>
      </p:sp>
      <p:sp>
        <p:nvSpPr>
          <p:cNvPr id="66" name="Subtitle 4"/>
          <p:cNvSpPr>
            <a:spLocks noGrp="1"/>
          </p:cNvSpPr>
          <p:nvPr>
            <p:ph type="subTitle" idx="2"/>
          </p:nvPr>
        </p:nvSpPr>
        <p:spPr>
          <a:xfrm>
            <a:off x="4614016" y="3431910"/>
            <a:ext cx="4057018" cy="903324"/>
          </a:xfrm>
        </p:spPr>
        <p:txBody>
          <a:bodyPr/>
          <a:lstStyle/>
          <a:p>
            <a:pPr marL="114300" indent="0" algn="l"/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Bênh vực, tôn trọng và yêu mến và bảo vệ.</a:t>
            </a:r>
          </a:p>
        </p:txBody>
      </p:sp>
      <p:pic>
        <p:nvPicPr>
          <p:cNvPr id="5122" name="Picture 2" descr="Stop bullying and discrimination concept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36" b="89617" l="0" r="97764">
                        <a14:foregroundMark x1="28754" y1="30990" x2="23642" y2="68850"/>
                        <a14:foregroundMark x1="17891" y1="46486" x2="11981" y2="51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822" y="1545020"/>
            <a:ext cx="3920359" cy="392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4267200" y="3605048"/>
            <a:ext cx="346842" cy="557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9224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build="p"/>
      <p:bldP spid="65" grpId="0" build="p"/>
      <p:bldP spid="66" grpId="0" build="p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13225" y="344184"/>
            <a:ext cx="7717500" cy="495000"/>
          </a:xfrm>
        </p:spPr>
        <p:txBody>
          <a:bodyPr/>
          <a:lstStyle/>
          <a:p>
            <a:r>
              <a:rPr lang="vi-V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1. Thái độ của “tớ”.</a:t>
            </a:r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0" name="Subtitle 4"/>
          <p:cNvSpPr>
            <a:spLocks noGrp="1"/>
          </p:cNvSpPr>
          <p:nvPr>
            <p:ph type="subTitle" idx="2"/>
          </p:nvPr>
        </p:nvSpPr>
        <p:spPr>
          <a:xfrm>
            <a:off x="117908" y="1239184"/>
            <a:ext cx="3119277" cy="688008"/>
          </a:xfrm>
        </p:spPr>
        <p:txBody>
          <a:bodyPr/>
          <a:lstStyle/>
          <a:p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Cụm từ “</a:t>
            </a:r>
            <a:r>
              <a:rPr lang="vi-VN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Đừng bắt nạt</a:t>
            </a: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”</a:t>
            </a:r>
            <a:endParaRPr lang="vi-V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2"/>
          </p:nvPr>
        </p:nvSpPr>
        <p:spPr>
          <a:xfrm>
            <a:off x="6513450" y="3589257"/>
            <a:ext cx="2213100" cy="349200"/>
          </a:xfrm>
        </p:spPr>
        <p:txBody>
          <a:bodyPr/>
          <a:lstStyle/>
          <a:p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Điệp ngữ.</a:t>
            </a:r>
            <a:endParaRPr lang="vi-V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2"/>
          </p:nvPr>
        </p:nvSpPr>
        <p:spPr>
          <a:xfrm>
            <a:off x="1290621" y="3404496"/>
            <a:ext cx="2927061" cy="1067923"/>
          </a:xfrm>
        </p:spPr>
        <p:txBody>
          <a:bodyPr/>
          <a:lstStyle/>
          <a:p>
            <a:pPr marL="114300" indent="0" algn="just"/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Thái độ dứt khoát phủ định với hành động bắt nạt.</a:t>
            </a:r>
            <a:endParaRPr lang="vi-V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2"/>
          </p:nvPr>
        </p:nvSpPr>
        <p:spPr>
          <a:xfrm>
            <a:off x="6394038" y="1353822"/>
            <a:ext cx="2213100" cy="349200"/>
          </a:xfrm>
        </p:spPr>
        <p:txBody>
          <a:bodyPr/>
          <a:lstStyle/>
          <a:p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Xuất hiện 7 lần</a:t>
            </a:r>
            <a:endParaRPr lang="vi-V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4" name="Picture 6" descr="Stop bullying message with elements Premium Vecto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74" t="22541" r="15708" b="27575"/>
          <a:stretch/>
        </p:blipFill>
        <p:spPr bwMode="auto">
          <a:xfrm>
            <a:off x="488553" y="1583188"/>
            <a:ext cx="1767838" cy="122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3405352" y="1528422"/>
            <a:ext cx="290085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588469" y="1818290"/>
            <a:ext cx="0" cy="15555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372303" y="3753696"/>
            <a:ext cx="258554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Stop bullying concept illustrated Free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224" b="90895" l="9585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806" y="1239184"/>
            <a:ext cx="2608646" cy="260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3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build="p"/>
      <p:bldP spid="5" grpId="0" build="p"/>
      <p:bldP spid="6" grpId="0" build="p"/>
      <p:bldP spid="7" grpId="0" build="p"/>
    </p:bldLst>
  </p:timing>
</p:sld>
</file>

<file path=ppt/theme/theme1.xml><?xml version="1.0" encoding="utf-8"?>
<a:theme xmlns:a="http://schemas.openxmlformats.org/drawingml/2006/main" name="School Principal’s Day by Slidesgo">
  <a:themeElements>
    <a:clrScheme name="Simple Light">
      <a:dk1>
        <a:srgbClr val="000000"/>
      </a:dk1>
      <a:lt1>
        <a:srgbClr val="FFFFFF"/>
      </a:lt1>
      <a:dk2>
        <a:srgbClr val="EAE6E5"/>
      </a:dk2>
      <a:lt2>
        <a:srgbClr val="6ABDAF"/>
      </a:lt2>
      <a:accent1>
        <a:srgbClr val="2A4C4D"/>
      </a:accent1>
      <a:accent2>
        <a:srgbClr val="FFB857"/>
      </a:accent2>
      <a:accent3>
        <a:srgbClr val="F26B42"/>
      </a:accent3>
      <a:accent4>
        <a:srgbClr val="E55A2E"/>
      </a:accent4>
      <a:accent5>
        <a:srgbClr val="FFF5E1"/>
      </a:accent5>
      <a:accent6>
        <a:srgbClr val="FFE1BA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818</Words>
  <Application>Microsoft Office PowerPoint</Application>
  <PresentationFormat>On-screen Show (16:9)</PresentationFormat>
  <Paragraphs>93</Paragraphs>
  <Slides>22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Cambria</vt:lpstr>
      <vt:lpstr>Oxygen</vt:lpstr>
      <vt:lpstr>Bebas Neue</vt:lpstr>
      <vt:lpstr>Comic Sans MS</vt:lpstr>
      <vt:lpstr>Arial</vt:lpstr>
      <vt:lpstr>School Principal’s Day by Slidesgo</vt:lpstr>
      <vt:lpstr>Cùng xem những hình ảnh sau và cho biết, em nghĩ gì về những hình ảnh này?</vt:lpstr>
      <vt:lpstr>BẮT NẠT</vt:lpstr>
      <vt:lpstr>MỤC TIÊU BÀI HỌC</vt:lpstr>
      <vt:lpstr>I. ĐỌC VĂN BẢN</vt:lpstr>
      <vt:lpstr>PowerPoint Presentation</vt:lpstr>
      <vt:lpstr>II. KHÁM PHÁ  VĂN BẢN</vt:lpstr>
      <vt:lpstr>1. Thái độ của “tớ”.</vt:lpstr>
      <vt:lpstr>1. Thái độ của “tớ”.</vt:lpstr>
      <vt:lpstr>1. Thái độ của “tớ”.</vt:lpstr>
      <vt:lpstr>2. Những lời nhắn nhủ.</vt:lpstr>
      <vt:lpstr>2. Những lời nhắn nhủ.</vt:lpstr>
      <vt:lpstr>2. Những lời nhắn nhủ.</vt:lpstr>
      <vt:lpstr>Tự suy ngẫm</vt:lpstr>
      <vt:lpstr>PowerPoint Presentation</vt:lpstr>
      <vt:lpstr>VIẾT KẾT NỐI VỚI ĐỌC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BẮT NẠT</dc:title>
  <cp:lastModifiedBy>Dương Thị Tố Uyên (VSC-KGD-MB)</cp:lastModifiedBy>
  <cp:revision>21</cp:revision>
  <dcterms:modified xsi:type="dcterms:W3CDTF">2021-07-07T03:46:05Z</dcterms:modified>
</cp:coreProperties>
</file>