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7" r:id="rId1"/>
    <p:sldMasterId id="2147483678" r:id="rId2"/>
  </p:sldMasterIdLst>
  <p:notesMasterIdLst>
    <p:notesMasterId r:id="rId34"/>
  </p:notesMasterIdLst>
  <p:sldIdLst>
    <p:sldId id="258" r:id="rId3"/>
    <p:sldId id="287" r:id="rId4"/>
    <p:sldId id="256" r:id="rId5"/>
    <p:sldId id="279" r:id="rId6"/>
    <p:sldId id="260" r:id="rId7"/>
    <p:sldId id="259" r:id="rId8"/>
    <p:sldId id="289" r:id="rId9"/>
    <p:sldId id="262" r:id="rId10"/>
    <p:sldId id="267" r:id="rId11"/>
    <p:sldId id="288" r:id="rId12"/>
    <p:sldId id="263" r:id="rId13"/>
    <p:sldId id="290" r:id="rId14"/>
    <p:sldId id="284" r:id="rId15"/>
    <p:sldId id="285" r:id="rId16"/>
    <p:sldId id="286" r:id="rId17"/>
    <p:sldId id="275" r:id="rId18"/>
    <p:sldId id="295" r:id="rId19"/>
    <p:sldId id="291" r:id="rId20"/>
    <p:sldId id="294" r:id="rId21"/>
    <p:sldId id="264" r:id="rId22"/>
    <p:sldId id="269" r:id="rId23"/>
    <p:sldId id="293" r:id="rId24"/>
    <p:sldId id="297" r:id="rId25"/>
    <p:sldId id="298" r:id="rId26"/>
    <p:sldId id="299" r:id="rId27"/>
    <p:sldId id="300" r:id="rId28"/>
    <p:sldId id="301" r:id="rId29"/>
    <p:sldId id="302" r:id="rId30"/>
    <p:sldId id="303" r:id="rId31"/>
    <p:sldId id="304" r:id="rId32"/>
    <p:sldId id="305" r:id="rId33"/>
  </p:sldIdLst>
  <p:sldSz cx="9144000" cy="5143500" type="screen16x9"/>
  <p:notesSz cx="6858000" cy="9144000"/>
  <p:embeddedFontLst>
    <p:embeddedFont>
      <p:font typeface="Cambria" panose="02040503050406030204" pitchFamily="18" charset="0"/>
      <p:regular r:id="rId35"/>
      <p:bold r:id="rId36"/>
      <p:italic r:id="rId37"/>
      <p:boldItalic r:id="rId38"/>
    </p:embeddedFont>
    <p:embeddedFont>
      <p:font typeface="Open Sans" panose="020B0604020202020204" charset="0"/>
      <p:regular r:id="rId39"/>
      <p:bold r:id="rId40"/>
      <p:italic r:id="rId41"/>
      <p:boldItalic r:id="rId42"/>
    </p:embeddedFont>
    <p:embeddedFont>
      <p:font typeface="Oswald" pitchFamily="2" charset="0"/>
      <p:regular r:id="rId43"/>
      <p:bold r:id="rId44"/>
    </p:embeddedFont>
    <p:embeddedFont>
      <p:font typeface="Calibri" panose="020F0502020204030204" pitchFamily="34" charset="0"/>
      <p:regular r:id="rId45"/>
      <p:bold r:id="rId46"/>
      <p:italic r:id="rId47"/>
      <p:boldItalic r:id="rId48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8347BD82-A3FC-4BF5-879E-28EA009CA856}">
  <a:tblStyle styleId="{8347BD82-A3FC-4BF5-879E-28EA009CA856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8" d="100"/>
          <a:sy n="88" d="100"/>
        </p:scale>
        <p:origin x="66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font" Target="fonts/font5.fntdata"/><Relationship Id="rId21" Type="http://schemas.openxmlformats.org/officeDocument/2006/relationships/slide" Target="slides/slide19.xml"/><Relationship Id="rId34" Type="http://schemas.openxmlformats.org/officeDocument/2006/relationships/notesMaster" Target="notesMasters/notesMaster1.xml"/><Relationship Id="rId42" Type="http://schemas.openxmlformats.org/officeDocument/2006/relationships/font" Target="fonts/font8.fntdata"/><Relationship Id="rId47" Type="http://schemas.openxmlformats.org/officeDocument/2006/relationships/font" Target="fonts/font13.fntdata"/><Relationship Id="rId50" Type="http://schemas.openxmlformats.org/officeDocument/2006/relationships/viewProps" Target="viewProp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font" Target="fonts/font3.fntdata"/><Relationship Id="rId40" Type="http://schemas.openxmlformats.org/officeDocument/2006/relationships/font" Target="fonts/font6.fntdata"/><Relationship Id="rId45" Type="http://schemas.openxmlformats.org/officeDocument/2006/relationships/font" Target="fonts/font11.fntdata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font" Target="fonts/font2.fntdata"/><Relationship Id="rId49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font" Target="fonts/font10.fntdata"/><Relationship Id="rId52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font" Target="fonts/font1.fntdata"/><Relationship Id="rId43" Type="http://schemas.openxmlformats.org/officeDocument/2006/relationships/font" Target="fonts/font9.fntdata"/><Relationship Id="rId48" Type="http://schemas.openxmlformats.org/officeDocument/2006/relationships/font" Target="fonts/font14.fntdata"/><Relationship Id="rId8" Type="http://schemas.openxmlformats.org/officeDocument/2006/relationships/slide" Target="slides/slide6.xml"/><Relationship Id="rId51" Type="http://schemas.openxmlformats.org/officeDocument/2006/relationships/theme" Target="theme/theme1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font" Target="fonts/font4.fntdata"/><Relationship Id="rId46" Type="http://schemas.openxmlformats.org/officeDocument/2006/relationships/font" Target="fonts/font12.fntdata"/><Relationship Id="rId20" Type="http://schemas.openxmlformats.org/officeDocument/2006/relationships/slide" Target="slides/slide18.xml"/><Relationship Id="rId41" Type="http://schemas.openxmlformats.org/officeDocument/2006/relationships/font" Target="fonts/font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3" name="Google Shape;463;g8d86ff3bbe_0_150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4" name="Google Shape;464;g8d86ff3bbe_0_150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8" name="Google Shape;648;g8d86ff3bbe_0_15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9" name="Google Shape;649;g8d86ff3bbe_0_15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8" name="Google Shape;648;g8d86ff3bbe_0_15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9" name="Google Shape;649;g8d86ff3bbe_0_15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7251543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8" name="Google Shape;648;g8d86ff3bbe_0_15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9" name="Google Shape;649;g8d86ff3bbe_0_15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3369146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8" name="Google Shape;648;g8d86ff3bbe_0_15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9" name="Google Shape;649;g8d86ff3bbe_0_15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09037440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9" name="Google Shape;1419;g8d86ff3bbe_0_15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20" name="Google Shape;1420;g8d86ff3bbe_0_154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9" name="Google Shape;1419;g8d86ff3bbe_0_15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20" name="Google Shape;1420;g8d86ff3bbe_0_154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259630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" name="Google Shape;931;g8d86ff3bbe_0_15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32" name="Google Shape;932;g8d86ff3bbe_0_15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86750768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" name="Google Shape;716;g8d86ff3bbe_0_15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17" name="Google Shape;717;g8d86ff3bbe_0_15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" name="Google Shape;880;g8d86ff3bbe_0_15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1" name="Google Shape;881;g8d86ff3bbe_0_15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Google Shape;31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0" name="Google Shape;32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2" name="Google Shape;1682;g8d86ff3bbe_0_155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83" name="Google Shape;1683;g8d86ff3bbe_0_155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3" name="Google Shape;503;g8d86ff3bbe_0_150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04" name="Google Shape;504;g8d86ff3bbe_0_150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9" name="Google Shape;469;g8d86ff3bbe_0_150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70" name="Google Shape;470;g8d86ff3bbe_0_150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9" name="Google Shape;469;g8d86ff3bbe_0_150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70" name="Google Shape;470;g8d86ff3bbe_0_150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4209101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9" name="Google Shape;569;g8d86ff3bbe_0_15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0" name="Google Shape;570;g8d86ff3bbe_0_15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3" name="Google Shape;763;g8d86ff3bbe_0_15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4" name="Google Shape;764;g8d86ff3bbe_0_15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8" name="Google Shape;648;g8d86ff3bbe_0_15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9" name="Google Shape;649;g8d86ff3bbe_0_15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208674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/>
          <p:nvPr/>
        </p:nvSpPr>
        <p:spPr>
          <a:xfrm>
            <a:off x="3769625" y="0"/>
            <a:ext cx="5374339" cy="4746796"/>
          </a:xfrm>
          <a:custGeom>
            <a:avLst/>
            <a:gdLst/>
            <a:ahLst/>
            <a:cxnLst/>
            <a:rect l="l" t="t" r="r" b="b"/>
            <a:pathLst>
              <a:path w="176309" h="155722" extrusionOk="0">
                <a:moveTo>
                  <a:pt x="63247" y="0"/>
                </a:moveTo>
                <a:cubicBezTo>
                  <a:pt x="63247" y="0"/>
                  <a:pt x="80642" y="24848"/>
                  <a:pt x="37077" y="41672"/>
                </a:cubicBezTo>
                <a:cubicBezTo>
                  <a:pt x="1" y="55983"/>
                  <a:pt x="5335" y="88511"/>
                  <a:pt x="27957" y="97286"/>
                </a:cubicBezTo>
                <a:cubicBezTo>
                  <a:pt x="27849" y="97834"/>
                  <a:pt x="27742" y="98381"/>
                  <a:pt x="27659" y="98929"/>
                </a:cubicBezTo>
                <a:cubicBezTo>
                  <a:pt x="23670" y="124623"/>
                  <a:pt x="47626" y="125194"/>
                  <a:pt x="58960" y="130445"/>
                </a:cubicBezTo>
                <a:cubicBezTo>
                  <a:pt x="60782" y="131290"/>
                  <a:pt x="62425" y="132326"/>
                  <a:pt x="63997" y="133457"/>
                </a:cubicBezTo>
                <a:cubicBezTo>
                  <a:pt x="65985" y="140732"/>
                  <a:pt x="70795" y="147709"/>
                  <a:pt x="78010" y="151757"/>
                </a:cubicBezTo>
                <a:cubicBezTo>
                  <a:pt x="81701" y="153840"/>
                  <a:pt x="86071" y="154971"/>
                  <a:pt x="89976" y="155341"/>
                </a:cubicBezTo>
                <a:cubicBezTo>
                  <a:pt x="92794" y="155602"/>
                  <a:pt x="95482" y="155722"/>
                  <a:pt x="98053" y="155722"/>
                </a:cubicBezTo>
                <a:cubicBezTo>
                  <a:pt x="124611" y="155722"/>
                  <a:pt x="138682" y="142939"/>
                  <a:pt x="155020" y="141756"/>
                </a:cubicBezTo>
                <a:cubicBezTo>
                  <a:pt x="155811" y="141699"/>
                  <a:pt x="156608" y="141669"/>
                  <a:pt x="157412" y="141669"/>
                </a:cubicBezTo>
                <a:cubicBezTo>
                  <a:pt x="163153" y="141669"/>
                  <a:pt x="169259" y="143194"/>
                  <a:pt x="176308" y="147256"/>
                </a:cubicBezTo>
                <a:lnTo>
                  <a:pt x="176308" y="0"/>
                </a:lnTo>
                <a:close/>
              </a:path>
            </a:pathLst>
          </a:custGeom>
          <a:solidFill>
            <a:srgbClr val="A0EB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" name="Google Shape;10;p2"/>
          <p:cNvSpPr/>
          <p:nvPr/>
        </p:nvSpPr>
        <p:spPr>
          <a:xfrm rot="10800000">
            <a:off x="-10703" y="2348879"/>
            <a:ext cx="3274652" cy="2797621"/>
          </a:xfrm>
          <a:custGeom>
            <a:avLst/>
            <a:gdLst/>
            <a:ahLst/>
            <a:cxnLst/>
            <a:rect l="l" t="t" r="r" b="b"/>
            <a:pathLst>
              <a:path w="545094" h="465688" extrusionOk="0">
                <a:moveTo>
                  <a:pt x="207028" y="1"/>
                </a:moveTo>
                <a:cubicBezTo>
                  <a:pt x="207028" y="1"/>
                  <a:pt x="259058" y="74319"/>
                  <a:pt x="128756" y="124647"/>
                </a:cubicBezTo>
                <a:cubicBezTo>
                  <a:pt x="1" y="174354"/>
                  <a:pt x="42285" y="297550"/>
                  <a:pt x="138002" y="297550"/>
                </a:cubicBezTo>
                <a:cubicBezTo>
                  <a:pt x="146029" y="297550"/>
                  <a:pt x="154432" y="296683"/>
                  <a:pt x="163141" y="294834"/>
                </a:cubicBezTo>
                <a:cubicBezTo>
                  <a:pt x="173520" y="292632"/>
                  <a:pt x="182326" y="291602"/>
                  <a:pt x="189704" y="291602"/>
                </a:cubicBezTo>
                <a:cubicBezTo>
                  <a:pt x="225753" y="291602"/>
                  <a:pt x="227678" y="316202"/>
                  <a:pt x="212112" y="348817"/>
                </a:cubicBezTo>
                <a:cubicBezTo>
                  <a:pt x="196610" y="381274"/>
                  <a:pt x="212112" y="431899"/>
                  <a:pt x="251176" y="453854"/>
                </a:cubicBezTo>
                <a:cubicBezTo>
                  <a:pt x="262225" y="460057"/>
                  <a:pt x="275286" y="463462"/>
                  <a:pt x="286978" y="464546"/>
                </a:cubicBezTo>
                <a:cubicBezTo>
                  <a:pt x="295411" y="465329"/>
                  <a:pt x="303454" y="465688"/>
                  <a:pt x="311146" y="465688"/>
                </a:cubicBezTo>
                <a:cubicBezTo>
                  <a:pt x="390544" y="465688"/>
                  <a:pt x="432621" y="427483"/>
                  <a:pt x="481467" y="423934"/>
                </a:cubicBezTo>
                <a:cubicBezTo>
                  <a:pt x="483856" y="423759"/>
                  <a:pt x="486261" y="423668"/>
                  <a:pt x="488687" y="423668"/>
                </a:cubicBezTo>
                <a:cubicBezTo>
                  <a:pt x="505818" y="423668"/>
                  <a:pt x="524017" y="428226"/>
                  <a:pt x="545094" y="440376"/>
                </a:cubicBezTo>
                <a:lnTo>
                  <a:pt x="545094" y="1"/>
                </a:lnTo>
                <a:close/>
              </a:path>
            </a:pathLst>
          </a:custGeom>
          <a:solidFill>
            <a:srgbClr val="A0EB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ctrTitle"/>
          </p:nvPr>
        </p:nvSpPr>
        <p:spPr>
          <a:xfrm>
            <a:off x="717529" y="1686425"/>
            <a:ext cx="45843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053B5C"/>
              </a:buClr>
              <a:buSzPts val="6000"/>
              <a:buNone/>
              <a:defRPr sz="6000">
                <a:solidFill>
                  <a:srgbClr val="053B5C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053B5C"/>
              </a:buClr>
              <a:buSzPts val="6000"/>
              <a:buNone/>
              <a:defRPr sz="6000">
                <a:solidFill>
                  <a:srgbClr val="053B5C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053B5C"/>
              </a:buClr>
              <a:buSzPts val="6000"/>
              <a:buNone/>
              <a:defRPr sz="6000">
                <a:solidFill>
                  <a:srgbClr val="053B5C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053B5C"/>
              </a:buClr>
              <a:buSzPts val="6000"/>
              <a:buNone/>
              <a:defRPr sz="6000">
                <a:solidFill>
                  <a:srgbClr val="053B5C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053B5C"/>
              </a:buClr>
              <a:buSzPts val="6000"/>
              <a:buNone/>
              <a:defRPr sz="6000">
                <a:solidFill>
                  <a:srgbClr val="053B5C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053B5C"/>
              </a:buClr>
              <a:buSzPts val="6000"/>
              <a:buNone/>
              <a:defRPr sz="6000">
                <a:solidFill>
                  <a:srgbClr val="053B5C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053B5C"/>
              </a:buClr>
              <a:buSzPts val="6000"/>
              <a:buNone/>
              <a:defRPr sz="6000">
                <a:solidFill>
                  <a:srgbClr val="053B5C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053B5C"/>
              </a:buClr>
              <a:buSzPts val="6000"/>
              <a:buNone/>
              <a:defRPr sz="6000">
                <a:solidFill>
                  <a:srgbClr val="053B5C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053B5C"/>
              </a:buClr>
              <a:buSzPts val="6000"/>
              <a:buNone/>
              <a:defRPr sz="6000">
                <a:solidFill>
                  <a:srgbClr val="053B5C"/>
                </a:solidFill>
              </a:defRPr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ubTitle" idx="1"/>
          </p:nvPr>
        </p:nvSpPr>
        <p:spPr>
          <a:xfrm>
            <a:off x="686814" y="3304725"/>
            <a:ext cx="4074600" cy="44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53B5C"/>
              </a:buClr>
              <a:buSzPts val="1700"/>
              <a:buNone/>
              <a:defRPr sz="1600">
                <a:solidFill>
                  <a:srgbClr val="053B5C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53B5C"/>
              </a:buClr>
              <a:buSzPts val="1700"/>
              <a:buNone/>
              <a:defRPr sz="1700">
                <a:solidFill>
                  <a:srgbClr val="053B5C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53B5C"/>
              </a:buClr>
              <a:buSzPts val="1700"/>
              <a:buNone/>
              <a:defRPr sz="1700">
                <a:solidFill>
                  <a:srgbClr val="053B5C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53B5C"/>
              </a:buClr>
              <a:buSzPts val="1700"/>
              <a:buNone/>
              <a:defRPr sz="1700">
                <a:solidFill>
                  <a:srgbClr val="053B5C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53B5C"/>
              </a:buClr>
              <a:buSzPts val="1700"/>
              <a:buNone/>
              <a:defRPr sz="1700">
                <a:solidFill>
                  <a:srgbClr val="053B5C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53B5C"/>
              </a:buClr>
              <a:buSzPts val="1700"/>
              <a:buNone/>
              <a:defRPr sz="1700">
                <a:solidFill>
                  <a:srgbClr val="053B5C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53B5C"/>
              </a:buClr>
              <a:buSzPts val="1700"/>
              <a:buNone/>
              <a:defRPr sz="1700">
                <a:solidFill>
                  <a:srgbClr val="053B5C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53B5C"/>
              </a:buClr>
              <a:buSzPts val="1700"/>
              <a:buNone/>
              <a:defRPr sz="1700">
                <a:solidFill>
                  <a:srgbClr val="053B5C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53B5C"/>
              </a:buClr>
              <a:buSzPts val="1700"/>
              <a:buNone/>
              <a:defRPr sz="1700">
                <a:solidFill>
                  <a:srgbClr val="053B5C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ree Columns 1">
  <p:cSld name="CUSTOM_5"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19"/>
          <p:cNvSpPr txBox="1">
            <a:spLocks noGrp="1"/>
          </p:cNvSpPr>
          <p:nvPr>
            <p:ph type="title"/>
          </p:nvPr>
        </p:nvSpPr>
        <p:spPr>
          <a:xfrm>
            <a:off x="717525" y="552990"/>
            <a:ext cx="77091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>
                <a:solidFill>
                  <a:srgbClr val="053B5C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198" name="Google Shape;198;p19"/>
          <p:cNvSpPr txBox="1">
            <a:spLocks noGrp="1"/>
          </p:cNvSpPr>
          <p:nvPr>
            <p:ph type="title" idx="2"/>
          </p:nvPr>
        </p:nvSpPr>
        <p:spPr>
          <a:xfrm>
            <a:off x="5441500" y="937950"/>
            <a:ext cx="2706900" cy="474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rgbClr val="053B5C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rgbClr val="053B5C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rgbClr val="053B5C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rgbClr val="053B5C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rgbClr val="053B5C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rgbClr val="053B5C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rgbClr val="053B5C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rgbClr val="053B5C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rgbClr val="053B5C"/>
                </a:solidFill>
              </a:defRPr>
            </a:lvl9pPr>
          </a:lstStyle>
          <a:p>
            <a:endParaRPr/>
          </a:p>
        </p:txBody>
      </p:sp>
      <p:sp>
        <p:nvSpPr>
          <p:cNvPr id="199" name="Google Shape;199;p19"/>
          <p:cNvSpPr txBox="1">
            <a:spLocks noGrp="1"/>
          </p:cNvSpPr>
          <p:nvPr>
            <p:ph type="subTitle" idx="1"/>
          </p:nvPr>
        </p:nvSpPr>
        <p:spPr>
          <a:xfrm>
            <a:off x="5441500" y="1326294"/>
            <a:ext cx="3084600" cy="62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53B5C"/>
                </a:solidFill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rgbClr val="053B5C"/>
                </a:solidFill>
              </a:defRPr>
            </a:lvl2pPr>
            <a:lvl3pPr lvl="2" rtl="0"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rgbClr val="053B5C"/>
                </a:solidFill>
              </a:defRPr>
            </a:lvl3pPr>
            <a:lvl4pPr lvl="3" rtl="0"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rgbClr val="053B5C"/>
                </a:solidFill>
              </a:defRPr>
            </a:lvl4pPr>
            <a:lvl5pPr lvl="4" rtl="0"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rgbClr val="053B5C"/>
                </a:solidFill>
              </a:defRPr>
            </a:lvl5pPr>
            <a:lvl6pPr lvl="5" rtl="0"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rgbClr val="053B5C"/>
                </a:solidFill>
              </a:defRPr>
            </a:lvl6pPr>
            <a:lvl7pPr lvl="6" rtl="0"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rgbClr val="053B5C"/>
                </a:solidFill>
              </a:defRPr>
            </a:lvl7pPr>
            <a:lvl8pPr lvl="7" rtl="0"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rgbClr val="053B5C"/>
                </a:solidFill>
              </a:defRPr>
            </a:lvl8pPr>
            <a:lvl9pPr lvl="8" rtl="0">
              <a:spcBef>
                <a:spcPts val="1600"/>
              </a:spcBef>
              <a:spcAft>
                <a:spcPts val="1600"/>
              </a:spcAft>
              <a:buNone/>
              <a:defRPr>
                <a:solidFill>
                  <a:srgbClr val="053B5C"/>
                </a:solidFill>
              </a:defRPr>
            </a:lvl9pPr>
          </a:lstStyle>
          <a:p>
            <a:endParaRPr/>
          </a:p>
        </p:txBody>
      </p:sp>
      <p:sp>
        <p:nvSpPr>
          <p:cNvPr id="200" name="Google Shape;200;p19"/>
          <p:cNvSpPr txBox="1">
            <a:spLocks noGrp="1"/>
          </p:cNvSpPr>
          <p:nvPr>
            <p:ph type="title" idx="3"/>
          </p:nvPr>
        </p:nvSpPr>
        <p:spPr>
          <a:xfrm>
            <a:off x="4549625" y="2110397"/>
            <a:ext cx="2706900" cy="474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rgbClr val="053B5C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rgbClr val="053B5C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rgbClr val="053B5C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rgbClr val="053B5C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rgbClr val="053B5C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rgbClr val="053B5C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rgbClr val="053B5C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rgbClr val="053B5C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rgbClr val="053B5C"/>
                </a:solidFill>
              </a:defRPr>
            </a:lvl9pPr>
          </a:lstStyle>
          <a:p>
            <a:endParaRPr/>
          </a:p>
        </p:txBody>
      </p:sp>
      <p:sp>
        <p:nvSpPr>
          <p:cNvPr id="201" name="Google Shape;201;p19"/>
          <p:cNvSpPr txBox="1">
            <a:spLocks noGrp="1"/>
          </p:cNvSpPr>
          <p:nvPr>
            <p:ph type="subTitle" idx="4"/>
          </p:nvPr>
        </p:nvSpPr>
        <p:spPr>
          <a:xfrm>
            <a:off x="4549625" y="2498741"/>
            <a:ext cx="3084600" cy="62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53B5C"/>
                </a:solidFill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rgbClr val="053B5C"/>
                </a:solidFill>
              </a:defRPr>
            </a:lvl2pPr>
            <a:lvl3pPr lvl="2" rtl="0"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rgbClr val="053B5C"/>
                </a:solidFill>
              </a:defRPr>
            </a:lvl3pPr>
            <a:lvl4pPr lvl="3" rtl="0"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rgbClr val="053B5C"/>
                </a:solidFill>
              </a:defRPr>
            </a:lvl4pPr>
            <a:lvl5pPr lvl="4" rtl="0"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rgbClr val="053B5C"/>
                </a:solidFill>
              </a:defRPr>
            </a:lvl5pPr>
            <a:lvl6pPr lvl="5" rtl="0"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rgbClr val="053B5C"/>
                </a:solidFill>
              </a:defRPr>
            </a:lvl6pPr>
            <a:lvl7pPr lvl="6" rtl="0"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rgbClr val="053B5C"/>
                </a:solidFill>
              </a:defRPr>
            </a:lvl7pPr>
            <a:lvl8pPr lvl="7" rtl="0"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rgbClr val="053B5C"/>
                </a:solidFill>
              </a:defRPr>
            </a:lvl8pPr>
            <a:lvl9pPr lvl="8" rtl="0">
              <a:spcBef>
                <a:spcPts val="1600"/>
              </a:spcBef>
              <a:spcAft>
                <a:spcPts val="1600"/>
              </a:spcAft>
              <a:buNone/>
              <a:defRPr>
                <a:solidFill>
                  <a:srgbClr val="053B5C"/>
                </a:solidFill>
              </a:defRPr>
            </a:lvl9pPr>
          </a:lstStyle>
          <a:p>
            <a:endParaRPr/>
          </a:p>
        </p:txBody>
      </p:sp>
      <p:sp>
        <p:nvSpPr>
          <p:cNvPr id="202" name="Google Shape;202;p19"/>
          <p:cNvSpPr txBox="1">
            <a:spLocks noGrp="1"/>
          </p:cNvSpPr>
          <p:nvPr>
            <p:ph type="title" idx="5"/>
          </p:nvPr>
        </p:nvSpPr>
        <p:spPr>
          <a:xfrm>
            <a:off x="5441500" y="3447503"/>
            <a:ext cx="2706900" cy="474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rgbClr val="053B5C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rgbClr val="053B5C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rgbClr val="053B5C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rgbClr val="053B5C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rgbClr val="053B5C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rgbClr val="053B5C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rgbClr val="053B5C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rgbClr val="053B5C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rgbClr val="053B5C"/>
                </a:solidFill>
              </a:defRPr>
            </a:lvl9pPr>
          </a:lstStyle>
          <a:p>
            <a:endParaRPr/>
          </a:p>
        </p:txBody>
      </p:sp>
      <p:sp>
        <p:nvSpPr>
          <p:cNvPr id="203" name="Google Shape;203;p19"/>
          <p:cNvSpPr txBox="1">
            <a:spLocks noGrp="1"/>
          </p:cNvSpPr>
          <p:nvPr>
            <p:ph type="subTitle" idx="6"/>
          </p:nvPr>
        </p:nvSpPr>
        <p:spPr>
          <a:xfrm>
            <a:off x="5441500" y="3835847"/>
            <a:ext cx="3084600" cy="62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53B5C"/>
                </a:solidFill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rgbClr val="053B5C"/>
                </a:solidFill>
              </a:defRPr>
            </a:lvl2pPr>
            <a:lvl3pPr lvl="2" rtl="0"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rgbClr val="053B5C"/>
                </a:solidFill>
              </a:defRPr>
            </a:lvl3pPr>
            <a:lvl4pPr lvl="3" rtl="0"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rgbClr val="053B5C"/>
                </a:solidFill>
              </a:defRPr>
            </a:lvl4pPr>
            <a:lvl5pPr lvl="4" rtl="0"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rgbClr val="053B5C"/>
                </a:solidFill>
              </a:defRPr>
            </a:lvl5pPr>
            <a:lvl6pPr lvl="5" rtl="0"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rgbClr val="053B5C"/>
                </a:solidFill>
              </a:defRPr>
            </a:lvl6pPr>
            <a:lvl7pPr lvl="6" rtl="0"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rgbClr val="053B5C"/>
                </a:solidFill>
              </a:defRPr>
            </a:lvl7pPr>
            <a:lvl8pPr lvl="7" rtl="0"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rgbClr val="053B5C"/>
                </a:solidFill>
              </a:defRPr>
            </a:lvl8pPr>
            <a:lvl9pPr lvl="8" rtl="0">
              <a:spcBef>
                <a:spcPts val="1600"/>
              </a:spcBef>
              <a:spcAft>
                <a:spcPts val="1600"/>
              </a:spcAft>
              <a:buNone/>
              <a:defRPr>
                <a:solidFill>
                  <a:srgbClr val="053B5C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ree Columns 2">
  <p:cSld name="CUSTOM_6">
    <p:spTree>
      <p:nvGrpSpPr>
        <p:cNvPr id="1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5" name="Google Shape;205;p20"/>
          <p:cNvGrpSpPr/>
          <p:nvPr/>
        </p:nvGrpSpPr>
        <p:grpSpPr>
          <a:xfrm>
            <a:off x="-300" y="3427904"/>
            <a:ext cx="9143704" cy="1715603"/>
            <a:chOff x="377798" y="3469600"/>
            <a:chExt cx="7110743" cy="1334165"/>
          </a:xfrm>
        </p:grpSpPr>
        <p:sp>
          <p:nvSpPr>
            <p:cNvPr id="206" name="Google Shape;206;p20"/>
            <p:cNvSpPr/>
            <p:nvPr/>
          </p:nvSpPr>
          <p:spPr>
            <a:xfrm>
              <a:off x="2934275" y="3745525"/>
              <a:ext cx="1009075" cy="526875"/>
            </a:xfrm>
            <a:custGeom>
              <a:avLst/>
              <a:gdLst/>
              <a:ahLst/>
              <a:cxnLst/>
              <a:rect l="l" t="t" r="r" b="b"/>
              <a:pathLst>
                <a:path w="40363" h="21075" extrusionOk="0">
                  <a:moveTo>
                    <a:pt x="20277" y="1"/>
                  </a:moveTo>
                  <a:cubicBezTo>
                    <a:pt x="16705" y="1"/>
                    <a:pt x="13574" y="1834"/>
                    <a:pt x="11752" y="4608"/>
                  </a:cubicBezTo>
                  <a:cubicBezTo>
                    <a:pt x="11327" y="5242"/>
                    <a:pt x="10616" y="5583"/>
                    <a:pt x="9876" y="5583"/>
                  </a:cubicBezTo>
                  <a:cubicBezTo>
                    <a:pt x="9684" y="5583"/>
                    <a:pt x="9491" y="5560"/>
                    <a:pt x="9300" y="5513"/>
                  </a:cubicBezTo>
                  <a:cubicBezTo>
                    <a:pt x="8728" y="5382"/>
                    <a:pt x="8133" y="5299"/>
                    <a:pt x="7514" y="5299"/>
                  </a:cubicBezTo>
                  <a:cubicBezTo>
                    <a:pt x="3358" y="5299"/>
                    <a:pt x="1" y="8657"/>
                    <a:pt x="1" y="12812"/>
                  </a:cubicBezTo>
                  <a:cubicBezTo>
                    <a:pt x="1" y="16955"/>
                    <a:pt x="3358" y="20313"/>
                    <a:pt x="7514" y="20313"/>
                  </a:cubicBezTo>
                  <a:cubicBezTo>
                    <a:pt x="9204" y="20313"/>
                    <a:pt x="10764" y="19753"/>
                    <a:pt x="12026" y="18813"/>
                  </a:cubicBezTo>
                  <a:cubicBezTo>
                    <a:pt x="12454" y="18488"/>
                    <a:pt x="12967" y="18320"/>
                    <a:pt x="13478" y="18320"/>
                  </a:cubicBezTo>
                  <a:cubicBezTo>
                    <a:pt x="13905" y="18320"/>
                    <a:pt x="14331" y="18438"/>
                    <a:pt x="14705" y="18682"/>
                  </a:cubicBezTo>
                  <a:cubicBezTo>
                    <a:pt x="16312" y="19729"/>
                    <a:pt x="18217" y="20337"/>
                    <a:pt x="20277" y="20337"/>
                  </a:cubicBezTo>
                  <a:cubicBezTo>
                    <a:pt x="21361" y="20337"/>
                    <a:pt x="22396" y="20170"/>
                    <a:pt x="23373" y="19860"/>
                  </a:cubicBezTo>
                  <a:cubicBezTo>
                    <a:pt x="23615" y="19784"/>
                    <a:pt x="23866" y="19745"/>
                    <a:pt x="24114" y="19745"/>
                  </a:cubicBezTo>
                  <a:cubicBezTo>
                    <a:pt x="24525" y="19745"/>
                    <a:pt x="24929" y="19852"/>
                    <a:pt x="25278" y="20075"/>
                  </a:cubicBezTo>
                  <a:cubicBezTo>
                    <a:pt x="26314" y="20706"/>
                    <a:pt x="27516" y="21075"/>
                    <a:pt x="28814" y="21075"/>
                  </a:cubicBezTo>
                  <a:cubicBezTo>
                    <a:pt x="30409" y="21075"/>
                    <a:pt x="31886" y="20515"/>
                    <a:pt x="33041" y="19575"/>
                  </a:cubicBezTo>
                  <a:cubicBezTo>
                    <a:pt x="33472" y="19231"/>
                    <a:pt x="34006" y="19037"/>
                    <a:pt x="34544" y="19037"/>
                  </a:cubicBezTo>
                  <a:cubicBezTo>
                    <a:pt x="34808" y="19037"/>
                    <a:pt x="35072" y="19084"/>
                    <a:pt x="35327" y="19182"/>
                  </a:cubicBezTo>
                  <a:cubicBezTo>
                    <a:pt x="35743" y="19360"/>
                    <a:pt x="36208" y="19444"/>
                    <a:pt x="36684" y="19444"/>
                  </a:cubicBezTo>
                  <a:cubicBezTo>
                    <a:pt x="38720" y="19444"/>
                    <a:pt x="40363" y="17801"/>
                    <a:pt x="40363" y="15776"/>
                  </a:cubicBezTo>
                  <a:cubicBezTo>
                    <a:pt x="40363" y="13741"/>
                    <a:pt x="38720" y="12097"/>
                    <a:pt x="36684" y="12097"/>
                  </a:cubicBezTo>
                  <a:lnTo>
                    <a:pt x="36672" y="12097"/>
                  </a:lnTo>
                  <a:cubicBezTo>
                    <a:pt x="35827" y="12097"/>
                    <a:pt x="35029" y="11693"/>
                    <a:pt x="34600" y="10966"/>
                  </a:cubicBezTo>
                  <a:cubicBezTo>
                    <a:pt x="33838" y="9680"/>
                    <a:pt x="32660" y="8668"/>
                    <a:pt x="31231" y="8121"/>
                  </a:cubicBezTo>
                  <a:cubicBezTo>
                    <a:pt x="30612" y="7871"/>
                    <a:pt x="30100" y="7394"/>
                    <a:pt x="29874" y="6752"/>
                  </a:cubicBezTo>
                  <a:cubicBezTo>
                    <a:pt x="28469" y="2823"/>
                    <a:pt x="24706" y="1"/>
                    <a:pt x="20277" y="1"/>
                  </a:cubicBezTo>
                  <a:close/>
                </a:path>
              </a:pathLst>
            </a:custGeom>
            <a:solidFill>
              <a:srgbClr val="75D9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07;p20"/>
            <p:cNvSpPr/>
            <p:nvPr/>
          </p:nvSpPr>
          <p:spPr>
            <a:xfrm>
              <a:off x="4838100" y="3469600"/>
              <a:ext cx="2018425" cy="1053725"/>
            </a:xfrm>
            <a:custGeom>
              <a:avLst/>
              <a:gdLst/>
              <a:ahLst/>
              <a:cxnLst/>
              <a:rect l="l" t="t" r="r" b="b"/>
              <a:pathLst>
                <a:path w="80737" h="42149" extrusionOk="0">
                  <a:moveTo>
                    <a:pt x="40565" y="1"/>
                  </a:moveTo>
                  <a:cubicBezTo>
                    <a:pt x="34671" y="1"/>
                    <a:pt x="29373" y="2489"/>
                    <a:pt x="25658" y="6478"/>
                  </a:cubicBezTo>
                  <a:cubicBezTo>
                    <a:pt x="23157" y="9151"/>
                    <a:pt x="19680" y="10629"/>
                    <a:pt x="16026" y="10629"/>
                  </a:cubicBezTo>
                  <a:cubicBezTo>
                    <a:pt x="15872" y="10629"/>
                    <a:pt x="15717" y="10626"/>
                    <a:pt x="15562" y="10621"/>
                  </a:cubicBezTo>
                  <a:cubicBezTo>
                    <a:pt x="15383" y="10609"/>
                    <a:pt x="15216" y="10609"/>
                    <a:pt x="15038" y="10609"/>
                  </a:cubicBezTo>
                  <a:cubicBezTo>
                    <a:pt x="6727" y="10609"/>
                    <a:pt x="0" y="17324"/>
                    <a:pt x="0" y="25623"/>
                  </a:cubicBezTo>
                  <a:cubicBezTo>
                    <a:pt x="0" y="33910"/>
                    <a:pt x="6727" y="40625"/>
                    <a:pt x="15038" y="40625"/>
                  </a:cubicBezTo>
                  <a:cubicBezTo>
                    <a:pt x="19705" y="40625"/>
                    <a:pt x="23872" y="38505"/>
                    <a:pt x="26623" y="35184"/>
                  </a:cubicBezTo>
                  <a:cubicBezTo>
                    <a:pt x="30278" y="38589"/>
                    <a:pt x="35171" y="40684"/>
                    <a:pt x="40565" y="40684"/>
                  </a:cubicBezTo>
                  <a:cubicBezTo>
                    <a:pt x="43529" y="40684"/>
                    <a:pt x="46351" y="40053"/>
                    <a:pt x="48887" y="38910"/>
                  </a:cubicBezTo>
                  <a:cubicBezTo>
                    <a:pt x="51233" y="40922"/>
                    <a:pt x="54293" y="42149"/>
                    <a:pt x="57638" y="42149"/>
                  </a:cubicBezTo>
                  <a:cubicBezTo>
                    <a:pt x="61984" y="42149"/>
                    <a:pt x="65854" y="40077"/>
                    <a:pt x="68306" y="36874"/>
                  </a:cubicBezTo>
                  <a:cubicBezTo>
                    <a:pt x="69628" y="38124"/>
                    <a:pt x="71414" y="38898"/>
                    <a:pt x="73378" y="38898"/>
                  </a:cubicBezTo>
                  <a:cubicBezTo>
                    <a:pt x="77438" y="38898"/>
                    <a:pt x="80736" y="35600"/>
                    <a:pt x="80736" y="31540"/>
                  </a:cubicBezTo>
                  <a:cubicBezTo>
                    <a:pt x="80736" y="27480"/>
                    <a:pt x="77438" y="24194"/>
                    <a:pt x="73378" y="24194"/>
                  </a:cubicBezTo>
                  <a:lnTo>
                    <a:pt x="73343" y="24194"/>
                  </a:lnTo>
                  <a:cubicBezTo>
                    <a:pt x="73331" y="24194"/>
                    <a:pt x="73318" y="24194"/>
                    <a:pt x="73306" y="24194"/>
                  </a:cubicBezTo>
                  <a:cubicBezTo>
                    <a:pt x="71641" y="24194"/>
                    <a:pt x="70062" y="23386"/>
                    <a:pt x="69211" y="21944"/>
                  </a:cubicBezTo>
                  <a:cubicBezTo>
                    <a:pt x="67925" y="19777"/>
                    <a:pt x="66044" y="17991"/>
                    <a:pt x="63782" y="16824"/>
                  </a:cubicBezTo>
                  <a:cubicBezTo>
                    <a:pt x="61734" y="15764"/>
                    <a:pt x="60091" y="14086"/>
                    <a:pt x="59139" y="11978"/>
                  </a:cubicBezTo>
                  <a:cubicBezTo>
                    <a:pt x="55948" y="4918"/>
                    <a:pt x="48840" y="1"/>
                    <a:pt x="40565" y="1"/>
                  </a:cubicBezTo>
                  <a:close/>
                </a:path>
              </a:pathLst>
            </a:custGeom>
            <a:solidFill>
              <a:srgbClr val="75D9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08;p20"/>
            <p:cNvSpPr/>
            <p:nvPr/>
          </p:nvSpPr>
          <p:spPr>
            <a:xfrm>
              <a:off x="377798" y="4155401"/>
              <a:ext cx="7110743" cy="648364"/>
            </a:xfrm>
            <a:custGeom>
              <a:avLst/>
              <a:gdLst/>
              <a:ahLst/>
              <a:cxnLst/>
              <a:rect l="l" t="t" r="r" b="b"/>
              <a:pathLst>
                <a:path w="285572" h="28409" extrusionOk="0">
                  <a:moveTo>
                    <a:pt x="1" y="1"/>
                  </a:moveTo>
                  <a:lnTo>
                    <a:pt x="1" y="28409"/>
                  </a:lnTo>
                  <a:lnTo>
                    <a:pt x="285572" y="28409"/>
                  </a:lnTo>
                  <a:lnTo>
                    <a:pt x="285572" y="1"/>
                  </a:lnTo>
                  <a:close/>
                </a:path>
              </a:pathLst>
            </a:custGeom>
            <a:solidFill>
              <a:srgbClr val="A0EB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09" name="Google Shape;209;p20"/>
          <p:cNvSpPr txBox="1">
            <a:spLocks noGrp="1"/>
          </p:cNvSpPr>
          <p:nvPr>
            <p:ph type="title"/>
          </p:nvPr>
        </p:nvSpPr>
        <p:spPr>
          <a:xfrm>
            <a:off x="717525" y="905150"/>
            <a:ext cx="2183400" cy="372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9pPr>
          </a:lstStyle>
          <a:p>
            <a:endParaRPr/>
          </a:p>
        </p:txBody>
      </p:sp>
      <p:sp>
        <p:nvSpPr>
          <p:cNvPr id="210" name="Google Shape;210;p20"/>
          <p:cNvSpPr txBox="1">
            <a:spLocks noGrp="1"/>
          </p:cNvSpPr>
          <p:nvPr>
            <p:ph type="subTitle" idx="1"/>
          </p:nvPr>
        </p:nvSpPr>
        <p:spPr>
          <a:xfrm>
            <a:off x="3343550" y="1515050"/>
            <a:ext cx="1529100" cy="639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53B5C"/>
                </a:solidFill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rgbClr val="053B5C"/>
                </a:solidFill>
              </a:defRPr>
            </a:lvl2pPr>
            <a:lvl3pPr lvl="2" rtl="0"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rgbClr val="053B5C"/>
                </a:solidFill>
              </a:defRPr>
            </a:lvl3pPr>
            <a:lvl4pPr lvl="3" rtl="0"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rgbClr val="053B5C"/>
                </a:solidFill>
              </a:defRPr>
            </a:lvl4pPr>
            <a:lvl5pPr lvl="4" rtl="0"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rgbClr val="053B5C"/>
                </a:solidFill>
              </a:defRPr>
            </a:lvl5pPr>
            <a:lvl6pPr lvl="5" rtl="0"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rgbClr val="053B5C"/>
                </a:solidFill>
              </a:defRPr>
            </a:lvl6pPr>
            <a:lvl7pPr lvl="6" rtl="0"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rgbClr val="053B5C"/>
                </a:solidFill>
              </a:defRPr>
            </a:lvl7pPr>
            <a:lvl8pPr lvl="7" rtl="0"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rgbClr val="053B5C"/>
                </a:solidFill>
              </a:defRPr>
            </a:lvl8pPr>
            <a:lvl9pPr lvl="8" rtl="0">
              <a:spcBef>
                <a:spcPts val="1600"/>
              </a:spcBef>
              <a:spcAft>
                <a:spcPts val="1600"/>
              </a:spcAft>
              <a:buNone/>
              <a:defRPr>
                <a:solidFill>
                  <a:srgbClr val="053B5C"/>
                </a:solidFill>
              </a:defRPr>
            </a:lvl9pPr>
          </a:lstStyle>
          <a:p>
            <a:endParaRPr/>
          </a:p>
        </p:txBody>
      </p:sp>
      <p:sp>
        <p:nvSpPr>
          <p:cNvPr id="211" name="Google Shape;211;p20"/>
          <p:cNvSpPr txBox="1">
            <a:spLocks noGrp="1"/>
          </p:cNvSpPr>
          <p:nvPr>
            <p:ph type="title" idx="2"/>
          </p:nvPr>
        </p:nvSpPr>
        <p:spPr>
          <a:xfrm>
            <a:off x="3343550" y="1130825"/>
            <a:ext cx="1529100" cy="300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rgbClr val="053B5C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rgbClr val="053B5C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rgbClr val="053B5C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rgbClr val="053B5C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rgbClr val="053B5C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rgbClr val="053B5C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rgbClr val="053B5C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rgbClr val="053B5C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rgbClr val="053B5C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212" name="Google Shape;212;p20"/>
          <p:cNvSpPr txBox="1">
            <a:spLocks noGrp="1"/>
          </p:cNvSpPr>
          <p:nvPr>
            <p:ph type="subTitle" idx="3"/>
          </p:nvPr>
        </p:nvSpPr>
        <p:spPr>
          <a:xfrm>
            <a:off x="5120450" y="1515050"/>
            <a:ext cx="1529100" cy="639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53B5C"/>
                </a:solidFill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rgbClr val="053B5C"/>
                </a:solidFill>
              </a:defRPr>
            </a:lvl2pPr>
            <a:lvl3pPr lvl="2" rtl="0"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rgbClr val="053B5C"/>
                </a:solidFill>
              </a:defRPr>
            </a:lvl3pPr>
            <a:lvl4pPr lvl="3" rtl="0"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rgbClr val="053B5C"/>
                </a:solidFill>
              </a:defRPr>
            </a:lvl4pPr>
            <a:lvl5pPr lvl="4" rtl="0"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rgbClr val="053B5C"/>
                </a:solidFill>
              </a:defRPr>
            </a:lvl5pPr>
            <a:lvl6pPr lvl="5" rtl="0"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rgbClr val="053B5C"/>
                </a:solidFill>
              </a:defRPr>
            </a:lvl6pPr>
            <a:lvl7pPr lvl="6" rtl="0"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rgbClr val="053B5C"/>
                </a:solidFill>
              </a:defRPr>
            </a:lvl7pPr>
            <a:lvl8pPr lvl="7" rtl="0"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rgbClr val="053B5C"/>
                </a:solidFill>
              </a:defRPr>
            </a:lvl8pPr>
            <a:lvl9pPr lvl="8" rtl="0">
              <a:spcBef>
                <a:spcPts val="1600"/>
              </a:spcBef>
              <a:spcAft>
                <a:spcPts val="1600"/>
              </a:spcAft>
              <a:buNone/>
              <a:defRPr>
                <a:solidFill>
                  <a:srgbClr val="053B5C"/>
                </a:solidFill>
              </a:defRPr>
            </a:lvl9pPr>
          </a:lstStyle>
          <a:p>
            <a:endParaRPr/>
          </a:p>
        </p:txBody>
      </p:sp>
      <p:sp>
        <p:nvSpPr>
          <p:cNvPr id="213" name="Google Shape;213;p20"/>
          <p:cNvSpPr txBox="1">
            <a:spLocks noGrp="1"/>
          </p:cNvSpPr>
          <p:nvPr>
            <p:ph type="title" idx="4"/>
          </p:nvPr>
        </p:nvSpPr>
        <p:spPr>
          <a:xfrm>
            <a:off x="5120463" y="1130825"/>
            <a:ext cx="1529100" cy="300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rgbClr val="053B5C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rgbClr val="053B5C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rgbClr val="053B5C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rgbClr val="053B5C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rgbClr val="053B5C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rgbClr val="053B5C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rgbClr val="053B5C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rgbClr val="053B5C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rgbClr val="053B5C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214" name="Google Shape;214;p20"/>
          <p:cNvSpPr txBox="1">
            <a:spLocks noGrp="1"/>
          </p:cNvSpPr>
          <p:nvPr>
            <p:ph type="subTitle" idx="5"/>
          </p:nvPr>
        </p:nvSpPr>
        <p:spPr>
          <a:xfrm>
            <a:off x="6897375" y="1515050"/>
            <a:ext cx="1529100" cy="639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53B5C"/>
                </a:solidFill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rgbClr val="053B5C"/>
                </a:solidFill>
              </a:defRPr>
            </a:lvl2pPr>
            <a:lvl3pPr lvl="2" rtl="0"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rgbClr val="053B5C"/>
                </a:solidFill>
              </a:defRPr>
            </a:lvl3pPr>
            <a:lvl4pPr lvl="3" rtl="0"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rgbClr val="053B5C"/>
                </a:solidFill>
              </a:defRPr>
            </a:lvl4pPr>
            <a:lvl5pPr lvl="4" rtl="0"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rgbClr val="053B5C"/>
                </a:solidFill>
              </a:defRPr>
            </a:lvl5pPr>
            <a:lvl6pPr lvl="5" rtl="0"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rgbClr val="053B5C"/>
                </a:solidFill>
              </a:defRPr>
            </a:lvl6pPr>
            <a:lvl7pPr lvl="6" rtl="0"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rgbClr val="053B5C"/>
                </a:solidFill>
              </a:defRPr>
            </a:lvl7pPr>
            <a:lvl8pPr lvl="7" rtl="0"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rgbClr val="053B5C"/>
                </a:solidFill>
              </a:defRPr>
            </a:lvl8pPr>
            <a:lvl9pPr lvl="8" rtl="0">
              <a:spcBef>
                <a:spcPts val="1600"/>
              </a:spcBef>
              <a:spcAft>
                <a:spcPts val="1600"/>
              </a:spcAft>
              <a:buNone/>
              <a:defRPr>
                <a:solidFill>
                  <a:srgbClr val="053B5C"/>
                </a:solidFill>
              </a:defRPr>
            </a:lvl9pPr>
          </a:lstStyle>
          <a:p>
            <a:endParaRPr/>
          </a:p>
        </p:txBody>
      </p:sp>
      <p:sp>
        <p:nvSpPr>
          <p:cNvPr id="215" name="Google Shape;215;p20"/>
          <p:cNvSpPr txBox="1">
            <a:spLocks noGrp="1"/>
          </p:cNvSpPr>
          <p:nvPr>
            <p:ph type="title" idx="6"/>
          </p:nvPr>
        </p:nvSpPr>
        <p:spPr>
          <a:xfrm>
            <a:off x="6897375" y="1130825"/>
            <a:ext cx="1529100" cy="300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rgbClr val="053B5C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rgbClr val="053B5C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rgbClr val="053B5C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rgbClr val="053B5C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rgbClr val="053B5C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rgbClr val="053B5C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rgbClr val="053B5C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rgbClr val="053B5C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rgbClr val="053B5C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ree Columns 3">
  <p:cSld name="CUSTOM_13">
    <p:bg>
      <p:bgPr>
        <a:solidFill>
          <a:schemeClr val="dk2"/>
        </a:solidFill>
        <a:effectLst/>
      </p:bgPr>
    </p:bg>
    <p:spTree>
      <p:nvGrpSpPr>
        <p:cNvPr id="1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p21"/>
          <p:cNvSpPr/>
          <p:nvPr/>
        </p:nvSpPr>
        <p:spPr>
          <a:xfrm flipH="1">
            <a:off x="3222649" y="1592997"/>
            <a:ext cx="5854826" cy="2933425"/>
          </a:xfrm>
          <a:custGeom>
            <a:avLst/>
            <a:gdLst/>
            <a:ahLst/>
            <a:cxnLst/>
            <a:rect l="l" t="t" r="r" b="b"/>
            <a:pathLst>
              <a:path w="225946" h="113205" extrusionOk="0">
                <a:moveTo>
                  <a:pt x="62499" y="1"/>
                </a:moveTo>
                <a:cubicBezTo>
                  <a:pt x="59883" y="1"/>
                  <a:pt x="57255" y="334"/>
                  <a:pt x="54710" y="1008"/>
                </a:cubicBezTo>
                <a:cubicBezTo>
                  <a:pt x="48019" y="2794"/>
                  <a:pt x="42649" y="6628"/>
                  <a:pt x="39791" y="11712"/>
                </a:cubicBezTo>
                <a:cubicBezTo>
                  <a:pt x="36672" y="17272"/>
                  <a:pt x="35588" y="24499"/>
                  <a:pt x="28540" y="28059"/>
                </a:cubicBezTo>
                <a:cubicBezTo>
                  <a:pt x="26790" y="28940"/>
                  <a:pt x="24873" y="29250"/>
                  <a:pt x="22908" y="29678"/>
                </a:cubicBezTo>
                <a:cubicBezTo>
                  <a:pt x="21075" y="30083"/>
                  <a:pt x="19539" y="30774"/>
                  <a:pt x="18229" y="31869"/>
                </a:cubicBezTo>
                <a:cubicBezTo>
                  <a:pt x="15634" y="34048"/>
                  <a:pt x="13788" y="36953"/>
                  <a:pt x="12371" y="39691"/>
                </a:cubicBezTo>
                <a:cubicBezTo>
                  <a:pt x="10811" y="42715"/>
                  <a:pt x="9811" y="45906"/>
                  <a:pt x="9407" y="49157"/>
                </a:cubicBezTo>
                <a:cubicBezTo>
                  <a:pt x="8978" y="52514"/>
                  <a:pt x="9526" y="55765"/>
                  <a:pt x="9799" y="59122"/>
                </a:cubicBezTo>
                <a:cubicBezTo>
                  <a:pt x="9942" y="60956"/>
                  <a:pt x="9907" y="62813"/>
                  <a:pt x="9145" y="64563"/>
                </a:cubicBezTo>
                <a:cubicBezTo>
                  <a:pt x="8454" y="66159"/>
                  <a:pt x="7156" y="67528"/>
                  <a:pt x="5858" y="68850"/>
                </a:cubicBezTo>
                <a:cubicBezTo>
                  <a:pt x="3608" y="71124"/>
                  <a:pt x="2644" y="74053"/>
                  <a:pt x="1739" y="76886"/>
                </a:cubicBezTo>
                <a:cubicBezTo>
                  <a:pt x="1" y="82375"/>
                  <a:pt x="822" y="87769"/>
                  <a:pt x="5025" y="92293"/>
                </a:cubicBezTo>
                <a:cubicBezTo>
                  <a:pt x="9359" y="96948"/>
                  <a:pt x="15860" y="100080"/>
                  <a:pt x="22753" y="101830"/>
                </a:cubicBezTo>
                <a:cubicBezTo>
                  <a:pt x="28327" y="103249"/>
                  <a:pt x="34155" y="103754"/>
                  <a:pt x="39991" y="103754"/>
                </a:cubicBezTo>
                <a:cubicBezTo>
                  <a:pt x="42970" y="103754"/>
                  <a:pt x="45950" y="103623"/>
                  <a:pt x="48900" y="103413"/>
                </a:cubicBezTo>
                <a:cubicBezTo>
                  <a:pt x="53579" y="103092"/>
                  <a:pt x="58222" y="102437"/>
                  <a:pt x="62913" y="102175"/>
                </a:cubicBezTo>
                <a:cubicBezTo>
                  <a:pt x="63658" y="102135"/>
                  <a:pt x="64397" y="102114"/>
                  <a:pt x="65129" y="102114"/>
                </a:cubicBezTo>
                <a:cubicBezTo>
                  <a:pt x="68914" y="102114"/>
                  <a:pt x="72542" y="102654"/>
                  <a:pt x="76153" y="103711"/>
                </a:cubicBezTo>
                <a:cubicBezTo>
                  <a:pt x="80213" y="104902"/>
                  <a:pt x="84083" y="106461"/>
                  <a:pt x="88166" y="107592"/>
                </a:cubicBezTo>
                <a:cubicBezTo>
                  <a:pt x="90798" y="108319"/>
                  <a:pt x="93500" y="108890"/>
                  <a:pt x="96227" y="109331"/>
                </a:cubicBezTo>
                <a:cubicBezTo>
                  <a:pt x="101001" y="110283"/>
                  <a:pt x="106085" y="110676"/>
                  <a:pt x="110574" y="111283"/>
                </a:cubicBezTo>
                <a:cubicBezTo>
                  <a:pt x="113741" y="111712"/>
                  <a:pt x="116765" y="112534"/>
                  <a:pt x="119908" y="113022"/>
                </a:cubicBezTo>
                <a:cubicBezTo>
                  <a:pt x="120759" y="113151"/>
                  <a:pt x="121581" y="113204"/>
                  <a:pt x="122390" y="113204"/>
                </a:cubicBezTo>
                <a:cubicBezTo>
                  <a:pt x="124492" y="113204"/>
                  <a:pt x="126501" y="112842"/>
                  <a:pt x="128660" y="112498"/>
                </a:cubicBezTo>
                <a:cubicBezTo>
                  <a:pt x="130320" y="112230"/>
                  <a:pt x="131984" y="112138"/>
                  <a:pt x="133653" y="112138"/>
                </a:cubicBezTo>
                <a:cubicBezTo>
                  <a:pt x="135321" y="112138"/>
                  <a:pt x="136994" y="112230"/>
                  <a:pt x="138673" y="112331"/>
                </a:cubicBezTo>
                <a:cubicBezTo>
                  <a:pt x="141764" y="112515"/>
                  <a:pt x="144846" y="112620"/>
                  <a:pt x="147945" y="112620"/>
                </a:cubicBezTo>
                <a:cubicBezTo>
                  <a:pt x="148259" y="112620"/>
                  <a:pt x="148574" y="112619"/>
                  <a:pt x="148888" y="112617"/>
                </a:cubicBezTo>
                <a:cubicBezTo>
                  <a:pt x="162152" y="112522"/>
                  <a:pt x="175273" y="110831"/>
                  <a:pt x="188488" y="110069"/>
                </a:cubicBezTo>
                <a:cubicBezTo>
                  <a:pt x="199526" y="109438"/>
                  <a:pt x="212682" y="110081"/>
                  <a:pt x="221040" y="103235"/>
                </a:cubicBezTo>
                <a:cubicBezTo>
                  <a:pt x="224219" y="100627"/>
                  <a:pt x="225946" y="97151"/>
                  <a:pt x="225350" y="93531"/>
                </a:cubicBezTo>
                <a:cubicBezTo>
                  <a:pt x="224803" y="90138"/>
                  <a:pt x="222243" y="87197"/>
                  <a:pt x="218087" y="86007"/>
                </a:cubicBezTo>
                <a:cubicBezTo>
                  <a:pt x="212908" y="84518"/>
                  <a:pt x="207181" y="85637"/>
                  <a:pt x="201943" y="84316"/>
                </a:cubicBezTo>
                <a:cubicBezTo>
                  <a:pt x="197144" y="83101"/>
                  <a:pt x="193418" y="80244"/>
                  <a:pt x="189429" y="77958"/>
                </a:cubicBezTo>
                <a:cubicBezTo>
                  <a:pt x="187453" y="76815"/>
                  <a:pt x="185357" y="75779"/>
                  <a:pt x="183047" y="75124"/>
                </a:cubicBezTo>
                <a:cubicBezTo>
                  <a:pt x="181018" y="74552"/>
                  <a:pt x="178881" y="74329"/>
                  <a:pt x="176737" y="74329"/>
                </a:cubicBezTo>
                <a:cubicBezTo>
                  <a:pt x="176026" y="74329"/>
                  <a:pt x="175314" y="74353"/>
                  <a:pt x="174606" y="74398"/>
                </a:cubicBezTo>
                <a:cubicBezTo>
                  <a:pt x="168947" y="74749"/>
                  <a:pt x="163483" y="76316"/>
                  <a:pt x="157786" y="76316"/>
                </a:cubicBezTo>
                <a:cubicBezTo>
                  <a:pt x="157682" y="76316"/>
                  <a:pt x="157577" y="76316"/>
                  <a:pt x="157473" y="76315"/>
                </a:cubicBezTo>
                <a:cubicBezTo>
                  <a:pt x="152663" y="76267"/>
                  <a:pt x="147317" y="75124"/>
                  <a:pt x="144816" y="71600"/>
                </a:cubicBezTo>
                <a:cubicBezTo>
                  <a:pt x="143388" y="69576"/>
                  <a:pt x="143149" y="67207"/>
                  <a:pt x="142661" y="64956"/>
                </a:cubicBezTo>
                <a:cubicBezTo>
                  <a:pt x="142245" y="62968"/>
                  <a:pt x="141518" y="61075"/>
                  <a:pt x="140209" y="59337"/>
                </a:cubicBezTo>
                <a:cubicBezTo>
                  <a:pt x="137863" y="56205"/>
                  <a:pt x="134089" y="53753"/>
                  <a:pt x="129743" y="52514"/>
                </a:cubicBezTo>
                <a:cubicBezTo>
                  <a:pt x="127656" y="51919"/>
                  <a:pt x="125480" y="51649"/>
                  <a:pt x="123261" y="51649"/>
                </a:cubicBezTo>
                <a:cubicBezTo>
                  <a:pt x="123037" y="51649"/>
                  <a:pt x="122812" y="51652"/>
                  <a:pt x="122587" y="51657"/>
                </a:cubicBezTo>
                <a:cubicBezTo>
                  <a:pt x="122123" y="51669"/>
                  <a:pt x="121659" y="51693"/>
                  <a:pt x="121182" y="51728"/>
                </a:cubicBezTo>
                <a:cubicBezTo>
                  <a:pt x="116479" y="50609"/>
                  <a:pt x="111503" y="50002"/>
                  <a:pt x="107121" y="48192"/>
                </a:cubicBezTo>
                <a:cubicBezTo>
                  <a:pt x="99501" y="45049"/>
                  <a:pt x="96298" y="38441"/>
                  <a:pt x="94560" y="32178"/>
                </a:cubicBezTo>
                <a:cubicBezTo>
                  <a:pt x="93584" y="28678"/>
                  <a:pt x="92929" y="25106"/>
                  <a:pt x="91726" y="21641"/>
                </a:cubicBezTo>
                <a:cubicBezTo>
                  <a:pt x="90810" y="19034"/>
                  <a:pt x="89548" y="16486"/>
                  <a:pt x="87952" y="14081"/>
                </a:cubicBezTo>
                <a:cubicBezTo>
                  <a:pt x="84809" y="9330"/>
                  <a:pt x="80237" y="4973"/>
                  <a:pt x="74200" y="2365"/>
                </a:cubicBezTo>
                <a:cubicBezTo>
                  <a:pt x="70558" y="797"/>
                  <a:pt x="66542" y="1"/>
                  <a:pt x="62499" y="1"/>
                </a:cubicBezTo>
                <a:close/>
              </a:path>
            </a:pathLst>
          </a:custGeom>
          <a:solidFill>
            <a:srgbClr val="FFFFFF">
              <a:alpha val="313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8" name="Google Shape;218;p21"/>
          <p:cNvSpPr/>
          <p:nvPr/>
        </p:nvSpPr>
        <p:spPr>
          <a:xfrm>
            <a:off x="70" y="850947"/>
            <a:ext cx="8179245" cy="4098021"/>
          </a:xfrm>
          <a:custGeom>
            <a:avLst/>
            <a:gdLst/>
            <a:ahLst/>
            <a:cxnLst/>
            <a:rect l="l" t="t" r="r" b="b"/>
            <a:pathLst>
              <a:path w="225946" h="113205" extrusionOk="0">
                <a:moveTo>
                  <a:pt x="62499" y="1"/>
                </a:moveTo>
                <a:cubicBezTo>
                  <a:pt x="59883" y="1"/>
                  <a:pt x="57255" y="334"/>
                  <a:pt x="54710" y="1008"/>
                </a:cubicBezTo>
                <a:cubicBezTo>
                  <a:pt x="48019" y="2794"/>
                  <a:pt x="42649" y="6628"/>
                  <a:pt x="39791" y="11712"/>
                </a:cubicBezTo>
                <a:cubicBezTo>
                  <a:pt x="36672" y="17272"/>
                  <a:pt x="35588" y="24499"/>
                  <a:pt x="28540" y="28059"/>
                </a:cubicBezTo>
                <a:cubicBezTo>
                  <a:pt x="26790" y="28940"/>
                  <a:pt x="24873" y="29250"/>
                  <a:pt x="22908" y="29678"/>
                </a:cubicBezTo>
                <a:cubicBezTo>
                  <a:pt x="21075" y="30083"/>
                  <a:pt x="19539" y="30774"/>
                  <a:pt x="18229" y="31869"/>
                </a:cubicBezTo>
                <a:cubicBezTo>
                  <a:pt x="15634" y="34048"/>
                  <a:pt x="13788" y="36953"/>
                  <a:pt x="12371" y="39691"/>
                </a:cubicBezTo>
                <a:cubicBezTo>
                  <a:pt x="10811" y="42715"/>
                  <a:pt x="9811" y="45906"/>
                  <a:pt x="9407" y="49157"/>
                </a:cubicBezTo>
                <a:cubicBezTo>
                  <a:pt x="8978" y="52514"/>
                  <a:pt x="9526" y="55765"/>
                  <a:pt x="9799" y="59122"/>
                </a:cubicBezTo>
                <a:cubicBezTo>
                  <a:pt x="9942" y="60956"/>
                  <a:pt x="9907" y="62813"/>
                  <a:pt x="9145" y="64563"/>
                </a:cubicBezTo>
                <a:cubicBezTo>
                  <a:pt x="8454" y="66159"/>
                  <a:pt x="7156" y="67528"/>
                  <a:pt x="5858" y="68850"/>
                </a:cubicBezTo>
                <a:cubicBezTo>
                  <a:pt x="3608" y="71124"/>
                  <a:pt x="2644" y="74053"/>
                  <a:pt x="1739" y="76886"/>
                </a:cubicBezTo>
                <a:cubicBezTo>
                  <a:pt x="1" y="82375"/>
                  <a:pt x="822" y="87769"/>
                  <a:pt x="5025" y="92293"/>
                </a:cubicBezTo>
                <a:cubicBezTo>
                  <a:pt x="9359" y="96948"/>
                  <a:pt x="15860" y="100080"/>
                  <a:pt x="22753" y="101830"/>
                </a:cubicBezTo>
                <a:cubicBezTo>
                  <a:pt x="28327" y="103249"/>
                  <a:pt x="34155" y="103754"/>
                  <a:pt x="39991" y="103754"/>
                </a:cubicBezTo>
                <a:cubicBezTo>
                  <a:pt x="42970" y="103754"/>
                  <a:pt x="45950" y="103623"/>
                  <a:pt x="48900" y="103413"/>
                </a:cubicBezTo>
                <a:cubicBezTo>
                  <a:pt x="53579" y="103092"/>
                  <a:pt x="58222" y="102437"/>
                  <a:pt x="62913" y="102175"/>
                </a:cubicBezTo>
                <a:cubicBezTo>
                  <a:pt x="63658" y="102135"/>
                  <a:pt x="64397" y="102114"/>
                  <a:pt x="65129" y="102114"/>
                </a:cubicBezTo>
                <a:cubicBezTo>
                  <a:pt x="68914" y="102114"/>
                  <a:pt x="72542" y="102654"/>
                  <a:pt x="76153" y="103711"/>
                </a:cubicBezTo>
                <a:cubicBezTo>
                  <a:pt x="80213" y="104902"/>
                  <a:pt x="84083" y="106461"/>
                  <a:pt x="88166" y="107592"/>
                </a:cubicBezTo>
                <a:cubicBezTo>
                  <a:pt x="90798" y="108319"/>
                  <a:pt x="93500" y="108890"/>
                  <a:pt x="96227" y="109331"/>
                </a:cubicBezTo>
                <a:cubicBezTo>
                  <a:pt x="101001" y="110283"/>
                  <a:pt x="106085" y="110676"/>
                  <a:pt x="110574" y="111283"/>
                </a:cubicBezTo>
                <a:cubicBezTo>
                  <a:pt x="113741" y="111712"/>
                  <a:pt x="116765" y="112534"/>
                  <a:pt x="119908" y="113022"/>
                </a:cubicBezTo>
                <a:cubicBezTo>
                  <a:pt x="120759" y="113151"/>
                  <a:pt x="121581" y="113204"/>
                  <a:pt x="122390" y="113204"/>
                </a:cubicBezTo>
                <a:cubicBezTo>
                  <a:pt x="124492" y="113204"/>
                  <a:pt x="126501" y="112842"/>
                  <a:pt x="128660" y="112498"/>
                </a:cubicBezTo>
                <a:cubicBezTo>
                  <a:pt x="130320" y="112230"/>
                  <a:pt x="131984" y="112138"/>
                  <a:pt x="133653" y="112138"/>
                </a:cubicBezTo>
                <a:cubicBezTo>
                  <a:pt x="135321" y="112138"/>
                  <a:pt x="136994" y="112230"/>
                  <a:pt x="138673" y="112331"/>
                </a:cubicBezTo>
                <a:cubicBezTo>
                  <a:pt x="141764" y="112515"/>
                  <a:pt x="144846" y="112620"/>
                  <a:pt x="147945" y="112620"/>
                </a:cubicBezTo>
                <a:cubicBezTo>
                  <a:pt x="148259" y="112620"/>
                  <a:pt x="148574" y="112619"/>
                  <a:pt x="148888" y="112617"/>
                </a:cubicBezTo>
                <a:cubicBezTo>
                  <a:pt x="162152" y="112522"/>
                  <a:pt x="175273" y="110831"/>
                  <a:pt x="188488" y="110069"/>
                </a:cubicBezTo>
                <a:cubicBezTo>
                  <a:pt x="199526" y="109438"/>
                  <a:pt x="212682" y="110081"/>
                  <a:pt x="221040" y="103235"/>
                </a:cubicBezTo>
                <a:cubicBezTo>
                  <a:pt x="224219" y="100627"/>
                  <a:pt x="225946" y="97151"/>
                  <a:pt x="225350" y="93531"/>
                </a:cubicBezTo>
                <a:cubicBezTo>
                  <a:pt x="224803" y="90138"/>
                  <a:pt x="222243" y="87197"/>
                  <a:pt x="218087" y="86007"/>
                </a:cubicBezTo>
                <a:cubicBezTo>
                  <a:pt x="212908" y="84518"/>
                  <a:pt x="207181" y="85637"/>
                  <a:pt x="201943" y="84316"/>
                </a:cubicBezTo>
                <a:cubicBezTo>
                  <a:pt x="197144" y="83101"/>
                  <a:pt x="193418" y="80244"/>
                  <a:pt x="189429" y="77958"/>
                </a:cubicBezTo>
                <a:cubicBezTo>
                  <a:pt x="187453" y="76815"/>
                  <a:pt x="185357" y="75779"/>
                  <a:pt x="183047" y="75124"/>
                </a:cubicBezTo>
                <a:cubicBezTo>
                  <a:pt x="181018" y="74552"/>
                  <a:pt x="178881" y="74329"/>
                  <a:pt x="176737" y="74329"/>
                </a:cubicBezTo>
                <a:cubicBezTo>
                  <a:pt x="176026" y="74329"/>
                  <a:pt x="175314" y="74353"/>
                  <a:pt x="174606" y="74398"/>
                </a:cubicBezTo>
                <a:cubicBezTo>
                  <a:pt x="168947" y="74749"/>
                  <a:pt x="163483" y="76316"/>
                  <a:pt x="157786" y="76316"/>
                </a:cubicBezTo>
                <a:cubicBezTo>
                  <a:pt x="157682" y="76316"/>
                  <a:pt x="157577" y="76316"/>
                  <a:pt x="157473" y="76315"/>
                </a:cubicBezTo>
                <a:cubicBezTo>
                  <a:pt x="152663" y="76267"/>
                  <a:pt x="147317" y="75124"/>
                  <a:pt x="144816" y="71600"/>
                </a:cubicBezTo>
                <a:cubicBezTo>
                  <a:pt x="143388" y="69576"/>
                  <a:pt x="143149" y="67207"/>
                  <a:pt x="142661" y="64956"/>
                </a:cubicBezTo>
                <a:cubicBezTo>
                  <a:pt x="142245" y="62968"/>
                  <a:pt x="141518" y="61075"/>
                  <a:pt x="140209" y="59337"/>
                </a:cubicBezTo>
                <a:cubicBezTo>
                  <a:pt x="137863" y="56205"/>
                  <a:pt x="134089" y="53753"/>
                  <a:pt x="129743" y="52514"/>
                </a:cubicBezTo>
                <a:cubicBezTo>
                  <a:pt x="127656" y="51919"/>
                  <a:pt x="125480" y="51649"/>
                  <a:pt x="123261" y="51649"/>
                </a:cubicBezTo>
                <a:cubicBezTo>
                  <a:pt x="123037" y="51649"/>
                  <a:pt x="122812" y="51652"/>
                  <a:pt x="122587" y="51657"/>
                </a:cubicBezTo>
                <a:cubicBezTo>
                  <a:pt x="122123" y="51669"/>
                  <a:pt x="121659" y="51693"/>
                  <a:pt x="121182" y="51728"/>
                </a:cubicBezTo>
                <a:cubicBezTo>
                  <a:pt x="116479" y="50609"/>
                  <a:pt x="111503" y="50002"/>
                  <a:pt x="107121" y="48192"/>
                </a:cubicBezTo>
                <a:cubicBezTo>
                  <a:pt x="99501" y="45049"/>
                  <a:pt x="96298" y="38441"/>
                  <a:pt x="94560" y="32178"/>
                </a:cubicBezTo>
                <a:cubicBezTo>
                  <a:pt x="93584" y="28678"/>
                  <a:pt x="92929" y="25106"/>
                  <a:pt x="91726" y="21641"/>
                </a:cubicBezTo>
                <a:cubicBezTo>
                  <a:pt x="90810" y="19034"/>
                  <a:pt x="89548" y="16486"/>
                  <a:pt x="87952" y="14081"/>
                </a:cubicBezTo>
                <a:cubicBezTo>
                  <a:pt x="84809" y="9330"/>
                  <a:pt x="80237" y="4973"/>
                  <a:pt x="74200" y="2365"/>
                </a:cubicBezTo>
                <a:cubicBezTo>
                  <a:pt x="70558" y="797"/>
                  <a:pt x="66542" y="1"/>
                  <a:pt x="62499" y="1"/>
                </a:cubicBezTo>
                <a:close/>
              </a:path>
            </a:pathLst>
          </a:custGeom>
          <a:solidFill>
            <a:srgbClr val="FFFFFF">
              <a:alpha val="4469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9" name="Google Shape;219;p21"/>
          <p:cNvSpPr/>
          <p:nvPr/>
        </p:nvSpPr>
        <p:spPr>
          <a:xfrm>
            <a:off x="82" y="3040134"/>
            <a:ext cx="9143830" cy="2103365"/>
          </a:xfrm>
          <a:custGeom>
            <a:avLst/>
            <a:gdLst/>
            <a:ahLst/>
            <a:cxnLst/>
            <a:rect l="l" t="t" r="r" b="b"/>
            <a:pathLst>
              <a:path w="252592" h="58104" extrusionOk="0">
                <a:moveTo>
                  <a:pt x="23957" y="0"/>
                </a:moveTo>
                <a:cubicBezTo>
                  <a:pt x="15373" y="0"/>
                  <a:pt x="7336" y="1024"/>
                  <a:pt x="0" y="3430"/>
                </a:cubicBezTo>
                <a:lnTo>
                  <a:pt x="0" y="17206"/>
                </a:lnTo>
                <a:lnTo>
                  <a:pt x="0" y="40352"/>
                </a:lnTo>
                <a:lnTo>
                  <a:pt x="0" y="58104"/>
                </a:lnTo>
                <a:lnTo>
                  <a:pt x="148650" y="58104"/>
                </a:lnTo>
                <a:cubicBezTo>
                  <a:pt x="147757" y="57997"/>
                  <a:pt x="146769" y="57818"/>
                  <a:pt x="145721" y="57568"/>
                </a:cubicBezTo>
                <a:lnTo>
                  <a:pt x="145721" y="57568"/>
                </a:lnTo>
                <a:lnTo>
                  <a:pt x="148650" y="58104"/>
                </a:lnTo>
                <a:lnTo>
                  <a:pt x="252592" y="58104"/>
                </a:lnTo>
                <a:lnTo>
                  <a:pt x="252592" y="16777"/>
                </a:lnTo>
                <a:cubicBezTo>
                  <a:pt x="236294" y="29080"/>
                  <a:pt x="217132" y="33582"/>
                  <a:pt x="196520" y="33582"/>
                </a:cubicBezTo>
                <a:cubicBezTo>
                  <a:pt x="140227" y="33582"/>
                  <a:pt x="73113" y="0"/>
                  <a:pt x="23957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0;p21"/>
          <p:cNvSpPr txBox="1">
            <a:spLocks noGrp="1"/>
          </p:cNvSpPr>
          <p:nvPr>
            <p:ph type="title"/>
          </p:nvPr>
        </p:nvSpPr>
        <p:spPr>
          <a:xfrm>
            <a:off x="717525" y="552990"/>
            <a:ext cx="77088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221" name="Google Shape;221;p21"/>
          <p:cNvSpPr txBox="1">
            <a:spLocks noGrp="1"/>
          </p:cNvSpPr>
          <p:nvPr>
            <p:ph type="subTitle" idx="1"/>
          </p:nvPr>
        </p:nvSpPr>
        <p:spPr>
          <a:xfrm>
            <a:off x="1162550" y="2509075"/>
            <a:ext cx="1984800" cy="1151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53B5C"/>
                </a:solidFill>
              </a:defRPr>
            </a:lvl1pPr>
            <a:lvl2pPr lvl="1" algn="ctr" rtl="0"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rgbClr val="053B5C"/>
                </a:solidFill>
              </a:defRPr>
            </a:lvl2pPr>
            <a:lvl3pPr lvl="2" algn="ctr" rtl="0"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rgbClr val="053B5C"/>
                </a:solidFill>
              </a:defRPr>
            </a:lvl3pPr>
            <a:lvl4pPr lvl="3" algn="ctr" rtl="0"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rgbClr val="053B5C"/>
                </a:solidFill>
              </a:defRPr>
            </a:lvl4pPr>
            <a:lvl5pPr lvl="4" algn="ctr" rtl="0"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rgbClr val="053B5C"/>
                </a:solidFill>
              </a:defRPr>
            </a:lvl5pPr>
            <a:lvl6pPr lvl="5" algn="ctr" rtl="0"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rgbClr val="053B5C"/>
                </a:solidFill>
              </a:defRPr>
            </a:lvl6pPr>
            <a:lvl7pPr lvl="6" algn="ctr" rtl="0"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rgbClr val="053B5C"/>
                </a:solidFill>
              </a:defRPr>
            </a:lvl7pPr>
            <a:lvl8pPr lvl="7" algn="ctr" rtl="0"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rgbClr val="053B5C"/>
                </a:solidFill>
              </a:defRPr>
            </a:lvl8pPr>
            <a:lvl9pPr lvl="8" algn="ctr" rtl="0">
              <a:spcBef>
                <a:spcPts val="1600"/>
              </a:spcBef>
              <a:spcAft>
                <a:spcPts val="1600"/>
              </a:spcAft>
              <a:buNone/>
              <a:defRPr>
                <a:solidFill>
                  <a:srgbClr val="053B5C"/>
                </a:solidFill>
              </a:defRPr>
            </a:lvl9pPr>
          </a:lstStyle>
          <a:p>
            <a:endParaRPr/>
          </a:p>
        </p:txBody>
      </p:sp>
      <p:sp>
        <p:nvSpPr>
          <p:cNvPr id="222" name="Google Shape;222;p21"/>
          <p:cNvSpPr txBox="1">
            <a:spLocks noGrp="1"/>
          </p:cNvSpPr>
          <p:nvPr>
            <p:ph type="title" idx="2"/>
          </p:nvPr>
        </p:nvSpPr>
        <p:spPr>
          <a:xfrm>
            <a:off x="1162538" y="3737250"/>
            <a:ext cx="1984800" cy="49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rgbClr val="053B5C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rgbClr val="053B5C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rgbClr val="053B5C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rgbClr val="053B5C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rgbClr val="053B5C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rgbClr val="053B5C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rgbClr val="053B5C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rgbClr val="053B5C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rgbClr val="053B5C"/>
                </a:solidFill>
              </a:defRPr>
            </a:lvl9pPr>
          </a:lstStyle>
          <a:p>
            <a:endParaRPr/>
          </a:p>
        </p:txBody>
      </p:sp>
      <p:sp>
        <p:nvSpPr>
          <p:cNvPr id="223" name="Google Shape;223;p21"/>
          <p:cNvSpPr txBox="1">
            <a:spLocks noGrp="1"/>
          </p:cNvSpPr>
          <p:nvPr>
            <p:ph type="subTitle" idx="3"/>
          </p:nvPr>
        </p:nvSpPr>
        <p:spPr>
          <a:xfrm>
            <a:off x="3579600" y="2509075"/>
            <a:ext cx="1984800" cy="1151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53B5C"/>
                </a:solidFill>
              </a:defRPr>
            </a:lvl1pPr>
            <a:lvl2pPr lvl="1" algn="ctr" rtl="0"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rgbClr val="053B5C"/>
                </a:solidFill>
              </a:defRPr>
            </a:lvl2pPr>
            <a:lvl3pPr lvl="2" algn="ctr" rtl="0"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rgbClr val="053B5C"/>
                </a:solidFill>
              </a:defRPr>
            </a:lvl3pPr>
            <a:lvl4pPr lvl="3" algn="ctr" rtl="0"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rgbClr val="053B5C"/>
                </a:solidFill>
              </a:defRPr>
            </a:lvl4pPr>
            <a:lvl5pPr lvl="4" algn="ctr" rtl="0"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rgbClr val="053B5C"/>
                </a:solidFill>
              </a:defRPr>
            </a:lvl5pPr>
            <a:lvl6pPr lvl="5" algn="ctr" rtl="0"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rgbClr val="053B5C"/>
                </a:solidFill>
              </a:defRPr>
            </a:lvl6pPr>
            <a:lvl7pPr lvl="6" algn="ctr" rtl="0"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rgbClr val="053B5C"/>
                </a:solidFill>
              </a:defRPr>
            </a:lvl7pPr>
            <a:lvl8pPr lvl="7" algn="ctr" rtl="0"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rgbClr val="053B5C"/>
                </a:solidFill>
              </a:defRPr>
            </a:lvl8pPr>
            <a:lvl9pPr lvl="8" algn="ctr" rtl="0">
              <a:spcBef>
                <a:spcPts val="1600"/>
              </a:spcBef>
              <a:spcAft>
                <a:spcPts val="1600"/>
              </a:spcAft>
              <a:buNone/>
              <a:defRPr>
                <a:solidFill>
                  <a:srgbClr val="053B5C"/>
                </a:solidFill>
              </a:defRPr>
            </a:lvl9pPr>
          </a:lstStyle>
          <a:p>
            <a:endParaRPr/>
          </a:p>
        </p:txBody>
      </p:sp>
      <p:sp>
        <p:nvSpPr>
          <p:cNvPr id="224" name="Google Shape;224;p21"/>
          <p:cNvSpPr txBox="1">
            <a:spLocks noGrp="1"/>
          </p:cNvSpPr>
          <p:nvPr>
            <p:ph type="title" idx="4"/>
          </p:nvPr>
        </p:nvSpPr>
        <p:spPr>
          <a:xfrm>
            <a:off x="3579588" y="3737250"/>
            <a:ext cx="1984800" cy="49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rgbClr val="053B5C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rgbClr val="053B5C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rgbClr val="053B5C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rgbClr val="053B5C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rgbClr val="053B5C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rgbClr val="053B5C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rgbClr val="053B5C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rgbClr val="053B5C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rgbClr val="053B5C"/>
                </a:solidFill>
              </a:defRPr>
            </a:lvl9pPr>
          </a:lstStyle>
          <a:p>
            <a:endParaRPr/>
          </a:p>
        </p:txBody>
      </p:sp>
      <p:sp>
        <p:nvSpPr>
          <p:cNvPr id="225" name="Google Shape;225;p21"/>
          <p:cNvSpPr txBox="1">
            <a:spLocks noGrp="1"/>
          </p:cNvSpPr>
          <p:nvPr>
            <p:ph type="subTitle" idx="5"/>
          </p:nvPr>
        </p:nvSpPr>
        <p:spPr>
          <a:xfrm>
            <a:off x="5996650" y="2509075"/>
            <a:ext cx="1984800" cy="1151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53B5C"/>
                </a:solidFill>
              </a:defRPr>
            </a:lvl1pPr>
            <a:lvl2pPr lvl="1" algn="ctr" rtl="0"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rgbClr val="053B5C"/>
                </a:solidFill>
              </a:defRPr>
            </a:lvl2pPr>
            <a:lvl3pPr lvl="2" algn="ctr" rtl="0"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rgbClr val="053B5C"/>
                </a:solidFill>
              </a:defRPr>
            </a:lvl3pPr>
            <a:lvl4pPr lvl="3" algn="ctr" rtl="0"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rgbClr val="053B5C"/>
                </a:solidFill>
              </a:defRPr>
            </a:lvl4pPr>
            <a:lvl5pPr lvl="4" algn="ctr" rtl="0"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rgbClr val="053B5C"/>
                </a:solidFill>
              </a:defRPr>
            </a:lvl5pPr>
            <a:lvl6pPr lvl="5" algn="ctr" rtl="0"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rgbClr val="053B5C"/>
                </a:solidFill>
              </a:defRPr>
            </a:lvl6pPr>
            <a:lvl7pPr lvl="6" algn="ctr" rtl="0"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rgbClr val="053B5C"/>
                </a:solidFill>
              </a:defRPr>
            </a:lvl7pPr>
            <a:lvl8pPr lvl="7" algn="ctr" rtl="0"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rgbClr val="053B5C"/>
                </a:solidFill>
              </a:defRPr>
            </a:lvl8pPr>
            <a:lvl9pPr lvl="8" algn="ctr" rtl="0">
              <a:spcBef>
                <a:spcPts val="1600"/>
              </a:spcBef>
              <a:spcAft>
                <a:spcPts val="1600"/>
              </a:spcAft>
              <a:buNone/>
              <a:defRPr>
                <a:solidFill>
                  <a:srgbClr val="053B5C"/>
                </a:solidFill>
              </a:defRPr>
            </a:lvl9pPr>
          </a:lstStyle>
          <a:p>
            <a:endParaRPr/>
          </a:p>
        </p:txBody>
      </p:sp>
      <p:sp>
        <p:nvSpPr>
          <p:cNvPr id="226" name="Google Shape;226;p21"/>
          <p:cNvSpPr txBox="1">
            <a:spLocks noGrp="1"/>
          </p:cNvSpPr>
          <p:nvPr>
            <p:ph type="title" idx="6"/>
          </p:nvPr>
        </p:nvSpPr>
        <p:spPr>
          <a:xfrm>
            <a:off x="5996638" y="3737250"/>
            <a:ext cx="1984800" cy="49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rgbClr val="053B5C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rgbClr val="053B5C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rgbClr val="053B5C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rgbClr val="053B5C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rgbClr val="053B5C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rgbClr val="053B5C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rgbClr val="053B5C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rgbClr val="053B5C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rgbClr val="053B5C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ly Title 1">
  <p:cSld name="CUSTOM_7">
    <p:bg>
      <p:bgPr>
        <a:solidFill>
          <a:schemeClr val="dk2"/>
        </a:solidFill>
        <a:effectLst/>
      </p:bgPr>
    </p:bg>
    <p:spTree>
      <p:nvGrpSpPr>
        <p:cNvPr id="1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p22"/>
          <p:cNvSpPr txBox="1">
            <a:spLocks noGrp="1"/>
          </p:cNvSpPr>
          <p:nvPr>
            <p:ph type="title"/>
          </p:nvPr>
        </p:nvSpPr>
        <p:spPr>
          <a:xfrm>
            <a:off x="717525" y="552990"/>
            <a:ext cx="77088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grpSp>
        <p:nvGrpSpPr>
          <p:cNvPr id="229" name="Google Shape;229;p22"/>
          <p:cNvGrpSpPr/>
          <p:nvPr/>
        </p:nvGrpSpPr>
        <p:grpSpPr>
          <a:xfrm>
            <a:off x="5496559" y="4259725"/>
            <a:ext cx="3647441" cy="883785"/>
            <a:chOff x="5496559" y="4280025"/>
            <a:chExt cx="3647441" cy="883785"/>
          </a:xfrm>
        </p:grpSpPr>
        <p:sp>
          <p:nvSpPr>
            <p:cNvPr id="230" name="Google Shape;230;p22"/>
            <p:cNvSpPr/>
            <p:nvPr/>
          </p:nvSpPr>
          <p:spPr>
            <a:xfrm flipH="1">
              <a:off x="7110116" y="4280025"/>
              <a:ext cx="2033884" cy="883785"/>
            </a:xfrm>
            <a:custGeom>
              <a:avLst/>
              <a:gdLst/>
              <a:ahLst/>
              <a:cxnLst/>
              <a:rect l="l" t="t" r="r" b="b"/>
              <a:pathLst>
                <a:path w="75058" h="32615" extrusionOk="0">
                  <a:moveTo>
                    <a:pt x="26971" y="1"/>
                  </a:moveTo>
                  <a:cubicBezTo>
                    <a:pt x="16792" y="1"/>
                    <a:pt x="7040" y="5763"/>
                    <a:pt x="2429" y="15589"/>
                  </a:cubicBezTo>
                  <a:cubicBezTo>
                    <a:pt x="2382" y="15684"/>
                    <a:pt x="2358" y="15779"/>
                    <a:pt x="2310" y="15875"/>
                  </a:cubicBezTo>
                  <a:cubicBezTo>
                    <a:pt x="1453" y="16946"/>
                    <a:pt x="679" y="18065"/>
                    <a:pt x="0" y="19244"/>
                  </a:cubicBezTo>
                  <a:lnTo>
                    <a:pt x="0" y="32615"/>
                  </a:lnTo>
                  <a:lnTo>
                    <a:pt x="75057" y="32615"/>
                  </a:lnTo>
                  <a:cubicBezTo>
                    <a:pt x="73819" y="28007"/>
                    <a:pt x="70640" y="23959"/>
                    <a:pt x="65985" y="21768"/>
                  </a:cubicBezTo>
                  <a:cubicBezTo>
                    <a:pt x="63680" y="20692"/>
                    <a:pt x="61256" y="20183"/>
                    <a:pt x="58871" y="20183"/>
                  </a:cubicBezTo>
                  <a:cubicBezTo>
                    <a:pt x="56981" y="20183"/>
                    <a:pt x="55116" y="20503"/>
                    <a:pt x="53352" y="21113"/>
                  </a:cubicBezTo>
                  <a:cubicBezTo>
                    <a:pt x="51566" y="13255"/>
                    <a:pt x="46328" y="6266"/>
                    <a:pt x="38470" y="2575"/>
                  </a:cubicBezTo>
                  <a:cubicBezTo>
                    <a:pt x="34746" y="828"/>
                    <a:pt x="30828" y="1"/>
                    <a:pt x="26971" y="1"/>
                  </a:cubicBezTo>
                  <a:close/>
                </a:path>
              </a:pathLst>
            </a:custGeom>
            <a:solidFill>
              <a:srgbClr val="FFFFFF">
                <a:alpha val="446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231;p22"/>
            <p:cNvSpPr/>
            <p:nvPr/>
          </p:nvSpPr>
          <p:spPr>
            <a:xfrm>
              <a:off x="5496559" y="4663290"/>
              <a:ext cx="1937483" cy="500521"/>
            </a:xfrm>
            <a:custGeom>
              <a:avLst/>
              <a:gdLst/>
              <a:ahLst/>
              <a:cxnLst/>
              <a:rect l="l" t="t" r="r" b="b"/>
              <a:pathLst>
                <a:path w="59984" h="15496" extrusionOk="0">
                  <a:moveTo>
                    <a:pt x="8620" y="0"/>
                  </a:moveTo>
                  <a:cubicBezTo>
                    <a:pt x="6622" y="0"/>
                    <a:pt x="4637" y="834"/>
                    <a:pt x="3227" y="2459"/>
                  </a:cubicBezTo>
                  <a:cubicBezTo>
                    <a:pt x="988" y="5042"/>
                    <a:pt x="941" y="8769"/>
                    <a:pt x="2893" y="11400"/>
                  </a:cubicBezTo>
                  <a:cubicBezTo>
                    <a:pt x="2608" y="11662"/>
                    <a:pt x="2334" y="11948"/>
                    <a:pt x="2072" y="12245"/>
                  </a:cubicBezTo>
                  <a:cubicBezTo>
                    <a:pt x="1203" y="13246"/>
                    <a:pt x="512" y="14341"/>
                    <a:pt x="0" y="15496"/>
                  </a:cubicBezTo>
                  <a:lnTo>
                    <a:pt x="59984" y="15496"/>
                  </a:lnTo>
                  <a:cubicBezTo>
                    <a:pt x="58853" y="11960"/>
                    <a:pt x="56781" y="8685"/>
                    <a:pt x="53769" y="6066"/>
                  </a:cubicBezTo>
                  <a:cubicBezTo>
                    <a:pt x="49777" y="2603"/>
                    <a:pt x="44856" y="905"/>
                    <a:pt x="39958" y="905"/>
                  </a:cubicBezTo>
                  <a:cubicBezTo>
                    <a:pt x="34060" y="905"/>
                    <a:pt x="28196" y="3367"/>
                    <a:pt x="24027" y="8174"/>
                  </a:cubicBezTo>
                  <a:cubicBezTo>
                    <a:pt x="23967" y="8233"/>
                    <a:pt x="23932" y="8304"/>
                    <a:pt x="23872" y="8364"/>
                  </a:cubicBezTo>
                  <a:cubicBezTo>
                    <a:pt x="22789" y="9138"/>
                    <a:pt x="21777" y="9995"/>
                    <a:pt x="20860" y="10960"/>
                  </a:cubicBezTo>
                  <a:cubicBezTo>
                    <a:pt x="20848" y="10948"/>
                    <a:pt x="20836" y="10936"/>
                    <a:pt x="20824" y="10924"/>
                  </a:cubicBezTo>
                  <a:cubicBezTo>
                    <a:pt x="19288" y="9578"/>
                    <a:pt x="17526" y="8674"/>
                    <a:pt x="15681" y="8162"/>
                  </a:cubicBezTo>
                  <a:cubicBezTo>
                    <a:pt x="16014" y="5840"/>
                    <a:pt x="15216" y="3399"/>
                    <a:pt x="13311" y="1756"/>
                  </a:cubicBezTo>
                  <a:cubicBezTo>
                    <a:pt x="11954" y="577"/>
                    <a:pt x="10283" y="0"/>
                    <a:pt x="8620" y="0"/>
                  </a:cubicBezTo>
                  <a:close/>
                </a:path>
              </a:pathLst>
            </a:custGeom>
            <a:solidFill>
              <a:srgbClr val="FFFFFF">
                <a:alpha val="446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lumns 1">
  <p:cSld name="CUSTOM_4">
    <p:spTree>
      <p:nvGrpSpPr>
        <p:cNvPr id="1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3" name="Google Shape;233;p23"/>
          <p:cNvGrpSpPr/>
          <p:nvPr/>
        </p:nvGrpSpPr>
        <p:grpSpPr>
          <a:xfrm rot="-199848">
            <a:off x="7416046" y="3853117"/>
            <a:ext cx="581719" cy="921601"/>
            <a:chOff x="-1904298" y="1056455"/>
            <a:chExt cx="581725" cy="921611"/>
          </a:xfrm>
        </p:grpSpPr>
        <p:sp>
          <p:nvSpPr>
            <p:cNvPr id="234" name="Google Shape;234;p23"/>
            <p:cNvSpPr/>
            <p:nvPr/>
          </p:nvSpPr>
          <p:spPr>
            <a:xfrm>
              <a:off x="-1904298" y="1056455"/>
              <a:ext cx="581725" cy="887132"/>
            </a:xfrm>
            <a:custGeom>
              <a:avLst/>
              <a:gdLst/>
              <a:ahLst/>
              <a:cxnLst/>
              <a:rect l="l" t="t" r="r" b="b"/>
              <a:pathLst>
                <a:path w="38196" h="58249" extrusionOk="0">
                  <a:moveTo>
                    <a:pt x="34903" y="0"/>
                  </a:moveTo>
                  <a:cubicBezTo>
                    <a:pt x="34867" y="0"/>
                    <a:pt x="34830" y="5"/>
                    <a:pt x="34790" y="15"/>
                  </a:cubicBezTo>
                  <a:cubicBezTo>
                    <a:pt x="28206" y="1801"/>
                    <a:pt x="22396" y="5385"/>
                    <a:pt x="17002" y="9468"/>
                  </a:cubicBezTo>
                  <a:cubicBezTo>
                    <a:pt x="11918" y="13326"/>
                    <a:pt x="6870" y="17434"/>
                    <a:pt x="3929" y="23232"/>
                  </a:cubicBezTo>
                  <a:cubicBezTo>
                    <a:pt x="1143" y="28733"/>
                    <a:pt x="179" y="34983"/>
                    <a:pt x="83" y="41103"/>
                  </a:cubicBezTo>
                  <a:cubicBezTo>
                    <a:pt x="0" y="46771"/>
                    <a:pt x="310" y="52998"/>
                    <a:pt x="4120" y="57534"/>
                  </a:cubicBezTo>
                  <a:cubicBezTo>
                    <a:pt x="4191" y="57635"/>
                    <a:pt x="4287" y="57668"/>
                    <a:pt x="4373" y="57668"/>
                  </a:cubicBezTo>
                  <a:cubicBezTo>
                    <a:pt x="4388" y="57668"/>
                    <a:pt x="4403" y="57667"/>
                    <a:pt x="4417" y="57665"/>
                  </a:cubicBezTo>
                  <a:lnTo>
                    <a:pt x="4417" y="57665"/>
                  </a:lnTo>
                  <a:cubicBezTo>
                    <a:pt x="4322" y="57903"/>
                    <a:pt x="4429" y="58248"/>
                    <a:pt x="4774" y="58248"/>
                  </a:cubicBezTo>
                  <a:cubicBezTo>
                    <a:pt x="16324" y="58213"/>
                    <a:pt x="26372" y="48259"/>
                    <a:pt x="31444" y="38674"/>
                  </a:cubicBezTo>
                  <a:cubicBezTo>
                    <a:pt x="37648" y="26983"/>
                    <a:pt x="38195" y="13278"/>
                    <a:pt x="35874" y="467"/>
                  </a:cubicBezTo>
                  <a:cubicBezTo>
                    <a:pt x="35836" y="265"/>
                    <a:pt x="35686" y="176"/>
                    <a:pt x="35526" y="176"/>
                  </a:cubicBezTo>
                  <a:cubicBezTo>
                    <a:pt x="35432" y="176"/>
                    <a:pt x="35334" y="207"/>
                    <a:pt x="35254" y="265"/>
                  </a:cubicBezTo>
                  <a:cubicBezTo>
                    <a:pt x="35205" y="116"/>
                    <a:pt x="35081" y="0"/>
                    <a:pt x="34903" y="0"/>
                  </a:cubicBezTo>
                  <a:close/>
                </a:path>
              </a:pathLst>
            </a:custGeom>
            <a:solidFill>
              <a:srgbClr val="5AD19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235;p23"/>
            <p:cNvSpPr/>
            <p:nvPr/>
          </p:nvSpPr>
          <p:spPr>
            <a:xfrm>
              <a:off x="-1862965" y="1216748"/>
              <a:ext cx="442995" cy="761317"/>
            </a:xfrm>
            <a:custGeom>
              <a:avLst/>
              <a:gdLst/>
              <a:ahLst/>
              <a:cxnLst/>
              <a:rect l="l" t="t" r="r" b="b"/>
              <a:pathLst>
                <a:path w="29087" h="49988" extrusionOk="0">
                  <a:moveTo>
                    <a:pt x="21381" y="0"/>
                  </a:moveTo>
                  <a:cubicBezTo>
                    <a:pt x="21179" y="0"/>
                    <a:pt x="20962" y="128"/>
                    <a:pt x="20932" y="384"/>
                  </a:cubicBezTo>
                  <a:cubicBezTo>
                    <a:pt x="20491" y="4468"/>
                    <a:pt x="20277" y="13386"/>
                    <a:pt x="20325" y="13540"/>
                  </a:cubicBezTo>
                  <a:cubicBezTo>
                    <a:pt x="17836" y="17624"/>
                    <a:pt x="15348" y="21696"/>
                    <a:pt x="12871" y="25780"/>
                  </a:cubicBezTo>
                  <a:cubicBezTo>
                    <a:pt x="12657" y="26137"/>
                    <a:pt x="12443" y="26494"/>
                    <a:pt x="12228" y="26852"/>
                  </a:cubicBezTo>
                  <a:cubicBezTo>
                    <a:pt x="10454" y="22565"/>
                    <a:pt x="9609" y="18065"/>
                    <a:pt x="9728" y="13433"/>
                  </a:cubicBezTo>
                  <a:cubicBezTo>
                    <a:pt x="9740" y="13171"/>
                    <a:pt x="9544" y="13040"/>
                    <a:pt x="9343" y="13040"/>
                  </a:cubicBezTo>
                  <a:cubicBezTo>
                    <a:pt x="9142" y="13040"/>
                    <a:pt x="8936" y="13171"/>
                    <a:pt x="8930" y="13433"/>
                  </a:cubicBezTo>
                  <a:cubicBezTo>
                    <a:pt x="8799" y="18196"/>
                    <a:pt x="9669" y="22839"/>
                    <a:pt x="11526" y="27245"/>
                  </a:cubicBezTo>
                  <a:cubicBezTo>
                    <a:pt x="11585" y="27387"/>
                    <a:pt x="11716" y="27471"/>
                    <a:pt x="11847" y="27495"/>
                  </a:cubicBezTo>
                  <a:cubicBezTo>
                    <a:pt x="8859" y="32483"/>
                    <a:pt x="6001" y="37567"/>
                    <a:pt x="3692" y="42889"/>
                  </a:cubicBezTo>
                  <a:cubicBezTo>
                    <a:pt x="1668" y="38996"/>
                    <a:pt x="834" y="34745"/>
                    <a:pt x="1227" y="30364"/>
                  </a:cubicBezTo>
                  <a:cubicBezTo>
                    <a:pt x="1251" y="30108"/>
                    <a:pt x="1063" y="29980"/>
                    <a:pt x="864" y="29980"/>
                  </a:cubicBezTo>
                  <a:cubicBezTo>
                    <a:pt x="664" y="29980"/>
                    <a:pt x="453" y="30108"/>
                    <a:pt x="429" y="30364"/>
                  </a:cubicBezTo>
                  <a:cubicBezTo>
                    <a:pt x="1" y="35019"/>
                    <a:pt x="953" y="39556"/>
                    <a:pt x="3180" y="43675"/>
                  </a:cubicBezTo>
                  <a:cubicBezTo>
                    <a:pt x="3215" y="43723"/>
                    <a:pt x="3251" y="43770"/>
                    <a:pt x="3299" y="43806"/>
                  </a:cubicBezTo>
                  <a:cubicBezTo>
                    <a:pt x="2513" y="45663"/>
                    <a:pt x="1799" y="47557"/>
                    <a:pt x="1167" y="49497"/>
                  </a:cubicBezTo>
                  <a:cubicBezTo>
                    <a:pt x="1074" y="49793"/>
                    <a:pt x="1320" y="49988"/>
                    <a:pt x="1563" y="49988"/>
                  </a:cubicBezTo>
                  <a:cubicBezTo>
                    <a:pt x="1722" y="49988"/>
                    <a:pt x="1880" y="49904"/>
                    <a:pt x="1941" y="49712"/>
                  </a:cubicBezTo>
                  <a:cubicBezTo>
                    <a:pt x="3323" y="45449"/>
                    <a:pt x="5132" y="41389"/>
                    <a:pt x="7168" y="37436"/>
                  </a:cubicBezTo>
                  <a:cubicBezTo>
                    <a:pt x="7216" y="37532"/>
                    <a:pt x="7287" y="37603"/>
                    <a:pt x="7430" y="37627"/>
                  </a:cubicBezTo>
                  <a:cubicBezTo>
                    <a:pt x="8398" y="37795"/>
                    <a:pt x="9366" y="37879"/>
                    <a:pt x="10324" y="37879"/>
                  </a:cubicBezTo>
                  <a:cubicBezTo>
                    <a:pt x="13834" y="37879"/>
                    <a:pt x="17225" y="36758"/>
                    <a:pt x="20087" y="34579"/>
                  </a:cubicBezTo>
                  <a:cubicBezTo>
                    <a:pt x="20431" y="34323"/>
                    <a:pt x="20214" y="33799"/>
                    <a:pt x="19894" y="33799"/>
                  </a:cubicBezTo>
                  <a:cubicBezTo>
                    <a:pt x="19826" y="33799"/>
                    <a:pt x="19754" y="33822"/>
                    <a:pt x="19682" y="33876"/>
                  </a:cubicBezTo>
                  <a:cubicBezTo>
                    <a:pt x="16937" y="35970"/>
                    <a:pt x="13691" y="37085"/>
                    <a:pt x="10318" y="37085"/>
                  </a:cubicBezTo>
                  <a:cubicBezTo>
                    <a:pt x="9433" y="37085"/>
                    <a:pt x="8540" y="37009"/>
                    <a:pt x="7644" y="36853"/>
                  </a:cubicBezTo>
                  <a:cubicBezTo>
                    <a:pt x="7615" y="36847"/>
                    <a:pt x="7585" y="36844"/>
                    <a:pt x="7557" y="36844"/>
                  </a:cubicBezTo>
                  <a:cubicBezTo>
                    <a:pt x="7528" y="36844"/>
                    <a:pt x="7502" y="36847"/>
                    <a:pt x="7478" y="36853"/>
                  </a:cubicBezTo>
                  <a:cubicBezTo>
                    <a:pt x="9478" y="33019"/>
                    <a:pt x="11693" y="29281"/>
                    <a:pt x="13943" y="25578"/>
                  </a:cubicBezTo>
                  <a:cubicBezTo>
                    <a:pt x="14872" y="24042"/>
                    <a:pt x="15812" y="22518"/>
                    <a:pt x="16741" y="20982"/>
                  </a:cubicBezTo>
                  <a:cubicBezTo>
                    <a:pt x="16788" y="21006"/>
                    <a:pt x="16848" y="21018"/>
                    <a:pt x="16919" y="21018"/>
                  </a:cubicBezTo>
                  <a:cubicBezTo>
                    <a:pt x="20956" y="20768"/>
                    <a:pt x="24861" y="19946"/>
                    <a:pt x="28659" y="18553"/>
                  </a:cubicBezTo>
                  <a:cubicBezTo>
                    <a:pt x="29087" y="18393"/>
                    <a:pt x="28967" y="17753"/>
                    <a:pt x="28585" y="17753"/>
                  </a:cubicBezTo>
                  <a:cubicBezTo>
                    <a:pt x="28542" y="17753"/>
                    <a:pt x="28495" y="17761"/>
                    <a:pt x="28445" y="17779"/>
                  </a:cubicBezTo>
                  <a:cubicBezTo>
                    <a:pt x="24813" y="19113"/>
                    <a:pt x="21087" y="19910"/>
                    <a:pt x="17229" y="20184"/>
                  </a:cubicBezTo>
                  <a:cubicBezTo>
                    <a:pt x="21075" y="13874"/>
                    <a:pt x="24944" y="7564"/>
                    <a:pt x="28790" y="1265"/>
                  </a:cubicBezTo>
                  <a:cubicBezTo>
                    <a:pt x="28979" y="953"/>
                    <a:pt x="28702" y="663"/>
                    <a:pt x="28427" y="663"/>
                  </a:cubicBezTo>
                  <a:cubicBezTo>
                    <a:pt x="28303" y="663"/>
                    <a:pt x="28180" y="721"/>
                    <a:pt x="28099" y="860"/>
                  </a:cubicBezTo>
                  <a:cubicBezTo>
                    <a:pt x="25790" y="4635"/>
                    <a:pt x="23468" y="8409"/>
                    <a:pt x="21158" y="12183"/>
                  </a:cubicBezTo>
                  <a:cubicBezTo>
                    <a:pt x="21134" y="8242"/>
                    <a:pt x="21313" y="4313"/>
                    <a:pt x="21741" y="384"/>
                  </a:cubicBezTo>
                  <a:cubicBezTo>
                    <a:pt x="21771" y="128"/>
                    <a:pt x="21584" y="0"/>
                    <a:pt x="21381" y="0"/>
                  </a:cubicBezTo>
                  <a:close/>
                </a:path>
              </a:pathLst>
            </a:custGeom>
            <a:solidFill>
              <a:srgbClr val="449E8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36" name="Google Shape;236;p23"/>
          <p:cNvGrpSpPr/>
          <p:nvPr/>
        </p:nvGrpSpPr>
        <p:grpSpPr>
          <a:xfrm>
            <a:off x="6704539" y="3934149"/>
            <a:ext cx="878448" cy="863379"/>
            <a:chOff x="-5358445" y="839844"/>
            <a:chExt cx="1391711" cy="1367837"/>
          </a:xfrm>
        </p:grpSpPr>
        <p:sp>
          <p:nvSpPr>
            <p:cNvPr id="237" name="Google Shape;237;p23"/>
            <p:cNvSpPr/>
            <p:nvPr/>
          </p:nvSpPr>
          <p:spPr>
            <a:xfrm>
              <a:off x="-5358445" y="839844"/>
              <a:ext cx="1391711" cy="1367419"/>
            </a:xfrm>
            <a:custGeom>
              <a:avLst/>
              <a:gdLst/>
              <a:ahLst/>
              <a:cxnLst/>
              <a:rect l="l" t="t" r="r" b="b"/>
              <a:pathLst>
                <a:path w="49900" h="49029" extrusionOk="0">
                  <a:moveTo>
                    <a:pt x="1057" y="0"/>
                  </a:moveTo>
                  <a:cubicBezTo>
                    <a:pt x="781" y="0"/>
                    <a:pt x="673" y="296"/>
                    <a:pt x="750" y="529"/>
                  </a:cubicBezTo>
                  <a:cubicBezTo>
                    <a:pt x="560" y="529"/>
                    <a:pt x="369" y="648"/>
                    <a:pt x="357" y="886"/>
                  </a:cubicBezTo>
                  <a:cubicBezTo>
                    <a:pt x="0" y="7708"/>
                    <a:pt x="1596" y="14340"/>
                    <a:pt x="3798" y="20746"/>
                  </a:cubicBezTo>
                  <a:cubicBezTo>
                    <a:pt x="5870" y="26770"/>
                    <a:pt x="8204" y="32854"/>
                    <a:pt x="12788" y="37450"/>
                  </a:cubicBezTo>
                  <a:cubicBezTo>
                    <a:pt x="17157" y="41820"/>
                    <a:pt x="22789" y="44689"/>
                    <a:pt x="28575" y="46678"/>
                  </a:cubicBezTo>
                  <a:cubicBezTo>
                    <a:pt x="32108" y="47894"/>
                    <a:pt x="35925" y="49028"/>
                    <a:pt x="39693" y="49028"/>
                  </a:cubicBezTo>
                  <a:cubicBezTo>
                    <a:pt x="41639" y="49028"/>
                    <a:pt x="43573" y="48726"/>
                    <a:pt x="45446" y="47975"/>
                  </a:cubicBezTo>
                  <a:cubicBezTo>
                    <a:pt x="45589" y="47916"/>
                    <a:pt x="45649" y="47821"/>
                    <a:pt x="45661" y="47725"/>
                  </a:cubicBezTo>
                  <a:cubicBezTo>
                    <a:pt x="45745" y="47795"/>
                    <a:pt x="45857" y="47836"/>
                    <a:pt x="45967" y="47836"/>
                  </a:cubicBezTo>
                  <a:cubicBezTo>
                    <a:pt x="46118" y="47836"/>
                    <a:pt x="46265" y="47757"/>
                    <a:pt x="46327" y="47571"/>
                  </a:cubicBezTo>
                  <a:cubicBezTo>
                    <a:pt x="49899" y="36581"/>
                    <a:pt x="43565" y="23937"/>
                    <a:pt x="36052" y="16126"/>
                  </a:cubicBezTo>
                  <a:cubicBezTo>
                    <a:pt x="26873" y="6589"/>
                    <a:pt x="14014" y="1791"/>
                    <a:pt x="1119" y="5"/>
                  </a:cubicBezTo>
                  <a:cubicBezTo>
                    <a:pt x="1098" y="2"/>
                    <a:pt x="1077" y="0"/>
                    <a:pt x="1057" y="0"/>
                  </a:cubicBezTo>
                  <a:close/>
                </a:path>
              </a:pathLst>
            </a:custGeom>
            <a:solidFill>
              <a:srgbClr val="75D9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238;p23"/>
            <p:cNvSpPr/>
            <p:nvPr/>
          </p:nvSpPr>
          <p:spPr>
            <a:xfrm>
              <a:off x="-5168235" y="1050330"/>
              <a:ext cx="1163208" cy="1157351"/>
            </a:xfrm>
            <a:custGeom>
              <a:avLst/>
              <a:gdLst/>
              <a:ahLst/>
              <a:cxnLst/>
              <a:rect l="l" t="t" r="r" b="b"/>
              <a:pathLst>
                <a:path w="41707" h="41497" extrusionOk="0">
                  <a:moveTo>
                    <a:pt x="3415" y="0"/>
                  </a:moveTo>
                  <a:cubicBezTo>
                    <a:pt x="3118" y="0"/>
                    <a:pt x="2838" y="377"/>
                    <a:pt x="3098" y="673"/>
                  </a:cubicBezTo>
                  <a:cubicBezTo>
                    <a:pt x="5968" y="4043"/>
                    <a:pt x="8825" y="7424"/>
                    <a:pt x="11694" y="10794"/>
                  </a:cubicBezTo>
                  <a:cubicBezTo>
                    <a:pt x="7944" y="9591"/>
                    <a:pt x="4265" y="8186"/>
                    <a:pt x="669" y="6567"/>
                  </a:cubicBezTo>
                  <a:cubicBezTo>
                    <a:pt x="612" y="6541"/>
                    <a:pt x="557" y="6529"/>
                    <a:pt x="507" y="6529"/>
                  </a:cubicBezTo>
                  <a:cubicBezTo>
                    <a:pt x="143" y="6529"/>
                    <a:pt x="1" y="7141"/>
                    <a:pt x="419" y="7329"/>
                  </a:cubicBezTo>
                  <a:cubicBezTo>
                    <a:pt x="4158" y="9020"/>
                    <a:pt x="12564" y="12008"/>
                    <a:pt x="12730" y="12008"/>
                  </a:cubicBezTo>
                  <a:cubicBezTo>
                    <a:pt x="15826" y="15651"/>
                    <a:pt x="18922" y="19283"/>
                    <a:pt x="22029" y="22914"/>
                  </a:cubicBezTo>
                  <a:cubicBezTo>
                    <a:pt x="22303" y="23224"/>
                    <a:pt x="22577" y="23533"/>
                    <a:pt x="22851" y="23855"/>
                  </a:cubicBezTo>
                  <a:cubicBezTo>
                    <a:pt x="22003" y="23918"/>
                    <a:pt x="21159" y="23950"/>
                    <a:pt x="20319" y="23950"/>
                  </a:cubicBezTo>
                  <a:cubicBezTo>
                    <a:pt x="16565" y="23950"/>
                    <a:pt x="12884" y="23317"/>
                    <a:pt x="9313" y="22033"/>
                  </a:cubicBezTo>
                  <a:cubicBezTo>
                    <a:pt x="9266" y="22017"/>
                    <a:pt x="9220" y="22010"/>
                    <a:pt x="9178" y="22010"/>
                  </a:cubicBezTo>
                  <a:cubicBezTo>
                    <a:pt x="8783" y="22010"/>
                    <a:pt x="8623" y="22646"/>
                    <a:pt x="9063" y="22807"/>
                  </a:cubicBezTo>
                  <a:cubicBezTo>
                    <a:pt x="12688" y="24102"/>
                    <a:pt x="16421" y="24755"/>
                    <a:pt x="20225" y="24755"/>
                  </a:cubicBezTo>
                  <a:cubicBezTo>
                    <a:pt x="21144" y="24755"/>
                    <a:pt x="22067" y="24717"/>
                    <a:pt x="22993" y="24641"/>
                  </a:cubicBezTo>
                  <a:cubicBezTo>
                    <a:pt x="23160" y="24629"/>
                    <a:pt x="23267" y="24534"/>
                    <a:pt x="23339" y="24414"/>
                  </a:cubicBezTo>
                  <a:cubicBezTo>
                    <a:pt x="27149" y="28820"/>
                    <a:pt x="31090" y="33106"/>
                    <a:pt x="35424" y="36964"/>
                  </a:cubicBezTo>
                  <a:cubicBezTo>
                    <a:pt x="34186" y="37165"/>
                    <a:pt x="32949" y="37265"/>
                    <a:pt x="31719" y="37265"/>
                  </a:cubicBezTo>
                  <a:cubicBezTo>
                    <a:pt x="28655" y="37265"/>
                    <a:pt x="25636" y="36641"/>
                    <a:pt x="22755" y="35392"/>
                  </a:cubicBezTo>
                  <a:cubicBezTo>
                    <a:pt x="22701" y="35369"/>
                    <a:pt x="22650" y="35359"/>
                    <a:pt x="22602" y="35359"/>
                  </a:cubicBezTo>
                  <a:cubicBezTo>
                    <a:pt x="22232" y="35359"/>
                    <a:pt x="22083" y="35987"/>
                    <a:pt x="22505" y="36166"/>
                  </a:cubicBezTo>
                  <a:cubicBezTo>
                    <a:pt x="25470" y="37439"/>
                    <a:pt x="28583" y="38077"/>
                    <a:pt x="31737" y="38077"/>
                  </a:cubicBezTo>
                  <a:cubicBezTo>
                    <a:pt x="33155" y="38077"/>
                    <a:pt x="34582" y="37948"/>
                    <a:pt x="36007" y="37690"/>
                  </a:cubicBezTo>
                  <a:cubicBezTo>
                    <a:pt x="36078" y="37678"/>
                    <a:pt x="36126" y="37654"/>
                    <a:pt x="36174" y="37630"/>
                  </a:cubicBezTo>
                  <a:cubicBezTo>
                    <a:pt x="37698" y="38952"/>
                    <a:pt x="39269" y="40226"/>
                    <a:pt x="40912" y="41417"/>
                  </a:cubicBezTo>
                  <a:cubicBezTo>
                    <a:pt x="40988" y="41473"/>
                    <a:pt x="41064" y="41497"/>
                    <a:pt x="41137" y="41497"/>
                  </a:cubicBezTo>
                  <a:cubicBezTo>
                    <a:pt x="41464" y="41497"/>
                    <a:pt x="41706" y="41003"/>
                    <a:pt x="41365" y="40750"/>
                  </a:cubicBezTo>
                  <a:cubicBezTo>
                    <a:pt x="37745" y="38107"/>
                    <a:pt x="34447" y="35130"/>
                    <a:pt x="31328" y="31951"/>
                  </a:cubicBezTo>
                  <a:cubicBezTo>
                    <a:pt x="31423" y="31951"/>
                    <a:pt x="31530" y="31892"/>
                    <a:pt x="31590" y="31773"/>
                  </a:cubicBezTo>
                  <a:cubicBezTo>
                    <a:pt x="33745" y="27724"/>
                    <a:pt x="34150" y="23129"/>
                    <a:pt x="32638" y="18795"/>
                  </a:cubicBezTo>
                  <a:cubicBezTo>
                    <a:pt x="32568" y="18591"/>
                    <a:pt x="32389" y="18501"/>
                    <a:pt x="32216" y="18501"/>
                  </a:cubicBezTo>
                  <a:cubicBezTo>
                    <a:pt x="31975" y="18501"/>
                    <a:pt x="31748" y="18677"/>
                    <a:pt x="31852" y="18961"/>
                  </a:cubicBezTo>
                  <a:cubicBezTo>
                    <a:pt x="33280" y="23081"/>
                    <a:pt x="32971" y="27474"/>
                    <a:pt x="30923" y="31320"/>
                  </a:cubicBezTo>
                  <a:cubicBezTo>
                    <a:pt x="30887" y="31380"/>
                    <a:pt x="30875" y="31439"/>
                    <a:pt x="30875" y="31487"/>
                  </a:cubicBezTo>
                  <a:cubicBezTo>
                    <a:pt x="27851" y="28391"/>
                    <a:pt x="24982" y="25117"/>
                    <a:pt x="22172" y="21831"/>
                  </a:cubicBezTo>
                  <a:cubicBezTo>
                    <a:pt x="21005" y="20462"/>
                    <a:pt x="19838" y="19092"/>
                    <a:pt x="18683" y="17735"/>
                  </a:cubicBezTo>
                  <a:cubicBezTo>
                    <a:pt x="18719" y="17687"/>
                    <a:pt x="18743" y="17640"/>
                    <a:pt x="18767" y="17568"/>
                  </a:cubicBezTo>
                  <a:cubicBezTo>
                    <a:pt x="19779" y="13663"/>
                    <a:pt x="20231" y="9698"/>
                    <a:pt x="20088" y="5662"/>
                  </a:cubicBezTo>
                  <a:cubicBezTo>
                    <a:pt x="20076" y="5390"/>
                    <a:pt x="19854" y="5249"/>
                    <a:pt x="19646" y="5249"/>
                  </a:cubicBezTo>
                  <a:cubicBezTo>
                    <a:pt x="19454" y="5249"/>
                    <a:pt x="19273" y="5369"/>
                    <a:pt x="19279" y="5615"/>
                  </a:cubicBezTo>
                  <a:cubicBezTo>
                    <a:pt x="19422" y="9484"/>
                    <a:pt x="19017" y="13270"/>
                    <a:pt x="18064" y="17021"/>
                  </a:cubicBezTo>
                  <a:cubicBezTo>
                    <a:pt x="13278" y="11401"/>
                    <a:pt x="8492" y="5769"/>
                    <a:pt x="3693" y="138"/>
                  </a:cubicBezTo>
                  <a:cubicBezTo>
                    <a:pt x="3611" y="41"/>
                    <a:pt x="3512" y="0"/>
                    <a:pt x="3415" y="0"/>
                  </a:cubicBezTo>
                  <a:close/>
                </a:path>
              </a:pathLst>
            </a:custGeom>
            <a:solidFill>
              <a:srgbClr val="449E8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39" name="Google Shape;239;p23"/>
          <p:cNvGrpSpPr/>
          <p:nvPr/>
        </p:nvGrpSpPr>
        <p:grpSpPr>
          <a:xfrm rot="-1263781">
            <a:off x="7715407" y="4030012"/>
            <a:ext cx="890375" cy="822935"/>
            <a:chOff x="-1855532" y="1600966"/>
            <a:chExt cx="890361" cy="822923"/>
          </a:xfrm>
        </p:grpSpPr>
        <p:sp>
          <p:nvSpPr>
            <p:cNvPr id="240" name="Google Shape;240;p23"/>
            <p:cNvSpPr/>
            <p:nvPr/>
          </p:nvSpPr>
          <p:spPr>
            <a:xfrm>
              <a:off x="-1855532" y="1600966"/>
              <a:ext cx="890361" cy="822923"/>
            </a:xfrm>
            <a:custGeom>
              <a:avLst/>
              <a:gdLst/>
              <a:ahLst/>
              <a:cxnLst/>
              <a:rect l="l" t="t" r="r" b="b"/>
              <a:pathLst>
                <a:path w="58461" h="54033" extrusionOk="0">
                  <a:moveTo>
                    <a:pt x="47321" y="1"/>
                  </a:moveTo>
                  <a:cubicBezTo>
                    <a:pt x="40441" y="1"/>
                    <a:pt x="37679" y="10881"/>
                    <a:pt x="33040" y="10881"/>
                  </a:cubicBezTo>
                  <a:cubicBezTo>
                    <a:pt x="32537" y="10881"/>
                    <a:pt x="32012" y="10754"/>
                    <a:pt x="31457" y="10470"/>
                  </a:cubicBezTo>
                  <a:cubicBezTo>
                    <a:pt x="28833" y="9132"/>
                    <a:pt x="29046" y="767"/>
                    <a:pt x="24301" y="767"/>
                  </a:cubicBezTo>
                  <a:cubicBezTo>
                    <a:pt x="23556" y="767"/>
                    <a:pt x="22689" y="973"/>
                    <a:pt x="21670" y="1445"/>
                  </a:cubicBezTo>
                  <a:cubicBezTo>
                    <a:pt x="14944" y="4554"/>
                    <a:pt x="18014" y="15188"/>
                    <a:pt x="14423" y="15188"/>
                  </a:cubicBezTo>
                  <a:cubicBezTo>
                    <a:pt x="14149" y="15188"/>
                    <a:pt x="13837" y="15126"/>
                    <a:pt x="13479" y="14994"/>
                  </a:cubicBezTo>
                  <a:cubicBezTo>
                    <a:pt x="13466" y="14995"/>
                    <a:pt x="13454" y="14995"/>
                    <a:pt x="13442" y="14995"/>
                  </a:cubicBezTo>
                  <a:cubicBezTo>
                    <a:pt x="13056" y="14995"/>
                    <a:pt x="12597" y="14648"/>
                    <a:pt x="12193" y="14601"/>
                  </a:cubicBezTo>
                  <a:cubicBezTo>
                    <a:pt x="11921" y="14565"/>
                    <a:pt x="11656" y="14547"/>
                    <a:pt x="11398" y="14547"/>
                  </a:cubicBezTo>
                  <a:cubicBezTo>
                    <a:pt x="5868" y="14547"/>
                    <a:pt x="3575" y="22683"/>
                    <a:pt x="2596" y="26960"/>
                  </a:cubicBezTo>
                  <a:cubicBezTo>
                    <a:pt x="1" y="38140"/>
                    <a:pt x="3632" y="48629"/>
                    <a:pt x="3704" y="48677"/>
                  </a:cubicBezTo>
                  <a:cubicBezTo>
                    <a:pt x="8356" y="51599"/>
                    <a:pt x="14802" y="54033"/>
                    <a:pt x="20602" y="54033"/>
                  </a:cubicBezTo>
                  <a:cubicBezTo>
                    <a:pt x="22862" y="54033"/>
                    <a:pt x="25025" y="53663"/>
                    <a:pt x="26945" y="52809"/>
                  </a:cubicBezTo>
                  <a:cubicBezTo>
                    <a:pt x="34374" y="49499"/>
                    <a:pt x="30564" y="43272"/>
                    <a:pt x="30445" y="42355"/>
                  </a:cubicBezTo>
                  <a:cubicBezTo>
                    <a:pt x="30087" y="39653"/>
                    <a:pt x="31775" y="39051"/>
                    <a:pt x="33805" y="39051"/>
                  </a:cubicBezTo>
                  <a:cubicBezTo>
                    <a:pt x="35353" y="39051"/>
                    <a:pt x="37101" y="39402"/>
                    <a:pt x="38291" y="39438"/>
                  </a:cubicBezTo>
                  <a:cubicBezTo>
                    <a:pt x="38426" y="39442"/>
                    <a:pt x="38560" y="39444"/>
                    <a:pt x="38694" y="39444"/>
                  </a:cubicBezTo>
                  <a:cubicBezTo>
                    <a:pt x="43697" y="39444"/>
                    <a:pt x="48722" y="36430"/>
                    <a:pt x="47864" y="30830"/>
                  </a:cubicBezTo>
                  <a:cubicBezTo>
                    <a:pt x="47185" y="26484"/>
                    <a:pt x="43578" y="24353"/>
                    <a:pt x="49531" y="18495"/>
                  </a:cubicBezTo>
                  <a:cubicBezTo>
                    <a:pt x="58461" y="9708"/>
                    <a:pt x="54186" y="695"/>
                    <a:pt x="48043" y="40"/>
                  </a:cubicBezTo>
                  <a:cubicBezTo>
                    <a:pt x="47797" y="14"/>
                    <a:pt x="47556" y="1"/>
                    <a:pt x="47321" y="1"/>
                  </a:cubicBezTo>
                  <a:close/>
                </a:path>
              </a:pathLst>
            </a:custGeom>
            <a:solidFill>
              <a:srgbClr val="75D9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241;p23"/>
            <p:cNvSpPr/>
            <p:nvPr/>
          </p:nvSpPr>
          <p:spPr>
            <a:xfrm>
              <a:off x="-1801299" y="1673750"/>
              <a:ext cx="648448" cy="672557"/>
            </a:xfrm>
            <a:custGeom>
              <a:avLst/>
              <a:gdLst/>
              <a:ahLst/>
              <a:cxnLst/>
              <a:rect l="l" t="t" r="r" b="b"/>
              <a:pathLst>
                <a:path w="42577" h="44160" extrusionOk="0">
                  <a:moveTo>
                    <a:pt x="20562" y="1"/>
                  </a:moveTo>
                  <a:cubicBezTo>
                    <a:pt x="20402" y="1"/>
                    <a:pt x="20242" y="87"/>
                    <a:pt x="20181" y="286"/>
                  </a:cubicBezTo>
                  <a:cubicBezTo>
                    <a:pt x="19014" y="4024"/>
                    <a:pt x="18645" y="7906"/>
                    <a:pt x="18645" y="11823"/>
                  </a:cubicBezTo>
                  <a:cubicBezTo>
                    <a:pt x="18645" y="16121"/>
                    <a:pt x="19026" y="20431"/>
                    <a:pt x="17776" y="24622"/>
                  </a:cubicBezTo>
                  <a:cubicBezTo>
                    <a:pt x="17752" y="24705"/>
                    <a:pt x="17752" y="24789"/>
                    <a:pt x="17776" y="24848"/>
                  </a:cubicBezTo>
                  <a:cubicBezTo>
                    <a:pt x="12656" y="28956"/>
                    <a:pt x="7822" y="33397"/>
                    <a:pt x="3762" y="38528"/>
                  </a:cubicBezTo>
                  <a:cubicBezTo>
                    <a:pt x="4298" y="35540"/>
                    <a:pt x="3631" y="32516"/>
                    <a:pt x="3465" y="29492"/>
                  </a:cubicBezTo>
                  <a:cubicBezTo>
                    <a:pt x="3262" y="25693"/>
                    <a:pt x="3607" y="21931"/>
                    <a:pt x="5060" y="18395"/>
                  </a:cubicBezTo>
                  <a:cubicBezTo>
                    <a:pt x="5175" y="18100"/>
                    <a:pt x="4939" y="17910"/>
                    <a:pt x="4689" y="17910"/>
                  </a:cubicBezTo>
                  <a:cubicBezTo>
                    <a:pt x="4524" y="17910"/>
                    <a:pt x="4354" y="17992"/>
                    <a:pt x="4274" y="18181"/>
                  </a:cubicBezTo>
                  <a:cubicBezTo>
                    <a:pt x="2988" y="21348"/>
                    <a:pt x="2548" y="24693"/>
                    <a:pt x="2607" y="28098"/>
                  </a:cubicBezTo>
                  <a:cubicBezTo>
                    <a:pt x="2679" y="31885"/>
                    <a:pt x="3822" y="35814"/>
                    <a:pt x="2703" y="39517"/>
                  </a:cubicBezTo>
                  <a:cubicBezTo>
                    <a:pt x="2667" y="39659"/>
                    <a:pt x="2691" y="39767"/>
                    <a:pt x="2762" y="39862"/>
                  </a:cubicBezTo>
                  <a:cubicBezTo>
                    <a:pt x="1869" y="41064"/>
                    <a:pt x="1000" y="42291"/>
                    <a:pt x="190" y="43565"/>
                  </a:cubicBezTo>
                  <a:cubicBezTo>
                    <a:pt x="0" y="43871"/>
                    <a:pt x="281" y="44160"/>
                    <a:pt x="562" y="44160"/>
                  </a:cubicBezTo>
                  <a:cubicBezTo>
                    <a:pt x="686" y="44160"/>
                    <a:pt x="809" y="44104"/>
                    <a:pt x="893" y="43969"/>
                  </a:cubicBezTo>
                  <a:cubicBezTo>
                    <a:pt x="1988" y="42219"/>
                    <a:pt x="3203" y="40540"/>
                    <a:pt x="4477" y="38933"/>
                  </a:cubicBezTo>
                  <a:cubicBezTo>
                    <a:pt x="4665" y="38923"/>
                    <a:pt x="4852" y="38919"/>
                    <a:pt x="5039" y="38919"/>
                  </a:cubicBezTo>
                  <a:cubicBezTo>
                    <a:pt x="8447" y="38919"/>
                    <a:pt x="11650" y="40492"/>
                    <a:pt x="15025" y="40910"/>
                  </a:cubicBezTo>
                  <a:cubicBezTo>
                    <a:pt x="15977" y="41029"/>
                    <a:pt x="16929" y="41086"/>
                    <a:pt x="17878" y="41086"/>
                  </a:cubicBezTo>
                  <a:cubicBezTo>
                    <a:pt x="19862" y="41086"/>
                    <a:pt x="21836" y="40837"/>
                    <a:pt x="23777" y="40386"/>
                  </a:cubicBezTo>
                  <a:cubicBezTo>
                    <a:pt x="24256" y="40274"/>
                    <a:pt x="24099" y="39590"/>
                    <a:pt x="23657" y="39590"/>
                  </a:cubicBezTo>
                  <a:cubicBezTo>
                    <a:pt x="23627" y="39590"/>
                    <a:pt x="23595" y="39593"/>
                    <a:pt x="23562" y="39600"/>
                  </a:cubicBezTo>
                  <a:cubicBezTo>
                    <a:pt x="21684" y="40042"/>
                    <a:pt x="19777" y="40275"/>
                    <a:pt x="17868" y="40275"/>
                  </a:cubicBezTo>
                  <a:cubicBezTo>
                    <a:pt x="16281" y="40275"/>
                    <a:pt x="14694" y="40114"/>
                    <a:pt x="13120" y="39778"/>
                  </a:cubicBezTo>
                  <a:cubicBezTo>
                    <a:pt x="10418" y="39207"/>
                    <a:pt x="7882" y="38147"/>
                    <a:pt x="5119" y="38124"/>
                  </a:cubicBezTo>
                  <a:cubicBezTo>
                    <a:pt x="9632" y="32647"/>
                    <a:pt x="15037" y="27991"/>
                    <a:pt x="20657" y="23622"/>
                  </a:cubicBezTo>
                  <a:cubicBezTo>
                    <a:pt x="20693" y="23634"/>
                    <a:pt x="20717" y="23657"/>
                    <a:pt x="20764" y="23669"/>
                  </a:cubicBezTo>
                  <a:cubicBezTo>
                    <a:pt x="23741" y="24158"/>
                    <a:pt x="26479" y="25479"/>
                    <a:pt x="29503" y="25872"/>
                  </a:cubicBezTo>
                  <a:cubicBezTo>
                    <a:pt x="30510" y="26003"/>
                    <a:pt x="31519" y="26065"/>
                    <a:pt x="32526" y="26065"/>
                  </a:cubicBezTo>
                  <a:cubicBezTo>
                    <a:pt x="34258" y="26065"/>
                    <a:pt x="35986" y="25882"/>
                    <a:pt x="37695" y="25551"/>
                  </a:cubicBezTo>
                  <a:cubicBezTo>
                    <a:pt x="38177" y="25461"/>
                    <a:pt x="38015" y="24769"/>
                    <a:pt x="37566" y="24769"/>
                  </a:cubicBezTo>
                  <a:cubicBezTo>
                    <a:pt x="37539" y="24769"/>
                    <a:pt x="37510" y="24771"/>
                    <a:pt x="37481" y="24777"/>
                  </a:cubicBezTo>
                  <a:cubicBezTo>
                    <a:pt x="35839" y="25091"/>
                    <a:pt x="34184" y="25260"/>
                    <a:pt x="32529" y="25260"/>
                  </a:cubicBezTo>
                  <a:cubicBezTo>
                    <a:pt x="31109" y="25260"/>
                    <a:pt x="29689" y="25136"/>
                    <a:pt x="28277" y="24872"/>
                  </a:cubicBezTo>
                  <a:cubicBezTo>
                    <a:pt x="25955" y="24431"/>
                    <a:pt x="23788" y="23455"/>
                    <a:pt x="21479" y="22991"/>
                  </a:cubicBezTo>
                  <a:cubicBezTo>
                    <a:pt x="21872" y="22693"/>
                    <a:pt x="22253" y="22395"/>
                    <a:pt x="22645" y="22098"/>
                  </a:cubicBezTo>
                  <a:cubicBezTo>
                    <a:pt x="29956" y="16538"/>
                    <a:pt x="37481" y="10965"/>
                    <a:pt x="42386" y="3036"/>
                  </a:cubicBezTo>
                  <a:cubicBezTo>
                    <a:pt x="42576" y="2730"/>
                    <a:pt x="42301" y="2441"/>
                    <a:pt x="42023" y="2441"/>
                  </a:cubicBezTo>
                  <a:cubicBezTo>
                    <a:pt x="41901" y="2441"/>
                    <a:pt x="41779" y="2497"/>
                    <a:pt x="41695" y="2631"/>
                  </a:cubicBezTo>
                  <a:cubicBezTo>
                    <a:pt x="36385" y="11192"/>
                    <a:pt x="27991" y="16954"/>
                    <a:pt x="20145" y="22991"/>
                  </a:cubicBezTo>
                  <a:cubicBezTo>
                    <a:pt x="19681" y="23360"/>
                    <a:pt x="19216" y="23717"/>
                    <a:pt x="18740" y="24086"/>
                  </a:cubicBezTo>
                  <a:cubicBezTo>
                    <a:pt x="19645" y="20538"/>
                    <a:pt x="19514" y="16919"/>
                    <a:pt x="19467" y="13263"/>
                  </a:cubicBezTo>
                  <a:cubicBezTo>
                    <a:pt x="19395" y="8941"/>
                    <a:pt x="19669" y="4655"/>
                    <a:pt x="20955" y="500"/>
                  </a:cubicBezTo>
                  <a:cubicBezTo>
                    <a:pt x="21048" y="199"/>
                    <a:pt x="20804" y="1"/>
                    <a:pt x="20562" y="1"/>
                  </a:cubicBezTo>
                  <a:close/>
                </a:path>
              </a:pathLst>
            </a:custGeom>
            <a:solidFill>
              <a:srgbClr val="449E8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42" name="Google Shape;242;p23"/>
          <p:cNvGrpSpPr/>
          <p:nvPr/>
        </p:nvGrpSpPr>
        <p:grpSpPr>
          <a:xfrm>
            <a:off x="1" y="2854047"/>
            <a:ext cx="9144001" cy="2289456"/>
            <a:chOff x="271750" y="2423875"/>
            <a:chExt cx="7077400" cy="1772025"/>
          </a:xfrm>
        </p:grpSpPr>
        <p:sp>
          <p:nvSpPr>
            <p:cNvPr id="243" name="Google Shape;243;p23"/>
            <p:cNvSpPr/>
            <p:nvPr/>
          </p:nvSpPr>
          <p:spPr>
            <a:xfrm>
              <a:off x="277700" y="2423875"/>
              <a:ext cx="7071450" cy="1772025"/>
            </a:xfrm>
            <a:custGeom>
              <a:avLst/>
              <a:gdLst/>
              <a:ahLst/>
              <a:cxnLst/>
              <a:rect l="l" t="t" r="r" b="b"/>
              <a:pathLst>
                <a:path w="282858" h="70881" extrusionOk="0">
                  <a:moveTo>
                    <a:pt x="57528" y="1"/>
                  </a:moveTo>
                  <a:cubicBezTo>
                    <a:pt x="37107" y="1"/>
                    <a:pt x="17867" y="6326"/>
                    <a:pt x="1" y="16029"/>
                  </a:cubicBezTo>
                  <a:lnTo>
                    <a:pt x="1" y="70881"/>
                  </a:lnTo>
                  <a:lnTo>
                    <a:pt x="282857" y="70881"/>
                  </a:lnTo>
                  <a:lnTo>
                    <a:pt x="282857" y="53831"/>
                  </a:lnTo>
                  <a:cubicBezTo>
                    <a:pt x="276183" y="53941"/>
                    <a:pt x="269511" y="54030"/>
                    <a:pt x="262852" y="54030"/>
                  </a:cubicBezTo>
                  <a:cubicBezTo>
                    <a:pt x="230491" y="54030"/>
                    <a:pt x="198425" y="51930"/>
                    <a:pt x="167736" y="39913"/>
                  </a:cubicBezTo>
                  <a:cubicBezTo>
                    <a:pt x="131005" y="25530"/>
                    <a:pt x="101025" y="967"/>
                    <a:pt x="59794" y="27"/>
                  </a:cubicBezTo>
                  <a:cubicBezTo>
                    <a:pt x="59037" y="10"/>
                    <a:pt x="58282" y="1"/>
                    <a:pt x="57528" y="1"/>
                  </a:cubicBezTo>
                  <a:close/>
                </a:path>
              </a:pathLst>
            </a:custGeom>
            <a:solidFill>
              <a:srgbClr val="A0EB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244;p23"/>
            <p:cNvSpPr/>
            <p:nvPr/>
          </p:nvSpPr>
          <p:spPr>
            <a:xfrm>
              <a:off x="271750" y="3380525"/>
              <a:ext cx="1876450" cy="815375"/>
            </a:xfrm>
            <a:custGeom>
              <a:avLst/>
              <a:gdLst/>
              <a:ahLst/>
              <a:cxnLst/>
              <a:rect l="l" t="t" r="r" b="b"/>
              <a:pathLst>
                <a:path w="75058" h="32615" extrusionOk="0">
                  <a:moveTo>
                    <a:pt x="26971" y="1"/>
                  </a:moveTo>
                  <a:cubicBezTo>
                    <a:pt x="16792" y="1"/>
                    <a:pt x="7040" y="5763"/>
                    <a:pt x="2429" y="15589"/>
                  </a:cubicBezTo>
                  <a:cubicBezTo>
                    <a:pt x="2382" y="15684"/>
                    <a:pt x="2358" y="15779"/>
                    <a:pt x="2310" y="15875"/>
                  </a:cubicBezTo>
                  <a:cubicBezTo>
                    <a:pt x="1453" y="16946"/>
                    <a:pt x="679" y="18065"/>
                    <a:pt x="0" y="19244"/>
                  </a:cubicBezTo>
                  <a:lnTo>
                    <a:pt x="0" y="32615"/>
                  </a:lnTo>
                  <a:lnTo>
                    <a:pt x="75057" y="32615"/>
                  </a:lnTo>
                  <a:cubicBezTo>
                    <a:pt x="73819" y="28007"/>
                    <a:pt x="70640" y="23959"/>
                    <a:pt x="65985" y="21768"/>
                  </a:cubicBezTo>
                  <a:cubicBezTo>
                    <a:pt x="63680" y="20692"/>
                    <a:pt x="61256" y="20183"/>
                    <a:pt x="58871" y="20183"/>
                  </a:cubicBezTo>
                  <a:cubicBezTo>
                    <a:pt x="56981" y="20183"/>
                    <a:pt x="55116" y="20503"/>
                    <a:pt x="53352" y="21113"/>
                  </a:cubicBezTo>
                  <a:cubicBezTo>
                    <a:pt x="51566" y="13255"/>
                    <a:pt x="46328" y="6266"/>
                    <a:pt x="38470" y="2575"/>
                  </a:cubicBezTo>
                  <a:cubicBezTo>
                    <a:pt x="34746" y="828"/>
                    <a:pt x="30828" y="1"/>
                    <a:pt x="26971" y="1"/>
                  </a:cubicBezTo>
                  <a:close/>
                </a:path>
              </a:pathLst>
            </a:custGeom>
            <a:solidFill>
              <a:srgbClr val="5AD19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245;p23"/>
            <p:cNvSpPr/>
            <p:nvPr/>
          </p:nvSpPr>
          <p:spPr>
            <a:xfrm>
              <a:off x="1828200" y="3808500"/>
              <a:ext cx="1499600" cy="387400"/>
            </a:xfrm>
            <a:custGeom>
              <a:avLst/>
              <a:gdLst/>
              <a:ahLst/>
              <a:cxnLst/>
              <a:rect l="l" t="t" r="r" b="b"/>
              <a:pathLst>
                <a:path w="59984" h="15496" extrusionOk="0">
                  <a:moveTo>
                    <a:pt x="8620" y="0"/>
                  </a:moveTo>
                  <a:cubicBezTo>
                    <a:pt x="6622" y="0"/>
                    <a:pt x="4637" y="834"/>
                    <a:pt x="3227" y="2459"/>
                  </a:cubicBezTo>
                  <a:cubicBezTo>
                    <a:pt x="988" y="5042"/>
                    <a:pt x="941" y="8769"/>
                    <a:pt x="2893" y="11400"/>
                  </a:cubicBezTo>
                  <a:cubicBezTo>
                    <a:pt x="2608" y="11662"/>
                    <a:pt x="2334" y="11948"/>
                    <a:pt x="2072" y="12245"/>
                  </a:cubicBezTo>
                  <a:cubicBezTo>
                    <a:pt x="1203" y="13246"/>
                    <a:pt x="512" y="14341"/>
                    <a:pt x="0" y="15496"/>
                  </a:cubicBezTo>
                  <a:lnTo>
                    <a:pt x="59984" y="15496"/>
                  </a:lnTo>
                  <a:cubicBezTo>
                    <a:pt x="58853" y="11960"/>
                    <a:pt x="56781" y="8685"/>
                    <a:pt x="53769" y="6066"/>
                  </a:cubicBezTo>
                  <a:cubicBezTo>
                    <a:pt x="49777" y="2603"/>
                    <a:pt x="44856" y="905"/>
                    <a:pt x="39958" y="905"/>
                  </a:cubicBezTo>
                  <a:cubicBezTo>
                    <a:pt x="34060" y="905"/>
                    <a:pt x="28196" y="3367"/>
                    <a:pt x="24027" y="8174"/>
                  </a:cubicBezTo>
                  <a:cubicBezTo>
                    <a:pt x="23967" y="8233"/>
                    <a:pt x="23932" y="8304"/>
                    <a:pt x="23872" y="8364"/>
                  </a:cubicBezTo>
                  <a:cubicBezTo>
                    <a:pt x="22789" y="9138"/>
                    <a:pt x="21777" y="9995"/>
                    <a:pt x="20860" y="10960"/>
                  </a:cubicBezTo>
                  <a:cubicBezTo>
                    <a:pt x="20848" y="10948"/>
                    <a:pt x="20836" y="10936"/>
                    <a:pt x="20824" y="10924"/>
                  </a:cubicBezTo>
                  <a:cubicBezTo>
                    <a:pt x="19288" y="9578"/>
                    <a:pt x="17526" y="8674"/>
                    <a:pt x="15681" y="8162"/>
                  </a:cubicBezTo>
                  <a:cubicBezTo>
                    <a:pt x="16014" y="5840"/>
                    <a:pt x="15216" y="3399"/>
                    <a:pt x="13311" y="1756"/>
                  </a:cubicBezTo>
                  <a:cubicBezTo>
                    <a:pt x="11954" y="577"/>
                    <a:pt x="10283" y="0"/>
                    <a:pt x="8620" y="0"/>
                  </a:cubicBezTo>
                  <a:close/>
                </a:path>
              </a:pathLst>
            </a:custGeom>
            <a:solidFill>
              <a:srgbClr val="FFFFFF">
                <a:alpha val="446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46" name="Google Shape;246;p23"/>
          <p:cNvSpPr txBox="1">
            <a:spLocks noGrp="1"/>
          </p:cNvSpPr>
          <p:nvPr>
            <p:ph type="title"/>
          </p:nvPr>
        </p:nvSpPr>
        <p:spPr>
          <a:xfrm>
            <a:off x="717525" y="552990"/>
            <a:ext cx="77088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>
                <a:solidFill>
                  <a:srgbClr val="053B5C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247" name="Google Shape;247;p23"/>
          <p:cNvSpPr txBox="1">
            <a:spLocks noGrp="1"/>
          </p:cNvSpPr>
          <p:nvPr>
            <p:ph type="title" idx="2"/>
          </p:nvPr>
        </p:nvSpPr>
        <p:spPr>
          <a:xfrm>
            <a:off x="3673625" y="1682250"/>
            <a:ext cx="1813800" cy="4926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None/>
              <a:defRPr sz="2000"/>
            </a:lvl1pPr>
            <a:lvl2pPr lvl="1" algn="r" rtl="0">
              <a:spcBef>
                <a:spcPts val="0"/>
              </a:spcBef>
              <a:spcAft>
                <a:spcPts val="0"/>
              </a:spcAft>
              <a:buNone/>
              <a:defRPr sz="2000"/>
            </a:lvl2pPr>
            <a:lvl3pPr lvl="2" algn="r" rtl="0">
              <a:spcBef>
                <a:spcPts val="0"/>
              </a:spcBef>
              <a:spcAft>
                <a:spcPts val="0"/>
              </a:spcAft>
              <a:buNone/>
              <a:defRPr sz="2000"/>
            </a:lvl3pPr>
            <a:lvl4pPr lvl="3" algn="r" rtl="0">
              <a:spcBef>
                <a:spcPts val="0"/>
              </a:spcBef>
              <a:spcAft>
                <a:spcPts val="0"/>
              </a:spcAft>
              <a:buNone/>
              <a:defRPr sz="2000"/>
            </a:lvl4pPr>
            <a:lvl5pPr lvl="4" algn="r" rtl="0">
              <a:spcBef>
                <a:spcPts val="0"/>
              </a:spcBef>
              <a:spcAft>
                <a:spcPts val="0"/>
              </a:spcAft>
              <a:buNone/>
              <a:defRPr sz="2000"/>
            </a:lvl5pPr>
            <a:lvl6pPr lvl="5" algn="r" rtl="0">
              <a:spcBef>
                <a:spcPts val="0"/>
              </a:spcBef>
              <a:spcAft>
                <a:spcPts val="0"/>
              </a:spcAft>
              <a:buNone/>
              <a:defRPr sz="2000"/>
            </a:lvl6pPr>
            <a:lvl7pPr lvl="6" algn="r" rtl="0">
              <a:spcBef>
                <a:spcPts val="0"/>
              </a:spcBef>
              <a:spcAft>
                <a:spcPts val="0"/>
              </a:spcAft>
              <a:buNone/>
              <a:defRPr sz="2000"/>
            </a:lvl7pPr>
            <a:lvl8pPr lvl="7" algn="r" rtl="0">
              <a:spcBef>
                <a:spcPts val="0"/>
              </a:spcBef>
              <a:spcAft>
                <a:spcPts val="0"/>
              </a:spcAft>
              <a:buNone/>
              <a:defRPr sz="2000"/>
            </a:lvl8pPr>
            <a:lvl9pPr lvl="8" algn="r" rtl="0">
              <a:spcBef>
                <a:spcPts val="0"/>
              </a:spcBef>
              <a:spcAft>
                <a:spcPts val="0"/>
              </a:spcAft>
              <a:buNone/>
              <a:defRPr sz="2000"/>
            </a:lvl9pPr>
          </a:lstStyle>
          <a:p>
            <a:endParaRPr/>
          </a:p>
        </p:txBody>
      </p:sp>
      <p:sp>
        <p:nvSpPr>
          <p:cNvPr id="248" name="Google Shape;248;p23"/>
          <p:cNvSpPr txBox="1">
            <a:spLocks noGrp="1"/>
          </p:cNvSpPr>
          <p:nvPr>
            <p:ph type="subTitle" idx="1"/>
          </p:nvPr>
        </p:nvSpPr>
        <p:spPr>
          <a:xfrm>
            <a:off x="3576125" y="2161750"/>
            <a:ext cx="1911300" cy="14610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53B5C"/>
                </a:solidFill>
              </a:defRPr>
            </a:lvl1pPr>
            <a:lvl2pPr lvl="1" algn="r" rtl="0"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rgbClr val="053B5C"/>
                </a:solidFill>
              </a:defRPr>
            </a:lvl2pPr>
            <a:lvl3pPr lvl="2" algn="r" rtl="0"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rgbClr val="053B5C"/>
                </a:solidFill>
              </a:defRPr>
            </a:lvl3pPr>
            <a:lvl4pPr lvl="3" algn="r" rtl="0"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rgbClr val="053B5C"/>
                </a:solidFill>
              </a:defRPr>
            </a:lvl4pPr>
            <a:lvl5pPr lvl="4" algn="r" rtl="0"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rgbClr val="053B5C"/>
                </a:solidFill>
              </a:defRPr>
            </a:lvl5pPr>
            <a:lvl6pPr lvl="5" algn="r" rtl="0"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rgbClr val="053B5C"/>
                </a:solidFill>
              </a:defRPr>
            </a:lvl6pPr>
            <a:lvl7pPr lvl="6" algn="r" rtl="0"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rgbClr val="053B5C"/>
                </a:solidFill>
              </a:defRPr>
            </a:lvl7pPr>
            <a:lvl8pPr lvl="7" algn="r" rtl="0"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rgbClr val="053B5C"/>
                </a:solidFill>
              </a:defRPr>
            </a:lvl8pPr>
            <a:lvl9pPr lvl="8" algn="r" rtl="0">
              <a:spcBef>
                <a:spcPts val="1600"/>
              </a:spcBef>
              <a:spcAft>
                <a:spcPts val="1600"/>
              </a:spcAft>
              <a:buNone/>
              <a:defRPr>
                <a:solidFill>
                  <a:srgbClr val="053B5C"/>
                </a:solidFill>
              </a:defRPr>
            </a:lvl9pPr>
          </a:lstStyle>
          <a:p>
            <a:endParaRPr/>
          </a:p>
        </p:txBody>
      </p:sp>
      <p:sp>
        <p:nvSpPr>
          <p:cNvPr id="249" name="Google Shape;249;p23"/>
          <p:cNvSpPr txBox="1">
            <a:spLocks noGrp="1"/>
          </p:cNvSpPr>
          <p:nvPr>
            <p:ph type="title" idx="3"/>
          </p:nvPr>
        </p:nvSpPr>
        <p:spPr>
          <a:xfrm>
            <a:off x="6251400" y="1682250"/>
            <a:ext cx="1813800" cy="4926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None/>
              <a:defRPr sz="2000"/>
            </a:lvl1pPr>
            <a:lvl2pPr lvl="1" algn="r" rtl="0">
              <a:spcBef>
                <a:spcPts val="0"/>
              </a:spcBef>
              <a:spcAft>
                <a:spcPts val="0"/>
              </a:spcAft>
              <a:buNone/>
              <a:defRPr sz="2000"/>
            </a:lvl2pPr>
            <a:lvl3pPr lvl="2" algn="r" rtl="0">
              <a:spcBef>
                <a:spcPts val="0"/>
              </a:spcBef>
              <a:spcAft>
                <a:spcPts val="0"/>
              </a:spcAft>
              <a:buNone/>
              <a:defRPr sz="2000"/>
            </a:lvl3pPr>
            <a:lvl4pPr lvl="3" algn="r" rtl="0">
              <a:spcBef>
                <a:spcPts val="0"/>
              </a:spcBef>
              <a:spcAft>
                <a:spcPts val="0"/>
              </a:spcAft>
              <a:buNone/>
              <a:defRPr sz="2000"/>
            </a:lvl4pPr>
            <a:lvl5pPr lvl="4" algn="r" rtl="0">
              <a:spcBef>
                <a:spcPts val="0"/>
              </a:spcBef>
              <a:spcAft>
                <a:spcPts val="0"/>
              </a:spcAft>
              <a:buNone/>
              <a:defRPr sz="2000"/>
            </a:lvl5pPr>
            <a:lvl6pPr lvl="5" algn="r" rtl="0">
              <a:spcBef>
                <a:spcPts val="0"/>
              </a:spcBef>
              <a:spcAft>
                <a:spcPts val="0"/>
              </a:spcAft>
              <a:buNone/>
              <a:defRPr sz="2000"/>
            </a:lvl6pPr>
            <a:lvl7pPr lvl="6" algn="r" rtl="0">
              <a:spcBef>
                <a:spcPts val="0"/>
              </a:spcBef>
              <a:spcAft>
                <a:spcPts val="0"/>
              </a:spcAft>
              <a:buNone/>
              <a:defRPr sz="2000"/>
            </a:lvl7pPr>
            <a:lvl8pPr lvl="7" algn="r" rtl="0">
              <a:spcBef>
                <a:spcPts val="0"/>
              </a:spcBef>
              <a:spcAft>
                <a:spcPts val="0"/>
              </a:spcAft>
              <a:buNone/>
              <a:defRPr sz="2000"/>
            </a:lvl8pPr>
            <a:lvl9pPr lvl="8" algn="r" rtl="0">
              <a:spcBef>
                <a:spcPts val="0"/>
              </a:spcBef>
              <a:spcAft>
                <a:spcPts val="0"/>
              </a:spcAft>
              <a:buNone/>
              <a:defRPr sz="2000"/>
            </a:lvl9pPr>
          </a:lstStyle>
          <a:p>
            <a:endParaRPr/>
          </a:p>
        </p:txBody>
      </p:sp>
      <p:sp>
        <p:nvSpPr>
          <p:cNvPr id="250" name="Google Shape;250;p23"/>
          <p:cNvSpPr txBox="1">
            <a:spLocks noGrp="1"/>
          </p:cNvSpPr>
          <p:nvPr>
            <p:ph type="subTitle" idx="4"/>
          </p:nvPr>
        </p:nvSpPr>
        <p:spPr>
          <a:xfrm>
            <a:off x="6154025" y="2161750"/>
            <a:ext cx="1911300" cy="14610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53B5C"/>
                </a:solidFill>
              </a:defRPr>
            </a:lvl1pPr>
            <a:lvl2pPr lvl="1" algn="r" rtl="0"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rgbClr val="053B5C"/>
                </a:solidFill>
              </a:defRPr>
            </a:lvl2pPr>
            <a:lvl3pPr lvl="2" algn="r" rtl="0"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rgbClr val="053B5C"/>
                </a:solidFill>
              </a:defRPr>
            </a:lvl3pPr>
            <a:lvl4pPr lvl="3" algn="r" rtl="0"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rgbClr val="053B5C"/>
                </a:solidFill>
              </a:defRPr>
            </a:lvl4pPr>
            <a:lvl5pPr lvl="4" algn="r" rtl="0"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rgbClr val="053B5C"/>
                </a:solidFill>
              </a:defRPr>
            </a:lvl5pPr>
            <a:lvl6pPr lvl="5" algn="r" rtl="0"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rgbClr val="053B5C"/>
                </a:solidFill>
              </a:defRPr>
            </a:lvl6pPr>
            <a:lvl7pPr lvl="6" algn="r" rtl="0"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rgbClr val="053B5C"/>
                </a:solidFill>
              </a:defRPr>
            </a:lvl7pPr>
            <a:lvl8pPr lvl="7" algn="r" rtl="0"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rgbClr val="053B5C"/>
                </a:solidFill>
              </a:defRPr>
            </a:lvl8pPr>
            <a:lvl9pPr lvl="8" algn="r" rtl="0">
              <a:spcBef>
                <a:spcPts val="1600"/>
              </a:spcBef>
              <a:spcAft>
                <a:spcPts val="1600"/>
              </a:spcAft>
              <a:buNone/>
              <a:defRPr>
                <a:solidFill>
                  <a:srgbClr val="053B5C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ly Title 4">
  <p:cSld name="CUSTOM_15_1_1">
    <p:spTree>
      <p:nvGrpSpPr>
        <p:cNvPr id="1" name="Shape 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Google Shape;302;p27"/>
          <p:cNvSpPr txBox="1">
            <a:spLocks noGrp="1"/>
          </p:cNvSpPr>
          <p:nvPr>
            <p:ph type="title"/>
          </p:nvPr>
        </p:nvSpPr>
        <p:spPr>
          <a:xfrm>
            <a:off x="717525" y="552990"/>
            <a:ext cx="7708800" cy="483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grpSp>
        <p:nvGrpSpPr>
          <p:cNvPr id="303" name="Google Shape;303;p27"/>
          <p:cNvGrpSpPr/>
          <p:nvPr/>
        </p:nvGrpSpPr>
        <p:grpSpPr>
          <a:xfrm>
            <a:off x="5978544" y="3960231"/>
            <a:ext cx="3165452" cy="1179524"/>
            <a:chOff x="5978544" y="3960231"/>
            <a:chExt cx="3165452" cy="1179524"/>
          </a:xfrm>
        </p:grpSpPr>
        <p:sp>
          <p:nvSpPr>
            <p:cNvPr id="304" name="Google Shape;304;p27"/>
            <p:cNvSpPr/>
            <p:nvPr/>
          </p:nvSpPr>
          <p:spPr>
            <a:xfrm flipH="1">
              <a:off x="6326888" y="4420653"/>
              <a:ext cx="2817107" cy="719102"/>
            </a:xfrm>
            <a:custGeom>
              <a:avLst/>
              <a:gdLst/>
              <a:ahLst/>
              <a:cxnLst/>
              <a:rect l="l" t="t" r="r" b="b"/>
              <a:pathLst>
                <a:path w="90025" h="22980" extrusionOk="0">
                  <a:moveTo>
                    <a:pt x="45816" y="1"/>
                  </a:moveTo>
                  <a:cubicBezTo>
                    <a:pt x="39946" y="1"/>
                    <a:pt x="34946" y="4358"/>
                    <a:pt x="32934" y="10502"/>
                  </a:cubicBezTo>
                  <a:cubicBezTo>
                    <a:pt x="30469" y="8097"/>
                    <a:pt x="27100" y="6609"/>
                    <a:pt x="23373" y="6609"/>
                  </a:cubicBezTo>
                  <a:cubicBezTo>
                    <a:pt x="16634" y="6609"/>
                    <a:pt x="11038" y="11490"/>
                    <a:pt x="9907" y="17920"/>
                  </a:cubicBezTo>
                  <a:cubicBezTo>
                    <a:pt x="8990" y="17467"/>
                    <a:pt x="7966" y="17193"/>
                    <a:pt x="6871" y="17193"/>
                  </a:cubicBezTo>
                  <a:cubicBezTo>
                    <a:pt x="3430" y="17193"/>
                    <a:pt x="584" y="19694"/>
                    <a:pt x="1" y="22980"/>
                  </a:cubicBezTo>
                  <a:lnTo>
                    <a:pt x="90012" y="22980"/>
                  </a:lnTo>
                  <a:cubicBezTo>
                    <a:pt x="90012" y="22968"/>
                    <a:pt x="90024" y="22956"/>
                    <a:pt x="90024" y="22956"/>
                  </a:cubicBezTo>
                  <a:cubicBezTo>
                    <a:pt x="90024" y="17574"/>
                    <a:pt x="85655" y="13205"/>
                    <a:pt x="80273" y="13205"/>
                  </a:cubicBezTo>
                  <a:cubicBezTo>
                    <a:pt x="78916" y="13205"/>
                    <a:pt x="77618" y="13491"/>
                    <a:pt x="76439" y="14002"/>
                  </a:cubicBezTo>
                  <a:cubicBezTo>
                    <a:pt x="74879" y="8407"/>
                    <a:pt x="69772" y="4299"/>
                    <a:pt x="63688" y="4299"/>
                  </a:cubicBezTo>
                  <a:cubicBezTo>
                    <a:pt x="61116" y="4299"/>
                    <a:pt x="58723" y="5049"/>
                    <a:pt x="56699" y="6311"/>
                  </a:cubicBezTo>
                  <a:cubicBezTo>
                    <a:pt x="54163" y="2477"/>
                    <a:pt x="50233" y="1"/>
                    <a:pt x="45816" y="1"/>
                  </a:cubicBezTo>
                  <a:close/>
                </a:path>
              </a:pathLst>
            </a:custGeom>
            <a:solidFill>
              <a:srgbClr val="9FEA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" name="Google Shape;305;p27"/>
            <p:cNvSpPr/>
            <p:nvPr/>
          </p:nvSpPr>
          <p:spPr>
            <a:xfrm>
              <a:off x="7325802" y="3960231"/>
              <a:ext cx="1548095" cy="1179524"/>
            </a:xfrm>
            <a:custGeom>
              <a:avLst/>
              <a:gdLst/>
              <a:ahLst/>
              <a:cxnLst/>
              <a:rect l="l" t="t" r="r" b="b"/>
              <a:pathLst>
                <a:path w="48156" h="36691" extrusionOk="0">
                  <a:moveTo>
                    <a:pt x="25980" y="13116"/>
                  </a:moveTo>
                  <a:cubicBezTo>
                    <a:pt x="26313" y="13211"/>
                    <a:pt x="26635" y="13306"/>
                    <a:pt x="26968" y="13425"/>
                  </a:cubicBezTo>
                  <a:cubicBezTo>
                    <a:pt x="27040" y="13842"/>
                    <a:pt x="27087" y="14271"/>
                    <a:pt x="27040" y="14687"/>
                  </a:cubicBezTo>
                  <a:cubicBezTo>
                    <a:pt x="27004" y="15021"/>
                    <a:pt x="26897" y="15330"/>
                    <a:pt x="26790" y="15628"/>
                  </a:cubicBezTo>
                  <a:cubicBezTo>
                    <a:pt x="26183" y="15616"/>
                    <a:pt x="25968" y="15354"/>
                    <a:pt x="25932" y="14604"/>
                  </a:cubicBezTo>
                  <a:cubicBezTo>
                    <a:pt x="25921" y="14259"/>
                    <a:pt x="25944" y="13925"/>
                    <a:pt x="25956" y="13604"/>
                  </a:cubicBezTo>
                  <a:cubicBezTo>
                    <a:pt x="25968" y="13437"/>
                    <a:pt x="25980" y="13283"/>
                    <a:pt x="25980" y="13116"/>
                  </a:cubicBezTo>
                  <a:close/>
                  <a:moveTo>
                    <a:pt x="19551" y="13854"/>
                  </a:moveTo>
                  <a:lnTo>
                    <a:pt x="19551" y="13854"/>
                  </a:lnTo>
                  <a:cubicBezTo>
                    <a:pt x="19444" y="14604"/>
                    <a:pt x="19444" y="15378"/>
                    <a:pt x="19622" y="16235"/>
                  </a:cubicBezTo>
                  <a:cubicBezTo>
                    <a:pt x="19646" y="16378"/>
                    <a:pt x="19706" y="16521"/>
                    <a:pt x="19765" y="16664"/>
                  </a:cubicBezTo>
                  <a:cubicBezTo>
                    <a:pt x="19848" y="16866"/>
                    <a:pt x="19932" y="17081"/>
                    <a:pt x="19872" y="17200"/>
                  </a:cubicBezTo>
                  <a:cubicBezTo>
                    <a:pt x="19860" y="17223"/>
                    <a:pt x="19825" y="17259"/>
                    <a:pt x="19789" y="17283"/>
                  </a:cubicBezTo>
                  <a:cubicBezTo>
                    <a:pt x="19706" y="17176"/>
                    <a:pt x="19622" y="17069"/>
                    <a:pt x="19527" y="16962"/>
                  </a:cubicBezTo>
                  <a:cubicBezTo>
                    <a:pt x="19325" y="16712"/>
                    <a:pt x="19122" y="16461"/>
                    <a:pt x="18991" y="16188"/>
                  </a:cubicBezTo>
                  <a:cubicBezTo>
                    <a:pt x="18765" y="15676"/>
                    <a:pt x="18682" y="15045"/>
                    <a:pt x="18717" y="14426"/>
                  </a:cubicBezTo>
                  <a:cubicBezTo>
                    <a:pt x="19003" y="14211"/>
                    <a:pt x="19277" y="14021"/>
                    <a:pt x="19551" y="13854"/>
                  </a:cubicBezTo>
                  <a:close/>
                  <a:moveTo>
                    <a:pt x="27409" y="13580"/>
                  </a:moveTo>
                  <a:lnTo>
                    <a:pt x="27409" y="13580"/>
                  </a:lnTo>
                  <a:cubicBezTo>
                    <a:pt x="27885" y="13747"/>
                    <a:pt x="28361" y="13937"/>
                    <a:pt x="28861" y="14140"/>
                  </a:cubicBezTo>
                  <a:cubicBezTo>
                    <a:pt x="28814" y="15188"/>
                    <a:pt x="28730" y="16223"/>
                    <a:pt x="28480" y="17152"/>
                  </a:cubicBezTo>
                  <a:cubicBezTo>
                    <a:pt x="28385" y="17485"/>
                    <a:pt x="28278" y="17747"/>
                    <a:pt x="28159" y="17974"/>
                  </a:cubicBezTo>
                  <a:cubicBezTo>
                    <a:pt x="27611" y="17950"/>
                    <a:pt x="27254" y="17819"/>
                    <a:pt x="27064" y="17593"/>
                  </a:cubicBezTo>
                  <a:cubicBezTo>
                    <a:pt x="26873" y="17354"/>
                    <a:pt x="26837" y="16985"/>
                    <a:pt x="26956" y="16473"/>
                  </a:cubicBezTo>
                  <a:cubicBezTo>
                    <a:pt x="27004" y="16247"/>
                    <a:pt x="27075" y="16033"/>
                    <a:pt x="27159" y="15807"/>
                  </a:cubicBezTo>
                  <a:cubicBezTo>
                    <a:pt x="27278" y="15473"/>
                    <a:pt x="27397" y="15128"/>
                    <a:pt x="27445" y="14735"/>
                  </a:cubicBezTo>
                  <a:cubicBezTo>
                    <a:pt x="27492" y="14342"/>
                    <a:pt x="27456" y="13949"/>
                    <a:pt x="27409" y="13580"/>
                  </a:cubicBezTo>
                  <a:close/>
                  <a:moveTo>
                    <a:pt x="24147" y="12771"/>
                  </a:moveTo>
                  <a:lnTo>
                    <a:pt x="24147" y="12771"/>
                  </a:lnTo>
                  <a:cubicBezTo>
                    <a:pt x="24623" y="12818"/>
                    <a:pt x="25099" y="12902"/>
                    <a:pt x="25575" y="13021"/>
                  </a:cubicBezTo>
                  <a:cubicBezTo>
                    <a:pt x="25575" y="13199"/>
                    <a:pt x="25563" y="13390"/>
                    <a:pt x="25551" y="13580"/>
                  </a:cubicBezTo>
                  <a:cubicBezTo>
                    <a:pt x="25528" y="13914"/>
                    <a:pt x="25516" y="14259"/>
                    <a:pt x="25528" y="14616"/>
                  </a:cubicBezTo>
                  <a:cubicBezTo>
                    <a:pt x="25551" y="15247"/>
                    <a:pt x="25718" y="15938"/>
                    <a:pt x="26659" y="16021"/>
                  </a:cubicBezTo>
                  <a:cubicBezTo>
                    <a:pt x="26611" y="16140"/>
                    <a:pt x="26587" y="16259"/>
                    <a:pt x="26552" y="16378"/>
                  </a:cubicBezTo>
                  <a:cubicBezTo>
                    <a:pt x="26409" y="17033"/>
                    <a:pt x="26480" y="17509"/>
                    <a:pt x="26754" y="17843"/>
                  </a:cubicBezTo>
                  <a:cubicBezTo>
                    <a:pt x="26992" y="18140"/>
                    <a:pt x="27361" y="18307"/>
                    <a:pt x="27921" y="18366"/>
                  </a:cubicBezTo>
                  <a:cubicBezTo>
                    <a:pt x="27754" y="18605"/>
                    <a:pt x="27564" y="18807"/>
                    <a:pt x="27361" y="19021"/>
                  </a:cubicBezTo>
                  <a:cubicBezTo>
                    <a:pt x="27111" y="19307"/>
                    <a:pt x="26849" y="19593"/>
                    <a:pt x="26587" y="19974"/>
                  </a:cubicBezTo>
                  <a:cubicBezTo>
                    <a:pt x="26575" y="19998"/>
                    <a:pt x="26564" y="20010"/>
                    <a:pt x="26552" y="20033"/>
                  </a:cubicBezTo>
                  <a:cubicBezTo>
                    <a:pt x="26538" y="20031"/>
                    <a:pt x="26524" y="20029"/>
                    <a:pt x="26510" y="20029"/>
                  </a:cubicBezTo>
                  <a:cubicBezTo>
                    <a:pt x="26461" y="20029"/>
                    <a:pt x="26410" y="20047"/>
                    <a:pt x="26373" y="20093"/>
                  </a:cubicBezTo>
                  <a:cubicBezTo>
                    <a:pt x="26244" y="20222"/>
                    <a:pt x="26077" y="20289"/>
                    <a:pt x="25873" y="20289"/>
                  </a:cubicBezTo>
                  <a:cubicBezTo>
                    <a:pt x="25795" y="20289"/>
                    <a:pt x="25712" y="20279"/>
                    <a:pt x="25623" y="20260"/>
                  </a:cubicBezTo>
                  <a:cubicBezTo>
                    <a:pt x="24932" y="20105"/>
                    <a:pt x="24194" y="19414"/>
                    <a:pt x="24051" y="18938"/>
                  </a:cubicBezTo>
                  <a:cubicBezTo>
                    <a:pt x="23885" y="18414"/>
                    <a:pt x="24004" y="17866"/>
                    <a:pt x="24123" y="17271"/>
                  </a:cubicBezTo>
                  <a:cubicBezTo>
                    <a:pt x="24194" y="16962"/>
                    <a:pt x="24254" y="16640"/>
                    <a:pt x="24278" y="16319"/>
                  </a:cubicBezTo>
                  <a:cubicBezTo>
                    <a:pt x="24349" y="15366"/>
                    <a:pt x="24385" y="13949"/>
                    <a:pt x="24147" y="12771"/>
                  </a:cubicBezTo>
                  <a:close/>
                  <a:moveTo>
                    <a:pt x="18301" y="14759"/>
                  </a:moveTo>
                  <a:cubicBezTo>
                    <a:pt x="18312" y="15342"/>
                    <a:pt x="18420" y="15914"/>
                    <a:pt x="18622" y="16366"/>
                  </a:cubicBezTo>
                  <a:cubicBezTo>
                    <a:pt x="18777" y="16688"/>
                    <a:pt x="19003" y="16962"/>
                    <a:pt x="19217" y="17223"/>
                  </a:cubicBezTo>
                  <a:cubicBezTo>
                    <a:pt x="19313" y="17331"/>
                    <a:pt x="19396" y="17438"/>
                    <a:pt x="19479" y="17557"/>
                  </a:cubicBezTo>
                  <a:cubicBezTo>
                    <a:pt x="19479" y="17581"/>
                    <a:pt x="19479" y="17616"/>
                    <a:pt x="19491" y="17640"/>
                  </a:cubicBezTo>
                  <a:cubicBezTo>
                    <a:pt x="19503" y="17700"/>
                    <a:pt x="19563" y="17735"/>
                    <a:pt x="19622" y="17759"/>
                  </a:cubicBezTo>
                  <a:cubicBezTo>
                    <a:pt x="19717" y="17914"/>
                    <a:pt x="19801" y="18069"/>
                    <a:pt x="19848" y="18236"/>
                  </a:cubicBezTo>
                  <a:cubicBezTo>
                    <a:pt x="19944" y="18628"/>
                    <a:pt x="19884" y="18998"/>
                    <a:pt x="19646" y="19367"/>
                  </a:cubicBezTo>
                  <a:cubicBezTo>
                    <a:pt x="19325" y="19867"/>
                    <a:pt x="18682" y="20271"/>
                    <a:pt x="18039" y="20402"/>
                  </a:cubicBezTo>
                  <a:cubicBezTo>
                    <a:pt x="17848" y="20283"/>
                    <a:pt x="17670" y="20141"/>
                    <a:pt x="17479" y="19962"/>
                  </a:cubicBezTo>
                  <a:cubicBezTo>
                    <a:pt x="17110" y="19605"/>
                    <a:pt x="16598" y="18164"/>
                    <a:pt x="16265" y="16676"/>
                  </a:cubicBezTo>
                  <a:cubicBezTo>
                    <a:pt x="16788" y="16152"/>
                    <a:pt x="17324" y="15628"/>
                    <a:pt x="17860" y="15140"/>
                  </a:cubicBezTo>
                  <a:cubicBezTo>
                    <a:pt x="18003" y="15009"/>
                    <a:pt x="18158" y="14878"/>
                    <a:pt x="18301" y="14759"/>
                  </a:cubicBezTo>
                  <a:close/>
                  <a:moveTo>
                    <a:pt x="29266" y="14306"/>
                  </a:moveTo>
                  <a:cubicBezTo>
                    <a:pt x="29742" y="14509"/>
                    <a:pt x="30231" y="14711"/>
                    <a:pt x="30731" y="14926"/>
                  </a:cubicBezTo>
                  <a:cubicBezTo>
                    <a:pt x="30778" y="14937"/>
                    <a:pt x="30826" y="14961"/>
                    <a:pt x="30874" y="14973"/>
                  </a:cubicBezTo>
                  <a:cubicBezTo>
                    <a:pt x="30433" y="15664"/>
                    <a:pt x="30052" y="16426"/>
                    <a:pt x="29778" y="17223"/>
                  </a:cubicBezTo>
                  <a:cubicBezTo>
                    <a:pt x="29314" y="18569"/>
                    <a:pt x="28814" y="19831"/>
                    <a:pt x="27718" y="20533"/>
                  </a:cubicBezTo>
                  <a:cubicBezTo>
                    <a:pt x="27606" y="20601"/>
                    <a:pt x="27494" y="20689"/>
                    <a:pt x="27362" y="20689"/>
                  </a:cubicBezTo>
                  <a:cubicBezTo>
                    <a:pt x="27354" y="20689"/>
                    <a:pt x="27346" y="20689"/>
                    <a:pt x="27337" y="20688"/>
                  </a:cubicBezTo>
                  <a:cubicBezTo>
                    <a:pt x="27135" y="20688"/>
                    <a:pt x="26968" y="20486"/>
                    <a:pt x="26873" y="20283"/>
                  </a:cubicBezTo>
                  <a:cubicBezTo>
                    <a:pt x="26897" y="20260"/>
                    <a:pt x="26909" y="20236"/>
                    <a:pt x="26921" y="20212"/>
                  </a:cubicBezTo>
                  <a:cubicBezTo>
                    <a:pt x="27171" y="19843"/>
                    <a:pt x="27421" y="19569"/>
                    <a:pt x="27671" y="19295"/>
                  </a:cubicBezTo>
                  <a:cubicBezTo>
                    <a:pt x="27921" y="19021"/>
                    <a:pt x="28171" y="18747"/>
                    <a:pt x="28397" y="18390"/>
                  </a:cubicBezTo>
                  <a:lnTo>
                    <a:pt x="28469" y="18390"/>
                  </a:lnTo>
                  <a:cubicBezTo>
                    <a:pt x="28588" y="18390"/>
                    <a:pt x="28671" y="18295"/>
                    <a:pt x="28671" y="18176"/>
                  </a:cubicBezTo>
                  <a:cubicBezTo>
                    <a:pt x="28671" y="18116"/>
                    <a:pt x="28635" y="18057"/>
                    <a:pt x="28588" y="18021"/>
                  </a:cubicBezTo>
                  <a:cubicBezTo>
                    <a:pt x="28695" y="17807"/>
                    <a:pt x="28790" y="17557"/>
                    <a:pt x="28873" y="17259"/>
                  </a:cubicBezTo>
                  <a:cubicBezTo>
                    <a:pt x="29123" y="16331"/>
                    <a:pt x="29207" y="15318"/>
                    <a:pt x="29266" y="14306"/>
                  </a:cubicBezTo>
                  <a:close/>
                  <a:moveTo>
                    <a:pt x="15919" y="17045"/>
                  </a:moveTo>
                  <a:cubicBezTo>
                    <a:pt x="16265" y="18497"/>
                    <a:pt x="16777" y="19867"/>
                    <a:pt x="17205" y="20260"/>
                  </a:cubicBezTo>
                  <a:cubicBezTo>
                    <a:pt x="17384" y="20438"/>
                    <a:pt x="17562" y="20581"/>
                    <a:pt x="17753" y="20712"/>
                  </a:cubicBezTo>
                  <a:cubicBezTo>
                    <a:pt x="17789" y="20783"/>
                    <a:pt x="17860" y="20843"/>
                    <a:pt x="17943" y="20843"/>
                  </a:cubicBezTo>
                  <a:lnTo>
                    <a:pt x="17955" y="20843"/>
                  </a:lnTo>
                  <a:cubicBezTo>
                    <a:pt x="18384" y="21105"/>
                    <a:pt x="18836" y="21272"/>
                    <a:pt x="19301" y="21379"/>
                  </a:cubicBezTo>
                  <a:cubicBezTo>
                    <a:pt x="18920" y="21700"/>
                    <a:pt x="18581" y="21860"/>
                    <a:pt x="18270" y="21860"/>
                  </a:cubicBezTo>
                  <a:cubicBezTo>
                    <a:pt x="18212" y="21860"/>
                    <a:pt x="18155" y="21854"/>
                    <a:pt x="18098" y="21843"/>
                  </a:cubicBezTo>
                  <a:cubicBezTo>
                    <a:pt x="17289" y="21700"/>
                    <a:pt x="16717" y="20438"/>
                    <a:pt x="16157" y="19224"/>
                  </a:cubicBezTo>
                  <a:cubicBezTo>
                    <a:pt x="15896" y="18640"/>
                    <a:pt x="15634" y="18081"/>
                    <a:pt x="15348" y="17628"/>
                  </a:cubicBezTo>
                  <a:cubicBezTo>
                    <a:pt x="15538" y="17426"/>
                    <a:pt x="15729" y="17235"/>
                    <a:pt x="15919" y="17045"/>
                  </a:cubicBezTo>
                  <a:close/>
                  <a:moveTo>
                    <a:pt x="23358" y="12738"/>
                  </a:moveTo>
                  <a:cubicBezTo>
                    <a:pt x="23478" y="12738"/>
                    <a:pt x="23598" y="12741"/>
                    <a:pt x="23718" y="12747"/>
                  </a:cubicBezTo>
                  <a:cubicBezTo>
                    <a:pt x="23992" y="14021"/>
                    <a:pt x="23920" y="15664"/>
                    <a:pt x="23873" y="16295"/>
                  </a:cubicBezTo>
                  <a:cubicBezTo>
                    <a:pt x="23849" y="16581"/>
                    <a:pt x="23789" y="16878"/>
                    <a:pt x="23730" y="17188"/>
                  </a:cubicBezTo>
                  <a:cubicBezTo>
                    <a:pt x="23599" y="17807"/>
                    <a:pt x="23468" y="18438"/>
                    <a:pt x="23658" y="19057"/>
                  </a:cubicBezTo>
                  <a:cubicBezTo>
                    <a:pt x="23861" y="19724"/>
                    <a:pt x="24754" y="20486"/>
                    <a:pt x="25528" y="20664"/>
                  </a:cubicBezTo>
                  <a:cubicBezTo>
                    <a:pt x="25659" y="20688"/>
                    <a:pt x="25766" y="20700"/>
                    <a:pt x="25885" y="20700"/>
                  </a:cubicBezTo>
                  <a:cubicBezTo>
                    <a:pt x="25980" y="20700"/>
                    <a:pt x="26075" y="20688"/>
                    <a:pt x="26171" y="20664"/>
                  </a:cubicBezTo>
                  <a:lnTo>
                    <a:pt x="26171" y="20664"/>
                  </a:lnTo>
                  <a:cubicBezTo>
                    <a:pt x="25778" y="21403"/>
                    <a:pt x="25635" y="21998"/>
                    <a:pt x="25599" y="22605"/>
                  </a:cubicBezTo>
                  <a:cubicBezTo>
                    <a:pt x="25528" y="22641"/>
                    <a:pt x="25480" y="22700"/>
                    <a:pt x="25468" y="22772"/>
                  </a:cubicBezTo>
                  <a:cubicBezTo>
                    <a:pt x="25051" y="21795"/>
                    <a:pt x="24206" y="21355"/>
                    <a:pt x="22003" y="21236"/>
                  </a:cubicBezTo>
                  <a:cubicBezTo>
                    <a:pt x="21825" y="21224"/>
                    <a:pt x="21634" y="21212"/>
                    <a:pt x="21456" y="21212"/>
                  </a:cubicBezTo>
                  <a:cubicBezTo>
                    <a:pt x="20396" y="21164"/>
                    <a:pt x="19432" y="21117"/>
                    <a:pt x="18539" y="20688"/>
                  </a:cubicBezTo>
                  <a:cubicBezTo>
                    <a:pt x="19134" y="20474"/>
                    <a:pt x="19670" y="20081"/>
                    <a:pt x="19991" y="19593"/>
                  </a:cubicBezTo>
                  <a:cubicBezTo>
                    <a:pt x="20289" y="19128"/>
                    <a:pt x="20372" y="18628"/>
                    <a:pt x="20241" y="18128"/>
                  </a:cubicBezTo>
                  <a:cubicBezTo>
                    <a:pt x="20182" y="17950"/>
                    <a:pt x="20110" y="17783"/>
                    <a:pt x="20015" y="17628"/>
                  </a:cubicBezTo>
                  <a:cubicBezTo>
                    <a:pt x="20122" y="17557"/>
                    <a:pt x="20194" y="17474"/>
                    <a:pt x="20241" y="17366"/>
                  </a:cubicBezTo>
                  <a:cubicBezTo>
                    <a:pt x="20372" y="17093"/>
                    <a:pt x="20253" y="16795"/>
                    <a:pt x="20146" y="16521"/>
                  </a:cubicBezTo>
                  <a:cubicBezTo>
                    <a:pt x="20098" y="16390"/>
                    <a:pt x="20039" y="16259"/>
                    <a:pt x="20015" y="16152"/>
                  </a:cubicBezTo>
                  <a:cubicBezTo>
                    <a:pt x="19825" y="15223"/>
                    <a:pt x="19848" y="14414"/>
                    <a:pt x="20003" y="13604"/>
                  </a:cubicBezTo>
                  <a:cubicBezTo>
                    <a:pt x="21142" y="12992"/>
                    <a:pt x="22252" y="12738"/>
                    <a:pt x="23358" y="12738"/>
                  </a:cubicBezTo>
                  <a:close/>
                  <a:moveTo>
                    <a:pt x="35065" y="1"/>
                  </a:moveTo>
                  <a:cubicBezTo>
                    <a:pt x="33061" y="1"/>
                    <a:pt x="29825" y="4743"/>
                    <a:pt x="27908" y="4743"/>
                  </a:cubicBezTo>
                  <a:cubicBezTo>
                    <a:pt x="27835" y="4743"/>
                    <a:pt x="27764" y="4736"/>
                    <a:pt x="27695" y="4722"/>
                  </a:cubicBezTo>
                  <a:cubicBezTo>
                    <a:pt x="25442" y="4255"/>
                    <a:pt x="24493" y="1437"/>
                    <a:pt x="22431" y="1437"/>
                  </a:cubicBezTo>
                  <a:cubicBezTo>
                    <a:pt x="21811" y="1437"/>
                    <a:pt x="21091" y="1691"/>
                    <a:pt x="20206" y="2341"/>
                  </a:cubicBezTo>
                  <a:cubicBezTo>
                    <a:pt x="17574" y="4281"/>
                    <a:pt x="19682" y="7056"/>
                    <a:pt x="18158" y="9068"/>
                  </a:cubicBezTo>
                  <a:cubicBezTo>
                    <a:pt x="17682" y="9692"/>
                    <a:pt x="16979" y="9932"/>
                    <a:pt x="16137" y="9932"/>
                  </a:cubicBezTo>
                  <a:cubicBezTo>
                    <a:pt x="13390" y="9932"/>
                    <a:pt x="9163" y="7384"/>
                    <a:pt x="6534" y="7384"/>
                  </a:cubicBezTo>
                  <a:cubicBezTo>
                    <a:pt x="6299" y="7384"/>
                    <a:pt x="6077" y="7404"/>
                    <a:pt x="5870" y="7448"/>
                  </a:cubicBezTo>
                  <a:cubicBezTo>
                    <a:pt x="203" y="8663"/>
                    <a:pt x="1" y="16557"/>
                    <a:pt x="3596" y="19890"/>
                  </a:cubicBezTo>
                  <a:cubicBezTo>
                    <a:pt x="5319" y="21493"/>
                    <a:pt x="6853" y="22130"/>
                    <a:pt x="8267" y="22130"/>
                  </a:cubicBezTo>
                  <a:cubicBezTo>
                    <a:pt x="10782" y="22130"/>
                    <a:pt x="12916" y="20113"/>
                    <a:pt x="15050" y="17926"/>
                  </a:cubicBezTo>
                  <a:cubicBezTo>
                    <a:pt x="15312" y="18355"/>
                    <a:pt x="15550" y="18878"/>
                    <a:pt x="15788" y="19390"/>
                  </a:cubicBezTo>
                  <a:cubicBezTo>
                    <a:pt x="16384" y="20700"/>
                    <a:pt x="17015" y="22057"/>
                    <a:pt x="18027" y="22248"/>
                  </a:cubicBezTo>
                  <a:cubicBezTo>
                    <a:pt x="18098" y="22260"/>
                    <a:pt x="18182" y="22272"/>
                    <a:pt x="18265" y="22272"/>
                  </a:cubicBezTo>
                  <a:cubicBezTo>
                    <a:pt x="18741" y="22272"/>
                    <a:pt x="19241" y="22010"/>
                    <a:pt x="19801" y="21486"/>
                  </a:cubicBezTo>
                  <a:cubicBezTo>
                    <a:pt x="20325" y="21569"/>
                    <a:pt x="20872" y="21593"/>
                    <a:pt x="21432" y="21617"/>
                  </a:cubicBezTo>
                  <a:cubicBezTo>
                    <a:pt x="21622" y="21629"/>
                    <a:pt x="21801" y="21629"/>
                    <a:pt x="21980" y="21641"/>
                  </a:cubicBezTo>
                  <a:cubicBezTo>
                    <a:pt x="24944" y="21807"/>
                    <a:pt x="25159" y="22379"/>
                    <a:pt x="25456" y="24677"/>
                  </a:cubicBezTo>
                  <a:cubicBezTo>
                    <a:pt x="25623" y="26058"/>
                    <a:pt x="25456" y="27570"/>
                    <a:pt x="25456" y="28951"/>
                  </a:cubicBezTo>
                  <a:cubicBezTo>
                    <a:pt x="25456" y="31392"/>
                    <a:pt x="25456" y="33821"/>
                    <a:pt x="25456" y="36262"/>
                  </a:cubicBezTo>
                  <a:cubicBezTo>
                    <a:pt x="25456" y="36440"/>
                    <a:pt x="25504" y="36678"/>
                    <a:pt x="25682" y="36690"/>
                  </a:cubicBezTo>
                  <a:cubicBezTo>
                    <a:pt x="25687" y="36690"/>
                    <a:pt x="25691" y="36691"/>
                    <a:pt x="25696" y="36691"/>
                  </a:cubicBezTo>
                  <a:cubicBezTo>
                    <a:pt x="25887" y="36691"/>
                    <a:pt x="25944" y="36436"/>
                    <a:pt x="25944" y="36250"/>
                  </a:cubicBezTo>
                  <a:cubicBezTo>
                    <a:pt x="25956" y="33464"/>
                    <a:pt x="25968" y="30666"/>
                    <a:pt x="25980" y="27880"/>
                  </a:cubicBezTo>
                  <a:cubicBezTo>
                    <a:pt x="25992" y="26487"/>
                    <a:pt x="26016" y="25093"/>
                    <a:pt x="26004" y="23700"/>
                  </a:cubicBezTo>
                  <a:cubicBezTo>
                    <a:pt x="25992" y="22593"/>
                    <a:pt x="26052" y="21665"/>
                    <a:pt x="26635" y="20676"/>
                  </a:cubicBezTo>
                  <a:cubicBezTo>
                    <a:pt x="26802" y="20903"/>
                    <a:pt x="27028" y="21093"/>
                    <a:pt x="27337" y="21093"/>
                  </a:cubicBezTo>
                  <a:cubicBezTo>
                    <a:pt x="27576" y="21093"/>
                    <a:pt x="27778" y="20986"/>
                    <a:pt x="27945" y="20879"/>
                  </a:cubicBezTo>
                  <a:cubicBezTo>
                    <a:pt x="29147" y="20105"/>
                    <a:pt x="29683" y="18771"/>
                    <a:pt x="30159" y="17366"/>
                  </a:cubicBezTo>
                  <a:cubicBezTo>
                    <a:pt x="30445" y="16557"/>
                    <a:pt x="30814" y="15807"/>
                    <a:pt x="31266" y="15116"/>
                  </a:cubicBezTo>
                  <a:cubicBezTo>
                    <a:pt x="32581" y="15594"/>
                    <a:pt x="33923" y="15826"/>
                    <a:pt x="35239" y="15826"/>
                  </a:cubicBezTo>
                  <a:cubicBezTo>
                    <a:pt x="38680" y="15826"/>
                    <a:pt x="41953" y="14239"/>
                    <a:pt x="44149" y="11294"/>
                  </a:cubicBezTo>
                  <a:cubicBezTo>
                    <a:pt x="48156" y="5945"/>
                    <a:pt x="43939" y="1151"/>
                    <a:pt x="38630" y="1151"/>
                  </a:cubicBezTo>
                  <a:cubicBezTo>
                    <a:pt x="37912" y="1151"/>
                    <a:pt x="37174" y="1238"/>
                    <a:pt x="36434" y="1424"/>
                  </a:cubicBezTo>
                  <a:cubicBezTo>
                    <a:pt x="36122" y="398"/>
                    <a:pt x="35645" y="1"/>
                    <a:pt x="35065" y="1"/>
                  </a:cubicBezTo>
                  <a:close/>
                </a:path>
              </a:pathLst>
            </a:custGeom>
            <a:solidFill>
              <a:srgbClr val="053B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" name="Google Shape;306;p27"/>
            <p:cNvSpPr/>
            <p:nvPr/>
          </p:nvSpPr>
          <p:spPr>
            <a:xfrm flipH="1">
              <a:off x="5978544" y="4795819"/>
              <a:ext cx="1347267" cy="343936"/>
            </a:xfrm>
            <a:custGeom>
              <a:avLst/>
              <a:gdLst/>
              <a:ahLst/>
              <a:cxnLst/>
              <a:rect l="l" t="t" r="r" b="b"/>
              <a:pathLst>
                <a:path w="43054" h="10991" extrusionOk="0">
                  <a:moveTo>
                    <a:pt x="21920" y="1"/>
                  </a:moveTo>
                  <a:cubicBezTo>
                    <a:pt x="19110" y="1"/>
                    <a:pt x="16717" y="2084"/>
                    <a:pt x="15753" y="5025"/>
                  </a:cubicBezTo>
                  <a:cubicBezTo>
                    <a:pt x="14574" y="3882"/>
                    <a:pt x="12967" y="3168"/>
                    <a:pt x="11181" y="3168"/>
                  </a:cubicBezTo>
                  <a:cubicBezTo>
                    <a:pt x="7954" y="3168"/>
                    <a:pt x="5275" y="5502"/>
                    <a:pt x="4739" y="8573"/>
                  </a:cubicBezTo>
                  <a:cubicBezTo>
                    <a:pt x="4299" y="8359"/>
                    <a:pt x="3811" y="8228"/>
                    <a:pt x="3287" y="8228"/>
                  </a:cubicBezTo>
                  <a:cubicBezTo>
                    <a:pt x="1644" y="8228"/>
                    <a:pt x="275" y="9419"/>
                    <a:pt x="1" y="10990"/>
                  </a:cubicBezTo>
                  <a:lnTo>
                    <a:pt x="43054" y="10990"/>
                  </a:lnTo>
                  <a:cubicBezTo>
                    <a:pt x="43054" y="10990"/>
                    <a:pt x="43054" y="10990"/>
                    <a:pt x="43054" y="10978"/>
                  </a:cubicBezTo>
                  <a:cubicBezTo>
                    <a:pt x="43054" y="8407"/>
                    <a:pt x="40970" y="6323"/>
                    <a:pt x="38398" y="6323"/>
                  </a:cubicBezTo>
                  <a:cubicBezTo>
                    <a:pt x="37744" y="6323"/>
                    <a:pt x="37124" y="6454"/>
                    <a:pt x="36565" y="6704"/>
                  </a:cubicBezTo>
                  <a:cubicBezTo>
                    <a:pt x="35815" y="4025"/>
                    <a:pt x="33374" y="2061"/>
                    <a:pt x="30469" y="2061"/>
                  </a:cubicBezTo>
                  <a:cubicBezTo>
                    <a:pt x="29231" y="2061"/>
                    <a:pt x="28088" y="2418"/>
                    <a:pt x="27123" y="3025"/>
                  </a:cubicBezTo>
                  <a:cubicBezTo>
                    <a:pt x="25909" y="1191"/>
                    <a:pt x="24028" y="1"/>
                    <a:pt x="21920" y="1"/>
                  </a:cubicBezTo>
                  <a:close/>
                </a:path>
              </a:pathLst>
            </a:custGeom>
            <a:solidFill>
              <a:srgbClr val="40B4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" name="Google Shape;307;p27"/>
            <p:cNvSpPr/>
            <p:nvPr/>
          </p:nvSpPr>
          <p:spPr>
            <a:xfrm flipH="1">
              <a:off x="7621797" y="4856501"/>
              <a:ext cx="1109502" cy="283238"/>
            </a:xfrm>
            <a:custGeom>
              <a:avLst/>
              <a:gdLst/>
              <a:ahLst/>
              <a:cxnLst/>
              <a:rect l="l" t="t" r="r" b="b"/>
              <a:pathLst>
                <a:path w="43054" h="10991" extrusionOk="0">
                  <a:moveTo>
                    <a:pt x="21920" y="1"/>
                  </a:moveTo>
                  <a:cubicBezTo>
                    <a:pt x="19110" y="1"/>
                    <a:pt x="16717" y="2084"/>
                    <a:pt x="15753" y="5025"/>
                  </a:cubicBezTo>
                  <a:cubicBezTo>
                    <a:pt x="14574" y="3882"/>
                    <a:pt x="12967" y="3168"/>
                    <a:pt x="11181" y="3168"/>
                  </a:cubicBezTo>
                  <a:cubicBezTo>
                    <a:pt x="7954" y="3168"/>
                    <a:pt x="5275" y="5502"/>
                    <a:pt x="4739" y="8573"/>
                  </a:cubicBezTo>
                  <a:cubicBezTo>
                    <a:pt x="4299" y="8359"/>
                    <a:pt x="3811" y="8228"/>
                    <a:pt x="3287" y="8228"/>
                  </a:cubicBezTo>
                  <a:cubicBezTo>
                    <a:pt x="1644" y="8228"/>
                    <a:pt x="275" y="9419"/>
                    <a:pt x="1" y="10990"/>
                  </a:cubicBezTo>
                  <a:lnTo>
                    <a:pt x="43054" y="10990"/>
                  </a:lnTo>
                  <a:cubicBezTo>
                    <a:pt x="43054" y="10990"/>
                    <a:pt x="43054" y="10990"/>
                    <a:pt x="43054" y="10978"/>
                  </a:cubicBezTo>
                  <a:cubicBezTo>
                    <a:pt x="43054" y="8407"/>
                    <a:pt x="40970" y="6323"/>
                    <a:pt x="38398" y="6323"/>
                  </a:cubicBezTo>
                  <a:cubicBezTo>
                    <a:pt x="37744" y="6323"/>
                    <a:pt x="37124" y="6454"/>
                    <a:pt x="36565" y="6704"/>
                  </a:cubicBezTo>
                  <a:cubicBezTo>
                    <a:pt x="35815" y="4025"/>
                    <a:pt x="33374" y="2061"/>
                    <a:pt x="30469" y="2061"/>
                  </a:cubicBezTo>
                  <a:cubicBezTo>
                    <a:pt x="29231" y="2061"/>
                    <a:pt x="28088" y="2418"/>
                    <a:pt x="27123" y="3025"/>
                  </a:cubicBezTo>
                  <a:cubicBezTo>
                    <a:pt x="25909" y="1191"/>
                    <a:pt x="24028" y="1"/>
                    <a:pt x="21920" y="1"/>
                  </a:cubicBezTo>
                  <a:close/>
                </a:path>
              </a:pathLst>
            </a:custGeom>
            <a:solidFill>
              <a:srgbClr val="40B4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CUSTOM_16">
    <p:bg>
      <p:bgPr>
        <a:solidFill>
          <a:schemeClr val="dk2"/>
        </a:solidFill>
        <a:effectLst/>
      </p:bgPr>
    </p:bg>
    <p:spTree>
      <p:nvGrpSpPr>
        <p:cNvPr id="1" name="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1" y="1597820"/>
            <a:ext cx="7772400" cy="110251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692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7385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1078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4771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8464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21571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58499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9542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5E6027-A882-422D-A9D1-F849DA847806}" type="datetimeFigureOut">
              <a:rPr lang="en-US" smtClean="0"/>
              <a:t>7/9/2021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B9FE83-06E5-4D2A-99AD-2ACE8CEC44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973534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5E6027-A882-422D-A9D1-F849DA847806}" type="datetimeFigureOut">
              <a:rPr lang="en-US" smtClean="0"/>
              <a:t>7/9/2021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B9FE83-06E5-4D2A-99AD-2ACE8CEC44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850767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4" y="3305176"/>
            <a:ext cx="7772400" cy="1021556"/>
          </a:xfrm>
        </p:spPr>
        <p:txBody>
          <a:bodyPr anchor="t"/>
          <a:lstStyle>
            <a:lvl1pPr algn="l">
              <a:defRPr sz="321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4" y="2180035"/>
            <a:ext cx="7772400" cy="1125140"/>
          </a:xfrm>
        </p:spPr>
        <p:txBody>
          <a:bodyPr anchor="b"/>
          <a:lstStyle>
            <a:lvl1pPr marL="0" indent="0">
              <a:buNone/>
              <a:defRPr sz="1633">
                <a:solidFill>
                  <a:schemeClr val="tx1">
                    <a:tint val="75000"/>
                  </a:schemeClr>
                </a:solidFill>
              </a:defRPr>
            </a:lvl1pPr>
            <a:lvl2pPr marL="369285" indent="0">
              <a:buNone/>
              <a:defRPr sz="1464">
                <a:solidFill>
                  <a:schemeClr val="tx1">
                    <a:tint val="75000"/>
                  </a:schemeClr>
                </a:solidFill>
              </a:defRPr>
            </a:lvl2pPr>
            <a:lvl3pPr marL="738570" indent="0">
              <a:buNone/>
              <a:defRPr sz="1295">
                <a:solidFill>
                  <a:schemeClr val="tx1">
                    <a:tint val="75000"/>
                  </a:schemeClr>
                </a:solidFill>
              </a:defRPr>
            </a:lvl3pPr>
            <a:lvl4pPr marL="1107856" indent="0">
              <a:buNone/>
              <a:defRPr sz="1126">
                <a:solidFill>
                  <a:schemeClr val="tx1">
                    <a:tint val="75000"/>
                  </a:schemeClr>
                </a:solidFill>
              </a:defRPr>
            </a:lvl4pPr>
            <a:lvl5pPr marL="1477141" indent="0">
              <a:buNone/>
              <a:defRPr sz="1126">
                <a:solidFill>
                  <a:schemeClr val="tx1">
                    <a:tint val="75000"/>
                  </a:schemeClr>
                </a:solidFill>
              </a:defRPr>
            </a:lvl5pPr>
            <a:lvl6pPr marL="1846426" indent="0">
              <a:buNone/>
              <a:defRPr sz="1126">
                <a:solidFill>
                  <a:schemeClr val="tx1">
                    <a:tint val="75000"/>
                  </a:schemeClr>
                </a:solidFill>
              </a:defRPr>
            </a:lvl6pPr>
            <a:lvl7pPr marL="2215712" indent="0">
              <a:buNone/>
              <a:defRPr sz="1126">
                <a:solidFill>
                  <a:schemeClr val="tx1">
                    <a:tint val="75000"/>
                  </a:schemeClr>
                </a:solidFill>
              </a:defRPr>
            </a:lvl7pPr>
            <a:lvl8pPr marL="2584997" indent="0">
              <a:buNone/>
              <a:defRPr sz="1126">
                <a:solidFill>
                  <a:schemeClr val="tx1">
                    <a:tint val="75000"/>
                  </a:schemeClr>
                </a:solidFill>
              </a:defRPr>
            </a:lvl8pPr>
            <a:lvl9pPr marL="2954282" indent="0">
              <a:buNone/>
              <a:defRPr sz="1126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5E6027-A882-422D-A9D1-F849DA847806}" type="datetimeFigureOut">
              <a:rPr lang="en-US" smtClean="0"/>
              <a:t>7/9/2021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B9FE83-06E5-4D2A-99AD-2ACE8CEC44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002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bg>
      <p:bgPr>
        <a:solidFill>
          <a:schemeClr val="dk2"/>
        </a:solidFill>
        <a:effectLst/>
      </p:bgPr>
    </p:bg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1489925" y="2573725"/>
            <a:ext cx="2288400" cy="779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title" idx="2" hasCustomPrompt="1"/>
          </p:nvPr>
        </p:nvSpPr>
        <p:spPr>
          <a:xfrm>
            <a:off x="1489925" y="1220113"/>
            <a:ext cx="1132200" cy="1368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1pPr>
            <a:lvl2pPr lvl="1" rtl="0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2pPr>
            <a:lvl3pPr lvl="2" rtl="0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3pPr>
            <a:lvl4pPr lvl="3" rtl="0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4pPr>
            <a:lvl5pPr lvl="4" rtl="0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5pPr>
            <a:lvl6pPr lvl="5" rtl="0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6pPr>
            <a:lvl7pPr lvl="6" rtl="0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7pPr>
            <a:lvl8pPr lvl="7" rtl="0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8pPr>
            <a:lvl9pPr lvl="8" rtl="0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9pPr>
          </a:lstStyle>
          <a:p>
            <a:r>
              <a:t>xx%</a:t>
            </a:r>
          </a:p>
        </p:txBody>
      </p:sp>
      <p:sp>
        <p:nvSpPr>
          <p:cNvPr id="16" name="Google Shape;16;p3"/>
          <p:cNvSpPr txBox="1">
            <a:spLocks noGrp="1"/>
          </p:cNvSpPr>
          <p:nvPr>
            <p:ph type="subTitle" idx="1"/>
          </p:nvPr>
        </p:nvSpPr>
        <p:spPr>
          <a:xfrm>
            <a:off x="1489925" y="3205500"/>
            <a:ext cx="2452200" cy="62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53B5C"/>
                </a:solidFill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rgbClr val="053B5C"/>
                </a:solidFill>
              </a:defRPr>
            </a:lvl2pPr>
            <a:lvl3pPr lvl="2" rtl="0"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rgbClr val="053B5C"/>
                </a:solidFill>
              </a:defRPr>
            </a:lvl3pPr>
            <a:lvl4pPr lvl="3" rtl="0"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rgbClr val="053B5C"/>
                </a:solidFill>
              </a:defRPr>
            </a:lvl4pPr>
            <a:lvl5pPr lvl="4" rtl="0"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rgbClr val="053B5C"/>
                </a:solidFill>
              </a:defRPr>
            </a:lvl5pPr>
            <a:lvl6pPr lvl="5" rtl="0"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rgbClr val="053B5C"/>
                </a:solidFill>
              </a:defRPr>
            </a:lvl6pPr>
            <a:lvl7pPr lvl="6" rtl="0"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rgbClr val="053B5C"/>
                </a:solidFill>
              </a:defRPr>
            </a:lvl7pPr>
            <a:lvl8pPr lvl="7" rtl="0"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rgbClr val="053B5C"/>
                </a:solidFill>
              </a:defRPr>
            </a:lvl8pPr>
            <a:lvl9pPr lvl="8" rtl="0">
              <a:spcBef>
                <a:spcPts val="1600"/>
              </a:spcBef>
              <a:spcAft>
                <a:spcPts val="1600"/>
              </a:spcAft>
              <a:buNone/>
              <a:defRPr>
                <a:solidFill>
                  <a:srgbClr val="053B5C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3"/>
          </a:xfrm>
        </p:spPr>
        <p:txBody>
          <a:bodyPr/>
          <a:lstStyle>
            <a:lvl1pPr>
              <a:defRPr sz="2252"/>
            </a:lvl1pPr>
            <a:lvl2pPr>
              <a:defRPr sz="1915"/>
            </a:lvl2pPr>
            <a:lvl3pPr>
              <a:defRPr sz="1633"/>
            </a:lvl3pPr>
            <a:lvl4pPr>
              <a:defRPr sz="1464"/>
            </a:lvl4pPr>
            <a:lvl5pPr>
              <a:defRPr sz="1464"/>
            </a:lvl5pPr>
            <a:lvl6pPr>
              <a:defRPr sz="1464"/>
            </a:lvl6pPr>
            <a:lvl7pPr>
              <a:defRPr sz="1464"/>
            </a:lvl7pPr>
            <a:lvl8pPr>
              <a:defRPr sz="1464"/>
            </a:lvl8pPr>
            <a:lvl9pPr>
              <a:defRPr sz="1464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3"/>
          </a:xfrm>
        </p:spPr>
        <p:txBody>
          <a:bodyPr/>
          <a:lstStyle>
            <a:lvl1pPr>
              <a:defRPr sz="2252"/>
            </a:lvl1pPr>
            <a:lvl2pPr>
              <a:defRPr sz="1915"/>
            </a:lvl2pPr>
            <a:lvl3pPr>
              <a:defRPr sz="1633"/>
            </a:lvl3pPr>
            <a:lvl4pPr>
              <a:defRPr sz="1464"/>
            </a:lvl4pPr>
            <a:lvl5pPr>
              <a:defRPr sz="1464"/>
            </a:lvl5pPr>
            <a:lvl6pPr>
              <a:defRPr sz="1464"/>
            </a:lvl6pPr>
            <a:lvl7pPr>
              <a:defRPr sz="1464"/>
            </a:lvl7pPr>
            <a:lvl8pPr>
              <a:defRPr sz="1464"/>
            </a:lvl8pPr>
            <a:lvl9pPr>
              <a:defRPr sz="1464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5E6027-A882-422D-A9D1-F849DA847806}" type="datetimeFigureOut">
              <a:rPr lang="en-US" smtClean="0"/>
              <a:t>7/9/2021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B9FE83-06E5-4D2A-99AD-2ACE8CEC44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537194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6"/>
            <a:ext cx="4040188" cy="479822"/>
          </a:xfrm>
        </p:spPr>
        <p:txBody>
          <a:bodyPr anchor="b"/>
          <a:lstStyle>
            <a:lvl1pPr marL="0" indent="0">
              <a:buNone/>
              <a:defRPr sz="1915" b="1"/>
            </a:lvl1pPr>
            <a:lvl2pPr marL="369285" indent="0">
              <a:buNone/>
              <a:defRPr sz="1633" b="1"/>
            </a:lvl2pPr>
            <a:lvl3pPr marL="738570" indent="0">
              <a:buNone/>
              <a:defRPr sz="1464" b="1"/>
            </a:lvl3pPr>
            <a:lvl4pPr marL="1107856" indent="0">
              <a:buNone/>
              <a:defRPr sz="1295" b="1"/>
            </a:lvl4pPr>
            <a:lvl5pPr marL="1477141" indent="0">
              <a:buNone/>
              <a:defRPr sz="1295" b="1"/>
            </a:lvl5pPr>
            <a:lvl6pPr marL="1846426" indent="0">
              <a:buNone/>
              <a:defRPr sz="1295" b="1"/>
            </a:lvl6pPr>
            <a:lvl7pPr marL="2215712" indent="0">
              <a:buNone/>
              <a:defRPr sz="1295" b="1"/>
            </a:lvl7pPr>
            <a:lvl8pPr marL="2584997" indent="0">
              <a:buNone/>
              <a:defRPr sz="1295" b="1"/>
            </a:lvl8pPr>
            <a:lvl9pPr marL="2954282" indent="0">
              <a:buNone/>
              <a:defRPr sz="1295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1915"/>
            </a:lvl1pPr>
            <a:lvl2pPr>
              <a:defRPr sz="1633"/>
            </a:lvl2pPr>
            <a:lvl3pPr>
              <a:defRPr sz="1464"/>
            </a:lvl3pPr>
            <a:lvl4pPr>
              <a:defRPr sz="1295"/>
            </a:lvl4pPr>
            <a:lvl5pPr>
              <a:defRPr sz="1295"/>
            </a:lvl5pPr>
            <a:lvl6pPr>
              <a:defRPr sz="1295"/>
            </a:lvl6pPr>
            <a:lvl7pPr>
              <a:defRPr sz="1295"/>
            </a:lvl7pPr>
            <a:lvl8pPr>
              <a:defRPr sz="1295"/>
            </a:lvl8pPr>
            <a:lvl9pPr>
              <a:defRPr sz="1295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151336"/>
            <a:ext cx="4041775" cy="479822"/>
          </a:xfrm>
        </p:spPr>
        <p:txBody>
          <a:bodyPr anchor="b"/>
          <a:lstStyle>
            <a:lvl1pPr marL="0" indent="0">
              <a:buNone/>
              <a:defRPr sz="1915" b="1"/>
            </a:lvl1pPr>
            <a:lvl2pPr marL="369285" indent="0">
              <a:buNone/>
              <a:defRPr sz="1633" b="1"/>
            </a:lvl2pPr>
            <a:lvl3pPr marL="738570" indent="0">
              <a:buNone/>
              <a:defRPr sz="1464" b="1"/>
            </a:lvl3pPr>
            <a:lvl4pPr marL="1107856" indent="0">
              <a:buNone/>
              <a:defRPr sz="1295" b="1"/>
            </a:lvl4pPr>
            <a:lvl5pPr marL="1477141" indent="0">
              <a:buNone/>
              <a:defRPr sz="1295" b="1"/>
            </a:lvl5pPr>
            <a:lvl6pPr marL="1846426" indent="0">
              <a:buNone/>
              <a:defRPr sz="1295" b="1"/>
            </a:lvl6pPr>
            <a:lvl7pPr marL="2215712" indent="0">
              <a:buNone/>
              <a:defRPr sz="1295" b="1"/>
            </a:lvl7pPr>
            <a:lvl8pPr marL="2584997" indent="0">
              <a:buNone/>
              <a:defRPr sz="1295" b="1"/>
            </a:lvl8pPr>
            <a:lvl9pPr marL="2954282" indent="0">
              <a:buNone/>
              <a:defRPr sz="1295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631156"/>
            <a:ext cx="4041775" cy="2963466"/>
          </a:xfrm>
        </p:spPr>
        <p:txBody>
          <a:bodyPr/>
          <a:lstStyle>
            <a:lvl1pPr>
              <a:defRPr sz="1915"/>
            </a:lvl1pPr>
            <a:lvl2pPr>
              <a:defRPr sz="1633"/>
            </a:lvl2pPr>
            <a:lvl3pPr>
              <a:defRPr sz="1464"/>
            </a:lvl3pPr>
            <a:lvl4pPr>
              <a:defRPr sz="1295"/>
            </a:lvl4pPr>
            <a:lvl5pPr>
              <a:defRPr sz="1295"/>
            </a:lvl5pPr>
            <a:lvl6pPr>
              <a:defRPr sz="1295"/>
            </a:lvl6pPr>
            <a:lvl7pPr>
              <a:defRPr sz="1295"/>
            </a:lvl7pPr>
            <a:lvl8pPr>
              <a:defRPr sz="1295"/>
            </a:lvl8pPr>
            <a:lvl9pPr>
              <a:defRPr sz="1295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5E6027-A882-422D-A9D1-F849DA847806}" type="datetimeFigureOut">
              <a:rPr lang="en-US" smtClean="0"/>
              <a:t>7/9/2021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B9FE83-06E5-4D2A-99AD-2ACE8CEC44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389270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5E6027-A882-422D-A9D1-F849DA847806}" type="datetimeFigureOut">
              <a:rPr lang="en-US" smtClean="0"/>
              <a:t>7/9/2021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B9FE83-06E5-4D2A-99AD-2ACE8CEC44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529652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5E6027-A882-422D-A9D1-F849DA847806}" type="datetimeFigureOut">
              <a:rPr lang="en-US" smtClean="0"/>
              <a:t>7/9/2021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B9FE83-06E5-4D2A-99AD-2ACE8CEC44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794232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04786"/>
            <a:ext cx="3008313" cy="871539"/>
          </a:xfrm>
        </p:spPr>
        <p:txBody>
          <a:bodyPr anchor="b"/>
          <a:lstStyle>
            <a:lvl1pPr algn="l">
              <a:defRPr sz="1633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2590"/>
            </a:lvl1pPr>
            <a:lvl2pPr>
              <a:defRPr sz="2252"/>
            </a:lvl2pPr>
            <a:lvl3pPr>
              <a:defRPr sz="1915"/>
            </a:lvl3pPr>
            <a:lvl4pPr>
              <a:defRPr sz="1633"/>
            </a:lvl4pPr>
            <a:lvl5pPr>
              <a:defRPr sz="1633"/>
            </a:lvl5pPr>
            <a:lvl6pPr>
              <a:defRPr sz="1633"/>
            </a:lvl6pPr>
            <a:lvl7pPr>
              <a:defRPr sz="1633"/>
            </a:lvl7pPr>
            <a:lvl8pPr>
              <a:defRPr sz="1633"/>
            </a:lvl8pPr>
            <a:lvl9pPr>
              <a:defRPr sz="1633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076327"/>
            <a:ext cx="3008313" cy="3518297"/>
          </a:xfrm>
        </p:spPr>
        <p:txBody>
          <a:bodyPr/>
          <a:lstStyle>
            <a:lvl1pPr marL="0" indent="0">
              <a:buNone/>
              <a:defRPr sz="1126"/>
            </a:lvl1pPr>
            <a:lvl2pPr marL="369285" indent="0">
              <a:buNone/>
              <a:defRPr sz="957"/>
            </a:lvl2pPr>
            <a:lvl3pPr marL="738570" indent="0">
              <a:buNone/>
              <a:defRPr sz="788"/>
            </a:lvl3pPr>
            <a:lvl4pPr marL="1107856" indent="0">
              <a:buNone/>
              <a:defRPr sz="732"/>
            </a:lvl4pPr>
            <a:lvl5pPr marL="1477141" indent="0">
              <a:buNone/>
              <a:defRPr sz="732"/>
            </a:lvl5pPr>
            <a:lvl6pPr marL="1846426" indent="0">
              <a:buNone/>
              <a:defRPr sz="732"/>
            </a:lvl6pPr>
            <a:lvl7pPr marL="2215712" indent="0">
              <a:buNone/>
              <a:defRPr sz="732"/>
            </a:lvl7pPr>
            <a:lvl8pPr marL="2584997" indent="0">
              <a:buNone/>
              <a:defRPr sz="732"/>
            </a:lvl8pPr>
            <a:lvl9pPr marL="2954282" indent="0">
              <a:buNone/>
              <a:defRPr sz="732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5E6027-A882-422D-A9D1-F849DA847806}" type="datetimeFigureOut">
              <a:rPr lang="en-US" smtClean="0"/>
              <a:t>7/9/2021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B9FE83-06E5-4D2A-99AD-2ACE8CEC44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382520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1633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2"/>
            <a:ext cx="5486400" cy="3086100"/>
          </a:xfrm>
        </p:spPr>
        <p:txBody>
          <a:bodyPr/>
          <a:lstStyle>
            <a:lvl1pPr marL="0" indent="0">
              <a:buNone/>
              <a:defRPr sz="2590"/>
            </a:lvl1pPr>
            <a:lvl2pPr marL="369285" indent="0">
              <a:buNone/>
              <a:defRPr sz="2252"/>
            </a:lvl2pPr>
            <a:lvl3pPr marL="738570" indent="0">
              <a:buNone/>
              <a:defRPr sz="1915"/>
            </a:lvl3pPr>
            <a:lvl4pPr marL="1107856" indent="0">
              <a:buNone/>
              <a:defRPr sz="1633"/>
            </a:lvl4pPr>
            <a:lvl5pPr marL="1477141" indent="0">
              <a:buNone/>
              <a:defRPr sz="1633"/>
            </a:lvl5pPr>
            <a:lvl6pPr marL="1846426" indent="0">
              <a:buNone/>
              <a:defRPr sz="1633"/>
            </a:lvl6pPr>
            <a:lvl7pPr marL="2215712" indent="0">
              <a:buNone/>
              <a:defRPr sz="1633"/>
            </a:lvl7pPr>
            <a:lvl8pPr marL="2584997" indent="0">
              <a:buNone/>
              <a:defRPr sz="1633"/>
            </a:lvl8pPr>
            <a:lvl9pPr marL="2954282" indent="0">
              <a:buNone/>
              <a:defRPr sz="1633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5"/>
            <a:ext cx="5486400" cy="603647"/>
          </a:xfrm>
        </p:spPr>
        <p:txBody>
          <a:bodyPr/>
          <a:lstStyle>
            <a:lvl1pPr marL="0" indent="0">
              <a:buNone/>
              <a:defRPr sz="1126"/>
            </a:lvl1pPr>
            <a:lvl2pPr marL="369285" indent="0">
              <a:buNone/>
              <a:defRPr sz="957"/>
            </a:lvl2pPr>
            <a:lvl3pPr marL="738570" indent="0">
              <a:buNone/>
              <a:defRPr sz="788"/>
            </a:lvl3pPr>
            <a:lvl4pPr marL="1107856" indent="0">
              <a:buNone/>
              <a:defRPr sz="732"/>
            </a:lvl4pPr>
            <a:lvl5pPr marL="1477141" indent="0">
              <a:buNone/>
              <a:defRPr sz="732"/>
            </a:lvl5pPr>
            <a:lvl6pPr marL="1846426" indent="0">
              <a:buNone/>
              <a:defRPr sz="732"/>
            </a:lvl6pPr>
            <a:lvl7pPr marL="2215712" indent="0">
              <a:buNone/>
              <a:defRPr sz="732"/>
            </a:lvl7pPr>
            <a:lvl8pPr marL="2584997" indent="0">
              <a:buNone/>
              <a:defRPr sz="732"/>
            </a:lvl8pPr>
            <a:lvl9pPr marL="2954282" indent="0">
              <a:buNone/>
              <a:defRPr sz="732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5E6027-A882-422D-A9D1-F849DA847806}" type="datetimeFigureOut">
              <a:rPr lang="en-US" smtClean="0"/>
              <a:t>7/9/2021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B9FE83-06E5-4D2A-99AD-2ACE8CEC44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50753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5E6027-A882-422D-A9D1-F849DA847806}" type="datetimeFigureOut">
              <a:rPr lang="en-US" smtClean="0"/>
              <a:t>7/9/2021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B9FE83-06E5-4D2A-99AD-2ACE8CEC44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512156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5E6027-A882-422D-A9D1-F849DA847806}" type="datetimeFigureOut">
              <a:rPr lang="en-US" smtClean="0"/>
              <a:t>7/9/2021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B9FE83-06E5-4D2A-99AD-2ACE8CEC44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86175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8" name="Google Shape;38;p7"/>
          <p:cNvGrpSpPr/>
          <p:nvPr/>
        </p:nvGrpSpPr>
        <p:grpSpPr>
          <a:xfrm>
            <a:off x="1663491" y="213118"/>
            <a:ext cx="5817010" cy="4856568"/>
            <a:chOff x="341100" y="783750"/>
            <a:chExt cx="6212100" cy="5186425"/>
          </a:xfrm>
        </p:grpSpPr>
        <p:sp>
          <p:nvSpPr>
            <p:cNvPr id="39" name="Google Shape;39;p7"/>
            <p:cNvSpPr/>
            <p:nvPr/>
          </p:nvSpPr>
          <p:spPr>
            <a:xfrm>
              <a:off x="341100" y="783750"/>
              <a:ext cx="6212100" cy="4828500"/>
            </a:xfrm>
            <a:custGeom>
              <a:avLst/>
              <a:gdLst/>
              <a:ahLst/>
              <a:cxnLst/>
              <a:rect l="l" t="t" r="r" b="b"/>
              <a:pathLst>
                <a:path w="248484" h="193140" extrusionOk="0">
                  <a:moveTo>
                    <a:pt x="193048" y="0"/>
                  </a:moveTo>
                  <a:cubicBezTo>
                    <a:pt x="172800" y="0"/>
                    <a:pt x="152013" y="12189"/>
                    <a:pt x="136422" y="15876"/>
                  </a:cubicBezTo>
                  <a:cubicBezTo>
                    <a:pt x="130552" y="17264"/>
                    <a:pt x="124754" y="17623"/>
                    <a:pt x="118977" y="17623"/>
                  </a:cubicBezTo>
                  <a:cubicBezTo>
                    <a:pt x="112798" y="17623"/>
                    <a:pt x="106643" y="17212"/>
                    <a:pt x="100452" y="17212"/>
                  </a:cubicBezTo>
                  <a:cubicBezTo>
                    <a:pt x="88065" y="17212"/>
                    <a:pt x="75531" y="18856"/>
                    <a:pt x="62354" y="28723"/>
                  </a:cubicBezTo>
                  <a:cubicBezTo>
                    <a:pt x="42042" y="43915"/>
                    <a:pt x="42137" y="61369"/>
                    <a:pt x="36196" y="73681"/>
                  </a:cubicBezTo>
                  <a:cubicBezTo>
                    <a:pt x="28611" y="89397"/>
                    <a:pt x="12728" y="100148"/>
                    <a:pt x="5787" y="116722"/>
                  </a:cubicBezTo>
                  <a:cubicBezTo>
                    <a:pt x="1132" y="127830"/>
                    <a:pt x="1" y="141379"/>
                    <a:pt x="4751" y="152654"/>
                  </a:cubicBezTo>
                  <a:cubicBezTo>
                    <a:pt x="13609" y="173705"/>
                    <a:pt x="35553" y="169133"/>
                    <a:pt x="63866" y="182265"/>
                  </a:cubicBezTo>
                  <a:cubicBezTo>
                    <a:pt x="78187" y="188911"/>
                    <a:pt x="85640" y="189269"/>
                    <a:pt x="95118" y="189269"/>
                  </a:cubicBezTo>
                  <a:cubicBezTo>
                    <a:pt x="96264" y="189269"/>
                    <a:pt x="97440" y="189264"/>
                    <a:pt x="98661" y="189264"/>
                  </a:cubicBezTo>
                  <a:cubicBezTo>
                    <a:pt x="106249" y="189264"/>
                    <a:pt x="115586" y="189466"/>
                    <a:pt x="130445" y="192386"/>
                  </a:cubicBezTo>
                  <a:cubicBezTo>
                    <a:pt x="131160" y="192646"/>
                    <a:pt x="135644" y="193140"/>
                    <a:pt x="141946" y="193140"/>
                  </a:cubicBezTo>
                  <a:cubicBezTo>
                    <a:pt x="152657" y="193140"/>
                    <a:pt x="168620" y="191713"/>
                    <a:pt x="180261" y="185289"/>
                  </a:cubicBezTo>
                  <a:cubicBezTo>
                    <a:pt x="214789" y="166216"/>
                    <a:pt x="207122" y="145987"/>
                    <a:pt x="214277" y="126187"/>
                  </a:cubicBezTo>
                  <a:cubicBezTo>
                    <a:pt x="218433" y="114721"/>
                    <a:pt x="227339" y="105994"/>
                    <a:pt x="234077" y="96076"/>
                  </a:cubicBezTo>
                  <a:cubicBezTo>
                    <a:pt x="248484" y="74883"/>
                    <a:pt x="246377" y="48987"/>
                    <a:pt x="234506" y="27913"/>
                  </a:cubicBezTo>
                  <a:cubicBezTo>
                    <a:pt x="222493" y="6573"/>
                    <a:pt x="207916" y="0"/>
                    <a:pt x="193048" y="0"/>
                  </a:cubicBezTo>
                  <a:close/>
                </a:path>
              </a:pathLst>
            </a:custGeom>
            <a:solidFill>
              <a:srgbClr val="A0EB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40;p7"/>
            <p:cNvSpPr/>
            <p:nvPr/>
          </p:nvSpPr>
          <p:spPr>
            <a:xfrm>
              <a:off x="524750" y="855925"/>
              <a:ext cx="5839450" cy="4648425"/>
            </a:xfrm>
            <a:custGeom>
              <a:avLst/>
              <a:gdLst/>
              <a:ahLst/>
              <a:cxnLst/>
              <a:rect l="l" t="t" r="r" b="b"/>
              <a:pathLst>
                <a:path w="233578" h="185937" extrusionOk="0">
                  <a:moveTo>
                    <a:pt x="121779" y="0"/>
                  </a:moveTo>
                  <a:cubicBezTo>
                    <a:pt x="109175" y="0"/>
                    <a:pt x="96563" y="3745"/>
                    <a:pt x="85785" y="11250"/>
                  </a:cubicBezTo>
                  <a:cubicBezTo>
                    <a:pt x="76082" y="18013"/>
                    <a:pt x="74105" y="21668"/>
                    <a:pt x="58091" y="27753"/>
                  </a:cubicBezTo>
                  <a:cubicBezTo>
                    <a:pt x="39827" y="34694"/>
                    <a:pt x="14943" y="36361"/>
                    <a:pt x="6359" y="57578"/>
                  </a:cubicBezTo>
                  <a:cubicBezTo>
                    <a:pt x="1" y="73294"/>
                    <a:pt x="2644" y="100107"/>
                    <a:pt x="15038" y="121228"/>
                  </a:cubicBezTo>
                  <a:cubicBezTo>
                    <a:pt x="26290" y="140409"/>
                    <a:pt x="41982" y="141814"/>
                    <a:pt x="54067" y="146589"/>
                  </a:cubicBezTo>
                  <a:cubicBezTo>
                    <a:pt x="70891" y="153232"/>
                    <a:pt x="82225" y="165662"/>
                    <a:pt x="99561" y="173735"/>
                  </a:cubicBezTo>
                  <a:cubicBezTo>
                    <a:pt x="114733" y="180786"/>
                    <a:pt x="135375" y="185937"/>
                    <a:pt x="155204" y="185937"/>
                  </a:cubicBezTo>
                  <a:cubicBezTo>
                    <a:pt x="170496" y="185937"/>
                    <a:pt x="185305" y="182874"/>
                    <a:pt x="196752" y="175259"/>
                  </a:cubicBezTo>
                  <a:cubicBezTo>
                    <a:pt x="233578" y="150780"/>
                    <a:pt x="213194" y="117061"/>
                    <a:pt x="201347" y="87891"/>
                  </a:cubicBezTo>
                  <a:cubicBezTo>
                    <a:pt x="186560" y="51517"/>
                    <a:pt x="181512" y="36944"/>
                    <a:pt x="171296" y="24014"/>
                  </a:cubicBezTo>
                  <a:cubicBezTo>
                    <a:pt x="158656" y="8021"/>
                    <a:pt x="140226" y="0"/>
                    <a:pt x="121779" y="0"/>
                  </a:cubicBezTo>
                  <a:close/>
                </a:path>
              </a:pathLst>
            </a:custGeom>
            <a:solidFill>
              <a:srgbClr val="FFFFFF">
                <a:alpha val="446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41;p7"/>
            <p:cNvSpPr/>
            <p:nvPr/>
          </p:nvSpPr>
          <p:spPr>
            <a:xfrm>
              <a:off x="2342372" y="4406727"/>
              <a:ext cx="954900" cy="1456225"/>
            </a:xfrm>
            <a:custGeom>
              <a:avLst/>
              <a:gdLst/>
              <a:ahLst/>
              <a:cxnLst/>
              <a:rect l="l" t="t" r="r" b="b"/>
              <a:pathLst>
                <a:path w="38196" h="58249" extrusionOk="0">
                  <a:moveTo>
                    <a:pt x="34903" y="0"/>
                  </a:moveTo>
                  <a:cubicBezTo>
                    <a:pt x="34867" y="0"/>
                    <a:pt x="34830" y="5"/>
                    <a:pt x="34790" y="15"/>
                  </a:cubicBezTo>
                  <a:cubicBezTo>
                    <a:pt x="28206" y="1801"/>
                    <a:pt x="22396" y="5385"/>
                    <a:pt x="17002" y="9468"/>
                  </a:cubicBezTo>
                  <a:cubicBezTo>
                    <a:pt x="11918" y="13326"/>
                    <a:pt x="6870" y="17434"/>
                    <a:pt x="3929" y="23232"/>
                  </a:cubicBezTo>
                  <a:cubicBezTo>
                    <a:pt x="1143" y="28733"/>
                    <a:pt x="179" y="34983"/>
                    <a:pt x="83" y="41103"/>
                  </a:cubicBezTo>
                  <a:cubicBezTo>
                    <a:pt x="0" y="46771"/>
                    <a:pt x="310" y="52998"/>
                    <a:pt x="4120" y="57534"/>
                  </a:cubicBezTo>
                  <a:cubicBezTo>
                    <a:pt x="4191" y="57635"/>
                    <a:pt x="4287" y="57668"/>
                    <a:pt x="4373" y="57668"/>
                  </a:cubicBezTo>
                  <a:cubicBezTo>
                    <a:pt x="4388" y="57668"/>
                    <a:pt x="4403" y="57667"/>
                    <a:pt x="4417" y="57665"/>
                  </a:cubicBezTo>
                  <a:lnTo>
                    <a:pt x="4417" y="57665"/>
                  </a:lnTo>
                  <a:cubicBezTo>
                    <a:pt x="4322" y="57903"/>
                    <a:pt x="4429" y="58248"/>
                    <a:pt x="4774" y="58248"/>
                  </a:cubicBezTo>
                  <a:cubicBezTo>
                    <a:pt x="16324" y="58213"/>
                    <a:pt x="26372" y="48259"/>
                    <a:pt x="31444" y="38674"/>
                  </a:cubicBezTo>
                  <a:cubicBezTo>
                    <a:pt x="37648" y="26983"/>
                    <a:pt x="38195" y="13278"/>
                    <a:pt x="35874" y="467"/>
                  </a:cubicBezTo>
                  <a:cubicBezTo>
                    <a:pt x="35836" y="265"/>
                    <a:pt x="35686" y="176"/>
                    <a:pt x="35526" y="176"/>
                  </a:cubicBezTo>
                  <a:cubicBezTo>
                    <a:pt x="35432" y="176"/>
                    <a:pt x="35334" y="207"/>
                    <a:pt x="35254" y="265"/>
                  </a:cubicBezTo>
                  <a:cubicBezTo>
                    <a:pt x="35205" y="116"/>
                    <a:pt x="35081" y="0"/>
                    <a:pt x="34903" y="0"/>
                  </a:cubicBezTo>
                  <a:close/>
                </a:path>
              </a:pathLst>
            </a:custGeom>
            <a:solidFill>
              <a:srgbClr val="5AD19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42;p7"/>
            <p:cNvSpPr/>
            <p:nvPr/>
          </p:nvSpPr>
          <p:spPr>
            <a:xfrm>
              <a:off x="2410222" y="4669852"/>
              <a:ext cx="727175" cy="1249700"/>
            </a:xfrm>
            <a:custGeom>
              <a:avLst/>
              <a:gdLst/>
              <a:ahLst/>
              <a:cxnLst/>
              <a:rect l="l" t="t" r="r" b="b"/>
              <a:pathLst>
                <a:path w="29087" h="49988" extrusionOk="0">
                  <a:moveTo>
                    <a:pt x="21381" y="0"/>
                  </a:moveTo>
                  <a:cubicBezTo>
                    <a:pt x="21179" y="0"/>
                    <a:pt x="20962" y="128"/>
                    <a:pt x="20932" y="384"/>
                  </a:cubicBezTo>
                  <a:cubicBezTo>
                    <a:pt x="20491" y="4468"/>
                    <a:pt x="20277" y="13386"/>
                    <a:pt x="20325" y="13540"/>
                  </a:cubicBezTo>
                  <a:cubicBezTo>
                    <a:pt x="17836" y="17624"/>
                    <a:pt x="15348" y="21696"/>
                    <a:pt x="12871" y="25780"/>
                  </a:cubicBezTo>
                  <a:cubicBezTo>
                    <a:pt x="12657" y="26137"/>
                    <a:pt x="12443" y="26494"/>
                    <a:pt x="12228" y="26852"/>
                  </a:cubicBezTo>
                  <a:cubicBezTo>
                    <a:pt x="10454" y="22565"/>
                    <a:pt x="9609" y="18065"/>
                    <a:pt x="9728" y="13433"/>
                  </a:cubicBezTo>
                  <a:cubicBezTo>
                    <a:pt x="9740" y="13171"/>
                    <a:pt x="9544" y="13040"/>
                    <a:pt x="9343" y="13040"/>
                  </a:cubicBezTo>
                  <a:cubicBezTo>
                    <a:pt x="9142" y="13040"/>
                    <a:pt x="8936" y="13171"/>
                    <a:pt x="8930" y="13433"/>
                  </a:cubicBezTo>
                  <a:cubicBezTo>
                    <a:pt x="8799" y="18196"/>
                    <a:pt x="9669" y="22839"/>
                    <a:pt x="11526" y="27245"/>
                  </a:cubicBezTo>
                  <a:cubicBezTo>
                    <a:pt x="11585" y="27387"/>
                    <a:pt x="11716" y="27471"/>
                    <a:pt x="11847" y="27495"/>
                  </a:cubicBezTo>
                  <a:cubicBezTo>
                    <a:pt x="8859" y="32483"/>
                    <a:pt x="6001" y="37567"/>
                    <a:pt x="3692" y="42889"/>
                  </a:cubicBezTo>
                  <a:cubicBezTo>
                    <a:pt x="1668" y="38996"/>
                    <a:pt x="834" y="34745"/>
                    <a:pt x="1227" y="30364"/>
                  </a:cubicBezTo>
                  <a:cubicBezTo>
                    <a:pt x="1251" y="30108"/>
                    <a:pt x="1063" y="29980"/>
                    <a:pt x="864" y="29980"/>
                  </a:cubicBezTo>
                  <a:cubicBezTo>
                    <a:pt x="664" y="29980"/>
                    <a:pt x="453" y="30108"/>
                    <a:pt x="429" y="30364"/>
                  </a:cubicBezTo>
                  <a:cubicBezTo>
                    <a:pt x="1" y="35019"/>
                    <a:pt x="953" y="39556"/>
                    <a:pt x="3180" y="43675"/>
                  </a:cubicBezTo>
                  <a:cubicBezTo>
                    <a:pt x="3215" y="43723"/>
                    <a:pt x="3251" y="43770"/>
                    <a:pt x="3299" y="43806"/>
                  </a:cubicBezTo>
                  <a:cubicBezTo>
                    <a:pt x="2513" y="45663"/>
                    <a:pt x="1799" y="47557"/>
                    <a:pt x="1167" y="49497"/>
                  </a:cubicBezTo>
                  <a:cubicBezTo>
                    <a:pt x="1074" y="49793"/>
                    <a:pt x="1320" y="49988"/>
                    <a:pt x="1563" y="49988"/>
                  </a:cubicBezTo>
                  <a:cubicBezTo>
                    <a:pt x="1722" y="49988"/>
                    <a:pt x="1880" y="49904"/>
                    <a:pt x="1941" y="49712"/>
                  </a:cubicBezTo>
                  <a:cubicBezTo>
                    <a:pt x="3323" y="45449"/>
                    <a:pt x="5132" y="41389"/>
                    <a:pt x="7168" y="37436"/>
                  </a:cubicBezTo>
                  <a:cubicBezTo>
                    <a:pt x="7216" y="37532"/>
                    <a:pt x="7287" y="37603"/>
                    <a:pt x="7430" y="37627"/>
                  </a:cubicBezTo>
                  <a:cubicBezTo>
                    <a:pt x="8398" y="37795"/>
                    <a:pt x="9366" y="37879"/>
                    <a:pt x="10324" y="37879"/>
                  </a:cubicBezTo>
                  <a:cubicBezTo>
                    <a:pt x="13834" y="37879"/>
                    <a:pt x="17225" y="36758"/>
                    <a:pt x="20087" y="34579"/>
                  </a:cubicBezTo>
                  <a:cubicBezTo>
                    <a:pt x="20431" y="34323"/>
                    <a:pt x="20214" y="33799"/>
                    <a:pt x="19894" y="33799"/>
                  </a:cubicBezTo>
                  <a:cubicBezTo>
                    <a:pt x="19826" y="33799"/>
                    <a:pt x="19754" y="33822"/>
                    <a:pt x="19682" y="33876"/>
                  </a:cubicBezTo>
                  <a:cubicBezTo>
                    <a:pt x="16937" y="35970"/>
                    <a:pt x="13691" y="37085"/>
                    <a:pt x="10318" y="37085"/>
                  </a:cubicBezTo>
                  <a:cubicBezTo>
                    <a:pt x="9433" y="37085"/>
                    <a:pt x="8540" y="37009"/>
                    <a:pt x="7644" y="36853"/>
                  </a:cubicBezTo>
                  <a:cubicBezTo>
                    <a:pt x="7615" y="36847"/>
                    <a:pt x="7585" y="36844"/>
                    <a:pt x="7557" y="36844"/>
                  </a:cubicBezTo>
                  <a:cubicBezTo>
                    <a:pt x="7528" y="36844"/>
                    <a:pt x="7502" y="36847"/>
                    <a:pt x="7478" y="36853"/>
                  </a:cubicBezTo>
                  <a:cubicBezTo>
                    <a:pt x="9478" y="33019"/>
                    <a:pt x="11693" y="29281"/>
                    <a:pt x="13943" y="25578"/>
                  </a:cubicBezTo>
                  <a:cubicBezTo>
                    <a:pt x="14872" y="24042"/>
                    <a:pt x="15812" y="22518"/>
                    <a:pt x="16741" y="20982"/>
                  </a:cubicBezTo>
                  <a:cubicBezTo>
                    <a:pt x="16788" y="21006"/>
                    <a:pt x="16848" y="21018"/>
                    <a:pt x="16919" y="21018"/>
                  </a:cubicBezTo>
                  <a:cubicBezTo>
                    <a:pt x="20956" y="20768"/>
                    <a:pt x="24861" y="19946"/>
                    <a:pt x="28659" y="18553"/>
                  </a:cubicBezTo>
                  <a:cubicBezTo>
                    <a:pt x="29087" y="18393"/>
                    <a:pt x="28967" y="17753"/>
                    <a:pt x="28585" y="17753"/>
                  </a:cubicBezTo>
                  <a:cubicBezTo>
                    <a:pt x="28542" y="17753"/>
                    <a:pt x="28495" y="17761"/>
                    <a:pt x="28445" y="17779"/>
                  </a:cubicBezTo>
                  <a:cubicBezTo>
                    <a:pt x="24813" y="19113"/>
                    <a:pt x="21087" y="19910"/>
                    <a:pt x="17229" y="20184"/>
                  </a:cubicBezTo>
                  <a:cubicBezTo>
                    <a:pt x="21075" y="13874"/>
                    <a:pt x="24944" y="7564"/>
                    <a:pt x="28790" y="1265"/>
                  </a:cubicBezTo>
                  <a:cubicBezTo>
                    <a:pt x="28979" y="953"/>
                    <a:pt x="28702" y="663"/>
                    <a:pt x="28427" y="663"/>
                  </a:cubicBezTo>
                  <a:cubicBezTo>
                    <a:pt x="28303" y="663"/>
                    <a:pt x="28180" y="721"/>
                    <a:pt x="28099" y="860"/>
                  </a:cubicBezTo>
                  <a:cubicBezTo>
                    <a:pt x="25790" y="4635"/>
                    <a:pt x="23468" y="8409"/>
                    <a:pt x="21158" y="12183"/>
                  </a:cubicBezTo>
                  <a:cubicBezTo>
                    <a:pt x="21134" y="8242"/>
                    <a:pt x="21313" y="4313"/>
                    <a:pt x="21741" y="384"/>
                  </a:cubicBezTo>
                  <a:cubicBezTo>
                    <a:pt x="21771" y="128"/>
                    <a:pt x="21584" y="0"/>
                    <a:pt x="21381" y="0"/>
                  </a:cubicBezTo>
                  <a:close/>
                </a:path>
              </a:pathLst>
            </a:custGeom>
            <a:solidFill>
              <a:srgbClr val="449E8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43;p7"/>
            <p:cNvSpPr/>
            <p:nvPr/>
          </p:nvSpPr>
          <p:spPr>
            <a:xfrm>
              <a:off x="1167700" y="4550275"/>
              <a:ext cx="1247500" cy="1225725"/>
            </a:xfrm>
            <a:custGeom>
              <a:avLst/>
              <a:gdLst/>
              <a:ahLst/>
              <a:cxnLst/>
              <a:rect l="l" t="t" r="r" b="b"/>
              <a:pathLst>
                <a:path w="49900" h="49029" extrusionOk="0">
                  <a:moveTo>
                    <a:pt x="1057" y="0"/>
                  </a:moveTo>
                  <a:cubicBezTo>
                    <a:pt x="781" y="0"/>
                    <a:pt x="673" y="296"/>
                    <a:pt x="750" y="529"/>
                  </a:cubicBezTo>
                  <a:cubicBezTo>
                    <a:pt x="560" y="529"/>
                    <a:pt x="369" y="648"/>
                    <a:pt x="357" y="886"/>
                  </a:cubicBezTo>
                  <a:cubicBezTo>
                    <a:pt x="0" y="7708"/>
                    <a:pt x="1596" y="14340"/>
                    <a:pt x="3798" y="20746"/>
                  </a:cubicBezTo>
                  <a:cubicBezTo>
                    <a:pt x="5870" y="26770"/>
                    <a:pt x="8204" y="32854"/>
                    <a:pt x="12788" y="37450"/>
                  </a:cubicBezTo>
                  <a:cubicBezTo>
                    <a:pt x="17157" y="41820"/>
                    <a:pt x="22789" y="44689"/>
                    <a:pt x="28575" y="46678"/>
                  </a:cubicBezTo>
                  <a:cubicBezTo>
                    <a:pt x="32108" y="47894"/>
                    <a:pt x="35925" y="49028"/>
                    <a:pt x="39693" y="49028"/>
                  </a:cubicBezTo>
                  <a:cubicBezTo>
                    <a:pt x="41639" y="49028"/>
                    <a:pt x="43573" y="48726"/>
                    <a:pt x="45446" y="47975"/>
                  </a:cubicBezTo>
                  <a:cubicBezTo>
                    <a:pt x="45589" y="47916"/>
                    <a:pt x="45649" y="47821"/>
                    <a:pt x="45661" y="47725"/>
                  </a:cubicBezTo>
                  <a:cubicBezTo>
                    <a:pt x="45745" y="47795"/>
                    <a:pt x="45857" y="47836"/>
                    <a:pt x="45967" y="47836"/>
                  </a:cubicBezTo>
                  <a:cubicBezTo>
                    <a:pt x="46118" y="47836"/>
                    <a:pt x="46265" y="47757"/>
                    <a:pt x="46327" y="47571"/>
                  </a:cubicBezTo>
                  <a:cubicBezTo>
                    <a:pt x="49899" y="36581"/>
                    <a:pt x="43565" y="23937"/>
                    <a:pt x="36052" y="16126"/>
                  </a:cubicBezTo>
                  <a:cubicBezTo>
                    <a:pt x="26873" y="6589"/>
                    <a:pt x="14014" y="1791"/>
                    <a:pt x="1119" y="5"/>
                  </a:cubicBezTo>
                  <a:cubicBezTo>
                    <a:pt x="1098" y="2"/>
                    <a:pt x="1077" y="0"/>
                    <a:pt x="1057" y="0"/>
                  </a:cubicBezTo>
                  <a:close/>
                </a:path>
              </a:pathLst>
            </a:custGeom>
            <a:solidFill>
              <a:srgbClr val="75D9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44;p7"/>
            <p:cNvSpPr/>
            <p:nvPr/>
          </p:nvSpPr>
          <p:spPr>
            <a:xfrm>
              <a:off x="1338200" y="4738950"/>
              <a:ext cx="1042675" cy="1037425"/>
            </a:xfrm>
            <a:custGeom>
              <a:avLst/>
              <a:gdLst/>
              <a:ahLst/>
              <a:cxnLst/>
              <a:rect l="l" t="t" r="r" b="b"/>
              <a:pathLst>
                <a:path w="41707" h="41497" extrusionOk="0">
                  <a:moveTo>
                    <a:pt x="3415" y="0"/>
                  </a:moveTo>
                  <a:cubicBezTo>
                    <a:pt x="3118" y="0"/>
                    <a:pt x="2838" y="377"/>
                    <a:pt x="3098" y="673"/>
                  </a:cubicBezTo>
                  <a:cubicBezTo>
                    <a:pt x="5968" y="4043"/>
                    <a:pt x="8825" y="7424"/>
                    <a:pt x="11694" y="10794"/>
                  </a:cubicBezTo>
                  <a:cubicBezTo>
                    <a:pt x="7944" y="9591"/>
                    <a:pt x="4265" y="8186"/>
                    <a:pt x="669" y="6567"/>
                  </a:cubicBezTo>
                  <a:cubicBezTo>
                    <a:pt x="612" y="6541"/>
                    <a:pt x="557" y="6529"/>
                    <a:pt x="507" y="6529"/>
                  </a:cubicBezTo>
                  <a:cubicBezTo>
                    <a:pt x="143" y="6529"/>
                    <a:pt x="1" y="7141"/>
                    <a:pt x="419" y="7329"/>
                  </a:cubicBezTo>
                  <a:cubicBezTo>
                    <a:pt x="4158" y="9020"/>
                    <a:pt x="12564" y="12008"/>
                    <a:pt x="12730" y="12008"/>
                  </a:cubicBezTo>
                  <a:cubicBezTo>
                    <a:pt x="15826" y="15651"/>
                    <a:pt x="18922" y="19283"/>
                    <a:pt x="22029" y="22914"/>
                  </a:cubicBezTo>
                  <a:cubicBezTo>
                    <a:pt x="22303" y="23224"/>
                    <a:pt x="22577" y="23533"/>
                    <a:pt x="22851" y="23855"/>
                  </a:cubicBezTo>
                  <a:cubicBezTo>
                    <a:pt x="22003" y="23918"/>
                    <a:pt x="21159" y="23950"/>
                    <a:pt x="20319" y="23950"/>
                  </a:cubicBezTo>
                  <a:cubicBezTo>
                    <a:pt x="16565" y="23950"/>
                    <a:pt x="12884" y="23317"/>
                    <a:pt x="9313" y="22033"/>
                  </a:cubicBezTo>
                  <a:cubicBezTo>
                    <a:pt x="9266" y="22017"/>
                    <a:pt x="9220" y="22010"/>
                    <a:pt x="9178" y="22010"/>
                  </a:cubicBezTo>
                  <a:cubicBezTo>
                    <a:pt x="8783" y="22010"/>
                    <a:pt x="8623" y="22646"/>
                    <a:pt x="9063" y="22807"/>
                  </a:cubicBezTo>
                  <a:cubicBezTo>
                    <a:pt x="12688" y="24102"/>
                    <a:pt x="16421" y="24755"/>
                    <a:pt x="20225" y="24755"/>
                  </a:cubicBezTo>
                  <a:cubicBezTo>
                    <a:pt x="21144" y="24755"/>
                    <a:pt x="22067" y="24717"/>
                    <a:pt x="22993" y="24641"/>
                  </a:cubicBezTo>
                  <a:cubicBezTo>
                    <a:pt x="23160" y="24629"/>
                    <a:pt x="23267" y="24534"/>
                    <a:pt x="23339" y="24414"/>
                  </a:cubicBezTo>
                  <a:cubicBezTo>
                    <a:pt x="27149" y="28820"/>
                    <a:pt x="31090" y="33106"/>
                    <a:pt x="35424" y="36964"/>
                  </a:cubicBezTo>
                  <a:cubicBezTo>
                    <a:pt x="34186" y="37165"/>
                    <a:pt x="32949" y="37265"/>
                    <a:pt x="31719" y="37265"/>
                  </a:cubicBezTo>
                  <a:cubicBezTo>
                    <a:pt x="28655" y="37265"/>
                    <a:pt x="25636" y="36641"/>
                    <a:pt x="22755" y="35392"/>
                  </a:cubicBezTo>
                  <a:cubicBezTo>
                    <a:pt x="22701" y="35369"/>
                    <a:pt x="22650" y="35359"/>
                    <a:pt x="22602" y="35359"/>
                  </a:cubicBezTo>
                  <a:cubicBezTo>
                    <a:pt x="22232" y="35359"/>
                    <a:pt x="22083" y="35987"/>
                    <a:pt x="22505" y="36166"/>
                  </a:cubicBezTo>
                  <a:cubicBezTo>
                    <a:pt x="25470" y="37439"/>
                    <a:pt x="28583" y="38077"/>
                    <a:pt x="31737" y="38077"/>
                  </a:cubicBezTo>
                  <a:cubicBezTo>
                    <a:pt x="33155" y="38077"/>
                    <a:pt x="34582" y="37948"/>
                    <a:pt x="36007" y="37690"/>
                  </a:cubicBezTo>
                  <a:cubicBezTo>
                    <a:pt x="36078" y="37678"/>
                    <a:pt x="36126" y="37654"/>
                    <a:pt x="36174" y="37630"/>
                  </a:cubicBezTo>
                  <a:cubicBezTo>
                    <a:pt x="37698" y="38952"/>
                    <a:pt x="39269" y="40226"/>
                    <a:pt x="40912" y="41417"/>
                  </a:cubicBezTo>
                  <a:cubicBezTo>
                    <a:pt x="40988" y="41473"/>
                    <a:pt x="41064" y="41497"/>
                    <a:pt x="41137" y="41497"/>
                  </a:cubicBezTo>
                  <a:cubicBezTo>
                    <a:pt x="41464" y="41497"/>
                    <a:pt x="41706" y="41003"/>
                    <a:pt x="41365" y="40750"/>
                  </a:cubicBezTo>
                  <a:cubicBezTo>
                    <a:pt x="37745" y="38107"/>
                    <a:pt x="34447" y="35130"/>
                    <a:pt x="31328" y="31951"/>
                  </a:cubicBezTo>
                  <a:cubicBezTo>
                    <a:pt x="31423" y="31951"/>
                    <a:pt x="31530" y="31892"/>
                    <a:pt x="31590" y="31773"/>
                  </a:cubicBezTo>
                  <a:cubicBezTo>
                    <a:pt x="33745" y="27724"/>
                    <a:pt x="34150" y="23129"/>
                    <a:pt x="32638" y="18795"/>
                  </a:cubicBezTo>
                  <a:cubicBezTo>
                    <a:pt x="32568" y="18591"/>
                    <a:pt x="32389" y="18501"/>
                    <a:pt x="32216" y="18501"/>
                  </a:cubicBezTo>
                  <a:cubicBezTo>
                    <a:pt x="31975" y="18501"/>
                    <a:pt x="31748" y="18677"/>
                    <a:pt x="31852" y="18961"/>
                  </a:cubicBezTo>
                  <a:cubicBezTo>
                    <a:pt x="33280" y="23081"/>
                    <a:pt x="32971" y="27474"/>
                    <a:pt x="30923" y="31320"/>
                  </a:cubicBezTo>
                  <a:cubicBezTo>
                    <a:pt x="30887" y="31380"/>
                    <a:pt x="30875" y="31439"/>
                    <a:pt x="30875" y="31487"/>
                  </a:cubicBezTo>
                  <a:cubicBezTo>
                    <a:pt x="27851" y="28391"/>
                    <a:pt x="24982" y="25117"/>
                    <a:pt x="22172" y="21831"/>
                  </a:cubicBezTo>
                  <a:cubicBezTo>
                    <a:pt x="21005" y="20462"/>
                    <a:pt x="19838" y="19092"/>
                    <a:pt x="18683" y="17735"/>
                  </a:cubicBezTo>
                  <a:cubicBezTo>
                    <a:pt x="18719" y="17687"/>
                    <a:pt x="18743" y="17640"/>
                    <a:pt x="18767" y="17568"/>
                  </a:cubicBezTo>
                  <a:cubicBezTo>
                    <a:pt x="19779" y="13663"/>
                    <a:pt x="20231" y="9698"/>
                    <a:pt x="20088" y="5662"/>
                  </a:cubicBezTo>
                  <a:cubicBezTo>
                    <a:pt x="20076" y="5390"/>
                    <a:pt x="19854" y="5249"/>
                    <a:pt x="19646" y="5249"/>
                  </a:cubicBezTo>
                  <a:cubicBezTo>
                    <a:pt x="19454" y="5249"/>
                    <a:pt x="19273" y="5369"/>
                    <a:pt x="19279" y="5615"/>
                  </a:cubicBezTo>
                  <a:cubicBezTo>
                    <a:pt x="19422" y="9484"/>
                    <a:pt x="19017" y="13270"/>
                    <a:pt x="18064" y="17021"/>
                  </a:cubicBezTo>
                  <a:cubicBezTo>
                    <a:pt x="13278" y="11401"/>
                    <a:pt x="8492" y="5769"/>
                    <a:pt x="3693" y="138"/>
                  </a:cubicBezTo>
                  <a:cubicBezTo>
                    <a:pt x="3611" y="41"/>
                    <a:pt x="3512" y="0"/>
                    <a:pt x="3415" y="0"/>
                  </a:cubicBezTo>
                  <a:close/>
                </a:path>
              </a:pathLst>
            </a:custGeom>
            <a:solidFill>
              <a:srgbClr val="449E8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45;p7"/>
            <p:cNvSpPr/>
            <p:nvPr/>
          </p:nvSpPr>
          <p:spPr>
            <a:xfrm>
              <a:off x="4343975" y="4619350"/>
              <a:ext cx="1461525" cy="1350825"/>
            </a:xfrm>
            <a:custGeom>
              <a:avLst/>
              <a:gdLst/>
              <a:ahLst/>
              <a:cxnLst/>
              <a:rect l="l" t="t" r="r" b="b"/>
              <a:pathLst>
                <a:path w="58461" h="54033" extrusionOk="0">
                  <a:moveTo>
                    <a:pt x="47321" y="1"/>
                  </a:moveTo>
                  <a:cubicBezTo>
                    <a:pt x="40441" y="1"/>
                    <a:pt x="37679" y="10881"/>
                    <a:pt x="33040" y="10881"/>
                  </a:cubicBezTo>
                  <a:cubicBezTo>
                    <a:pt x="32537" y="10881"/>
                    <a:pt x="32012" y="10754"/>
                    <a:pt x="31457" y="10470"/>
                  </a:cubicBezTo>
                  <a:cubicBezTo>
                    <a:pt x="28833" y="9132"/>
                    <a:pt x="29046" y="767"/>
                    <a:pt x="24301" y="767"/>
                  </a:cubicBezTo>
                  <a:cubicBezTo>
                    <a:pt x="23556" y="767"/>
                    <a:pt x="22689" y="973"/>
                    <a:pt x="21670" y="1445"/>
                  </a:cubicBezTo>
                  <a:cubicBezTo>
                    <a:pt x="14944" y="4554"/>
                    <a:pt x="18014" y="15188"/>
                    <a:pt x="14423" y="15188"/>
                  </a:cubicBezTo>
                  <a:cubicBezTo>
                    <a:pt x="14149" y="15188"/>
                    <a:pt x="13837" y="15126"/>
                    <a:pt x="13479" y="14994"/>
                  </a:cubicBezTo>
                  <a:cubicBezTo>
                    <a:pt x="13466" y="14995"/>
                    <a:pt x="13454" y="14995"/>
                    <a:pt x="13442" y="14995"/>
                  </a:cubicBezTo>
                  <a:cubicBezTo>
                    <a:pt x="13056" y="14995"/>
                    <a:pt x="12597" y="14648"/>
                    <a:pt x="12193" y="14601"/>
                  </a:cubicBezTo>
                  <a:cubicBezTo>
                    <a:pt x="11921" y="14565"/>
                    <a:pt x="11656" y="14547"/>
                    <a:pt x="11398" y="14547"/>
                  </a:cubicBezTo>
                  <a:cubicBezTo>
                    <a:pt x="5868" y="14547"/>
                    <a:pt x="3575" y="22683"/>
                    <a:pt x="2596" y="26960"/>
                  </a:cubicBezTo>
                  <a:cubicBezTo>
                    <a:pt x="1" y="38140"/>
                    <a:pt x="3632" y="48629"/>
                    <a:pt x="3704" y="48677"/>
                  </a:cubicBezTo>
                  <a:cubicBezTo>
                    <a:pt x="8356" y="51599"/>
                    <a:pt x="14802" y="54033"/>
                    <a:pt x="20602" y="54033"/>
                  </a:cubicBezTo>
                  <a:cubicBezTo>
                    <a:pt x="22862" y="54033"/>
                    <a:pt x="25025" y="53663"/>
                    <a:pt x="26945" y="52809"/>
                  </a:cubicBezTo>
                  <a:cubicBezTo>
                    <a:pt x="34374" y="49499"/>
                    <a:pt x="30564" y="43272"/>
                    <a:pt x="30445" y="42355"/>
                  </a:cubicBezTo>
                  <a:cubicBezTo>
                    <a:pt x="30087" y="39653"/>
                    <a:pt x="31775" y="39051"/>
                    <a:pt x="33805" y="39051"/>
                  </a:cubicBezTo>
                  <a:cubicBezTo>
                    <a:pt x="35353" y="39051"/>
                    <a:pt x="37101" y="39402"/>
                    <a:pt x="38291" y="39438"/>
                  </a:cubicBezTo>
                  <a:cubicBezTo>
                    <a:pt x="38426" y="39442"/>
                    <a:pt x="38560" y="39444"/>
                    <a:pt x="38694" y="39444"/>
                  </a:cubicBezTo>
                  <a:cubicBezTo>
                    <a:pt x="43697" y="39444"/>
                    <a:pt x="48722" y="36430"/>
                    <a:pt x="47864" y="30830"/>
                  </a:cubicBezTo>
                  <a:cubicBezTo>
                    <a:pt x="47185" y="26484"/>
                    <a:pt x="43578" y="24353"/>
                    <a:pt x="49531" y="18495"/>
                  </a:cubicBezTo>
                  <a:cubicBezTo>
                    <a:pt x="58461" y="9708"/>
                    <a:pt x="54186" y="695"/>
                    <a:pt x="48043" y="40"/>
                  </a:cubicBezTo>
                  <a:cubicBezTo>
                    <a:pt x="47797" y="14"/>
                    <a:pt x="47556" y="1"/>
                    <a:pt x="47321" y="1"/>
                  </a:cubicBezTo>
                  <a:close/>
                </a:path>
              </a:pathLst>
            </a:custGeom>
            <a:solidFill>
              <a:srgbClr val="75D9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46;p7"/>
            <p:cNvSpPr/>
            <p:nvPr/>
          </p:nvSpPr>
          <p:spPr>
            <a:xfrm>
              <a:off x="4433000" y="4738825"/>
              <a:ext cx="1064425" cy="1104000"/>
            </a:xfrm>
            <a:custGeom>
              <a:avLst/>
              <a:gdLst/>
              <a:ahLst/>
              <a:cxnLst/>
              <a:rect l="l" t="t" r="r" b="b"/>
              <a:pathLst>
                <a:path w="42577" h="44160" extrusionOk="0">
                  <a:moveTo>
                    <a:pt x="20562" y="1"/>
                  </a:moveTo>
                  <a:cubicBezTo>
                    <a:pt x="20402" y="1"/>
                    <a:pt x="20242" y="87"/>
                    <a:pt x="20181" y="286"/>
                  </a:cubicBezTo>
                  <a:cubicBezTo>
                    <a:pt x="19014" y="4024"/>
                    <a:pt x="18645" y="7906"/>
                    <a:pt x="18645" y="11823"/>
                  </a:cubicBezTo>
                  <a:cubicBezTo>
                    <a:pt x="18645" y="16121"/>
                    <a:pt x="19026" y="20431"/>
                    <a:pt x="17776" y="24622"/>
                  </a:cubicBezTo>
                  <a:cubicBezTo>
                    <a:pt x="17752" y="24705"/>
                    <a:pt x="17752" y="24789"/>
                    <a:pt x="17776" y="24848"/>
                  </a:cubicBezTo>
                  <a:cubicBezTo>
                    <a:pt x="12656" y="28956"/>
                    <a:pt x="7822" y="33397"/>
                    <a:pt x="3762" y="38528"/>
                  </a:cubicBezTo>
                  <a:cubicBezTo>
                    <a:pt x="4298" y="35540"/>
                    <a:pt x="3631" y="32516"/>
                    <a:pt x="3465" y="29492"/>
                  </a:cubicBezTo>
                  <a:cubicBezTo>
                    <a:pt x="3262" y="25693"/>
                    <a:pt x="3607" y="21931"/>
                    <a:pt x="5060" y="18395"/>
                  </a:cubicBezTo>
                  <a:cubicBezTo>
                    <a:pt x="5175" y="18100"/>
                    <a:pt x="4939" y="17910"/>
                    <a:pt x="4689" y="17910"/>
                  </a:cubicBezTo>
                  <a:cubicBezTo>
                    <a:pt x="4524" y="17910"/>
                    <a:pt x="4354" y="17992"/>
                    <a:pt x="4274" y="18181"/>
                  </a:cubicBezTo>
                  <a:cubicBezTo>
                    <a:pt x="2988" y="21348"/>
                    <a:pt x="2548" y="24693"/>
                    <a:pt x="2607" y="28098"/>
                  </a:cubicBezTo>
                  <a:cubicBezTo>
                    <a:pt x="2679" y="31885"/>
                    <a:pt x="3822" y="35814"/>
                    <a:pt x="2703" y="39517"/>
                  </a:cubicBezTo>
                  <a:cubicBezTo>
                    <a:pt x="2667" y="39659"/>
                    <a:pt x="2691" y="39767"/>
                    <a:pt x="2762" y="39862"/>
                  </a:cubicBezTo>
                  <a:cubicBezTo>
                    <a:pt x="1869" y="41064"/>
                    <a:pt x="1000" y="42291"/>
                    <a:pt x="190" y="43565"/>
                  </a:cubicBezTo>
                  <a:cubicBezTo>
                    <a:pt x="0" y="43871"/>
                    <a:pt x="281" y="44160"/>
                    <a:pt x="562" y="44160"/>
                  </a:cubicBezTo>
                  <a:cubicBezTo>
                    <a:pt x="686" y="44160"/>
                    <a:pt x="809" y="44104"/>
                    <a:pt x="893" y="43969"/>
                  </a:cubicBezTo>
                  <a:cubicBezTo>
                    <a:pt x="1988" y="42219"/>
                    <a:pt x="3203" y="40540"/>
                    <a:pt x="4477" y="38933"/>
                  </a:cubicBezTo>
                  <a:cubicBezTo>
                    <a:pt x="4665" y="38923"/>
                    <a:pt x="4852" y="38919"/>
                    <a:pt x="5039" y="38919"/>
                  </a:cubicBezTo>
                  <a:cubicBezTo>
                    <a:pt x="8447" y="38919"/>
                    <a:pt x="11650" y="40492"/>
                    <a:pt x="15025" y="40910"/>
                  </a:cubicBezTo>
                  <a:cubicBezTo>
                    <a:pt x="15977" y="41029"/>
                    <a:pt x="16929" y="41086"/>
                    <a:pt x="17878" y="41086"/>
                  </a:cubicBezTo>
                  <a:cubicBezTo>
                    <a:pt x="19862" y="41086"/>
                    <a:pt x="21836" y="40837"/>
                    <a:pt x="23777" y="40386"/>
                  </a:cubicBezTo>
                  <a:cubicBezTo>
                    <a:pt x="24256" y="40274"/>
                    <a:pt x="24099" y="39590"/>
                    <a:pt x="23657" y="39590"/>
                  </a:cubicBezTo>
                  <a:cubicBezTo>
                    <a:pt x="23627" y="39590"/>
                    <a:pt x="23595" y="39593"/>
                    <a:pt x="23562" y="39600"/>
                  </a:cubicBezTo>
                  <a:cubicBezTo>
                    <a:pt x="21684" y="40042"/>
                    <a:pt x="19777" y="40275"/>
                    <a:pt x="17868" y="40275"/>
                  </a:cubicBezTo>
                  <a:cubicBezTo>
                    <a:pt x="16281" y="40275"/>
                    <a:pt x="14694" y="40114"/>
                    <a:pt x="13120" y="39778"/>
                  </a:cubicBezTo>
                  <a:cubicBezTo>
                    <a:pt x="10418" y="39207"/>
                    <a:pt x="7882" y="38147"/>
                    <a:pt x="5119" y="38124"/>
                  </a:cubicBezTo>
                  <a:cubicBezTo>
                    <a:pt x="9632" y="32647"/>
                    <a:pt x="15037" y="27991"/>
                    <a:pt x="20657" y="23622"/>
                  </a:cubicBezTo>
                  <a:cubicBezTo>
                    <a:pt x="20693" y="23634"/>
                    <a:pt x="20717" y="23657"/>
                    <a:pt x="20764" y="23669"/>
                  </a:cubicBezTo>
                  <a:cubicBezTo>
                    <a:pt x="23741" y="24158"/>
                    <a:pt x="26479" y="25479"/>
                    <a:pt x="29503" y="25872"/>
                  </a:cubicBezTo>
                  <a:cubicBezTo>
                    <a:pt x="30510" y="26003"/>
                    <a:pt x="31519" y="26065"/>
                    <a:pt x="32526" y="26065"/>
                  </a:cubicBezTo>
                  <a:cubicBezTo>
                    <a:pt x="34258" y="26065"/>
                    <a:pt x="35986" y="25882"/>
                    <a:pt x="37695" y="25551"/>
                  </a:cubicBezTo>
                  <a:cubicBezTo>
                    <a:pt x="38177" y="25461"/>
                    <a:pt x="38015" y="24769"/>
                    <a:pt x="37566" y="24769"/>
                  </a:cubicBezTo>
                  <a:cubicBezTo>
                    <a:pt x="37539" y="24769"/>
                    <a:pt x="37510" y="24771"/>
                    <a:pt x="37481" y="24777"/>
                  </a:cubicBezTo>
                  <a:cubicBezTo>
                    <a:pt x="35839" y="25091"/>
                    <a:pt x="34184" y="25260"/>
                    <a:pt x="32529" y="25260"/>
                  </a:cubicBezTo>
                  <a:cubicBezTo>
                    <a:pt x="31109" y="25260"/>
                    <a:pt x="29689" y="25136"/>
                    <a:pt x="28277" y="24872"/>
                  </a:cubicBezTo>
                  <a:cubicBezTo>
                    <a:pt x="25955" y="24431"/>
                    <a:pt x="23788" y="23455"/>
                    <a:pt x="21479" y="22991"/>
                  </a:cubicBezTo>
                  <a:cubicBezTo>
                    <a:pt x="21872" y="22693"/>
                    <a:pt x="22253" y="22395"/>
                    <a:pt x="22645" y="22098"/>
                  </a:cubicBezTo>
                  <a:cubicBezTo>
                    <a:pt x="29956" y="16538"/>
                    <a:pt x="37481" y="10965"/>
                    <a:pt x="42386" y="3036"/>
                  </a:cubicBezTo>
                  <a:cubicBezTo>
                    <a:pt x="42576" y="2730"/>
                    <a:pt x="42301" y="2441"/>
                    <a:pt x="42023" y="2441"/>
                  </a:cubicBezTo>
                  <a:cubicBezTo>
                    <a:pt x="41901" y="2441"/>
                    <a:pt x="41779" y="2497"/>
                    <a:pt x="41695" y="2631"/>
                  </a:cubicBezTo>
                  <a:cubicBezTo>
                    <a:pt x="36385" y="11192"/>
                    <a:pt x="27991" y="16954"/>
                    <a:pt x="20145" y="22991"/>
                  </a:cubicBezTo>
                  <a:cubicBezTo>
                    <a:pt x="19681" y="23360"/>
                    <a:pt x="19216" y="23717"/>
                    <a:pt x="18740" y="24086"/>
                  </a:cubicBezTo>
                  <a:cubicBezTo>
                    <a:pt x="19645" y="20538"/>
                    <a:pt x="19514" y="16919"/>
                    <a:pt x="19467" y="13263"/>
                  </a:cubicBezTo>
                  <a:cubicBezTo>
                    <a:pt x="19395" y="8941"/>
                    <a:pt x="19669" y="4655"/>
                    <a:pt x="20955" y="500"/>
                  </a:cubicBezTo>
                  <a:cubicBezTo>
                    <a:pt x="21048" y="199"/>
                    <a:pt x="20804" y="1"/>
                    <a:pt x="20562" y="1"/>
                  </a:cubicBezTo>
                  <a:close/>
                </a:path>
              </a:pathLst>
            </a:custGeom>
            <a:solidFill>
              <a:srgbClr val="449E8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47;p7"/>
          <p:cNvSpPr txBox="1">
            <a:spLocks noGrp="1"/>
          </p:cNvSpPr>
          <p:nvPr>
            <p:ph type="title"/>
          </p:nvPr>
        </p:nvSpPr>
        <p:spPr>
          <a:xfrm>
            <a:off x="2672700" y="1304100"/>
            <a:ext cx="3798900" cy="724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>
                <a:solidFill>
                  <a:srgbClr val="053B5C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>
            <a:endParaRPr/>
          </a:p>
        </p:txBody>
      </p:sp>
      <p:sp>
        <p:nvSpPr>
          <p:cNvPr id="48" name="Google Shape;48;p7"/>
          <p:cNvSpPr txBox="1">
            <a:spLocks noGrp="1"/>
          </p:cNvSpPr>
          <p:nvPr>
            <p:ph type="subTitle" idx="1"/>
          </p:nvPr>
        </p:nvSpPr>
        <p:spPr>
          <a:xfrm>
            <a:off x="2785275" y="2083550"/>
            <a:ext cx="3573600" cy="140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053B5C"/>
                </a:solidFill>
              </a:defRPr>
            </a:lvl1pPr>
            <a:lvl2pPr lvl="1" algn="ctr" rtl="0">
              <a:spcBef>
                <a:spcPts val="1600"/>
              </a:spcBef>
              <a:spcAft>
                <a:spcPts val="0"/>
              </a:spcAft>
              <a:buNone/>
              <a:defRPr sz="1400">
                <a:solidFill>
                  <a:srgbClr val="053B5C"/>
                </a:solidFill>
              </a:defRPr>
            </a:lvl2pPr>
            <a:lvl3pPr lvl="2" algn="ctr" rtl="0">
              <a:spcBef>
                <a:spcPts val="1600"/>
              </a:spcBef>
              <a:spcAft>
                <a:spcPts val="0"/>
              </a:spcAft>
              <a:buNone/>
              <a:defRPr sz="1400">
                <a:solidFill>
                  <a:srgbClr val="053B5C"/>
                </a:solidFill>
              </a:defRPr>
            </a:lvl3pPr>
            <a:lvl4pPr lvl="3" algn="ctr" rtl="0">
              <a:spcBef>
                <a:spcPts val="1600"/>
              </a:spcBef>
              <a:spcAft>
                <a:spcPts val="0"/>
              </a:spcAft>
              <a:buNone/>
              <a:defRPr sz="1400">
                <a:solidFill>
                  <a:srgbClr val="053B5C"/>
                </a:solidFill>
              </a:defRPr>
            </a:lvl4pPr>
            <a:lvl5pPr lvl="4" algn="ctr" rtl="0">
              <a:spcBef>
                <a:spcPts val="1600"/>
              </a:spcBef>
              <a:spcAft>
                <a:spcPts val="0"/>
              </a:spcAft>
              <a:buNone/>
              <a:defRPr sz="1400">
                <a:solidFill>
                  <a:srgbClr val="053B5C"/>
                </a:solidFill>
              </a:defRPr>
            </a:lvl5pPr>
            <a:lvl6pPr lvl="5" algn="ctr" rtl="0">
              <a:spcBef>
                <a:spcPts val="1600"/>
              </a:spcBef>
              <a:spcAft>
                <a:spcPts val="0"/>
              </a:spcAft>
              <a:buNone/>
              <a:defRPr sz="1400">
                <a:solidFill>
                  <a:srgbClr val="053B5C"/>
                </a:solidFill>
              </a:defRPr>
            </a:lvl6pPr>
            <a:lvl7pPr lvl="6" algn="ctr" rtl="0">
              <a:spcBef>
                <a:spcPts val="1600"/>
              </a:spcBef>
              <a:spcAft>
                <a:spcPts val="0"/>
              </a:spcAft>
              <a:buNone/>
              <a:defRPr sz="1400">
                <a:solidFill>
                  <a:srgbClr val="053B5C"/>
                </a:solidFill>
              </a:defRPr>
            </a:lvl7pPr>
            <a:lvl8pPr lvl="7" algn="ctr" rtl="0">
              <a:spcBef>
                <a:spcPts val="1600"/>
              </a:spcBef>
              <a:spcAft>
                <a:spcPts val="0"/>
              </a:spcAft>
              <a:buNone/>
              <a:defRPr sz="1400">
                <a:solidFill>
                  <a:srgbClr val="053B5C"/>
                </a:solidFill>
              </a:defRPr>
            </a:lvl8pPr>
            <a:lvl9pPr lvl="8" algn="ctr" rtl="0">
              <a:spcBef>
                <a:spcPts val="1600"/>
              </a:spcBef>
              <a:spcAft>
                <a:spcPts val="1600"/>
              </a:spcAft>
              <a:buNone/>
              <a:defRPr sz="1400">
                <a:solidFill>
                  <a:srgbClr val="053B5C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58" name="Google Shape;58;p11"/>
          <p:cNvGrpSpPr/>
          <p:nvPr/>
        </p:nvGrpSpPr>
        <p:grpSpPr>
          <a:xfrm rot="9401449">
            <a:off x="754395" y="69566"/>
            <a:ext cx="1522160" cy="1254196"/>
            <a:chOff x="698956" y="6526827"/>
            <a:chExt cx="1522132" cy="1254173"/>
          </a:xfrm>
        </p:grpSpPr>
        <p:grpSp>
          <p:nvGrpSpPr>
            <p:cNvPr id="59" name="Google Shape;59;p11"/>
            <p:cNvGrpSpPr/>
            <p:nvPr/>
          </p:nvGrpSpPr>
          <p:grpSpPr>
            <a:xfrm>
              <a:off x="970014" y="6599642"/>
              <a:ext cx="1251074" cy="1089966"/>
              <a:chOff x="2227541" y="6011760"/>
              <a:chExt cx="2864180" cy="2495343"/>
            </a:xfrm>
          </p:grpSpPr>
          <p:sp>
            <p:nvSpPr>
              <p:cNvPr id="60" name="Google Shape;60;p11"/>
              <p:cNvSpPr/>
              <p:nvPr/>
            </p:nvSpPr>
            <p:spPr>
              <a:xfrm rot="-1131582">
                <a:off x="2772277" y="6293752"/>
                <a:ext cx="2064072" cy="1922827"/>
              </a:xfrm>
              <a:custGeom>
                <a:avLst/>
                <a:gdLst/>
                <a:ahLst/>
                <a:cxnLst/>
                <a:rect l="l" t="t" r="r" b="b"/>
                <a:pathLst>
                  <a:path w="83428" h="77719" extrusionOk="0">
                    <a:moveTo>
                      <a:pt x="43744" y="1"/>
                    </a:moveTo>
                    <a:cubicBezTo>
                      <a:pt x="43607" y="1"/>
                      <a:pt x="43469" y="5"/>
                      <a:pt x="43328" y="15"/>
                    </a:cubicBezTo>
                    <a:cubicBezTo>
                      <a:pt x="39256" y="277"/>
                      <a:pt x="37779" y="4360"/>
                      <a:pt x="36839" y="7718"/>
                    </a:cubicBezTo>
                    <a:cubicBezTo>
                      <a:pt x="35589" y="12203"/>
                      <a:pt x="34968" y="18558"/>
                      <a:pt x="31040" y="18558"/>
                    </a:cubicBezTo>
                    <a:cubicBezTo>
                      <a:pt x="29952" y="18558"/>
                      <a:pt x="28611" y="18070"/>
                      <a:pt x="26933" y="16921"/>
                    </a:cubicBezTo>
                    <a:cubicBezTo>
                      <a:pt x="25614" y="16019"/>
                      <a:pt x="23908" y="14589"/>
                      <a:pt x="22178" y="14589"/>
                    </a:cubicBezTo>
                    <a:cubicBezTo>
                      <a:pt x="21830" y="14589"/>
                      <a:pt x="21481" y="14647"/>
                      <a:pt x="21134" y="14778"/>
                    </a:cubicBezTo>
                    <a:cubicBezTo>
                      <a:pt x="15276" y="16993"/>
                      <a:pt x="19075" y="24530"/>
                      <a:pt x="19753" y="28387"/>
                    </a:cubicBezTo>
                    <a:cubicBezTo>
                      <a:pt x="20166" y="30701"/>
                      <a:pt x="20096" y="34763"/>
                      <a:pt x="17456" y="34763"/>
                    </a:cubicBezTo>
                    <a:cubicBezTo>
                      <a:pt x="17054" y="34763"/>
                      <a:pt x="16592" y="34669"/>
                      <a:pt x="16062" y="34459"/>
                    </a:cubicBezTo>
                    <a:cubicBezTo>
                      <a:pt x="11365" y="32594"/>
                      <a:pt x="10296" y="26273"/>
                      <a:pt x="4770" y="26273"/>
                    </a:cubicBezTo>
                    <a:cubicBezTo>
                      <a:pt x="4512" y="26273"/>
                      <a:pt x="4244" y="26287"/>
                      <a:pt x="3966" y="26315"/>
                    </a:cubicBezTo>
                    <a:cubicBezTo>
                      <a:pt x="715" y="26649"/>
                      <a:pt x="1" y="29554"/>
                      <a:pt x="489" y="32328"/>
                    </a:cubicBezTo>
                    <a:cubicBezTo>
                      <a:pt x="1251" y="36555"/>
                      <a:pt x="3644" y="40222"/>
                      <a:pt x="5085" y="44211"/>
                    </a:cubicBezTo>
                    <a:cubicBezTo>
                      <a:pt x="6597" y="48390"/>
                      <a:pt x="7061" y="52997"/>
                      <a:pt x="6549" y="57403"/>
                    </a:cubicBezTo>
                    <a:cubicBezTo>
                      <a:pt x="6275" y="59784"/>
                      <a:pt x="4037" y="62999"/>
                      <a:pt x="4632" y="65380"/>
                    </a:cubicBezTo>
                    <a:cubicBezTo>
                      <a:pt x="5513" y="68856"/>
                      <a:pt x="12336" y="68321"/>
                      <a:pt x="15050" y="68797"/>
                    </a:cubicBezTo>
                    <a:cubicBezTo>
                      <a:pt x="18884" y="69476"/>
                      <a:pt x="22766" y="70095"/>
                      <a:pt x="26468" y="71345"/>
                    </a:cubicBezTo>
                    <a:cubicBezTo>
                      <a:pt x="30939" y="72847"/>
                      <a:pt x="38196" y="77718"/>
                      <a:pt x="44090" y="77718"/>
                    </a:cubicBezTo>
                    <a:cubicBezTo>
                      <a:pt x="46186" y="77718"/>
                      <a:pt x="48109" y="77102"/>
                      <a:pt x="49674" y="75500"/>
                    </a:cubicBezTo>
                    <a:cubicBezTo>
                      <a:pt x="51602" y="73524"/>
                      <a:pt x="50626" y="70488"/>
                      <a:pt x="49185" y="68559"/>
                    </a:cubicBezTo>
                    <a:cubicBezTo>
                      <a:pt x="47364" y="66130"/>
                      <a:pt x="44090" y="64594"/>
                      <a:pt x="42661" y="61856"/>
                    </a:cubicBezTo>
                    <a:cubicBezTo>
                      <a:pt x="41468" y="59570"/>
                      <a:pt x="43103" y="58980"/>
                      <a:pt x="45242" y="58980"/>
                    </a:cubicBezTo>
                    <a:cubicBezTo>
                      <a:pt x="47158" y="58980"/>
                      <a:pt x="49479" y="59453"/>
                      <a:pt x="50531" y="59605"/>
                    </a:cubicBezTo>
                    <a:cubicBezTo>
                      <a:pt x="52312" y="59861"/>
                      <a:pt x="54410" y="60234"/>
                      <a:pt x="56446" y="60234"/>
                    </a:cubicBezTo>
                    <a:cubicBezTo>
                      <a:pt x="59050" y="60234"/>
                      <a:pt x="61553" y="59624"/>
                      <a:pt x="63163" y="57379"/>
                    </a:cubicBezTo>
                    <a:cubicBezTo>
                      <a:pt x="66116" y="53271"/>
                      <a:pt x="61497" y="49068"/>
                      <a:pt x="58818" y="46354"/>
                    </a:cubicBezTo>
                    <a:cubicBezTo>
                      <a:pt x="55151" y="42627"/>
                      <a:pt x="56532" y="41246"/>
                      <a:pt x="59306" y="40817"/>
                    </a:cubicBezTo>
                    <a:cubicBezTo>
                      <a:pt x="60111" y="40689"/>
                      <a:pt x="61032" y="40643"/>
                      <a:pt x="61979" y="40643"/>
                    </a:cubicBezTo>
                    <a:cubicBezTo>
                      <a:pt x="63762" y="40643"/>
                      <a:pt x="65636" y="40807"/>
                      <a:pt x="66997" y="40901"/>
                    </a:cubicBezTo>
                    <a:cubicBezTo>
                      <a:pt x="68350" y="40991"/>
                      <a:pt x="70090" y="41137"/>
                      <a:pt x="71903" y="41137"/>
                    </a:cubicBezTo>
                    <a:cubicBezTo>
                      <a:pt x="76075" y="41137"/>
                      <a:pt x="80636" y="40364"/>
                      <a:pt x="81773" y="36364"/>
                    </a:cubicBezTo>
                    <a:cubicBezTo>
                      <a:pt x="83428" y="30578"/>
                      <a:pt x="75260" y="28090"/>
                      <a:pt x="71057" y="27816"/>
                    </a:cubicBezTo>
                    <a:cubicBezTo>
                      <a:pt x="69545" y="27720"/>
                      <a:pt x="66307" y="27518"/>
                      <a:pt x="65557" y="25863"/>
                    </a:cubicBezTo>
                    <a:cubicBezTo>
                      <a:pt x="64425" y="23339"/>
                      <a:pt x="68890" y="21386"/>
                      <a:pt x="70414" y="20291"/>
                    </a:cubicBezTo>
                    <a:cubicBezTo>
                      <a:pt x="73534" y="18029"/>
                      <a:pt x="75927" y="14493"/>
                      <a:pt x="76606" y="10659"/>
                    </a:cubicBezTo>
                    <a:cubicBezTo>
                      <a:pt x="77201" y="7313"/>
                      <a:pt x="75355" y="4337"/>
                      <a:pt x="72319" y="2920"/>
                    </a:cubicBezTo>
                    <a:cubicBezTo>
                      <a:pt x="71216" y="2408"/>
                      <a:pt x="70191" y="2186"/>
                      <a:pt x="69227" y="2186"/>
                    </a:cubicBezTo>
                    <a:cubicBezTo>
                      <a:pt x="63183" y="2186"/>
                      <a:pt x="59515" y="10924"/>
                      <a:pt x="53960" y="12135"/>
                    </a:cubicBezTo>
                    <a:cubicBezTo>
                      <a:pt x="53728" y="12186"/>
                      <a:pt x="53514" y="12210"/>
                      <a:pt x="53317" y="12210"/>
                    </a:cubicBezTo>
                    <a:cubicBezTo>
                      <a:pt x="50797" y="12210"/>
                      <a:pt x="50946" y="8282"/>
                      <a:pt x="50317" y="6206"/>
                    </a:cubicBezTo>
                    <a:cubicBezTo>
                      <a:pt x="49353" y="3076"/>
                      <a:pt x="47297" y="1"/>
                      <a:pt x="43744" y="1"/>
                    </a:cubicBezTo>
                    <a:close/>
                  </a:path>
                </a:pathLst>
              </a:custGeom>
              <a:solidFill>
                <a:srgbClr val="5AD19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61" name="Google Shape;61;p11"/>
              <p:cNvGrpSpPr/>
              <p:nvPr/>
            </p:nvGrpSpPr>
            <p:grpSpPr>
              <a:xfrm>
                <a:off x="2227541" y="6635267"/>
                <a:ext cx="2250382" cy="1871835"/>
                <a:chOff x="2227541" y="6635267"/>
                <a:chExt cx="2250382" cy="1871835"/>
              </a:xfrm>
            </p:grpSpPr>
            <p:sp>
              <p:nvSpPr>
                <p:cNvPr id="62" name="Google Shape;62;p11"/>
                <p:cNvSpPr/>
                <p:nvPr/>
              </p:nvSpPr>
              <p:spPr>
                <a:xfrm rot="-1131582">
                  <a:off x="2389104" y="6911337"/>
                  <a:ext cx="1927256" cy="131969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7898" h="53341" extrusionOk="0">
                      <a:moveTo>
                        <a:pt x="77657" y="0"/>
                      </a:moveTo>
                      <a:cubicBezTo>
                        <a:pt x="77524" y="0"/>
                        <a:pt x="77309" y="98"/>
                        <a:pt x="77038" y="330"/>
                      </a:cubicBezTo>
                      <a:cubicBezTo>
                        <a:pt x="77038" y="330"/>
                        <a:pt x="75681" y="1521"/>
                        <a:pt x="73430" y="3497"/>
                      </a:cubicBezTo>
                      <a:cubicBezTo>
                        <a:pt x="72299" y="4486"/>
                        <a:pt x="70954" y="5664"/>
                        <a:pt x="69430" y="6998"/>
                      </a:cubicBezTo>
                      <a:cubicBezTo>
                        <a:pt x="68668" y="7665"/>
                        <a:pt x="67870" y="8367"/>
                        <a:pt x="67037" y="9093"/>
                      </a:cubicBezTo>
                      <a:cubicBezTo>
                        <a:pt x="66203" y="9820"/>
                        <a:pt x="65334" y="10594"/>
                        <a:pt x="64441" y="11391"/>
                      </a:cubicBezTo>
                      <a:cubicBezTo>
                        <a:pt x="63548" y="12177"/>
                        <a:pt x="62631" y="12999"/>
                        <a:pt x="61691" y="13832"/>
                      </a:cubicBezTo>
                      <a:cubicBezTo>
                        <a:pt x="61453" y="14034"/>
                        <a:pt x="61215" y="14249"/>
                        <a:pt x="60976" y="14463"/>
                      </a:cubicBezTo>
                      <a:cubicBezTo>
                        <a:pt x="60750" y="14677"/>
                        <a:pt x="60512" y="14892"/>
                        <a:pt x="60274" y="15106"/>
                      </a:cubicBezTo>
                      <a:cubicBezTo>
                        <a:pt x="59798" y="15535"/>
                        <a:pt x="59321" y="15975"/>
                        <a:pt x="58845" y="16416"/>
                      </a:cubicBezTo>
                      <a:cubicBezTo>
                        <a:pt x="57881" y="17297"/>
                        <a:pt x="56916" y="18190"/>
                        <a:pt x="55940" y="19083"/>
                      </a:cubicBezTo>
                      <a:lnTo>
                        <a:pt x="55571" y="19416"/>
                      </a:lnTo>
                      <a:lnTo>
                        <a:pt x="55214" y="19773"/>
                      </a:lnTo>
                      <a:cubicBezTo>
                        <a:pt x="54976" y="20011"/>
                        <a:pt x="54738" y="20250"/>
                        <a:pt x="54499" y="20488"/>
                      </a:cubicBezTo>
                      <a:cubicBezTo>
                        <a:pt x="54035" y="20964"/>
                        <a:pt x="53571" y="21440"/>
                        <a:pt x="53106" y="21916"/>
                      </a:cubicBezTo>
                      <a:cubicBezTo>
                        <a:pt x="51261" y="23845"/>
                        <a:pt x="49463" y="25798"/>
                        <a:pt x="47725" y="27691"/>
                      </a:cubicBezTo>
                      <a:cubicBezTo>
                        <a:pt x="45975" y="29572"/>
                        <a:pt x="44284" y="31370"/>
                        <a:pt x="42653" y="33025"/>
                      </a:cubicBezTo>
                      <a:cubicBezTo>
                        <a:pt x="41033" y="34668"/>
                        <a:pt x="39259" y="36406"/>
                        <a:pt x="37342" y="38085"/>
                      </a:cubicBezTo>
                      <a:cubicBezTo>
                        <a:pt x="36378" y="38918"/>
                        <a:pt x="35390" y="39752"/>
                        <a:pt x="34354" y="40538"/>
                      </a:cubicBezTo>
                      <a:cubicBezTo>
                        <a:pt x="33318" y="41335"/>
                        <a:pt x="32247" y="42109"/>
                        <a:pt x="31151" y="42824"/>
                      </a:cubicBezTo>
                      <a:cubicBezTo>
                        <a:pt x="30044" y="43550"/>
                        <a:pt x="28913" y="44205"/>
                        <a:pt x="27746" y="44812"/>
                      </a:cubicBezTo>
                      <a:cubicBezTo>
                        <a:pt x="27460" y="44967"/>
                        <a:pt x="27175" y="45122"/>
                        <a:pt x="26877" y="45253"/>
                      </a:cubicBezTo>
                      <a:cubicBezTo>
                        <a:pt x="26579" y="45395"/>
                        <a:pt x="26293" y="45538"/>
                        <a:pt x="25996" y="45669"/>
                      </a:cubicBezTo>
                      <a:cubicBezTo>
                        <a:pt x="25401" y="45919"/>
                        <a:pt x="24793" y="46146"/>
                        <a:pt x="24186" y="46384"/>
                      </a:cubicBezTo>
                      <a:cubicBezTo>
                        <a:pt x="23888" y="46503"/>
                        <a:pt x="23591" y="46622"/>
                        <a:pt x="23293" y="46741"/>
                      </a:cubicBezTo>
                      <a:cubicBezTo>
                        <a:pt x="23138" y="46800"/>
                        <a:pt x="22995" y="46860"/>
                        <a:pt x="22853" y="46919"/>
                      </a:cubicBezTo>
                      <a:cubicBezTo>
                        <a:pt x="22698" y="46967"/>
                        <a:pt x="22543" y="47027"/>
                        <a:pt x="22400" y="47074"/>
                      </a:cubicBezTo>
                      <a:cubicBezTo>
                        <a:pt x="21793" y="47289"/>
                        <a:pt x="21198" y="47491"/>
                        <a:pt x="20602" y="47693"/>
                      </a:cubicBezTo>
                      <a:cubicBezTo>
                        <a:pt x="20317" y="47801"/>
                        <a:pt x="20019" y="47908"/>
                        <a:pt x="19721" y="48003"/>
                      </a:cubicBezTo>
                      <a:cubicBezTo>
                        <a:pt x="19435" y="48098"/>
                        <a:pt x="19138" y="48182"/>
                        <a:pt x="18852" y="48277"/>
                      </a:cubicBezTo>
                      <a:cubicBezTo>
                        <a:pt x="18257" y="48455"/>
                        <a:pt x="17685" y="48634"/>
                        <a:pt x="17114" y="48813"/>
                      </a:cubicBezTo>
                      <a:cubicBezTo>
                        <a:pt x="12566" y="50170"/>
                        <a:pt x="8470" y="51087"/>
                        <a:pt x="5553" y="51753"/>
                      </a:cubicBezTo>
                      <a:cubicBezTo>
                        <a:pt x="4100" y="52075"/>
                        <a:pt x="2922" y="52337"/>
                        <a:pt x="2112" y="52503"/>
                      </a:cubicBezTo>
                      <a:cubicBezTo>
                        <a:pt x="1314" y="52682"/>
                        <a:pt x="874" y="52777"/>
                        <a:pt x="874" y="52777"/>
                      </a:cubicBezTo>
                      <a:cubicBezTo>
                        <a:pt x="47" y="52974"/>
                        <a:pt x="1" y="53340"/>
                        <a:pt x="641" y="53340"/>
                      </a:cubicBezTo>
                      <a:cubicBezTo>
                        <a:pt x="739" y="53340"/>
                        <a:pt x="852" y="53332"/>
                        <a:pt x="981" y="53313"/>
                      </a:cubicBezTo>
                      <a:cubicBezTo>
                        <a:pt x="981" y="53313"/>
                        <a:pt x="1421" y="53218"/>
                        <a:pt x="2231" y="53063"/>
                      </a:cubicBezTo>
                      <a:cubicBezTo>
                        <a:pt x="3041" y="52896"/>
                        <a:pt x="4219" y="52658"/>
                        <a:pt x="5684" y="52361"/>
                      </a:cubicBezTo>
                      <a:cubicBezTo>
                        <a:pt x="8625" y="51741"/>
                        <a:pt x="12732" y="50884"/>
                        <a:pt x="17340" y="49575"/>
                      </a:cubicBezTo>
                      <a:cubicBezTo>
                        <a:pt x="17911" y="49408"/>
                        <a:pt x="18495" y="49241"/>
                        <a:pt x="19090" y="49063"/>
                      </a:cubicBezTo>
                      <a:cubicBezTo>
                        <a:pt x="19388" y="48979"/>
                        <a:pt x="19686" y="48884"/>
                        <a:pt x="19983" y="48801"/>
                      </a:cubicBezTo>
                      <a:cubicBezTo>
                        <a:pt x="20281" y="48705"/>
                        <a:pt x="20578" y="48598"/>
                        <a:pt x="20876" y="48503"/>
                      </a:cubicBezTo>
                      <a:cubicBezTo>
                        <a:pt x="21471" y="48301"/>
                        <a:pt x="22079" y="48098"/>
                        <a:pt x="22686" y="47896"/>
                      </a:cubicBezTo>
                      <a:cubicBezTo>
                        <a:pt x="22841" y="47848"/>
                        <a:pt x="22995" y="47789"/>
                        <a:pt x="23150" y="47741"/>
                      </a:cubicBezTo>
                      <a:cubicBezTo>
                        <a:pt x="23293" y="47681"/>
                        <a:pt x="23448" y="47622"/>
                        <a:pt x="23603" y="47562"/>
                      </a:cubicBezTo>
                      <a:cubicBezTo>
                        <a:pt x="23900" y="47455"/>
                        <a:pt x="24210" y="47336"/>
                        <a:pt x="24519" y="47217"/>
                      </a:cubicBezTo>
                      <a:cubicBezTo>
                        <a:pt x="25127" y="46979"/>
                        <a:pt x="25746" y="46753"/>
                        <a:pt x="26365" y="46515"/>
                      </a:cubicBezTo>
                      <a:cubicBezTo>
                        <a:pt x="26663" y="46372"/>
                        <a:pt x="26972" y="46229"/>
                        <a:pt x="27270" y="46086"/>
                      </a:cubicBezTo>
                      <a:cubicBezTo>
                        <a:pt x="27579" y="45955"/>
                        <a:pt x="27877" y="45800"/>
                        <a:pt x="28175" y="45646"/>
                      </a:cubicBezTo>
                      <a:cubicBezTo>
                        <a:pt x="29365" y="45038"/>
                        <a:pt x="30544" y="44372"/>
                        <a:pt x="31675" y="43645"/>
                      </a:cubicBezTo>
                      <a:cubicBezTo>
                        <a:pt x="32806" y="42919"/>
                        <a:pt x="33902" y="42145"/>
                        <a:pt x="34961" y="41347"/>
                      </a:cubicBezTo>
                      <a:cubicBezTo>
                        <a:pt x="36021" y="40538"/>
                        <a:pt x="37033" y="39704"/>
                        <a:pt x="38021" y="38859"/>
                      </a:cubicBezTo>
                      <a:cubicBezTo>
                        <a:pt x="39974" y="37168"/>
                        <a:pt x="41772" y="35430"/>
                        <a:pt x="43415" y="33763"/>
                      </a:cubicBezTo>
                      <a:cubicBezTo>
                        <a:pt x="45046" y="32108"/>
                        <a:pt x="46748" y="30286"/>
                        <a:pt x="48475" y="28381"/>
                      </a:cubicBezTo>
                      <a:cubicBezTo>
                        <a:pt x="50213" y="26488"/>
                        <a:pt x="51999" y="24524"/>
                        <a:pt x="53809" y="22595"/>
                      </a:cubicBezTo>
                      <a:cubicBezTo>
                        <a:pt x="54273" y="22107"/>
                        <a:pt x="54726" y="21631"/>
                        <a:pt x="55190" y="21154"/>
                      </a:cubicBezTo>
                      <a:cubicBezTo>
                        <a:pt x="55416" y="20916"/>
                        <a:pt x="55642" y="20678"/>
                        <a:pt x="55881" y="20452"/>
                      </a:cubicBezTo>
                      <a:lnTo>
                        <a:pt x="56226" y="20095"/>
                      </a:lnTo>
                      <a:lnTo>
                        <a:pt x="56583" y="19761"/>
                      </a:lnTo>
                      <a:cubicBezTo>
                        <a:pt x="57547" y="18857"/>
                        <a:pt x="58512" y="17952"/>
                        <a:pt x="59452" y="17071"/>
                      </a:cubicBezTo>
                      <a:cubicBezTo>
                        <a:pt x="59929" y="16618"/>
                        <a:pt x="60393" y="16178"/>
                        <a:pt x="60869" y="15749"/>
                      </a:cubicBezTo>
                      <a:cubicBezTo>
                        <a:pt x="61095" y="15523"/>
                        <a:pt x="61334" y="15308"/>
                        <a:pt x="61560" y="15094"/>
                      </a:cubicBezTo>
                      <a:cubicBezTo>
                        <a:pt x="61798" y="14880"/>
                        <a:pt x="62024" y="14666"/>
                        <a:pt x="62262" y="14451"/>
                      </a:cubicBezTo>
                      <a:cubicBezTo>
                        <a:pt x="63191" y="13606"/>
                        <a:pt x="64096" y="12784"/>
                        <a:pt x="64977" y="11987"/>
                      </a:cubicBezTo>
                      <a:cubicBezTo>
                        <a:pt x="72049" y="5581"/>
                        <a:pt x="77407" y="735"/>
                        <a:pt x="77407" y="735"/>
                      </a:cubicBezTo>
                      <a:cubicBezTo>
                        <a:pt x="77868" y="321"/>
                        <a:pt x="77898" y="0"/>
                        <a:pt x="77657" y="0"/>
                      </a:cubicBezTo>
                      <a:close/>
                    </a:path>
                  </a:pathLst>
                </a:custGeom>
                <a:solidFill>
                  <a:srgbClr val="439D8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3" name="Google Shape;63;p11"/>
                <p:cNvSpPr/>
                <p:nvPr/>
              </p:nvSpPr>
              <p:spPr>
                <a:xfrm rot="-1131582">
                  <a:off x="3441562" y="7628158"/>
                  <a:ext cx="485043" cy="6605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605" h="2670" extrusionOk="0">
                      <a:moveTo>
                        <a:pt x="13901" y="0"/>
                      </a:moveTo>
                      <a:cubicBezTo>
                        <a:pt x="13437" y="0"/>
                        <a:pt x="12960" y="12"/>
                        <a:pt x="12472" y="24"/>
                      </a:cubicBezTo>
                      <a:cubicBezTo>
                        <a:pt x="12234" y="24"/>
                        <a:pt x="11996" y="36"/>
                        <a:pt x="11758" y="36"/>
                      </a:cubicBezTo>
                      <a:cubicBezTo>
                        <a:pt x="11639" y="48"/>
                        <a:pt x="11520" y="48"/>
                        <a:pt x="11401" y="48"/>
                      </a:cubicBezTo>
                      <a:cubicBezTo>
                        <a:pt x="11282" y="60"/>
                        <a:pt x="11163" y="72"/>
                        <a:pt x="11044" y="72"/>
                      </a:cubicBezTo>
                      <a:cubicBezTo>
                        <a:pt x="10579" y="107"/>
                        <a:pt x="10127" y="143"/>
                        <a:pt x="9710" y="179"/>
                      </a:cubicBezTo>
                      <a:cubicBezTo>
                        <a:pt x="9472" y="203"/>
                        <a:pt x="9222" y="226"/>
                        <a:pt x="8972" y="250"/>
                      </a:cubicBezTo>
                      <a:cubicBezTo>
                        <a:pt x="8722" y="286"/>
                        <a:pt x="8460" y="322"/>
                        <a:pt x="8198" y="357"/>
                      </a:cubicBezTo>
                      <a:cubicBezTo>
                        <a:pt x="7674" y="429"/>
                        <a:pt x="7138" y="500"/>
                        <a:pt x="6602" y="584"/>
                      </a:cubicBezTo>
                      <a:cubicBezTo>
                        <a:pt x="6067" y="679"/>
                        <a:pt x="5519" y="786"/>
                        <a:pt x="4995" y="881"/>
                      </a:cubicBezTo>
                      <a:cubicBezTo>
                        <a:pt x="4733" y="941"/>
                        <a:pt x="4471" y="988"/>
                        <a:pt x="4221" y="1036"/>
                      </a:cubicBezTo>
                      <a:cubicBezTo>
                        <a:pt x="3971" y="1096"/>
                        <a:pt x="3733" y="1155"/>
                        <a:pt x="3495" y="1215"/>
                      </a:cubicBezTo>
                      <a:cubicBezTo>
                        <a:pt x="3019" y="1334"/>
                        <a:pt x="2566" y="1441"/>
                        <a:pt x="2161" y="1536"/>
                      </a:cubicBezTo>
                      <a:cubicBezTo>
                        <a:pt x="1769" y="1655"/>
                        <a:pt x="1411" y="1762"/>
                        <a:pt x="1114" y="1846"/>
                      </a:cubicBezTo>
                      <a:cubicBezTo>
                        <a:pt x="530" y="2024"/>
                        <a:pt x="173" y="2131"/>
                        <a:pt x="173" y="2131"/>
                      </a:cubicBezTo>
                      <a:cubicBezTo>
                        <a:pt x="1" y="2200"/>
                        <a:pt x="117" y="2669"/>
                        <a:pt x="307" y="2669"/>
                      </a:cubicBezTo>
                      <a:cubicBezTo>
                        <a:pt x="314" y="2669"/>
                        <a:pt x="321" y="2668"/>
                        <a:pt x="328" y="2667"/>
                      </a:cubicBezTo>
                      <a:cubicBezTo>
                        <a:pt x="328" y="2667"/>
                        <a:pt x="685" y="2584"/>
                        <a:pt x="1280" y="2453"/>
                      </a:cubicBezTo>
                      <a:cubicBezTo>
                        <a:pt x="1578" y="2393"/>
                        <a:pt x="1923" y="2310"/>
                        <a:pt x="2328" y="2227"/>
                      </a:cubicBezTo>
                      <a:cubicBezTo>
                        <a:pt x="2733" y="2155"/>
                        <a:pt x="3173" y="2084"/>
                        <a:pt x="3650" y="2000"/>
                      </a:cubicBezTo>
                      <a:cubicBezTo>
                        <a:pt x="3888" y="1953"/>
                        <a:pt x="4126" y="1917"/>
                        <a:pt x="4376" y="1870"/>
                      </a:cubicBezTo>
                      <a:cubicBezTo>
                        <a:pt x="4626" y="1834"/>
                        <a:pt x="4888" y="1798"/>
                        <a:pt x="5150" y="1762"/>
                      </a:cubicBezTo>
                      <a:cubicBezTo>
                        <a:pt x="5674" y="1691"/>
                        <a:pt x="6210" y="1619"/>
                        <a:pt x="6733" y="1548"/>
                      </a:cubicBezTo>
                      <a:cubicBezTo>
                        <a:pt x="7269" y="1489"/>
                        <a:pt x="7805" y="1429"/>
                        <a:pt x="8317" y="1381"/>
                      </a:cubicBezTo>
                      <a:cubicBezTo>
                        <a:pt x="8579" y="1346"/>
                        <a:pt x="8829" y="1322"/>
                        <a:pt x="9079" y="1298"/>
                      </a:cubicBezTo>
                      <a:cubicBezTo>
                        <a:pt x="9329" y="1274"/>
                        <a:pt x="9567" y="1250"/>
                        <a:pt x="9805" y="1239"/>
                      </a:cubicBezTo>
                      <a:cubicBezTo>
                        <a:pt x="10222" y="1191"/>
                        <a:pt x="10663" y="1155"/>
                        <a:pt x="11127" y="1108"/>
                      </a:cubicBezTo>
                      <a:cubicBezTo>
                        <a:pt x="11234" y="1096"/>
                        <a:pt x="11353" y="1084"/>
                        <a:pt x="11460" y="1072"/>
                      </a:cubicBezTo>
                      <a:cubicBezTo>
                        <a:pt x="11579" y="1072"/>
                        <a:pt x="11698" y="1060"/>
                        <a:pt x="11817" y="1060"/>
                      </a:cubicBezTo>
                      <a:cubicBezTo>
                        <a:pt x="12056" y="1036"/>
                        <a:pt x="12282" y="1024"/>
                        <a:pt x="12520" y="1012"/>
                      </a:cubicBezTo>
                      <a:cubicBezTo>
                        <a:pt x="12996" y="977"/>
                        <a:pt x="13460" y="941"/>
                        <a:pt x="13925" y="917"/>
                      </a:cubicBezTo>
                      <a:cubicBezTo>
                        <a:pt x="14389" y="893"/>
                        <a:pt x="14842" y="881"/>
                        <a:pt x="15258" y="869"/>
                      </a:cubicBezTo>
                      <a:cubicBezTo>
                        <a:pt x="15830" y="838"/>
                        <a:pt x="16354" y="838"/>
                        <a:pt x="16802" y="838"/>
                      </a:cubicBezTo>
                      <a:lnTo>
                        <a:pt x="16802" y="838"/>
                      </a:lnTo>
                      <a:cubicBezTo>
                        <a:pt x="17026" y="838"/>
                        <a:pt x="17231" y="838"/>
                        <a:pt x="17413" y="834"/>
                      </a:cubicBezTo>
                      <a:cubicBezTo>
                        <a:pt x="17866" y="834"/>
                        <a:pt x="18189" y="834"/>
                        <a:pt x="18314" y="827"/>
                      </a:cubicBezTo>
                      <a:lnTo>
                        <a:pt x="18314" y="827"/>
                      </a:lnTo>
                      <a:cubicBezTo>
                        <a:pt x="18323" y="833"/>
                        <a:pt x="18333" y="839"/>
                        <a:pt x="18342" y="846"/>
                      </a:cubicBezTo>
                      <a:cubicBezTo>
                        <a:pt x="18378" y="858"/>
                        <a:pt x="18413" y="869"/>
                        <a:pt x="18449" y="881"/>
                      </a:cubicBezTo>
                      <a:cubicBezTo>
                        <a:pt x="18509" y="905"/>
                        <a:pt x="18556" y="917"/>
                        <a:pt x="18616" y="929"/>
                      </a:cubicBezTo>
                      <a:cubicBezTo>
                        <a:pt x="18711" y="953"/>
                        <a:pt x="18794" y="977"/>
                        <a:pt x="18866" y="988"/>
                      </a:cubicBezTo>
                      <a:cubicBezTo>
                        <a:pt x="19009" y="1012"/>
                        <a:pt x="19104" y="1024"/>
                        <a:pt x="19175" y="1036"/>
                      </a:cubicBezTo>
                      <a:cubicBezTo>
                        <a:pt x="19318" y="1060"/>
                        <a:pt x="19330" y="1060"/>
                        <a:pt x="19330" y="1060"/>
                      </a:cubicBezTo>
                      <a:cubicBezTo>
                        <a:pt x="19533" y="1060"/>
                        <a:pt x="19604" y="607"/>
                        <a:pt x="19414" y="524"/>
                      </a:cubicBezTo>
                      <a:cubicBezTo>
                        <a:pt x="19414" y="524"/>
                        <a:pt x="19402" y="524"/>
                        <a:pt x="19271" y="500"/>
                      </a:cubicBezTo>
                      <a:cubicBezTo>
                        <a:pt x="19199" y="488"/>
                        <a:pt x="19104" y="465"/>
                        <a:pt x="18973" y="441"/>
                      </a:cubicBezTo>
                      <a:cubicBezTo>
                        <a:pt x="18914" y="429"/>
                        <a:pt x="18830" y="417"/>
                        <a:pt x="18759" y="393"/>
                      </a:cubicBezTo>
                      <a:cubicBezTo>
                        <a:pt x="18723" y="381"/>
                        <a:pt x="18675" y="369"/>
                        <a:pt x="18640" y="357"/>
                      </a:cubicBezTo>
                      <a:cubicBezTo>
                        <a:pt x="18616" y="346"/>
                        <a:pt x="18604" y="334"/>
                        <a:pt x="18580" y="334"/>
                      </a:cubicBezTo>
                      <a:cubicBezTo>
                        <a:pt x="18568" y="322"/>
                        <a:pt x="18556" y="322"/>
                        <a:pt x="18544" y="310"/>
                      </a:cubicBezTo>
                      <a:lnTo>
                        <a:pt x="18449" y="274"/>
                      </a:lnTo>
                      <a:lnTo>
                        <a:pt x="18402" y="262"/>
                      </a:lnTo>
                      <a:cubicBezTo>
                        <a:pt x="18354" y="250"/>
                        <a:pt x="18009" y="215"/>
                        <a:pt x="17449" y="167"/>
                      </a:cubicBezTo>
                      <a:cubicBezTo>
                        <a:pt x="16889" y="119"/>
                        <a:pt x="16127" y="36"/>
                        <a:pt x="15258" y="36"/>
                      </a:cubicBezTo>
                      <a:cubicBezTo>
                        <a:pt x="14830" y="24"/>
                        <a:pt x="14377" y="12"/>
                        <a:pt x="13901" y="0"/>
                      </a:cubicBezTo>
                      <a:close/>
                    </a:path>
                  </a:pathLst>
                </a:custGeom>
                <a:solidFill>
                  <a:srgbClr val="439D8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4" name="Google Shape;64;p11"/>
                <p:cNvSpPr/>
                <p:nvPr/>
              </p:nvSpPr>
              <p:spPr>
                <a:xfrm rot="-1131582">
                  <a:off x="3621630" y="6827655"/>
                  <a:ext cx="184071" cy="40423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440" h="16339" extrusionOk="0">
                      <a:moveTo>
                        <a:pt x="7065" y="0"/>
                      </a:moveTo>
                      <a:cubicBezTo>
                        <a:pt x="6996" y="0"/>
                        <a:pt x="6934" y="18"/>
                        <a:pt x="6902" y="61"/>
                      </a:cubicBezTo>
                      <a:cubicBezTo>
                        <a:pt x="6902" y="61"/>
                        <a:pt x="6771" y="370"/>
                        <a:pt x="6569" y="870"/>
                      </a:cubicBezTo>
                      <a:cubicBezTo>
                        <a:pt x="6367" y="1406"/>
                        <a:pt x="6081" y="2097"/>
                        <a:pt x="5759" y="2930"/>
                      </a:cubicBezTo>
                      <a:cubicBezTo>
                        <a:pt x="5140" y="4573"/>
                        <a:pt x="4378" y="6609"/>
                        <a:pt x="3771" y="8205"/>
                      </a:cubicBezTo>
                      <a:cubicBezTo>
                        <a:pt x="3473" y="9002"/>
                        <a:pt x="3128" y="9895"/>
                        <a:pt x="2759" y="10788"/>
                      </a:cubicBezTo>
                      <a:cubicBezTo>
                        <a:pt x="2378" y="11681"/>
                        <a:pt x="1973" y="12562"/>
                        <a:pt x="1580" y="13336"/>
                      </a:cubicBezTo>
                      <a:cubicBezTo>
                        <a:pt x="1378" y="13717"/>
                        <a:pt x="1187" y="14086"/>
                        <a:pt x="1009" y="14408"/>
                      </a:cubicBezTo>
                      <a:cubicBezTo>
                        <a:pt x="830" y="14717"/>
                        <a:pt x="663" y="15003"/>
                        <a:pt x="533" y="15241"/>
                      </a:cubicBezTo>
                      <a:cubicBezTo>
                        <a:pt x="247" y="15706"/>
                        <a:pt x="68" y="15991"/>
                        <a:pt x="68" y="15991"/>
                      </a:cubicBezTo>
                      <a:cubicBezTo>
                        <a:pt x="0" y="16117"/>
                        <a:pt x="265" y="16339"/>
                        <a:pt x="429" y="16339"/>
                      </a:cubicBezTo>
                      <a:cubicBezTo>
                        <a:pt x="466" y="16339"/>
                        <a:pt x="499" y="16327"/>
                        <a:pt x="521" y="16301"/>
                      </a:cubicBezTo>
                      <a:cubicBezTo>
                        <a:pt x="521" y="16301"/>
                        <a:pt x="723" y="16027"/>
                        <a:pt x="1056" y="15587"/>
                      </a:cubicBezTo>
                      <a:cubicBezTo>
                        <a:pt x="1211" y="15360"/>
                        <a:pt x="1402" y="15086"/>
                        <a:pt x="1616" y="14765"/>
                      </a:cubicBezTo>
                      <a:cubicBezTo>
                        <a:pt x="1818" y="14455"/>
                        <a:pt x="2045" y="14098"/>
                        <a:pt x="2283" y="13729"/>
                      </a:cubicBezTo>
                      <a:cubicBezTo>
                        <a:pt x="2735" y="12955"/>
                        <a:pt x="3211" y="12086"/>
                        <a:pt x="3640" y="11193"/>
                      </a:cubicBezTo>
                      <a:cubicBezTo>
                        <a:pt x="4069" y="10288"/>
                        <a:pt x="4462" y="9383"/>
                        <a:pt x="4759" y="8574"/>
                      </a:cubicBezTo>
                      <a:cubicBezTo>
                        <a:pt x="5378" y="6966"/>
                        <a:pt x="6009" y="4871"/>
                        <a:pt x="6521" y="3192"/>
                      </a:cubicBezTo>
                      <a:cubicBezTo>
                        <a:pt x="7033" y="1501"/>
                        <a:pt x="7414" y="227"/>
                        <a:pt x="7414" y="227"/>
                      </a:cubicBezTo>
                      <a:cubicBezTo>
                        <a:pt x="7439" y="102"/>
                        <a:pt x="7229" y="0"/>
                        <a:pt x="7065" y="0"/>
                      </a:cubicBezTo>
                      <a:close/>
                    </a:path>
                  </a:pathLst>
                </a:custGeom>
                <a:solidFill>
                  <a:srgbClr val="439D8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grpSp>
          <p:nvGrpSpPr>
            <p:cNvPr id="65" name="Google Shape;65;p11"/>
            <p:cNvGrpSpPr/>
            <p:nvPr/>
          </p:nvGrpSpPr>
          <p:grpSpPr>
            <a:xfrm>
              <a:off x="698956" y="6526827"/>
              <a:ext cx="761443" cy="1254173"/>
              <a:chOff x="1668617" y="5683195"/>
              <a:chExt cx="1743230" cy="2871275"/>
            </a:xfrm>
          </p:grpSpPr>
          <p:sp>
            <p:nvSpPr>
              <p:cNvPr id="66" name="Google Shape;66;p11"/>
              <p:cNvSpPr/>
              <p:nvPr/>
            </p:nvSpPr>
            <p:spPr>
              <a:xfrm>
                <a:off x="1668617" y="5683195"/>
                <a:ext cx="1729969" cy="2242458"/>
              </a:xfrm>
              <a:custGeom>
                <a:avLst/>
                <a:gdLst/>
                <a:ahLst/>
                <a:cxnLst/>
                <a:rect l="l" t="t" r="r" b="b"/>
                <a:pathLst>
                  <a:path w="69926" h="90641" extrusionOk="0">
                    <a:moveTo>
                      <a:pt x="18523" y="0"/>
                    </a:moveTo>
                    <a:cubicBezTo>
                      <a:pt x="16491" y="0"/>
                      <a:pt x="14474" y="212"/>
                      <a:pt x="12514" y="681"/>
                    </a:cubicBezTo>
                    <a:cubicBezTo>
                      <a:pt x="8025" y="1752"/>
                      <a:pt x="3239" y="4252"/>
                      <a:pt x="1334" y="8503"/>
                    </a:cubicBezTo>
                    <a:cubicBezTo>
                      <a:pt x="1274" y="8562"/>
                      <a:pt x="1227" y="8610"/>
                      <a:pt x="1167" y="8670"/>
                    </a:cubicBezTo>
                    <a:cubicBezTo>
                      <a:pt x="762" y="8991"/>
                      <a:pt x="715" y="9455"/>
                      <a:pt x="858" y="9836"/>
                    </a:cubicBezTo>
                    <a:cubicBezTo>
                      <a:pt x="703" y="10384"/>
                      <a:pt x="596" y="10944"/>
                      <a:pt x="536" y="11551"/>
                    </a:cubicBezTo>
                    <a:cubicBezTo>
                      <a:pt x="0" y="16968"/>
                      <a:pt x="3263" y="22302"/>
                      <a:pt x="6311" y="26505"/>
                    </a:cubicBezTo>
                    <a:cubicBezTo>
                      <a:pt x="13490" y="36399"/>
                      <a:pt x="23503" y="43602"/>
                      <a:pt x="32862" y="51258"/>
                    </a:cubicBezTo>
                    <a:cubicBezTo>
                      <a:pt x="42625" y="59271"/>
                      <a:pt x="49923" y="67689"/>
                      <a:pt x="56198" y="78619"/>
                    </a:cubicBezTo>
                    <a:cubicBezTo>
                      <a:pt x="57321" y="80578"/>
                      <a:pt x="62210" y="90640"/>
                      <a:pt x="65877" y="90640"/>
                    </a:cubicBezTo>
                    <a:cubicBezTo>
                      <a:pt x="66176" y="90640"/>
                      <a:pt x="66467" y="90573"/>
                      <a:pt x="66747" y="90430"/>
                    </a:cubicBezTo>
                    <a:cubicBezTo>
                      <a:pt x="69926" y="88810"/>
                      <a:pt x="69759" y="78154"/>
                      <a:pt x="69795" y="74952"/>
                    </a:cubicBezTo>
                    <a:cubicBezTo>
                      <a:pt x="69842" y="69999"/>
                      <a:pt x="69247" y="64998"/>
                      <a:pt x="68342" y="60104"/>
                    </a:cubicBezTo>
                    <a:cubicBezTo>
                      <a:pt x="68080" y="58676"/>
                      <a:pt x="67794" y="57271"/>
                      <a:pt x="67497" y="55866"/>
                    </a:cubicBezTo>
                    <a:cubicBezTo>
                      <a:pt x="65187" y="45305"/>
                      <a:pt x="61413" y="34423"/>
                      <a:pt x="56007" y="25029"/>
                    </a:cubicBezTo>
                    <a:cubicBezTo>
                      <a:pt x="51007" y="16349"/>
                      <a:pt x="43982" y="8039"/>
                      <a:pt x="34683" y="3824"/>
                    </a:cubicBezTo>
                    <a:cubicBezTo>
                      <a:pt x="29749" y="1583"/>
                      <a:pt x="24080" y="0"/>
                      <a:pt x="18523" y="0"/>
                    </a:cubicBezTo>
                    <a:close/>
                  </a:path>
                </a:pathLst>
              </a:custGeom>
              <a:solidFill>
                <a:srgbClr val="75D9C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67" name="Google Shape;67;p11"/>
              <p:cNvGrpSpPr/>
              <p:nvPr/>
            </p:nvGrpSpPr>
            <p:grpSpPr>
              <a:xfrm>
                <a:off x="2252110" y="6027996"/>
                <a:ext cx="1159737" cy="2526474"/>
                <a:chOff x="2252110" y="6027996"/>
                <a:chExt cx="1159737" cy="2526474"/>
              </a:xfrm>
            </p:grpSpPr>
            <p:sp>
              <p:nvSpPr>
                <p:cNvPr id="68" name="Google Shape;68;p11"/>
                <p:cNvSpPr/>
                <p:nvPr/>
              </p:nvSpPr>
              <p:spPr>
                <a:xfrm>
                  <a:off x="2252110" y="6027996"/>
                  <a:ext cx="1159737" cy="252647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877" h="102121" extrusionOk="0">
                      <a:moveTo>
                        <a:pt x="249" y="0"/>
                      </a:moveTo>
                      <a:cubicBezTo>
                        <a:pt x="0" y="0"/>
                        <a:pt x="69" y="331"/>
                        <a:pt x="644" y="817"/>
                      </a:cubicBezTo>
                      <a:cubicBezTo>
                        <a:pt x="644" y="817"/>
                        <a:pt x="1049" y="1162"/>
                        <a:pt x="1799" y="1805"/>
                      </a:cubicBezTo>
                      <a:cubicBezTo>
                        <a:pt x="2180" y="2114"/>
                        <a:pt x="2633" y="2519"/>
                        <a:pt x="3157" y="2984"/>
                      </a:cubicBezTo>
                      <a:cubicBezTo>
                        <a:pt x="3419" y="3222"/>
                        <a:pt x="3704" y="3472"/>
                        <a:pt x="4002" y="3746"/>
                      </a:cubicBezTo>
                      <a:cubicBezTo>
                        <a:pt x="4300" y="4008"/>
                        <a:pt x="4609" y="4305"/>
                        <a:pt x="4943" y="4603"/>
                      </a:cubicBezTo>
                      <a:cubicBezTo>
                        <a:pt x="6264" y="5805"/>
                        <a:pt x="7788" y="7317"/>
                        <a:pt x="9467" y="9032"/>
                      </a:cubicBezTo>
                      <a:cubicBezTo>
                        <a:pt x="11134" y="10770"/>
                        <a:pt x="12932" y="12747"/>
                        <a:pt x="14765" y="14926"/>
                      </a:cubicBezTo>
                      <a:cubicBezTo>
                        <a:pt x="18409" y="19295"/>
                        <a:pt x="22100" y="24522"/>
                        <a:pt x="25231" y="30035"/>
                      </a:cubicBezTo>
                      <a:cubicBezTo>
                        <a:pt x="26791" y="32785"/>
                        <a:pt x="28219" y="35619"/>
                        <a:pt x="29529" y="38381"/>
                      </a:cubicBezTo>
                      <a:cubicBezTo>
                        <a:pt x="29696" y="38726"/>
                        <a:pt x="29862" y="39071"/>
                        <a:pt x="30029" y="39405"/>
                      </a:cubicBezTo>
                      <a:cubicBezTo>
                        <a:pt x="30184" y="39750"/>
                        <a:pt x="30339" y="40095"/>
                        <a:pt x="30505" y="40441"/>
                      </a:cubicBezTo>
                      <a:cubicBezTo>
                        <a:pt x="30815" y="41131"/>
                        <a:pt x="31124" y="41798"/>
                        <a:pt x="31422" y="42477"/>
                      </a:cubicBezTo>
                      <a:cubicBezTo>
                        <a:pt x="31720" y="43143"/>
                        <a:pt x="32006" y="43810"/>
                        <a:pt x="32291" y="44465"/>
                      </a:cubicBezTo>
                      <a:cubicBezTo>
                        <a:pt x="32363" y="44632"/>
                        <a:pt x="32434" y="44798"/>
                        <a:pt x="32506" y="44953"/>
                      </a:cubicBezTo>
                      <a:cubicBezTo>
                        <a:pt x="32577" y="45120"/>
                        <a:pt x="32637" y="45286"/>
                        <a:pt x="32708" y="45453"/>
                      </a:cubicBezTo>
                      <a:cubicBezTo>
                        <a:pt x="32839" y="45775"/>
                        <a:pt x="32970" y="46096"/>
                        <a:pt x="33113" y="46418"/>
                      </a:cubicBezTo>
                      <a:cubicBezTo>
                        <a:pt x="33649" y="47691"/>
                        <a:pt x="34161" y="49025"/>
                        <a:pt x="34708" y="50394"/>
                      </a:cubicBezTo>
                      <a:cubicBezTo>
                        <a:pt x="34970" y="51085"/>
                        <a:pt x="35232" y="51787"/>
                        <a:pt x="35494" y="52490"/>
                      </a:cubicBezTo>
                      <a:cubicBezTo>
                        <a:pt x="35625" y="52835"/>
                        <a:pt x="35768" y="53192"/>
                        <a:pt x="35899" y="53549"/>
                      </a:cubicBezTo>
                      <a:cubicBezTo>
                        <a:pt x="36018" y="53907"/>
                        <a:pt x="36149" y="54264"/>
                        <a:pt x="36280" y="54621"/>
                      </a:cubicBezTo>
                      <a:cubicBezTo>
                        <a:pt x="36411" y="54990"/>
                        <a:pt x="36542" y="55347"/>
                        <a:pt x="36661" y="55716"/>
                      </a:cubicBezTo>
                      <a:cubicBezTo>
                        <a:pt x="36732" y="55895"/>
                        <a:pt x="36792" y="56073"/>
                        <a:pt x="36863" y="56252"/>
                      </a:cubicBezTo>
                      <a:cubicBezTo>
                        <a:pt x="36923" y="56443"/>
                        <a:pt x="36982" y="56621"/>
                        <a:pt x="37054" y="56812"/>
                      </a:cubicBezTo>
                      <a:cubicBezTo>
                        <a:pt x="37304" y="57550"/>
                        <a:pt x="37554" y="58288"/>
                        <a:pt x="37804" y="59026"/>
                      </a:cubicBezTo>
                      <a:cubicBezTo>
                        <a:pt x="38280" y="60526"/>
                        <a:pt x="38780" y="62027"/>
                        <a:pt x="39233" y="63551"/>
                      </a:cubicBezTo>
                      <a:cubicBezTo>
                        <a:pt x="39697" y="65075"/>
                        <a:pt x="40126" y="66599"/>
                        <a:pt x="40554" y="68123"/>
                      </a:cubicBezTo>
                      <a:cubicBezTo>
                        <a:pt x="40769" y="68885"/>
                        <a:pt x="40971" y="69647"/>
                        <a:pt x="41173" y="70409"/>
                      </a:cubicBezTo>
                      <a:cubicBezTo>
                        <a:pt x="41376" y="71159"/>
                        <a:pt x="41566" y="71921"/>
                        <a:pt x="41757" y="72671"/>
                      </a:cubicBezTo>
                      <a:cubicBezTo>
                        <a:pt x="41852" y="73052"/>
                        <a:pt x="41947" y="73421"/>
                        <a:pt x="42043" y="73802"/>
                      </a:cubicBezTo>
                      <a:cubicBezTo>
                        <a:pt x="42126" y="74171"/>
                        <a:pt x="42221" y="74540"/>
                        <a:pt x="42304" y="74921"/>
                      </a:cubicBezTo>
                      <a:cubicBezTo>
                        <a:pt x="42388" y="75290"/>
                        <a:pt x="42483" y="75659"/>
                        <a:pt x="42566" y="76028"/>
                      </a:cubicBezTo>
                      <a:cubicBezTo>
                        <a:pt x="42650" y="76397"/>
                        <a:pt x="42745" y="76766"/>
                        <a:pt x="42816" y="77124"/>
                      </a:cubicBezTo>
                      <a:cubicBezTo>
                        <a:pt x="43126" y="78588"/>
                        <a:pt x="43436" y="80029"/>
                        <a:pt x="43686" y="81422"/>
                      </a:cubicBezTo>
                      <a:cubicBezTo>
                        <a:pt x="44733" y="87018"/>
                        <a:pt x="45341" y="91995"/>
                        <a:pt x="45722" y="95554"/>
                      </a:cubicBezTo>
                      <a:cubicBezTo>
                        <a:pt x="45817" y="96447"/>
                        <a:pt x="45900" y="97257"/>
                        <a:pt x="45972" y="97960"/>
                      </a:cubicBezTo>
                      <a:cubicBezTo>
                        <a:pt x="46055" y="98650"/>
                        <a:pt x="46114" y="99257"/>
                        <a:pt x="46150" y="99745"/>
                      </a:cubicBezTo>
                      <a:cubicBezTo>
                        <a:pt x="46245" y="100734"/>
                        <a:pt x="46305" y="101269"/>
                        <a:pt x="46305" y="101269"/>
                      </a:cubicBezTo>
                      <a:cubicBezTo>
                        <a:pt x="46369" y="101838"/>
                        <a:pt x="46515" y="102121"/>
                        <a:pt x="46640" y="102121"/>
                      </a:cubicBezTo>
                      <a:cubicBezTo>
                        <a:pt x="46769" y="102121"/>
                        <a:pt x="46877" y="101820"/>
                        <a:pt x="46853" y="101222"/>
                      </a:cubicBezTo>
                      <a:cubicBezTo>
                        <a:pt x="46853" y="101222"/>
                        <a:pt x="46805" y="100686"/>
                        <a:pt x="46734" y="99698"/>
                      </a:cubicBezTo>
                      <a:cubicBezTo>
                        <a:pt x="46686" y="99210"/>
                        <a:pt x="46638" y="98602"/>
                        <a:pt x="46579" y="97900"/>
                      </a:cubicBezTo>
                      <a:cubicBezTo>
                        <a:pt x="46507" y="97198"/>
                        <a:pt x="46436" y="96388"/>
                        <a:pt x="46353" y="95495"/>
                      </a:cubicBezTo>
                      <a:cubicBezTo>
                        <a:pt x="46007" y="91923"/>
                        <a:pt x="45472" y="86922"/>
                        <a:pt x="44483" y="81279"/>
                      </a:cubicBezTo>
                      <a:cubicBezTo>
                        <a:pt x="44245" y="79874"/>
                        <a:pt x="43948" y="78421"/>
                        <a:pt x="43650" y="76945"/>
                      </a:cubicBezTo>
                      <a:cubicBezTo>
                        <a:pt x="43590" y="76576"/>
                        <a:pt x="43495" y="76207"/>
                        <a:pt x="43412" y="75838"/>
                      </a:cubicBezTo>
                      <a:cubicBezTo>
                        <a:pt x="43328" y="75469"/>
                        <a:pt x="43245" y="75088"/>
                        <a:pt x="43162" y="74719"/>
                      </a:cubicBezTo>
                      <a:cubicBezTo>
                        <a:pt x="43078" y="74338"/>
                        <a:pt x="42995" y="73969"/>
                        <a:pt x="42912" y="73588"/>
                      </a:cubicBezTo>
                      <a:cubicBezTo>
                        <a:pt x="42816" y="73218"/>
                        <a:pt x="42721" y="72837"/>
                        <a:pt x="42626" y="72456"/>
                      </a:cubicBezTo>
                      <a:cubicBezTo>
                        <a:pt x="42447" y="71694"/>
                        <a:pt x="42269" y="70932"/>
                        <a:pt x="42066" y="70170"/>
                      </a:cubicBezTo>
                      <a:cubicBezTo>
                        <a:pt x="41876" y="69408"/>
                        <a:pt x="41673" y="68646"/>
                        <a:pt x="41471" y="67873"/>
                      </a:cubicBezTo>
                      <a:cubicBezTo>
                        <a:pt x="41054" y="66337"/>
                        <a:pt x="40638" y="64801"/>
                        <a:pt x="40173" y="63265"/>
                      </a:cubicBezTo>
                      <a:cubicBezTo>
                        <a:pt x="39733" y="61741"/>
                        <a:pt x="39245" y="60217"/>
                        <a:pt x="38768" y="58717"/>
                      </a:cubicBezTo>
                      <a:cubicBezTo>
                        <a:pt x="38518" y="57967"/>
                        <a:pt x="38268" y="57216"/>
                        <a:pt x="38030" y="56478"/>
                      </a:cubicBezTo>
                      <a:cubicBezTo>
                        <a:pt x="37971" y="56288"/>
                        <a:pt x="37899" y="56109"/>
                        <a:pt x="37840" y="55919"/>
                      </a:cubicBezTo>
                      <a:cubicBezTo>
                        <a:pt x="37780" y="55740"/>
                        <a:pt x="37709" y="55550"/>
                        <a:pt x="37649" y="55371"/>
                      </a:cubicBezTo>
                      <a:cubicBezTo>
                        <a:pt x="37518" y="55002"/>
                        <a:pt x="37387" y="54633"/>
                        <a:pt x="37268" y="54276"/>
                      </a:cubicBezTo>
                      <a:cubicBezTo>
                        <a:pt x="37137" y="53907"/>
                        <a:pt x="37006" y="53549"/>
                        <a:pt x="36887" y="53192"/>
                      </a:cubicBezTo>
                      <a:cubicBezTo>
                        <a:pt x="36756" y="52823"/>
                        <a:pt x="36613" y="52478"/>
                        <a:pt x="36482" y="52121"/>
                      </a:cubicBezTo>
                      <a:cubicBezTo>
                        <a:pt x="36220" y="51406"/>
                        <a:pt x="35970" y="50704"/>
                        <a:pt x="35696" y="50013"/>
                      </a:cubicBezTo>
                      <a:cubicBezTo>
                        <a:pt x="35161" y="48644"/>
                        <a:pt x="34637" y="47287"/>
                        <a:pt x="34101" y="46013"/>
                      </a:cubicBezTo>
                      <a:cubicBezTo>
                        <a:pt x="33958" y="45679"/>
                        <a:pt x="33827" y="45358"/>
                        <a:pt x="33696" y="45036"/>
                      </a:cubicBezTo>
                      <a:cubicBezTo>
                        <a:pt x="33625" y="44870"/>
                        <a:pt x="33553" y="44703"/>
                        <a:pt x="33482" y="44536"/>
                      </a:cubicBezTo>
                      <a:cubicBezTo>
                        <a:pt x="33410" y="44382"/>
                        <a:pt x="33339" y="44215"/>
                        <a:pt x="33268" y="44048"/>
                      </a:cubicBezTo>
                      <a:cubicBezTo>
                        <a:pt x="32982" y="43393"/>
                        <a:pt x="32696" y="42715"/>
                        <a:pt x="32398" y="42036"/>
                      </a:cubicBezTo>
                      <a:cubicBezTo>
                        <a:pt x="32089" y="41369"/>
                        <a:pt x="31779" y="40691"/>
                        <a:pt x="31458" y="40000"/>
                      </a:cubicBezTo>
                      <a:cubicBezTo>
                        <a:pt x="31303" y="39655"/>
                        <a:pt x="31136" y="39309"/>
                        <a:pt x="30982" y="38964"/>
                      </a:cubicBezTo>
                      <a:cubicBezTo>
                        <a:pt x="30815" y="38619"/>
                        <a:pt x="30648" y="38274"/>
                        <a:pt x="30482" y="37928"/>
                      </a:cubicBezTo>
                      <a:cubicBezTo>
                        <a:pt x="29136" y="35142"/>
                        <a:pt x="27684" y="32309"/>
                        <a:pt x="26088" y="29546"/>
                      </a:cubicBezTo>
                      <a:cubicBezTo>
                        <a:pt x="22885" y="23998"/>
                        <a:pt x="19111" y="18759"/>
                        <a:pt x="15384" y="14414"/>
                      </a:cubicBezTo>
                      <a:cubicBezTo>
                        <a:pt x="13515" y="12235"/>
                        <a:pt x="11682" y="10258"/>
                        <a:pt x="9979" y="8532"/>
                      </a:cubicBezTo>
                      <a:cubicBezTo>
                        <a:pt x="8264" y="6829"/>
                        <a:pt x="6705" y="5329"/>
                        <a:pt x="5359" y="4139"/>
                      </a:cubicBezTo>
                      <a:cubicBezTo>
                        <a:pt x="5026" y="3841"/>
                        <a:pt x="4716" y="3555"/>
                        <a:pt x="4419" y="3281"/>
                      </a:cubicBezTo>
                      <a:cubicBezTo>
                        <a:pt x="4109" y="3019"/>
                        <a:pt x="3823" y="2769"/>
                        <a:pt x="3550" y="2543"/>
                      </a:cubicBezTo>
                      <a:cubicBezTo>
                        <a:pt x="3014" y="2079"/>
                        <a:pt x="2561" y="1674"/>
                        <a:pt x="2180" y="1364"/>
                      </a:cubicBezTo>
                      <a:cubicBezTo>
                        <a:pt x="1406" y="733"/>
                        <a:pt x="990" y="388"/>
                        <a:pt x="990" y="388"/>
                      </a:cubicBezTo>
                      <a:cubicBezTo>
                        <a:pt x="657" y="117"/>
                        <a:pt x="397" y="0"/>
                        <a:pt x="249" y="0"/>
                      </a:cubicBezTo>
                      <a:close/>
                    </a:path>
                  </a:pathLst>
                </a:custGeom>
                <a:solidFill>
                  <a:srgbClr val="439D8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9" name="Google Shape;69;p11"/>
                <p:cNvSpPr/>
                <p:nvPr/>
              </p:nvSpPr>
              <p:spPr>
                <a:xfrm>
                  <a:off x="3112839" y="6709262"/>
                  <a:ext cx="58980" cy="6633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84" h="26811" extrusionOk="0">
                      <a:moveTo>
                        <a:pt x="289" y="0"/>
                      </a:moveTo>
                      <a:cubicBezTo>
                        <a:pt x="158" y="0"/>
                        <a:pt x="25" y="72"/>
                        <a:pt x="1" y="212"/>
                      </a:cubicBezTo>
                      <a:cubicBezTo>
                        <a:pt x="1" y="212"/>
                        <a:pt x="1" y="724"/>
                        <a:pt x="13" y="1557"/>
                      </a:cubicBezTo>
                      <a:cubicBezTo>
                        <a:pt x="13" y="2390"/>
                        <a:pt x="24" y="3557"/>
                        <a:pt x="48" y="4891"/>
                      </a:cubicBezTo>
                      <a:cubicBezTo>
                        <a:pt x="84" y="7558"/>
                        <a:pt x="179" y="10868"/>
                        <a:pt x="322" y="13463"/>
                      </a:cubicBezTo>
                      <a:cubicBezTo>
                        <a:pt x="501" y="16047"/>
                        <a:pt x="798" y="19357"/>
                        <a:pt x="1156" y="22000"/>
                      </a:cubicBezTo>
                      <a:cubicBezTo>
                        <a:pt x="1239" y="22667"/>
                        <a:pt x="1310" y="23286"/>
                        <a:pt x="1394" y="23845"/>
                      </a:cubicBezTo>
                      <a:cubicBezTo>
                        <a:pt x="1477" y="24405"/>
                        <a:pt x="1560" y="24893"/>
                        <a:pt x="1620" y="25310"/>
                      </a:cubicBezTo>
                      <a:cubicBezTo>
                        <a:pt x="1751" y="26143"/>
                        <a:pt x="1822" y="26643"/>
                        <a:pt x="1822" y="26643"/>
                      </a:cubicBezTo>
                      <a:cubicBezTo>
                        <a:pt x="1848" y="26757"/>
                        <a:pt x="1960" y="26811"/>
                        <a:pt x="2076" y="26811"/>
                      </a:cubicBezTo>
                      <a:cubicBezTo>
                        <a:pt x="2226" y="26811"/>
                        <a:pt x="2383" y="26721"/>
                        <a:pt x="2370" y="26560"/>
                      </a:cubicBezTo>
                      <a:cubicBezTo>
                        <a:pt x="2370" y="26560"/>
                        <a:pt x="2322" y="26060"/>
                        <a:pt x="2251" y="25238"/>
                      </a:cubicBezTo>
                      <a:cubicBezTo>
                        <a:pt x="2203" y="24822"/>
                        <a:pt x="2156" y="24322"/>
                        <a:pt x="2108" y="23762"/>
                      </a:cubicBezTo>
                      <a:cubicBezTo>
                        <a:pt x="2048" y="23202"/>
                        <a:pt x="2013" y="22583"/>
                        <a:pt x="1953" y="21917"/>
                      </a:cubicBezTo>
                      <a:cubicBezTo>
                        <a:pt x="1727" y="19273"/>
                        <a:pt x="1560" y="15975"/>
                        <a:pt x="1394" y="13392"/>
                      </a:cubicBezTo>
                      <a:cubicBezTo>
                        <a:pt x="1072" y="8224"/>
                        <a:pt x="560" y="200"/>
                        <a:pt x="560" y="200"/>
                      </a:cubicBezTo>
                      <a:cubicBezTo>
                        <a:pt x="537" y="66"/>
                        <a:pt x="414" y="0"/>
                        <a:pt x="289" y="0"/>
                      </a:cubicBezTo>
                      <a:close/>
                    </a:path>
                  </a:pathLst>
                </a:custGeom>
                <a:solidFill>
                  <a:srgbClr val="439D8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0" name="Google Shape;70;p11"/>
                <p:cNvSpPr/>
                <p:nvPr/>
              </p:nvSpPr>
              <p:spPr>
                <a:xfrm>
                  <a:off x="2447432" y="6696496"/>
                  <a:ext cx="526393" cy="23366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277" h="9445" extrusionOk="0">
                      <a:moveTo>
                        <a:pt x="1569" y="0"/>
                      </a:moveTo>
                      <a:cubicBezTo>
                        <a:pt x="1521" y="0"/>
                        <a:pt x="1475" y="1"/>
                        <a:pt x="1429" y="1"/>
                      </a:cubicBezTo>
                      <a:cubicBezTo>
                        <a:pt x="1239" y="1"/>
                        <a:pt x="1072" y="13"/>
                        <a:pt x="929" y="25"/>
                      </a:cubicBezTo>
                      <a:cubicBezTo>
                        <a:pt x="786" y="25"/>
                        <a:pt x="655" y="37"/>
                        <a:pt x="560" y="49"/>
                      </a:cubicBezTo>
                      <a:cubicBezTo>
                        <a:pt x="358" y="61"/>
                        <a:pt x="239" y="73"/>
                        <a:pt x="239" y="73"/>
                      </a:cubicBezTo>
                      <a:cubicBezTo>
                        <a:pt x="0" y="132"/>
                        <a:pt x="48" y="585"/>
                        <a:pt x="286" y="632"/>
                      </a:cubicBezTo>
                      <a:cubicBezTo>
                        <a:pt x="286" y="632"/>
                        <a:pt x="393" y="620"/>
                        <a:pt x="584" y="620"/>
                      </a:cubicBezTo>
                      <a:cubicBezTo>
                        <a:pt x="616" y="616"/>
                        <a:pt x="650" y="615"/>
                        <a:pt x="687" y="615"/>
                      </a:cubicBezTo>
                      <a:cubicBezTo>
                        <a:pt x="761" y="615"/>
                        <a:pt x="846" y="620"/>
                        <a:pt x="941" y="620"/>
                      </a:cubicBezTo>
                      <a:cubicBezTo>
                        <a:pt x="1084" y="620"/>
                        <a:pt x="1239" y="620"/>
                        <a:pt x="1417" y="632"/>
                      </a:cubicBezTo>
                      <a:cubicBezTo>
                        <a:pt x="2120" y="668"/>
                        <a:pt x="3096" y="811"/>
                        <a:pt x="4191" y="1085"/>
                      </a:cubicBezTo>
                      <a:cubicBezTo>
                        <a:pt x="5287" y="1347"/>
                        <a:pt x="6489" y="1751"/>
                        <a:pt x="7668" y="2216"/>
                      </a:cubicBezTo>
                      <a:cubicBezTo>
                        <a:pt x="8847" y="2680"/>
                        <a:pt x="9990" y="3216"/>
                        <a:pt x="10990" y="3692"/>
                      </a:cubicBezTo>
                      <a:cubicBezTo>
                        <a:pt x="12978" y="4657"/>
                        <a:pt x="15479" y="6014"/>
                        <a:pt x="17419" y="7228"/>
                      </a:cubicBezTo>
                      <a:cubicBezTo>
                        <a:pt x="19372" y="8419"/>
                        <a:pt x="20789" y="9419"/>
                        <a:pt x="20789" y="9419"/>
                      </a:cubicBezTo>
                      <a:cubicBezTo>
                        <a:pt x="20814" y="9436"/>
                        <a:pt x="20841" y="9444"/>
                        <a:pt x="20870" y="9444"/>
                      </a:cubicBezTo>
                      <a:cubicBezTo>
                        <a:pt x="21056" y="9444"/>
                        <a:pt x="21277" y="9113"/>
                        <a:pt x="21122" y="8979"/>
                      </a:cubicBezTo>
                      <a:cubicBezTo>
                        <a:pt x="21122" y="8979"/>
                        <a:pt x="19765" y="7859"/>
                        <a:pt x="17860" y="6550"/>
                      </a:cubicBezTo>
                      <a:cubicBezTo>
                        <a:pt x="16907" y="5883"/>
                        <a:pt x="15824" y="5169"/>
                        <a:pt x="14717" y="4514"/>
                      </a:cubicBezTo>
                      <a:cubicBezTo>
                        <a:pt x="13597" y="3847"/>
                        <a:pt x="12466" y="3228"/>
                        <a:pt x="11454" y="2728"/>
                      </a:cubicBezTo>
                      <a:cubicBezTo>
                        <a:pt x="10430" y="2240"/>
                        <a:pt x="9240" y="1728"/>
                        <a:pt x="8013" y="1299"/>
                      </a:cubicBezTo>
                      <a:cubicBezTo>
                        <a:pt x="6787" y="859"/>
                        <a:pt x="5513" y="513"/>
                        <a:pt x="4358" y="287"/>
                      </a:cubicBezTo>
                      <a:cubicBezTo>
                        <a:pt x="3275" y="86"/>
                        <a:pt x="2296" y="0"/>
                        <a:pt x="1569" y="0"/>
                      </a:cubicBezTo>
                      <a:close/>
                    </a:path>
                  </a:pathLst>
                </a:custGeom>
                <a:solidFill>
                  <a:srgbClr val="439D8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1" name="Google Shape;71;p11"/>
                <p:cNvSpPr/>
                <p:nvPr/>
              </p:nvSpPr>
              <p:spPr>
                <a:xfrm>
                  <a:off x="2600004" y="6126931"/>
                  <a:ext cx="57644" cy="28765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30" h="11627" extrusionOk="0">
                      <a:moveTo>
                        <a:pt x="372" y="0"/>
                      </a:moveTo>
                      <a:cubicBezTo>
                        <a:pt x="220" y="0"/>
                        <a:pt x="24" y="52"/>
                        <a:pt x="1" y="128"/>
                      </a:cubicBezTo>
                      <a:cubicBezTo>
                        <a:pt x="1" y="128"/>
                        <a:pt x="13" y="354"/>
                        <a:pt x="37" y="711"/>
                      </a:cubicBezTo>
                      <a:cubicBezTo>
                        <a:pt x="48" y="1080"/>
                        <a:pt x="72" y="1580"/>
                        <a:pt x="96" y="2164"/>
                      </a:cubicBezTo>
                      <a:cubicBezTo>
                        <a:pt x="144" y="3318"/>
                        <a:pt x="179" y="4771"/>
                        <a:pt x="310" y="5914"/>
                      </a:cubicBezTo>
                      <a:cubicBezTo>
                        <a:pt x="429" y="7045"/>
                        <a:pt x="703" y="8510"/>
                        <a:pt x="1060" y="9641"/>
                      </a:cubicBezTo>
                      <a:cubicBezTo>
                        <a:pt x="1156" y="9926"/>
                        <a:pt x="1227" y="10188"/>
                        <a:pt x="1322" y="10426"/>
                      </a:cubicBezTo>
                      <a:cubicBezTo>
                        <a:pt x="1406" y="10665"/>
                        <a:pt x="1477" y="10879"/>
                        <a:pt x="1549" y="11046"/>
                      </a:cubicBezTo>
                      <a:cubicBezTo>
                        <a:pt x="1703" y="11391"/>
                        <a:pt x="1787" y="11593"/>
                        <a:pt x="1787" y="11593"/>
                      </a:cubicBezTo>
                      <a:cubicBezTo>
                        <a:pt x="1800" y="11616"/>
                        <a:pt x="1832" y="11626"/>
                        <a:pt x="1876" y="11626"/>
                      </a:cubicBezTo>
                      <a:cubicBezTo>
                        <a:pt x="2033" y="11626"/>
                        <a:pt x="2329" y="11496"/>
                        <a:pt x="2311" y="11403"/>
                      </a:cubicBezTo>
                      <a:cubicBezTo>
                        <a:pt x="2311" y="11403"/>
                        <a:pt x="2251" y="11188"/>
                        <a:pt x="2156" y="10843"/>
                      </a:cubicBezTo>
                      <a:cubicBezTo>
                        <a:pt x="2108" y="10677"/>
                        <a:pt x="2061" y="10462"/>
                        <a:pt x="2001" y="10224"/>
                      </a:cubicBezTo>
                      <a:cubicBezTo>
                        <a:pt x="1942" y="9998"/>
                        <a:pt x="1906" y="9724"/>
                        <a:pt x="1846" y="9450"/>
                      </a:cubicBezTo>
                      <a:cubicBezTo>
                        <a:pt x="1632" y="8331"/>
                        <a:pt x="1489" y="6914"/>
                        <a:pt x="1370" y="5795"/>
                      </a:cubicBezTo>
                      <a:cubicBezTo>
                        <a:pt x="1251" y="4688"/>
                        <a:pt x="1072" y="3247"/>
                        <a:pt x="906" y="2092"/>
                      </a:cubicBezTo>
                      <a:cubicBezTo>
                        <a:pt x="822" y="1509"/>
                        <a:pt x="727" y="997"/>
                        <a:pt x="668" y="640"/>
                      </a:cubicBezTo>
                      <a:cubicBezTo>
                        <a:pt x="596" y="282"/>
                        <a:pt x="549" y="56"/>
                        <a:pt x="549" y="56"/>
                      </a:cubicBezTo>
                      <a:cubicBezTo>
                        <a:pt x="531" y="17"/>
                        <a:pt x="459" y="0"/>
                        <a:pt x="372" y="0"/>
                      </a:cubicBezTo>
                      <a:close/>
                    </a:path>
                  </a:pathLst>
                </a:custGeom>
                <a:solidFill>
                  <a:srgbClr val="439D8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</p:grpSp>
      <p:sp>
        <p:nvSpPr>
          <p:cNvPr id="72" name="Google Shape;72;p11"/>
          <p:cNvSpPr/>
          <p:nvPr/>
        </p:nvSpPr>
        <p:spPr>
          <a:xfrm>
            <a:off x="135300" y="3359424"/>
            <a:ext cx="3190928" cy="1665834"/>
          </a:xfrm>
          <a:custGeom>
            <a:avLst/>
            <a:gdLst/>
            <a:ahLst/>
            <a:cxnLst/>
            <a:rect l="l" t="t" r="r" b="b"/>
            <a:pathLst>
              <a:path w="80737" h="42149" extrusionOk="0">
                <a:moveTo>
                  <a:pt x="40565" y="1"/>
                </a:moveTo>
                <a:cubicBezTo>
                  <a:pt x="34671" y="1"/>
                  <a:pt x="29373" y="2489"/>
                  <a:pt x="25658" y="6478"/>
                </a:cubicBezTo>
                <a:cubicBezTo>
                  <a:pt x="23157" y="9151"/>
                  <a:pt x="19680" y="10629"/>
                  <a:pt x="16026" y="10629"/>
                </a:cubicBezTo>
                <a:cubicBezTo>
                  <a:pt x="15872" y="10629"/>
                  <a:pt x="15717" y="10626"/>
                  <a:pt x="15562" y="10621"/>
                </a:cubicBezTo>
                <a:cubicBezTo>
                  <a:pt x="15383" y="10609"/>
                  <a:pt x="15216" y="10609"/>
                  <a:pt x="15038" y="10609"/>
                </a:cubicBezTo>
                <a:cubicBezTo>
                  <a:pt x="6727" y="10609"/>
                  <a:pt x="0" y="17324"/>
                  <a:pt x="0" y="25623"/>
                </a:cubicBezTo>
                <a:cubicBezTo>
                  <a:pt x="0" y="33910"/>
                  <a:pt x="6727" y="40625"/>
                  <a:pt x="15038" y="40625"/>
                </a:cubicBezTo>
                <a:cubicBezTo>
                  <a:pt x="19705" y="40625"/>
                  <a:pt x="23872" y="38505"/>
                  <a:pt x="26623" y="35184"/>
                </a:cubicBezTo>
                <a:cubicBezTo>
                  <a:pt x="30278" y="38589"/>
                  <a:pt x="35171" y="40684"/>
                  <a:pt x="40565" y="40684"/>
                </a:cubicBezTo>
                <a:cubicBezTo>
                  <a:pt x="43529" y="40684"/>
                  <a:pt x="46351" y="40053"/>
                  <a:pt x="48887" y="38910"/>
                </a:cubicBezTo>
                <a:cubicBezTo>
                  <a:pt x="51233" y="40922"/>
                  <a:pt x="54293" y="42149"/>
                  <a:pt x="57638" y="42149"/>
                </a:cubicBezTo>
                <a:cubicBezTo>
                  <a:pt x="61984" y="42149"/>
                  <a:pt x="65854" y="40077"/>
                  <a:pt x="68306" y="36874"/>
                </a:cubicBezTo>
                <a:cubicBezTo>
                  <a:pt x="69628" y="38124"/>
                  <a:pt x="71414" y="38898"/>
                  <a:pt x="73378" y="38898"/>
                </a:cubicBezTo>
                <a:cubicBezTo>
                  <a:pt x="77438" y="38898"/>
                  <a:pt x="80736" y="35600"/>
                  <a:pt x="80736" y="31540"/>
                </a:cubicBezTo>
                <a:cubicBezTo>
                  <a:pt x="80736" y="27480"/>
                  <a:pt x="77438" y="24194"/>
                  <a:pt x="73378" y="24194"/>
                </a:cubicBezTo>
                <a:lnTo>
                  <a:pt x="73343" y="24194"/>
                </a:lnTo>
                <a:cubicBezTo>
                  <a:pt x="73331" y="24194"/>
                  <a:pt x="73318" y="24194"/>
                  <a:pt x="73306" y="24194"/>
                </a:cubicBezTo>
                <a:cubicBezTo>
                  <a:pt x="71641" y="24194"/>
                  <a:pt x="70062" y="23386"/>
                  <a:pt x="69211" y="21944"/>
                </a:cubicBezTo>
                <a:cubicBezTo>
                  <a:pt x="67925" y="19777"/>
                  <a:pt x="66044" y="17991"/>
                  <a:pt x="63782" y="16824"/>
                </a:cubicBezTo>
                <a:cubicBezTo>
                  <a:pt x="61734" y="15764"/>
                  <a:pt x="60091" y="14086"/>
                  <a:pt x="59139" y="11978"/>
                </a:cubicBezTo>
                <a:cubicBezTo>
                  <a:pt x="55948" y="4918"/>
                  <a:pt x="48840" y="1"/>
                  <a:pt x="40565" y="1"/>
                </a:cubicBezTo>
                <a:close/>
              </a:path>
            </a:pathLst>
          </a:custGeom>
          <a:solidFill>
            <a:srgbClr val="75D9C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73;p11"/>
          <p:cNvSpPr/>
          <p:nvPr/>
        </p:nvSpPr>
        <p:spPr>
          <a:xfrm flipH="1">
            <a:off x="3838" y="2854054"/>
            <a:ext cx="9136313" cy="2289456"/>
          </a:xfrm>
          <a:custGeom>
            <a:avLst/>
            <a:gdLst/>
            <a:ahLst/>
            <a:cxnLst/>
            <a:rect l="l" t="t" r="r" b="b"/>
            <a:pathLst>
              <a:path w="282858" h="70881" extrusionOk="0">
                <a:moveTo>
                  <a:pt x="57528" y="1"/>
                </a:moveTo>
                <a:cubicBezTo>
                  <a:pt x="37107" y="1"/>
                  <a:pt x="17867" y="6326"/>
                  <a:pt x="1" y="16029"/>
                </a:cubicBezTo>
                <a:lnTo>
                  <a:pt x="1" y="70881"/>
                </a:lnTo>
                <a:lnTo>
                  <a:pt x="282857" y="70881"/>
                </a:lnTo>
                <a:lnTo>
                  <a:pt x="282857" y="53831"/>
                </a:lnTo>
                <a:cubicBezTo>
                  <a:pt x="276183" y="53941"/>
                  <a:pt x="269511" y="54030"/>
                  <a:pt x="262852" y="54030"/>
                </a:cubicBezTo>
                <a:cubicBezTo>
                  <a:pt x="230491" y="54030"/>
                  <a:pt x="198425" y="51930"/>
                  <a:pt x="167736" y="39913"/>
                </a:cubicBezTo>
                <a:cubicBezTo>
                  <a:pt x="131005" y="25530"/>
                  <a:pt x="101025" y="967"/>
                  <a:pt x="59794" y="27"/>
                </a:cubicBezTo>
                <a:cubicBezTo>
                  <a:pt x="59037" y="10"/>
                  <a:pt x="58282" y="1"/>
                  <a:pt x="57528" y="1"/>
                </a:cubicBezTo>
                <a:close/>
              </a:path>
            </a:pathLst>
          </a:custGeom>
          <a:solidFill>
            <a:srgbClr val="A0EB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74;p11"/>
          <p:cNvSpPr/>
          <p:nvPr/>
        </p:nvSpPr>
        <p:spPr>
          <a:xfrm flipH="1">
            <a:off x="7315803" y="3477799"/>
            <a:ext cx="1828197" cy="1665810"/>
          </a:xfrm>
          <a:custGeom>
            <a:avLst/>
            <a:gdLst/>
            <a:ahLst/>
            <a:cxnLst/>
            <a:rect l="l" t="t" r="r" b="b"/>
            <a:pathLst>
              <a:path w="57091" h="52020" extrusionOk="0">
                <a:moveTo>
                  <a:pt x="167" y="14181"/>
                </a:moveTo>
                <a:cubicBezTo>
                  <a:pt x="845" y="14181"/>
                  <a:pt x="14859" y="1"/>
                  <a:pt x="24658" y="18574"/>
                </a:cubicBezTo>
                <a:cubicBezTo>
                  <a:pt x="34457" y="37160"/>
                  <a:pt x="57090" y="28040"/>
                  <a:pt x="50840" y="52019"/>
                </a:cubicBezTo>
                <a:lnTo>
                  <a:pt x="0" y="52019"/>
                </a:lnTo>
                <a:close/>
              </a:path>
            </a:pathLst>
          </a:custGeom>
          <a:solidFill>
            <a:srgbClr val="FFFFFF">
              <a:alpha val="4469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75;p11"/>
          <p:cNvSpPr/>
          <p:nvPr/>
        </p:nvSpPr>
        <p:spPr>
          <a:xfrm rot="10800000" flipH="1">
            <a:off x="196876" y="18"/>
            <a:ext cx="2637197" cy="681282"/>
          </a:xfrm>
          <a:custGeom>
            <a:avLst/>
            <a:gdLst/>
            <a:ahLst/>
            <a:cxnLst/>
            <a:rect l="l" t="t" r="r" b="b"/>
            <a:pathLst>
              <a:path w="59984" h="15496" extrusionOk="0">
                <a:moveTo>
                  <a:pt x="8620" y="0"/>
                </a:moveTo>
                <a:cubicBezTo>
                  <a:pt x="6622" y="0"/>
                  <a:pt x="4637" y="834"/>
                  <a:pt x="3227" y="2459"/>
                </a:cubicBezTo>
                <a:cubicBezTo>
                  <a:pt x="988" y="5042"/>
                  <a:pt x="941" y="8769"/>
                  <a:pt x="2893" y="11400"/>
                </a:cubicBezTo>
                <a:cubicBezTo>
                  <a:pt x="2608" y="11662"/>
                  <a:pt x="2334" y="11948"/>
                  <a:pt x="2072" y="12245"/>
                </a:cubicBezTo>
                <a:cubicBezTo>
                  <a:pt x="1203" y="13246"/>
                  <a:pt x="512" y="14341"/>
                  <a:pt x="0" y="15496"/>
                </a:cubicBezTo>
                <a:lnTo>
                  <a:pt x="59984" y="15496"/>
                </a:lnTo>
                <a:cubicBezTo>
                  <a:pt x="58853" y="11960"/>
                  <a:pt x="56781" y="8685"/>
                  <a:pt x="53769" y="6066"/>
                </a:cubicBezTo>
                <a:cubicBezTo>
                  <a:pt x="49777" y="2603"/>
                  <a:pt x="44856" y="905"/>
                  <a:pt x="39958" y="905"/>
                </a:cubicBezTo>
                <a:cubicBezTo>
                  <a:pt x="34060" y="905"/>
                  <a:pt x="28196" y="3367"/>
                  <a:pt x="24027" y="8174"/>
                </a:cubicBezTo>
                <a:cubicBezTo>
                  <a:pt x="23967" y="8233"/>
                  <a:pt x="23932" y="8304"/>
                  <a:pt x="23872" y="8364"/>
                </a:cubicBezTo>
                <a:cubicBezTo>
                  <a:pt x="22789" y="9138"/>
                  <a:pt x="21777" y="9995"/>
                  <a:pt x="20860" y="10960"/>
                </a:cubicBezTo>
                <a:cubicBezTo>
                  <a:pt x="20848" y="10948"/>
                  <a:pt x="20836" y="10936"/>
                  <a:pt x="20824" y="10924"/>
                </a:cubicBezTo>
                <a:cubicBezTo>
                  <a:pt x="19288" y="9578"/>
                  <a:pt x="17526" y="8674"/>
                  <a:pt x="15681" y="8162"/>
                </a:cubicBezTo>
                <a:cubicBezTo>
                  <a:pt x="16014" y="5840"/>
                  <a:pt x="15216" y="3399"/>
                  <a:pt x="13311" y="1756"/>
                </a:cubicBezTo>
                <a:cubicBezTo>
                  <a:pt x="11954" y="577"/>
                  <a:pt x="10283" y="0"/>
                  <a:pt x="8620" y="0"/>
                </a:cubicBezTo>
                <a:close/>
              </a:path>
            </a:pathLst>
          </a:custGeom>
          <a:solidFill>
            <a:srgbClr val="A0EB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76;p11"/>
          <p:cNvSpPr txBox="1">
            <a:spLocks noGrp="1"/>
          </p:cNvSpPr>
          <p:nvPr>
            <p:ph type="title"/>
          </p:nvPr>
        </p:nvSpPr>
        <p:spPr>
          <a:xfrm>
            <a:off x="1891075" y="2571750"/>
            <a:ext cx="5361900" cy="6576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solidFill>
                  <a:srgbClr val="053B5C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77" name="Google Shape;77;p11"/>
          <p:cNvSpPr txBox="1">
            <a:spLocks noGrp="1"/>
          </p:cNvSpPr>
          <p:nvPr>
            <p:ph type="title" idx="2" hasCustomPrompt="1"/>
          </p:nvPr>
        </p:nvSpPr>
        <p:spPr>
          <a:xfrm>
            <a:off x="1891075" y="1639950"/>
            <a:ext cx="5361900" cy="10539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500">
                <a:solidFill>
                  <a:srgbClr val="053B5C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78" name="Google Shape;78;p11"/>
          <p:cNvSpPr txBox="1">
            <a:spLocks noGrp="1"/>
          </p:cNvSpPr>
          <p:nvPr>
            <p:ph type="subTitle" idx="1"/>
          </p:nvPr>
        </p:nvSpPr>
        <p:spPr>
          <a:xfrm>
            <a:off x="1891050" y="3081750"/>
            <a:ext cx="5361900" cy="4218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53B5C"/>
                </a:solidFill>
              </a:defRPr>
            </a:lvl1pPr>
            <a:lvl2pPr lvl="1" algn="ctr" rtl="0"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rgbClr val="053B5C"/>
                </a:solidFill>
              </a:defRPr>
            </a:lvl2pPr>
            <a:lvl3pPr lvl="2" algn="ctr" rtl="0"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rgbClr val="053B5C"/>
                </a:solidFill>
              </a:defRPr>
            </a:lvl3pPr>
            <a:lvl4pPr lvl="3" algn="ctr" rtl="0"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rgbClr val="053B5C"/>
                </a:solidFill>
              </a:defRPr>
            </a:lvl4pPr>
            <a:lvl5pPr lvl="4" algn="ctr" rtl="0"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rgbClr val="053B5C"/>
                </a:solidFill>
              </a:defRPr>
            </a:lvl5pPr>
            <a:lvl6pPr lvl="5" algn="ctr" rtl="0"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rgbClr val="053B5C"/>
                </a:solidFill>
              </a:defRPr>
            </a:lvl6pPr>
            <a:lvl7pPr lvl="6" algn="ctr" rtl="0"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rgbClr val="053B5C"/>
                </a:solidFill>
              </a:defRPr>
            </a:lvl7pPr>
            <a:lvl8pPr lvl="7" algn="ctr" rtl="0"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rgbClr val="053B5C"/>
                </a:solidFill>
              </a:defRPr>
            </a:lvl8pPr>
            <a:lvl9pPr lvl="8" algn="ctr" rtl="0">
              <a:spcBef>
                <a:spcPts val="1600"/>
              </a:spcBef>
              <a:spcAft>
                <a:spcPts val="1600"/>
              </a:spcAft>
              <a:buNone/>
              <a:defRPr>
                <a:solidFill>
                  <a:srgbClr val="053B5C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CUSTOM_10">
    <p:bg>
      <p:bgPr>
        <a:solidFill>
          <a:schemeClr val="dk2"/>
        </a:solidFill>
        <a:effectLst/>
      </p:bgPr>
    </p:bg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3"/>
          <p:cNvSpPr/>
          <p:nvPr/>
        </p:nvSpPr>
        <p:spPr>
          <a:xfrm flipH="1">
            <a:off x="4420751" y="2753749"/>
            <a:ext cx="4769720" cy="2389758"/>
          </a:xfrm>
          <a:custGeom>
            <a:avLst/>
            <a:gdLst/>
            <a:ahLst/>
            <a:cxnLst/>
            <a:rect l="l" t="t" r="r" b="b"/>
            <a:pathLst>
              <a:path w="225946" h="113205" extrusionOk="0">
                <a:moveTo>
                  <a:pt x="62499" y="1"/>
                </a:moveTo>
                <a:cubicBezTo>
                  <a:pt x="59883" y="1"/>
                  <a:pt x="57255" y="334"/>
                  <a:pt x="54710" y="1008"/>
                </a:cubicBezTo>
                <a:cubicBezTo>
                  <a:pt x="48019" y="2794"/>
                  <a:pt x="42649" y="6628"/>
                  <a:pt x="39791" y="11712"/>
                </a:cubicBezTo>
                <a:cubicBezTo>
                  <a:pt x="36672" y="17272"/>
                  <a:pt x="35588" y="24499"/>
                  <a:pt x="28540" y="28059"/>
                </a:cubicBezTo>
                <a:cubicBezTo>
                  <a:pt x="26790" y="28940"/>
                  <a:pt x="24873" y="29250"/>
                  <a:pt x="22908" y="29678"/>
                </a:cubicBezTo>
                <a:cubicBezTo>
                  <a:pt x="21075" y="30083"/>
                  <a:pt x="19539" y="30774"/>
                  <a:pt x="18229" y="31869"/>
                </a:cubicBezTo>
                <a:cubicBezTo>
                  <a:pt x="15634" y="34048"/>
                  <a:pt x="13788" y="36953"/>
                  <a:pt x="12371" y="39691"/>
                </a:cubicBezTo>
                <a:cubicBezTo>
                  <a:pt x="10811" y="42715"/>
                  <a:pt x="9811" y="45906"/>
                  <a:pt x="9407" y="49157"/>
                </a:cubicBezTo>
                <a:cubicBezTo>
                  <a:pt x="8978" y="52514"/>
                  <a:pt x="9526" y="55765"/>
                  <a:pt x="9799" y="59122"/>
                </a:cubicBezTo>
                <a:cubicBezTo>
                  <a:pt x="9942" y="60956"/>
                  <a:pt x="9907" y="62813"/>
                  <a:pt x="9145" y="64563"/>
                </a:cubicBezTo>
                <a:cubicBezTo>
                  <a:pt x="8454" y="66159"/>
                  <a:pt x="7156" y="67528"/>
                  <a:pt x="5858" y="68850"/>
                </a:cubicBezTo>
                <a:cubicBezTo>
                  <a:pt x="3608" y="71124"/>
                  <a:pt x="2644" y="74053"/>
                  <a:pt x="1739" y="76886"/>
                </a:cubicBezTo>
                <a:cubicBezTo>
                  <a:pt x="1" y="82375"/>
                  <a:pt x="822" y="87769"/>
                  <a:pt x="5025" y="92293"/>
                </a:cubicBezTo>
                <a:cubicBezTo>
                  <a:pt x="9359" y="96948"/>
                  <a:pt x="15860" y="100080"/>
                  <a:pt x="22753" y="101830"/>
                </a:cubicBezTo>
                <a:cubicBezTo>
                  <a:pt x="28327" y="103249"/>
                  <a:pt x="34155" y="103754"/>
                  <a:pt x="39991" y="103754"/>
                </a:cubicBezTo>
                <a:cubicBezTo>
                  <a:pt x="42970" y="103754"/>
                  <a:pt x="45950" y="103623"/>
                  <a:pt x="48900" y="103413"/>
                </a:cubicBezTo>
                <a:cubicBezTo>
                  <a:pt x="53579" y="103092"/>
                  <a:pt x="58222" y="102437"/>
                  <a:pt x="62913" y="102175"/>
                </a:cubicBezTo>
                <a:cubicBezTo>
                  <a:pt x="63658" y="102135"/>
                  <a:pt x="64397" y="102114"/>
                  <a:pt x="65129" y="102114"/>
                </a:cubicBezTo>
                <a:cubicBezTo>
                  <a:pt x="68914" y="102114"/>
                  <a:pt x="72542" y="102654"/>
                  <a:pt x="76153" y="103711"/>
                </a:cubicBezTo>
                <a:cubicBezTo>
                  <a:pt x="80213" y="104902"/>
                  <a:pt x="84083" y="106461"/>
                  <a:pt x="88166" y="107592"/>
                </a:cubicBezTo>
                <a:cubicBezTo>
                  <a:pt x="90798" y="108319"/>
                  <a:pt x="93500" y="108890"/>
                  <a:pt x="96227" y="109331"/>
                </a:cubicBezTo>
                <a:cubicBezTo>
                  <a:pt x="101001" y="110283"/>
                  <a:pt x="106085" y="110676"/>
                  <a:pt x="110574" y="111283"/>
                </a:cubicBezTo>
                <a:cubicBezTo>
                  <a:pt x="113741" y="111712"/>
                  <a:pt x="116765" y="112534"/>
                  <a:pt x="119908" y="113022"/>
                </a:cubicBezTo>
                <a:cubicBezTo>
                  <a:pt x="120759" y="113151"/>
                  <a:pt x="121581" y="113204"/>
                  <a:pt x="122390" y="113204"/>
                </a:cubicBezTo>
                <a:cubicBezTo>
                  <a:pt x="124492" y="113204"/>
                  <a:pt x="126501" y="112842"/>
                  <a:pt x="128660" y="112498"/>
                </a:cubicBezTo>
                <a:cubicBezTo>
                  <a:pt x="130320" y="112230"/>
                  <a:pt x="131984" y="112138"/>
                  <a:pt x="133653" y="112138"/>
                </a:cubicBezTo>
                <a:cubicBezTo>
                  <a:pt x="135321" y="112138"/>
                  <a:pt x="136994" y="112230"/>
                  <a:pt x="138673" y="112331"/>
                </a:cubicBezTo>
                <a:cubicBezTo>
                  <a:pt x="141764" y="112515"/>
                  <a:pt x="144846" y="112620"/>
                  <a:pt x="147945" y="112620"/>
                </a:cubicBezTo>
                <a:cubicBezTo>
                  <a:pt x="148259" y="112620"/>
                  <a:pt x="148574" y="112619"/>
                  <a:pt x="148888" y="112617"/>
                </a:cubicBezTo>
                <a:cubicBezTo>
                  <a:pt x="162152" y="112522"/>
                  <a:pt x="175273" y="110831"/>
                  <a:pt x="188488" y="110069"/>
                </a:cubicBezTo>
                <a:cubicBezTo>
                  <a:pt x="199526" y="109438"/>
                  <a:pt x="212682" y="110081"/>
                  <a:pt x="221040" y="103235"/>
                </a:cubicBezTo>
                <a:cubicBezTo>
                  <a:pt x="224219" y="100627"/>
                  <a:pt x="225946" y="97151"/>
                  <a:pt x="225350" y="93531"/>
                </a:cubicBezTo>
                <a:cubicBezTo>
                  <a:pt x="224803" y="90138"/>
                  <a:pt x="222243" y="87197"/>
                  <a:pt x="218087" y="86007"/>
                </a:cubicBezTo>
                <a:cubicBezTo>
                  <a:pt x="212908" y="84518"/>
                  <a:pt x="207181" y="85637"/>
                  <a:pt x="201943" y="84316"/>
                </a:cubicBezTo>
                <a:cubicBezTo>
                  <a:pt x="197144" y="83101"/>
                  <a:pt x="193418" y="80244"/>
                  <a:pt x="189429" y="77958"/>
                </a:cubicBezTo>
                <a:cubicBezTo>
                  <a:pt x="187453" y="76815"/>
                  <a:pt x="185357" y="75779"/>
                  <a:pt x="183047" y="75124"/>
                </a:cubicBezTo>
                <a:cubicBezTo>
                  <a:pt x="181018" y="74552"/>
                  <a:pt x="178881" y="74329"/>
                  <a:pt x="176737" y="74329"/>
                </a:cubicBezTo>
                <a:cubicBezTo>
                  <a:pt x="176026" y="74329"/>
                  <a:pt x="175314" y="74353"/>
                  <a:pt x="174606" y="74398"/>
                </a:cubicBezTo>
                <a:cubicBezTo>
                  <a:pt x="168947" y="74749"/>
                  <a:pt x="163483" y="76316"/>
                  <a:pt x="157786" y="76316"/>
                </a:cubicBezTo>
                <a:cubicBezTo>
                  <a:pt x="157682" y="76316"/>
                  <a:pt x="157577" y="76316"/>
                  <a:pt x="157473" y="76315"/>
                </a:cubicBezTo>
                <a:cubicBezTo>
                  <a:pt x="152663" y="76267"/>
                  <a:pt x="147317" y="75124"/>
                  <a:pt x="144816" y="71600"/>
                </a:cubicBezTo>
                <a:cubicBezTo>
                  <a:pt x="143388" y="69576"/>
                  <a:pt x="143149" y="67207"/>
                  <a:pt x="142661" y="64956"/>
                </a:cubicBezTo>
                <a:cubicBezTo>
                  <a:pt x="142245" y="62968"/>
                  <a:pt x="141518" y="61075"/>
                  <a:pt x="140209" y="59337"/>
                </a:cubicBezTo>
                <a:cubicBezTo>
                  <a:pt x="137863" y="56205"/>
                  <a:pt x="134089" y="53753"/>
                  <a:pt x="129743" y="52514"/>
                </a:cubicBezTo>
                <a:cubicBezTo>
                  <a:pt x="127656" y="51919"/>
                  <a:pt x="125480" y="51649"/>
                  <a:pt x="123261" y="51649"/>
                </a:cubicBezTo>
                <a:cubicBezTo>
                  <a:pt x="123037" y="51649"/>
                  <a:pt x="122812" y="51652"/>
                  <a:pt x="122587" y="51657"/>
                </a:cubicBezTo>
                <a:cubicBezTo>
                  <a:pt x="122123" y="51669"/>
                  <a:pt x="121659" y="51693"/>
                  <a:pt x="121182" y="51728"/>
                </a:cubicBezTo>
                <a:cubicBezTo>
                  <a:pt x="116479" y="50609"/>
                  <a:pt x="111503" y="50002"/>
                  <a:pt x="107121" y="48192"/>
                </a:cubicBezTo>
                <a:cubicBezTo>
                  <a:pt x="99501" y="45049"/>
                  <a:pt x="96298" y="38441"/>
                  <a:pt x="94560" y="32178"/>
                </a:cubicBezTo>
                <a:cubicBezTo>
                  <a:pt x="93584" y="28678"/>
                  <a:pt x="92929" y="25106"/>
                  <a:pt x="91726" y="21641"/>
                </a:cubicBezTo>
                <a:cubicBezTo>
                  <a:pt x="90810" y="19034"/>
                  <a:pt x="89548" y="16486"/>
                  <a:pt x="87952" y="14081"/>
                </a:cubicBezTo>
                <a:cubicBezTo>
                  <a:pt x="84809" y="9330"/>
                  <a:pt x="80237" y="4973"/>
                  <a:pt x="74200" y="2365"/>
                </a:cubicBezTo>
                <a:cubicBezTo>
                  <a:pt x="70558" y="797"/>
                  <a:pt x="66542" y="1"/>
                  <a:pt x="62499" y="1"/>
                </a:cubicBezTo>
                <a:close/>
              </a:path>
            </a:pathLst>
          </a:custGeom>
          <a:solidFill>
            <a:srgbClr val="FFFFFF">
              <a:alpha val="313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2" name="Google Shape;82;p13"/>
          <p:cNvGrpSpPr/>
          <p:nvPr/>
        </p:nvGrpSpPr>
        <p:grpSpPr>
          <a:xfrm rot="-1314983">
            <a:off x="8216103" y="3311234"/>
            <a:ext cx="972293" cy="928258"/>
            <a:chOff x="-1855532" y="1600966"/>
            <a:chExt cx="890361" cy="822923"/>
          </a:xfrm>
        </p:grpSpPr>
        <p:sp>
          <p:nvSpPr>
            <p:cNvPr id="83" name="Google Shape;83;p13"/>
            <p:cNvSpPr/>
            <p:nvPr/>
          </p:nvSpPr>
          <p:spPr>
            <a:xfrm>
              <a:off x="-1855532" y="1600966"/>
              <a:ext cx="890361" cy="822923"/>
            </a:xfrm>
            <a:custGeom>
              <a:avLst/>
              <a:gdLst/>
              <a:ahLst/>
              <a:cxnLst/>
              <a:rect l="l" t="t" r="r" b="b"/>
              <a:pathLst>
                <a:path w="58461" h="54033" extrusionOk="0">
                  <a:moveTo>
                    <a:pt x="47321" y="1"/>
                  </a:moveTo>
                  <a:cubicBezTo>
                    <a:pt x="40441" y="1"/>
                    <a:pt x="37679" y="10881"/>
                    <a:pt x="33040" y="10881"/>
                  </a:cubicBezTo>
                  <a:cubicBezTo>
                    <a:pt x="32537" y="10881"/>
                    <a:pt x="32012" y="10754"/>
                    <a:pt x="31457" y="10470"/>
                  </a:cubicBezTo>
                  <a:cubicBezTo>
                    <a:pt x="28833" y="9132"/>
                    <a:pt x="29046" y="767"/>
                    <a:pt x="24301" y="767"/>
                  </a:cubicBezTo>
                  <a:cubicBezTo>
                    <a:pt x="23556" y="767"/>
                    <a:pt x="22689" y="973"/>
                    <a:pt x="21670" y="1445"/>
                  </a:cubicBezTo>
                  <a:cubicBezTo>
                    <a:pt x="14944" y="4554"/>
                    <a:pt x="18014" y="15188"/>
                    <a:pt x="14423" y="15188"/>
                  </a:cubicBezTo>
                  <a:cubicBezTo>
                    <a:pt x="14149" y="15188"/>
                    <a:pt x="13837" y="15126"/>
                    <a:pt x="13479" y="14994"/>
                  </a:cubicBezTo>
                  <a:cubicBezTo>
                    <a:pt x="13466" y="14995"/>
                    <a:pt x="13454" y="14995"/>
                    <a:pt x="13442" y="14995"/>
                  </a:cubicBezTo>
                  <a:cubicBezTo>
                    <a:pt x="13056" y="14995"/>
                    <a:pt x="12597" y="14648"/>
                    <a:pt x="12193" y="14601"/>
                  </a:cubicBezTo>
                  <a:cubicBezTo>
                    <a:pt x="11921" y="14565"/>
                    <a:pt x="11656" y="14547"/>
                    <a:pt x="11398" y="14547"/>
                  </a:cubicBezTo>
                  <a:cubicBezTo>
                    <a:pt x="5868" y="14547"/>
                    <a:pt x="3575" y="22683"/>
                    <a:pt x="2596" y="26960"/>
                  </a:cubicBezTo>
                  <a:cubicBezTo>
                    <a:pt x="1" y="38140"/>
                    <a:pt x="3632" y="48629"/>
                    <a:pt x="3704" y="48677"/>
                  </a:cubicBezTo>
                  <a:cubicBezTo>
                    <a:pt x="8356" y="51599"/>
                    <a:pt x="14802" y="54033"/>
                    <a:pt x="20602" y="54033"/>
                  </a:cubicBezTo>
                  <a:cubicBezTo>
                    <a:pt x="22862" y="54033"/>
                    <a:pt x="25025" y="53663"/>
                    <a:pt x="26945" y="52809"/>
                  </a:cubicBezTo>
                  <a:cubicBezTo>
                    <a:pt x="34374" y="49499"/>
                    <a:pt x="30564" y="43272"/>
                    <a:pt x="30445" y="42355"/>
                  </a:cubicBezTo>
                  <a:cubicBezTo>
                    <a:pt x="30087" y="39653"/>
                    <a:pt x="31775" y="39051"/>
                    <a:pt x="33805" y="39051"/>
                  </a:cubicBezTo>
                  <a:cubicBezTo>
                    <a:pt x="35353" y="39051"/>
                    <a:pt x="37101" y="39402"/>
                    <a:pt x="38291" y="39438"/>
                  </a:cubicBezTo>
                  <a:cubicBezTo>
                    <a:pt x="38426" y="39442"/>
                    <a:pt x="38560" y="39444"/>
                    <a:pt x="38694" y="39444"/>
                  </a:cubicBezTo>
                  <a:cubicBezTo>
                    <a:pt x="43697" y="39444"/>
                    <a:pt x="48722" y="36430"/>
                    <a:pt x="47864" y="30830"/>
                  </a:cubicBezTo>
                  <a:cubicBezTo>
                    <a:pt x="47185" y="26484"/>
                    <a:pt x="43578" y="24353"/>
                    <a:pt x="49531" y="18495"/>
                  </a:cubicBezTo>
                  <a:cubicBezTo>
                    <a:pt x="58461" y="9708"/>
                    <a:pt x="54186" y="695"/>
                    <a:pt x="48043" y="40"/>
                  </a:cubicBezTo>
                  <a:cubicBezTo>
                    <a:pt x="47797" y="14"/>
                    <a:pt x="47556" y="1"/>
                    <a:pt x="47321" y="1"/>
                  </a:cubicBezTo>
                  <a:close/>
                </a:path>
              </a:pathLst>
            </a:custGeom>
            <a:solidFill>
              <a:srgbClr val="75D9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" name="Google Shape;84;p13"/>
            <p:cNvSpPr/>
            <p:nvPr/>
          </p:nvSpPr>
          <p:spPr>
            <a:xfrm>
              <a:off x="-1801299" y="1673750"/>
              <a:ext cx="648448" cy="672557"/>
            </a:xfrm>
            <a:custGeom>
              <a:avLst/>
              <a:gdLst/>
              <a:ahLst/>
              <a:cxnLst/>
              <a:rect l="l" t="t" r="r" b="b"/>
              <a:pathLst>
                <a:path w="42577" h="44160" extrusionOk="0">
                  <a:moveTo>
                    <a:pt x="20562" y="1"/>
                  </a:moveTo>
                  <a:cubicBezTo>
                    <a:pt x="20402" y="1"/>
                    <a:pt x="20242" y="87"/>
                    <a:pt x="20181" y="286"/>
                  </a:cubicBezTo>
                  <a:cubicBezTo>
                    <a:pt x="19014" y="4024"/>
                    <a:pt x="18645" y="7906"/>
                    <a:pt x="18645" y="11823"/>
                  </a:cubicBezTo>
                  <a:cubicBezTo>
                    <a:pt x="18645" y="16121"/>
                    <a:pt x="19026" y="20431"/>
                    <a:pt x="17776" y="24622"/>
                  </a:cubicBezTo>
                  <a:cubicBezTo>
                    <a:pt x="17752" y="24705"/>
                    <a:pt x="17752" y="24789"/>
                    <a:pt x="17776" y="24848"/>
                  </a:cubicBezTo>
                  <a:cubicBezTo>
                    <a:pt x="12656" y="28956"/>
                    <a:pt x="7822" y="33397"/>
                    <a:pt x="3762" y="38528"/>
                  </a:cubicBezTo>
                  <a:cubicBezTo>
                    <a:pt x="4298" y="35540"/>
                    <a:pt x="3631" y="32516"/>
                    <a:pt x="3465" y="29492"/>
                  </a:cubicBezTo>
                  <a:cubicBezTo>
                    <a:pt x="3262" y="25693"/>
                    <a:pt x="3607" y="21931"/>
                    <a:pt x="5060" y="18395"/>
                  </a:cubicBezTo>
                  <a:cubicBezTo>
                    <a:pt x="5175" y="18100"/>
                    <a:pt x="4939" y="17910"/>
                    <a:pt x="4689" y="17910"/>
                  </a:cubicBezTo>
                  <a:cubicBezTo>
                    <a:pt x="4524" y="17910"/>
                    <a:pt x="4354" y="17992"/>
                    <a:pt x="4274" y="18181"/>
                  </a:cubicBezTo>
                  <a:cubicBezTo>
                    <a:pt x="2988" y="21348"/>
                    <a:pt x="2548" y="24693"/>
                    <a:pt x="2607" y="28098"/>
                  </a:cubicBezTo>
                  <a:cubicBezTo>
                    <a:pt x="2679" y="31885"/>
                    <a:pt x="3822" y="35814"/>
                    <a:pt x="2703" y="39517"/>
                  </a:cubicBezTo>
                  <a:cubicBezTo>
                    <a:pt x="2667" y="39659"/>
                    <a:pt x="2691" y="39767"/>
                    <a:pt x="2762" y="39862"/>
                  </a:cubicBezTo>
                  <a:cubicBezTo>
                    <a:pt x="1869" y="41064"/>
                    <a:pt x="1000" y="42291"/>
                    <a:pt x="190" y="43565"/>
                  </a:cubicBezTo>
                  <a:cubicBezTo>
                    <a:pt x="0" y="43871"/>
                    <a:pt x="281" y="44160"/>
                    <a:pt x="562" y="44160"/>
                  </a:cubicBezTo>
                  <a:cubicBezTo>
                    <a:pt x="686" y="44160"/>
                    <a:pt x="809" y="44104"/>
                    <a:pt x="893" y="43969"/>
                  </a:cubicBezTo>
                  <a:cubicBezTo>
                    <a:pt x="1988" y="42219"/>
                    <a:pt x="3203" y="40540"/>
                    <a:pt x="4477" y="38933"/>
                  </a:cubicBezTo>
                  <a:cubicBezTo>
                    <a:pt x="4665" y="38923"/>
                    <a:pt x="4852" y="38919"/>
                    <a:pt x="5039" y="38919"/>
                  </a:cubicBezTo>
                  <a:cubicBezTo>
                    <a:pt x="8447" y="38919"/>
                    <a:pt x="11650" y="40492"/>
                    <a:pt x="15025" y="40910"/>
                  </a:cubicBezTo>
                  <a:cubicBezTo>
                    <a:pt x="15977" y="41029"/>
                    <a:pt x="16929" y="41086"/>
                    <a:pt x="17878" y="41086"/>
                  </a:cubicBezTo>
                  <a:cubicBezTo>
                    <a:pt x="19862" y="41086"/>
                    <a:pt x="21836" y="40837"/>
                    <a:pt x="23777" y="40386"/>
                  </a:cubicBezTo>
                  <a:cubicBezTo>
                    <a:pt x="24256" y="40274"/>
                    <a:pt x="24099" y="39590"/>
                    <a:pt x="23657" y="39590"/>
                  </a:cubicBezTo>
                  <a:cubicBezTo>
                    <a:pt x="23627" y="39590"/>
                    <a:pt x="23595" y="39593"/>
                    <a:pt x="23562" y="39600"/>
                  </a:cubicBezTo>
                  <a:cubicBezTo>
                    <a:pt x="21684" y="40042"/>
                    <a:pt x="19777" y="40275"/>
                    <a:pt x="17868" y="40275"/>
                  </a:cubicBezTo>
                  <a:cubicBezTo>
                    <a:pt x="16281" y="40275"/>
                    <a:pt x="14694" y="40114"/>
                    <a:pt x="13120" y="39778"/>
                  </a:cubicBezTo>
                  <a:cubicBezTo>
                    <a:pt x="10418" y="39207"/>
                    <a:pt x="7882" y="38147"/>
                    <a:pt x="5119" y="38124"/>
                  </a:cubicBezTo>
                  <a:cubicBezTo>
                    <a:pt x="9632" y="32647"/>
                    <a:pt x="15037" y="27991"/>
                    <a:pt x="20657" y="23622"/>
                  </a:cubicBezTo>
                  <a:cubicBezTo>
                    <a:pt x="20693" y="23634"/>
                    <a:pt x="20717" y="23657"/>
                    <a:pt x="20764" y="23669"/>
                  </a:cubicBezTo>
                  <a:cubicBezTo>
                    <a:pt x="23741" y="24158"/>
                    <a:pt x="26479" y="25479"/>
                    <a:pt x="29503" y="25872"/>
                  </a:cubicBezTo>
                  <a:cubicBezTo>
                    <a:pt x="30510" y="26003"/>
                    <a:pt x="31519" y="26065"/>
                    <a:pt x="32526" y="26065"/>
                  </a:cubicBezTo>
                  <a:cubicBezTo>
                    <a:pt x="34258" y="26065"/>
                    <a:pt x="35986" y="25882"/>
                    <a:pt x="37695" y="25551"/>
                  </a:cubicBezTo>
                  <a:cubicBezTo>
                    <a:pt x="38177" y="25461"/>
                    <a:pt x="38015" y="24769"/>
                    <a:pt x="37566" y="24769"/>
                  </a:cubicBezTo>
                  <a:cubicBezTo>
                    <a:pt x="37539" y="24769"/>
                    <a:pt x="37510" y="24771"/>
                    <a:pt x="37481" y="24777"/>
                  </a:cubicBezTo>
                  <a:cubicBezTo>
                    <a:pt x="35839" y="25091"/>
                    <a:pt x="34184" y="25260"/>
                    <a:pt x="32529" y="25260"/>
                  </a:cubicBezTo>
                  <a:cubicBezTo>
                    <a:pt x="31109" y="25260"/>
                    <a:pt x="29689" y="25136"/>
                    <a:pt x="28277" y="24872"/>
                  </a:cubicBezTo>
                  <a:cubicBezTo>
                    <a:pt x="25955" y="24431"/>
                    <a:pt x="23788" y="23455"/>
                    <a:pt x="21479" y="22991"/>
                  </a:cubicBezTo>
                  <a:cubicBezTo>
                    <a:pt x="21872" y="22693"/>
                    <a:pt x="22253" y="22395"/>
                    <a:pt x="22645" y="22098"/>
                  </a:cubicBezTo>
                  <a:cubicBezTo>
                    <a:pt x="29956" y="16538"/>
                    <a:pt x="37481" y="10965"/>
                    <a:pt x="42386" y="3036"/>
                  </a:cubicBezTo>
                  <a:cubicBezTo>
                    <a:pt x="42576" y="2730"/>
                    <a:pt x="42301" y="2441"/>
                    <a:pt x="42023" y="2441"/>
                  </a:cubicBezTo>
                  <a:cubicBezTo>
                    <a:pt x="41901" y="2441"/>
                    <a:pt x="41779" y="2497"/>
                    <a:pt x="41695" y="2631"/>
                  </a:cubicBezTo>
                  <a:cubicBezTo>
                    <a:pt x="36385" y="11192"/>
                    <a:pt x="27991" y="16954"/>
                    <a:pt x="20145" y="22991"/>
                  </a:cubicBezTo>
                  <a:cubicBezTo>
                    <a:pt x="19681" y="23360"/>
                    <a:pt x="19216" y="23717"/>
                    <a:pt x="18740" y="24086"/>
                  </a:cubicBezTo>
                  <a:cubicBezTo>
                    <a:pt x="19645" y="20538"/>
                    <a:pt x="19514" y="16919"/>
                    <a:pt x="19467" y="13263"/>
                  </a:cubicBezTo>
                  <a:cubicBezTo>
                    <a:pt x="19395" y="8941"/>
                    <a:pt x="19669" y="4655"/>
                    <a:pt x="20955" y="500"/>
                  </a:cubicBezTo>
                  <a:cubicBezTo>
                    <a:pt x="21048" y="199"/>
                    <a:pt x="20804" y="1"/>
                    <a:pt x="20562" y="1"/>
                  </a:cubicBezTo>
                  <a:close/>
                </a:path>
              </a:pathLst>
            </a:custGeom>
            <a:solidFill>
              <a:srgbClr val="449E8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5" name="Google Shape;85;p13"/>
          <p:cNvSpPr/>
          <p:nvPr/>
        </p:nvSpPr>
        <p:spPr>
          <a:xfrm>
            <a:off x="70" y="850947"/>
            <a:ext cx="8179245" cy="4098021"/>
          </a:xfrm>
          <a:custGeom>
            <a:avLst/>
            <a:gdLst/>
            <a:ahLst/>
            <a:cxnLst/>
            <a:rect l="l" t="t" r="r" b="b"/>
            <a:pathLst>
              <a:path w="225946" h="113205" extrusionOk="0">
                <a:moveTo>
                  <a:pt x="62499" y="1"/>
                </a:moveTo>
                <a:cubicBezTo>
                  <a:pt x="59883" y="1"/>
                  <a:pt x="57255" y="334"/>
                  <a:pt x="54710" y="1008"/>
                </a:cubicBezTo>
                <a:cubicBezTo>
                  <a:pt x="48019" y="2794"/>
                  <a:pt x="42649" y="6628"/>
                  <a:pt x="39791" y="11712"/>
                </a:cubicBezTo>
                <a:cubicBezTo>
                  <a:pt x="36672" y="17272"/>
                  <a:pt x="35588" y="24499"/>
                  <a:pt x="28540" y="28059"/>
                </a:cubicBezTo>
                <a:cubicBezTo>
                  <a:pt x="26790" y="28940"/>
                  <a:pt x="24873" y="29250"/>
                  <a:pt x="22908" y="29678"/>
                </a:cubicBezTo>
                <a:cubicBezTo>
                  <a:pt x="21075" y="30083"/>
                  <a:pt x="19539" y="30774"/>
                  <a:pt x="18229" y="31869"/>
                </a:cubicBezTo>
                <a:cubicBezTo>
                  <a:pt x="15634" y="34048"/>
                  <a:pt x="13788" y="36953"/>
                  <a:pt x="12371" y="39691"/>
                </a:cubicBezTo>
                <a:cubicBezTo>
                  <a:pt x="10811" y="42715"/>
                  <a:pt x="9811" y="45906"/>
                  <a:pt x="9407" y="49157"/>
                </a:cubicBezTo>
                <a:cubicBezTo>
                  <a:pt x="8978" y="52514"/>
                  <a:pt x="9526" y="55765"/>
                  <a:pt x="9799" y="59122"/>
                </a:cubicBezTo>
                <a:cubicBezTo>
                  <a:pt x="9942" y="60956"/>
                  <a:pt x="9907" y="62813"/>
                  <a:pt x="9145" y="64563"/>
                </a:cubicBezTo>
                <a:cubicBezTo>
                  <a:pt x="8454" y="66159"/>
                  <a:pt x="7156" y="67528"/>
                  <a:pt x="5858" y="68850"/>
                </a:cubicBezTo>
                <a:cubicBezTo>
                  <a:pt x="3608" y="71124"/>
                  <a:pt x="2644" y="74053"/>
                  <a:pt x="1739" y="76886"/>
                </a:cubicBezTo>
                <a:cubicBezTo>
                  <a:pt x="1" y="82375"/>
                  <a:pt x="822" y="87769"/>
                  <a:pt x="5025" y="92293"/>
                </a:cubicBezTo>
                <a:cubicBezTo>
                  <a:pt x="9359" y="96948"/>
                  <a:pt x="15860" y="100080"/>
                  <a:pt x="22753" y="101830"/>
                </a:cubicBezTo>
                <a:cubicBezTo>
                  <a:pt x="28327" y="103249"/>
                  <a:pt x="34155" y="103754"/>
                  <a:pt x="39991" y="103754"/>
                </a:cubicBezTo>
                <a:cubicBezTo>
                  <a:pt x="42970" y="103754"/>
                  <a:pt x="45950" y="103623"/>
                  <a:pt x="48900" y="103413"/>
                </a:cubicBezTo>
                <a:cubicBezTo>
                  <a:pt x="53579" y="103092"/>
                  <a:pt x="58222" y="102437"/>
                  <a:pt x="62913" y="102175"/>
                </a:cubicBezTo>
                <a:cubicBezTo>
                  <a:pt x="63658" y="102135"/>
                  <a:pt x="64397" y="102114"/>
                  <a:pt x="65129" y="102114"/>
                </a:cubicBezTo>
                <a:cubicBezTo>
                  <a:pt x="68914" y="102114"/>
                  <a:pt x="72542" y="102654"/>
                  <a:pt x="76153" y="103711"/>
                </a:cubicBezTo>
                <a:cubicBezTo>
                  <a:pt x="80213" y="104902"/>
                  <a:pt x="84083" y="106461"/>
                  <a:pt x="88166" y="107592"/>
                </a:cubicBezTo>
                <a:cubicBezTo>
                  <a:pt x="90798" y="108319"/>
                  <a:pt x="93500" y="108890"/>
                  <a:pt x="96227" y="109331"/>
                </a:cubicBezTo>
                <a:cubicBezTo>
                  <a:pt x="101001" y="110283"/>
                  <a:pt x="106085" y="110676"/>
                  <a:pt x="110574" y="111283"/>
                </a:cubicBezTo>
                <a:cubicBezTo>
                  <a:pt x="113741" y="111712"/>
                  <a:pt x="116765" y="112534"/>
                  <a:pt x="119908" y="113022"/>
                </a:cubicBezTo>
                <a:cubicBezTo>
                  <a:pt x="120759" y="113151"/>
                  <a:pt x="121581" y="113204"/>
                  <a:pt x="122390" y="113204"/>
                </a:cubicBezTo>
                <a:cubicBezTo>
                  <a:pt x="124492" y="113204"/>
                  <a:pt x="126501" y="112842"/>
                  <a:pt x="128660" y="112498"/>
                </a:cubicBezTo>
                <a:cubicBezTo>
                  <a:pt x="130320" y="112230"/>
                  <a:pt x="131984" y="112138"/>
                  <a:pt x="133653" y="112138"/>
                </a:cubicBezTo>
                <a:cubicBezTo>
                  <a:pt x="135321" y="112138"/>
                  <a:pt x="136994" y="112230"/>
                  <a:pt x="138673" y="112331"/>
                </a:cubicBezTo>
                <a:cubicBezTo>
                  <a:pt x="141764" y="112515"/>
                  <a:pt x="144846" y="112620"/>
                  <a:pt x="147945" y="112620"/>
                </a:cubicBezTo>
                <a:cubicBezTo>
                  <a:pt x="148259" y="112620"/>
                  <a:pt x="148574" y="112619"/>
                  <a:pt x="148888" y="112617"/>
                </a:cubicBezTo>
                <a:cubicBezTo>
                  <a:pt x="162152" y="112522"/>
                  <a:pt x="175273" y="110831"/>
                  <a:pt x="188488" y="110069"/>
                </a:cubicBezTo>
                <a:cubicBezTo>
                  <a:pt x="199526" y="109438"/>
                  <a:pt x="212682" y="110081"/>
                  <a:pt x="221040" y="103235"/>
                </a:cubicBezTo>
                <a:cubicBezTo>
                  <a:pt x="224219" y="100627"/>
                  <a:pt x="225946" y="97151"/>
                  <a:pt x="225350" y="93531"/>
                </a:cubicBezTo>
                <a:cubicBezTo>
                  <a:pt x="224803" y="90138"/>
                  <a:pt x="222243" y="87197"/>
                  <a:pt x="218087" y="86007"/>
                </a:cubicBezTo>
                <a:cubicBezTo>
                  <a:pt x="212908" y="84518"/>
                  <a:pt x="207181" y="85637"/>
                  <a:pt x="201943" y="84316"/>
                </a:cubicBezTo>
                <a:cubicBezTo>
                  <a:pt x="197144" y="83101"/>
                  <a:pt x="193418" y="80244"/>
                  <a:pt x="189429" y="77958"/>
                </a:cubicBezTo>
                <a:cubicBezTo>
                  <a:pt x="187453" y="76815"/>
                  <a:pt x="185357" y="75779"/>
                  <a:pt x="183047" y="75124"/>
                </a:cubicBezTo>
                <a:cubicBezTo>
                  <a:pt x="181018" y="74552"/>
                  <a:pt x="178881" y="74329"/>
                  <a:pt x="176737" y="74329"/>
                </a:cubicBezTo>
                <a:cubicBezTo>
                  <a:pt x="176026" y="74329"/>
                  <a:pt x="175314" y="74353"/>
                  <a:pt x="174606" y="74398"/>
                </a:cubicBezTo>
                <a:cubicBezTo>
                  <a:pt x="168947" y="74749"/>
                  <a:pt x="163483" y="76316"/>
                  <a:pt x="157786" y="76316"/>
                </a:cubicBezTo>
                <a:cubicBezTo>
                  <a:pt x="157682" y="76316"/>
                  <a:pt x="157577" y="76316"/>
                  <a:pt x="157473" y="76315"/>
                </a:cubicBezTo>
                <a:cubicBezTo>
                  <a:pt x="152663" y="76267"/>
                  <a:pt x="147317" y="75124"/>
                  <a:pt x="144816" y="71600"/>
                </a:cubicBezTo>
                <a:cubicBezTo>
                  <a:pt x="143388" y="69576"/>
                  <a:pt x="143149" y="67207"/>
                  <a:pt x="142661" y="64956"/>
                </a:cubicBezTo>
                <a:cubicBezTo>
                  <a:pt x="142245" y="62968"/>
                  <a:pt x="141518" y="61075"/>
                  <a:pt x="140209" y="59337"/>
                </a:cubicBezTo>
                <a:cubicBezTo>
                  <a:pt x="137863" y="56205"/>
                  <a:pt x="134089" y="53753"/>
                  <a:pt x="129743" y="52514"/>
                </a:cubicBezTo>
                <a:cubicBezTo>
                  <a:pt x="127656" y="51919"/>
                  <a:pt x="125480" y="51649"/>
                  <a:pt x="123261" y="51649"/>
                </a:cubicBezTo>
                <a:cubicBezTo>
                  <a:pt x="123037" y="51649"/>
                  <a:pt x="122812" y="51652"/>
                  <a:pt x="122587" y="51657"/>
                </a:cubicBezTo>
                <a:cubicBezTo>
                  <a:pt x="122123" y="51669"/>
                  <a:pt x="121659" y="51693"/>
                  <a:pt x="121182" y="51728"/>
                </a:cubicBezTo>
                <a:cubicBezTo>
                  <a:pt x="116479" y="50609"/>
                  <a:pt x="111503" y="50002"/>
                  <a:pt x="107121" y="48192"/>
                </a:cubicBezTo>
                <a:cubicBezTo>
                  <a:pt x="99501" y="45049"/>
                  <a:pt x="96298" y="38441"/>
                  <a:pt x="94560" y="32178"/>
                </a:cubicBezTo>
                <a:cubicBezTo>
                  <a:pt x="93584" y="28678"/>
                  <a:pt x="92929" y="25106"/>
                  <a:pt x="91726" y="21641"/>
                </a:cubicBezTo>
                <a:cubicBezTo>
                  <a:pt x="90810" y="19034"/>
                  <a:pt x="89548" y="16486"/>
                  <a:pt x="87952" y="14081"/>
                </a:cubicBezTo>
                <a:cubicBezTo>
                  <a:pt x="84809" y="9330"/>
                  <a:pt x="80237" y="4973"/>
                  <a:pt x="74200" y="2365"/>
                </a:cubicBezTo>
                <a:cubicBezTo>
                  <a:pt x="70558" y="797"/>
                  <a:pt x="66542" y="1"/>
                  <a:pt x="62499" y="1"/>
                </a:cubicBezTo>
                <a:close/>
              </a:path>
            </a:pathLst>
          </a:custGeom>
          <a:solidFill>
            <a:srgbClr val="FFFFFF">
              <a:alpha val="4469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6" name="Google Shape;86;p13"/>
          <p:cNvGrpSpPr/>
          <p:nvPr/>
        </p:nvGrpSpPr>
        <p:grpSpPr>
          <a:xfrm>
            <a:off x="461664" y="2367617"/>
            <a:ext cx="1251074" cy="1089966"/>
            <a:chOff x="2227541" y="6011760"/>
            <a:chExt cx="2864180" cy="2495343"/>
          </a:xfrm>
        </p:grpSpPr>
        <p:sp>
          <p:nvSpPr>
            <p:cNvPr id="87" name="Google Shape;87;p13"/>
            <p:cNvSpPr/>
            <p:nvPr/>
          </p:nvSpPr>
          <p:spPr>
            <a:xfrm rot="-1131582">
              <a:off x="2772277" y="6293752"/>
              <a:ext cx="2064072" cy="1922827"/>
            </a:xfrm>
            <a:custGeom>
              <a:avLst/>
              <a:gdLst/>
              <a:ahLst/>
              <a:cxnLst/>
              <a:rect l="l" t="t" r="r" b="b"/>
              <a:pathLst>
                <a:path w="83428" h="77719" extrusionOk="0">
                  <a:moveTo>
                    <a:pt x="43744" y="1"/>
                  </a:moveTo>
                  <a:cubicBezTo>
                    <a:pt x="43607" y="1"/>
                    <a:pt x="43469" y="5"/>
                    <a:pt x="43328" y="15"/>
                  </a:cubicBezTo>
                  <a:cubicBezTo>
                    <a:pt x="39256" y="277"/>
                    <a:pt x="37779" y="4360"/>
                    <a:pt x="36839" y="7718"/>
                  </a:cubicBezTo>
                  <a:cubicBezTo>
                    <a:pt x="35589" y="12203"/>
                    <a:pt x="34968" y="18558"/>
                    <a:pt x="31040" y="18558"/>
                  </a:cubicBezTo>
                  <a:cubicBezTo>
                    <a:pt x="29952" y="18558"/>
                    <a:pt x="28611" y="18070"/>
                    <a:pt x="26933" y="16921"/>
                  </a:cubicBezTo>
                  <a:cubicBezTo>
                    <a:pt x="25614" y="16019"/>
                    <a:pt x="23908" y="14589"/>
                    <a:pt x="22178" y="14589"/>
                  </a:cubicBezTo>
                  <a:cubicBezTo>
                    <a:pt x="21830" y="14589"/>
                    <a:pt x="21481" y="14647"/>
                    <a:pt x="21134" y="14778"/>
                  </a:cubicBezTo>
                  <a:cubicBezTo>
                    <a:pt x="15276" y="16993"/>
                    <a:pt x="19075" y="24530"/>
                    <a:pt x="19753" y="28387"/>
                  </a:cubicBezTo>
                  <a:cubicBezTo>
                    <a:pt x="20166" y="30701"/>
                    <a:pt x="20096" y="34763"/>
                    <a:pt x="17456" y="34763"/>
                  </a:cubicBezTo>
                  <a:cubicBezTo>
                    <a:pt x="17054" y="34763"/>
                    <a:pt x="16592" y="34669"/>
                    <a:pt x="16062" y="34459"/>
                  </a:cubicBezTo>
                  <a:cubicBezTo>
                    <a:pt x="11365" y="32594"/>
                    <a:pt x="10296" y="26273"/>
                    <a:pt x="4770" y="26273"/>
                  </a:cubicBezTo>
                  <a:cubicBezTo>
                    <a:pt x="4512" y="26273"/>
                    <a:pt x="4244" y="26287"/>
                    <a:pt x="3966" y="26315"/>
                  </a:cubicBezTo>
                  <a:cubicBezTo>
                    <a:pt x="715" y="26649"/>
                    <a:pt x="1" y="29554"/>
                    <a:pt x="489" y="32328"/>
                  </a:cubicBezTo>
                  <a:cubicBezTo>
                    <a:pt x="1251" y="36555"/>
                    <a:pt x="3644" y="40222"/>
                    <a:pt x="5085" y="44211"/>
                  </a:cubicBezTo>
                  <a:cubicBezTo>
                    <a:pt x="6597" y="48390"/>
                    <a:pt x="7061" y="52997"/>
                    <a:pt x="6549" y="57403"/>
                  </a:cubicBezTo>
                  <a:cubicBezTo>
                    <a:pt x="6275" y="59784"/>
                    <a:pt x="4037" y="62999"/>
                    <a:pt x="4632" y="65380"/>
                  </a:cubicBezTo>
                  <a:cubicBezTo>
                    <a:pt x="5513" y="68856"/>
                    <a:pt x="12336" y="68321"/>
                    <a:pt x="15050" y="68797"/>
                  </a:cubicBezTo>
                  <a:cubicBezTo>
                    <a:pt x="18884" y="69476"/>
                    <a:pt x="22766" y="70095"/>
                    <a:pt x="26468" y="71345"/>
                  </a:cubicBezTo>
                  <a:cubicBezTo>
                    <a:pt x="30939" y="72847"/>
                    <a:pt x="38196" y="77718"/>
                    <a:pt x="44090" y="77718"/>
                  </a:cubicBezTo>
                  <a:cubicBezTo>
                    <a:pt x="46186" y="77718"/>
                    <a:pt x="48109" y="77102"/>
                    <a:pt x="49674" y="75500"/>
                  </a:cubicBezTo>
                  <a:cubicBezTo>
                    <a:pt x="51602" y="73524"/>
                    <a:pt x="50626" y="70488"/>
                    <a:pt x="49185" y="68559"/>
                  </a:cubicBezTo>
                  <a:cubicBezTo>
                    <a:pt x="47364" y="66130"/>
                    <a:pt x="44090" y="64594"/>
                    <a:pt x="42661" y="61856"/>
                  </a:cubicBezTo>
                  <a:cubicBezTo>
                    <a:pt x="41468" y="59570"/>
                    <a:pt x="43103" y="58980"/>
                    <a:pt x="45242" y="58980"/>
                  </a:cubicBezTo>
                  <a:cubicBezTo>
                    <a:pt x="47158" y="58980"/>
                    <a:pt x="49479" y="59453"/>
                    <a:pt x="50531" y="59605"/>
                  </a:cubicBezTo>
                  <a:cubicBezTo>
                    <a:pt x="52312" y="59861"/>
                    <a:pt x="54410" y="60234"/>
                    <a:pt x="56446" y="60234"/>
                  </a:cubicBezTo>
                  <a:cubicBezTo>
                    <a:pt x="59050" y="60234"/>
                    <a:pt x="61553" y="59624"/>
                    <a:pt x="63163" y="57379"/>
                  </a:cubicBezTo>
                  <a:cubicBezTo>
                    <a:pt x="66116" y="53271"/>
                    <a:pt x="61497" y="49068"/>
                    <a:pt x="58818" y="46354"/>
                  </a:cubicBezTo>
                  <a:cubicBezTo>
                    <a:pt x="55151" y="42627"/>
                    <a:pt x="56532" y="41246"/>
                    <a:pt x="59306" y="40817"/>
                  </a:cubicBezTo>
                  <a:cubicBezTo>
                    <a:pt x="60111" y="40689"/>
                    <a:pt x="61032" y="40643"/>
                    <a:pt x="61979" y="40643"/>
                  </a:cubicBezTo>
                  <a:cubicBezTo>
                    <a:pt x="63762" y="40643"/>
                    <a:pt x="65636" y="40807"/>
                    <a:pt x="66997" y="40901"/>
                  </a:cubicBezTo>
                  <a:cubicBezTo>
                    <a:pt x="68350" y="40991"/>
                    <a:pt x="70090" y="41137"/>
                    <a:pt x="71903" y="41137"/>
                  </a:cubicBezTo>
                  <a:cubicBezTo>
                    <a:pt x="76075" y="41137"/>
                    <a:pt x="80636" y="40364"/>
                    <a:pt x="81773" y="36364"/>
                  </a:cubicBezTo>
                  <a:cubicBezTo>
                    <a:pt x="83428" y="30578"/>
                    <a:pt x="75260" y="28090"/>
                    <a:pt x="71057" y="27816"/>
                  </a:cubicBezTo>
                  <a:cubicBezTo>
                    <a:pt x="69545" y="27720"/>
                    <a:pt x="66307" y="27518"/>
                    <a:pt x="65557" y="25863"/>
                  </a:cubicBezTo>
                  <a:cubicBezTo>
                    <a:pt x="64425" y="23339"/>
                    <a:pt x="68890" y="21386"/>
                    <a:pt x="70414" y="20291"/>
                  </a:cubicBezTo>
                  <a:cubicBezTo>
                    <a:pt x="73534" y="18029"/>
                    <a:pt x="75927" y="14493"/>
                    <a:pt x="76606" y="10659"/>
                  </a:cubicBezTo>
                  <a:cubicBezTo>
                    <a:pt x="77201" y="7313"/>
                    <a:pt x="75355" y="4337"/>
                    <a:pt x="72319" y="2920"/>
                  </a:cubicBezTo>
                  <a:cubicBezTo>
                    <a:pt x="71216" y="2408"/>
                    <a:pt x="70191" y="2186"/>
                    <a:pt x="69227" y="2186"/>
                  </a:cubicBezTo>
                  <a:cubicBezTo>
                    <a:pt x="63183" y="2186"/>
                    <a:pt x="59515" y="10924"/>
                    <a:pt x="53960" y="12135"/>
                  </a:cubicBezTo>
                  <a:cubicBezTo>
                    <a:pt x="53728" y="12186"/>
                    <a:pt x="53514" y="12210"/>
                    <a:pt x="53317" y="12210"/>
                  </a:cubicBezTo>
                  <a:cubicBezTo>
                    <a:pt x="50797" y="12210"/>
                    <a:pt x="50946" y="8282"/>
                    <a:pt x="50317" y="6206"/>
                  </a:cubicBezTo>
                  <a:cubicBezTo>
                    <a:pt x="49353" y="3076"/>
                    <a:pt x="47297" y="1"/>
                    <a:pt x="43744" y="1"/>
                  </a:cubicBezTo>
                  <a:close/>
                </a:path>
              </a:pathLst>
            </a:custGeom>
            <a:solidFill>
              <a:srgbClr val="5AD19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88" name="Google Shape;88;p13"/>
            <p:cNvGrpSpPr/>
            <p:nvPr/>
          </p:nvGrpSpPr>
          <p:grpSpPr>
            <a:xfrm>
              <a:off x="2227541" y="6635267"/>
              <a:ext cx="2250382" cy="1871835"/>
              <a:chOff x="2227541" y="6635267"/>
              <a:chExt cx="2250382" cy="1871835"/>
            </a:xfrm>
          </p:grpSpPr>
          <p:sp>
            <p:nvSpPr>
              <p:cNvPr id="89" name="Google Shape;89;p13"/>
              <p:cNvSpPr/>
              <p:nvPr/>
            </p:nvSpPr>
            <p:spPr>
              <a:xfrm rot="-1131582">
                <a:off x="2389104" y="6911337"/>
                <a:ext cx="1927256" cy="1319697"/>
              </a:xfrm>
              <a:custGeom>
                <a:avLst/>
                <a:gdLst/>
                <a:ahLst/>
                <a:cxnLst/>
                <a:rect l="l" t="t" r="r" b="b"/>
                <a:pathLst>
                  <a:path w="77898" h="53341" extrusionOk="0">
                    <a:moveTo>
                      <a:pt x="77657" y="0"/>
                    </a:moveTo>
                    <a:cubicBezTo>
                      <a:pt x="77524" y="0"/>
                      <a:pt x="77309" y="98"/>
                      <a:pt x="77038" y="330"/>
                    </a:cubicBezTo>
                    <a:cubicBezTo>
                      <a:pt x="77038" y="330"/>
                      <a:pt x="75681" y="1521"/>
                      <a:pt x="73430" y="3497"/>
                    </a:cubicBezTo>
                    <a:cubicBezTo>
                      <a:pt x="72299" y="4486"/>
                      <a:pt x="70954" y="5664"/>
                      <a:pt x="69430" y="6998"/>
                    </a:cubicBezTo>
                    <a:cubicBezTo>
                      <a:pt x="68668" y="7665"/>
                      <a:pt x="67870" y="8367"/>
                      <a:pt x="67037" y="9093"/>
                    </a:cubicBezTo>
                    <a:cubicBezTo>
                      <a:pt x="66203" y="9820"/>
                      <a:pt x="65334" y="10594"/>
                      <a:pt x="64441" y="11391"/>
                    </a:cubicBezTo>
                    <a:cubicBezTo>
                      <a:pt x="63548" y="12177"/>
                      <a:pt x="62631" y="12999"/>
                      <a:pt x="61691" y="13832"/>
                    </a:cubicBezTo>
                    <a:cubicBezTo>
                      <a:pt x="61453" y="14034"/>
                      <a:pt x="61215" y="14249"/>
                      <a:pt x="60976" y="14463"/>
                    </a:cubicBezTo>
                    <a:cubicBezTo>
                      <a:pt x="60750" y="14677"/>
                      <a:pt x="60512" y="14892"/>
                      <a:pt x="60274" y="15106"/>
                    </a:cubicBezTo>
                    <a:cubicBezTo>
                      <a:pt x="59798" y="15535"/>
                      <a:pt x="59321" y="15975"/>
                      <a:pt x="58845" y="16416"/>
                    </a:cubicBezTo>
                    <a:cubicBezTo>
                      <a:pt x="57881" y="17297"/>
                      <a:pt x="56916" y="18190"/>
                      <a:pt x="55940" y="19083"/>
                    </a:cubicBezTo>
                    <a:lnTo>
                      <a:pt x="55571" y="19416"/>
                    </a:lnTo>
                    <a:lnTo>
                      <a:pt x="55214" y="19773"/>
                    </a:lnTo>
                    <a:cubicBezTo>
                      <a:pt x="54976" y="20011"/>
                      <a:pt x="54738" y="20250"/>
                      <a:pt x="54499" y="20488"/>
                    </a:cubicBezTo>
                    <a:cubicBezTo>
                      <a:pt x="54035" y="20964"/>
                      <a:pt x="53571" y="21440"/>
                      <a:pt x="53106" y="21916"/>
                    </a:cubicBezTo>
                    <a:cubicBezTo>
                      <a:pt x="51261" y="23845"/>
                      <a:pt x="49463" y="25798"/>
                      <a:pt x="47725" y="27691"/>
                    </a:cubicBezTo>
                    <a:cubicBezTo>
                      <a:pt x="45975" y="29572"/>
                      <a:pt x="44284" y="31370"/>
                      <a:pt x="42653" y="33025"/>
                    </a:cubicBezTo>
                    <a:cubicBezTo>
                      <a:pt x="41033" y="34668"/>
                      <a:pt x="39259" y="36406"/>
                      <a:pt x="37342" y="38085"/>
                    </a:cubicBezTo>
                    <a:cubicBezTo>
                      <a:pt x="36378" y="38918"/>
                      <a:pt x="35390" y="39752"/>
                      <a:pt x="34354" y="40538"/>
                    </a:cubicBezTo>
                    <a:cubicBezTo>
                      <a:pt x="33318" y="41335"/>
                      <a:pt x="32247" y="42109"/>
                      <a:pt x="31151" y="42824"/>
                    </a:cubicBezTo>
                    <a:cubicBezTo>
                      <a:pt x="30044" y="43550"/>
                      <a:pt x="28913" y="44205"/>
                      <a:pt x="27746" y="44812"/>
                    </a:cubicBezTo>
                    <a:cubicBezTo>
                      <a:pt x="27460" y="44967"/>
                      <a:pt x="27175" y="45122"/>
                      <a:pt x="26877" y="45253"/>
                    </a:cubicBezTo>
                    <a:cubicBezTo>
                      <a:pt x="26579" y="45395"/>
                      <a:pt x="26293" y="45538"/>
                      <a:pt x="25996" y="45669"/>
                    </a:cubicBezTo>
                    <a:cubicBezTo>
                      <a:pt x="25401" y="45919"/>
                      <a:pt x="24793" y="46146"/>
                      <a:pt x="24186" y="46384"/>
                    </a:cubicBezTo>
                    <a:cubicBezTo>
                      <a:pt x="23888" y="46503"/>
                      <a:pt x="23591" y="46622"/>
                      <a:pt x="23293" y="46741"/>
                    </a:cubicBezTo>
                    <a:cubicBezTo>
                      <a:pt x="23138" y="46800"/>
                      <a:pt x="22995" y="46860"/>
                      <a:pt x="22853" y="46919"/>
                    </a:cubicBezTo>
                    <a:cubicBezTo>
                      <a:pt x="22698" y="46967"/>
                      <a:pt x="22543" y="47027"/>
                      <a:pt x="22400" y="47074"/>
                    </a:cubicBezTo>
                    <a:cubicBezTo>
                      <a:pt x="21793" y="47289"/>
                      <a:pt x="21198" y="47491"/>
                      <a:pt x="20602" y="47693"/>
                    </a:cubicBezTo>
                    <a:cubicBezTo>
                      <a:pt x="20317" y="47801"/>
                      <a:pt x="20019" y="47908"/>
                      <a:pt x="19721" y="48003"/>
                    </a:cubicBezTo>
                    <a:cubicBezTo>
                      <a:pt x="19435" y="48098"/>
                      <a:pt x="19138" y="48182"/>
                      <a:pt x="18852" y="48277"/>
                    </a:cubicBezTo>
                    <a:cubicBezTo>
                      <a:pt x="18257" y="48455"/>
                      <a:pt x="17685" y="48634"/>
                      <a:pt x="17114" y="48813"/>
                    </a:cubicBezTo>
                    <a:cubicBezTo>
                      <a:pt x="12566" y="50170"/>
                      <a:pt x="8470" y="51087"/>
                      <a:pt x="5553" y="51753"/>
                    </a:cubicBezTo>
                    <a:cubicBezTo>
                      <a:pt x="4100" y="52075"/>
                      <a:pt x="2922" y="52337"/>
                      <a:pt x="2112" y="52503"/>
                    </a:cubicBezTo>
                    <a:cubicBezTo>
                      <a:pt x="1314" y="52682"/>
                      <a:pt x="874" y="52777"/>
                      <a:pt x="874" y="52777"/>
                    </a:cubicBezTo>
                    <a:cubicBezTo>
                      <a:pt x="47" y="52974"/>
                      <a:pt x="1" y="53340"/>
                      <a:pt x="641" y="53340"/>
                    </a:cubicBezTo>
                    <a:cubicBezTo>
                      <a:pt x="739" y="53340"/>
                      <a:pt x="852" y="53332"/>
                      <a:pt x="981" y="53313"/>
                    </a:cubicBezTo>
                    <a:cubicBezTo>
                      <a:pt x="981" y="53313"/>
                      <a:pt x="1421" y="53218"/>
                      <a:pt x="2231" y="53063"/>
                    </a:cubicBezTo>
                    <a:cubicBezTo>
                      <a:pt x="3041" y="52896"/>
                      <a:pt x="4219" y="52658"/>
                      <a:pt x="5684" y="52361"/>
                    </a:cubicBezTo>
                    <a:cubicBezTo>
                      <a:pt x="8625" y="51741"/>
                      <a:pt x="12732" y="50884"/>
                      <a:pt x="17340" y="49575"/>
                    </a:cubicBezTo>
                    <a:cubicBezTo>
                      <a:pt x="17911" y="49408"/>
                      <a:pt x="18495" y="49241"/>
                      <a:pt x="19090" y="49063"/>
                    </a:cubicBezTo>
                    <a:cubicBezTo>
                      <a:pt x="19388" y="48979"/>
                      <a:pt x="19686" y="48884"/>
                      <a:pt x="19983" y="48801"/>
                    </a:cubicBezTo>
                    <a:cubicBezTo>
                      <a:pt x="20281" y="48705"/>
                      <a:pt x="20578" y="48598"/>
                      <a:pt x="20876" y="48503"/>
                    </a:cubicBezTo>
                    <a:cubicBezTo>
                      <a:pt x="21471" y="48301"/>
                      <a:pt x="22079" y="48098"/>
                      <a:pt x="22686" y="47896"/>
                    </a:cubicBezTo>
                    <a:cubicBezTo>
                      <a:pt x="22841" y="47848"/>
                      <a:pt x="22995" y="47789"/>
                      <a:pt x="23150" y="47741"/>
                    </a:cubicBezTo>
                    <a:cubicBezTo>
                      <a:pt x="23293" y="47681"/>
                      <a:pt x="23448" y="47622"/>
                      <a:pt x="23603" y="47562"/>
                    </a:cubicBezTo>
                    <a:cubicBezTo>
                      <a:pt x="23900" y="47455"/>
                      <a:pt x="24210" y="47336"/>
                      <a:pt x="24519" y="47217"/>
                    </a:cubicBezTo>
                    <a:cubicBezTo>
                      <a:pt x="25127" y="46979"/>
                      <a:pt x="25746" y="46753"/>
                      <a:pt x="26365" y="46515"/>
                    </a:cubicBezTo>
                    <a:cubicBezTo>
                      <a:pt x="26663" y="46372"/>
                      <a:pt x="26972" y="46229"/>
                      <a:pt x="27270" y="46086"/>
                    </a:cubicBezTo>
                    <a:cubicBezTo>
                      <a:pt x="27579" y="45955"/>
                      <a:pt x="27877" y="45800"/>
                      <a:pt x="28175" y="45646"/>
                    </a:cubicBezTo>
                    <a:cubicBezTo>
                      <a:pt x="29365" y="45038"/>
                      <a:pt x="30544" y="44372"/>
                      <a:pt x="31675" y="43645"/>
                    </a:cubicBezTo>
                    <a:cubicBezTo>
                      <a:pt x="32806" y="42919"/>
                      <a:pt x="33902" y="42145"/>
                      <a:pt x="34961" y="41347"/>
                    </a:cubicBezTo>
                    <a:cubicBezTo>
                      <a:pt x="36021" y="40538"/>
                      <a:pt x="37033" y="39704"/>
                      <a:pt x="38021" y="38859"/>
                    </a:cubicBezTo>
                    <a:cubicBezTo>
                      <a:pt x="39974" y="37168"/>
                      <a:pt x="41772" y="35430"/>
                      <a:pt x="43415" y="33763"/>
                    </a:cubicBezTo>
                    <a:cubicBezTo>
                      <a:pt x="45046" y="32108"/>
                      <a:pt x="46748" y="30286"/>
                      <a:pt x="48475" y="28381"/>
                    </a:cubicBezTo>
                    <a:cubicBezTo>
                      <a:pt x="50213" y="26488"/>
                      <a:pt x="51999" y="24524"/>
                      <a:pt x="53809" y="22595"/>
                    </a:cubicBezTo>
                    <a:cubicBezTo>
                      <a:pt x="54273" y="22107"/>
                      <a:pt x="54726" y="21631"/>
                      <a:pt x="55190" y="21154"/>
                    </a:cubicBezTo>
                    <a:cubicBezTo>
                      <a:pt x="55416" y="20916"/>
                      <a:pt x="55642" y="20678"/>
                      <a:pt x="55881" y="20452"/>
                    </a:cubicBezTo>
                    <a:lnTo>
                      <a:pt x="56226" y="20095"/>
                    </a:lnTo>
                    <a:lnTo>
                      <a:pt x="56583" y="19761"/>
                    </a:lnTo>
                    <a:cubicBezTo>
                      <a:pt x="57547" y="18857"/>
                      <a:pt x="58512" y="17952"/>
                      <a:pt x="59452" y="17071"/>
                    </a:cubicBezTo>
                    <a:cubicBezTo>
                      <a:pt x="59929" y="16618"/>
                      <a:pt x="60393" y="16178"/>
                      <a:pt x="60869" y="15749"/>
                    </a:cubicBezTo>
                    <a:cubicBezTo>
                      <a:pt x="61095" y="15523"/>
                      <a:pt x="61334" y="15308"/>
                      <a:pt x="61560" y="15094"/>
                    </a:cubicBezTo>
                    <a:cubicBezTo>
                      <a:pt x="61798" y="14880"/>
                      <a:pt x="62024" y="14666"/>
                      <a:pt x="62262" y="14451"/>
                    </a:cubicBezTo>
                    <a:cubicBezTo>
                      <a:pt x="63191" y="13606"/>
                      <a:pt x="64096" y="12784"/>
                      <a:pt x="64977" y="11987"/>
                    </a:cubicBezTo>
                    <a:cubicBezTo>
                      <a:pt x="72049" y="5581"/>
                      <a:pt x="77407" y="735"/>
                      <a:pt x="77407" y="735"/>
                    </a:cubicBezTo>
                    <a:cubicBezTo>
                      <a:pt x="77868" y="321"/>
                      <a:pt x="77898" y="0"/>
                      <a:pt x="77657" y="0"/>
                    </a:cubicBezTo>
                    <a:close/>
                  </a:path>
                </a:pathLst>
              </a:custGeom>
              <a:solidFill>
                <a:srgbClr val="439D8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" name="Google Shape;90;p13"/>
              <p:cNvSpPr/>
              <p:nvPr/>
            </p:nvSpPr>
            <p:spPr>
              <a:xfrm rot="-1131582">
                <a:off x="3441562" y="7628158"/>
                <a:ext cx="485043" cy="66058"/>
              </a:xfrm>
              <a:custGeom>
                <a:avLst/>
                <a:gdLst/>
                <a:ahLst/>
                <a:cxnLst/>
                <a:rect l="l" t="t" r="r" b="b"/>
                <a:pathLst>
                  <a:path w="19605" h="2670" extrusionOk="0">
                    <a:moveTo>
                      <a:pt x="13901" y="0"/>
                    </a:moveTo>
                    <a:cubicBezTo>
                      <a:pt x="13437" y="0"/>
                      <a:pt x="12960" y="12"/>
                      <a:pt x="12472" y="24"/>
                    </a:cubicBezTo>
                    <a:cubicBezTo>
                      <a:pt x="12234" y="24"/>
                      <a:pt x="11996" y="36"/>
                      <a:pt x="11758" y="36"/>
                    </a:cubicBezTo>
                    <a:cubicBezTo>
                      <a:pt x="11639" y="48"/>
                      <a:pt x="11520" y="48"/>
                      <a:pt x="11401" y="48"/>
                    </a:cubicBezTo>
                    <a:cubicBezTo>
                      <a:pt x="11282" y="60"/>
                      <a:pt x="11163" y="72"/>
                      <a:pt x="11044" y="72"/>
                    </a:cubicBezTo>
                    <a:cubicBezTo>
                      <a:pt x="10579" y="107"/>
                      <a:pt x="10127" y="143"/>
                      <a:pt x="9710" y="179"/>
                    </a:cubicBezTo>
                    <a:cubicBezTo>
                      <a:pt x="9472" y="203"/>
                      <a:pt x="9222" y="226"/>
                      <a:pt x="8972" y="250"/>
                    </a:cubicBezTo>
                    <a:cubicBezTo>
                      <a:pt x="8722" y="286"/>
                      <a:pt x="8460" y="322"/>
                      <a:pt x="8198" y="357"/>
                    </a:cubicBezTo>
                    <a:cubicBezTo>
                      <a:pt x="7674" y="429"/>
                      <a:pt x="7138" y="500"/>
                      <a:pt x="6602" y="584"/>
                    </a:cubicBezTo>
                    <a:cubicBezTo>
                      <a:pt x="6067" y="679"/>
                      <a:pt x="5519" y="786"/>
                      <a:pt x="4995" y="881"/>
                    </a:cubicBezTo>
                    <a:cubicBezTo>
                      <a:pt x="4733" y="941"/>
                      <a:pt x="4471" y="988"/>
                      <a:pt x="4221" y="1036"/>
                    </a:cubicBezTo>
                    <a:cubicBezTo>
                      <a:pt x="3971" y="1096"/>
                      <a:pt x="3733" y="1155"/>
                      <a:pt x="3495" y="1215"/>
                    </a:cubicBezTo>
                    <a:cubicBezTo>
                      <a:pt x="3019" y="1334"/>
                      <a:pt x="2566" y="1441"/>
                      <a:pt x="2161" y="1536"/>
                    </a:cubicBezTo>
                    <a:cubicBezTo>
                      <a:pt x="1769" y="1655"/>
                      <a:pt x="1411" y="1762"/>
                      <a:pt x="1114" y="1846"/>
                    </a:cubicBezTo>
                    <a:cubicBezTo>
                      <a:pt x="530" y="2024"/>
                      <a:pt x="173" y="2131"/>
                      <a:pt x="173" y="2131"/>
                    </a:cubicBezTo>
                    <a:cubicBezTo>
                      <a:pt x="1" y="2200"/>
                      <a:pt x="117" y="2669"/>
                      <a:pt x="307" y="2669"/>
                    </a:cubicBezTo>
                    <a:cubicBezTo>
                      <a:pt x="314" y="2669"/>
                      <a:pt x="321" y="2668"/>
                      <a:pt x="328" y="2667"/>
                    </a:cubicBezTo>
                    <a:cubicBezTo>
                      <a:pt x="328" y="2667"/>
                      <a:pt x="685" y="2584"/>
                      <a:pt x="1280" y="2453"/>
                    </a:cubicBezTo>
                    <a:cubicBezTo>
                      <a:pt x="1578" y="2393"/>
                      <a:pt x="1923" y="2310"/>
                      <a:pt x="2328" y="2227"/>
                    </a:cubicBezTo>
                    <a:cubicBezTo>
                      <a:pt x="2733" y="2155"/>
                      <a:pt x="3173" y="2084"/>
                      <a:pt x="3650" y="2000"/>
                    </a:cubicBezTo>
                    <a:cubicBezTo>
                      <a:pt x="3888" y="1953"/>
                      <a:pt x="4126" y="1917"/>
                      <a:pt x="4376" y="1870"/>
                    </a:cubicBezTo>
                    <a:cubicBezTo>
                      <a:pt x="4626" y="1834"/>
                      <a:pt x="4888" y="1798"/>
                      <a:pt x="5150" y="1762"/>
                    </a:cubicBezTo>
                    <a:cubicBezTo>
                      <a:pt x="5674" y="1691"/>
                      <a:pt x="6210" y="1619"/>
                      <a:pt x="6733" y="1548"/>
                    </a:cubicBezTo>
                    <a:cubicBezTo>
                      <a:pt x="7269" y="1489"/>
                      <a:pt x="7805" y="1429"/>
                      <a:pt x="8317" y="1381"/>
                    </a:cubicBezTo>
                    <a:cubicBezTo>
                      <a:pt x="8579" y="1346"/>
                      <a:pt x="8829" y="1322"/>
                      <a:pt x="9079" y="1298"/>
                    </a:cubicBezTo>
                    <a:cubicBezTo>
                      <a:pt x="9329" y="1274"/>
                      <a:pt x="9567" y="1250"/>
                      <a:pt x="9805" y="1239"/>
                    </a:cubicBezTo>
                    <a:cubicBezTo>
                      <a:pt x="10222" y="1191"/>
                      <a:pt x="10663" y="1155"/>
                      <a:pt x="11127" y="1108"/>
                    </a:cubicBezTo>
                    <a:cubicBezTo>
                      <a:pt x="11234" y="1096"/>
                      <a:pt x="11353" y="1084"/>
                      <a:pt x="11460" y="1072"/>
                    </a:cubicBezTo>
                    <a:cubicBezTo>
                      <a:pt x="11579" y="1072"/>
                      <a:pt x="11698" y="1060"/>
                      <a:pt x="11817" y="1060"/>
                    </a:cubicBezTo>
                    <a:cubicBezTo>
                      <a:pt x="12056" y="1036"/>
                      <a:pt x="12282" y="1024"/>
                      <a:pt x="12520" y="1012"/>
                    </a:cubicBezTo>
                    <a:cubicBezTo>
                      <a:pt x="12996" y="977"/>
                      <a:pt x="13460" y="941"/>
                      <a:pt x="13925" y="917"/>
                    </a:cubicBezTo>
                    <a:cubicBezTo>
                      <a:pt x="14389" y="893"/>
                      <a:pt x="14842" y="881"/>
                      <a:pt x="15258" y="869"/>
                    </a:cubicBezTo>
                    <a:cubicBezTo>
                      <a:pt x="15830" y="838"/>
                      <a:pt x="16354" y="838"/>
                      <a:pt x="16802" y="838"/>
                    </a:cubicBezTo>
                    <a:lnTo>
                      <a:pt x="16802" y="838"/>
                    </a:lnTo>
                    <a:cubicBezTo>
                      <a:pt x="17026" y="838"/>
                      <a:pt x="17231" y="838"/>
                      <a:pt x="17413" y="834"/>
                    </a:cubicBezTo>
                    <a:cubicBezTo>
                      <a:pt x="17866" y="834"/>
                      <a:pt x="18189" y="834"/>
                      <a:pt x="18314" y="827"/>
                    </a:cubicBezTo>
                    <a:lnTo>
                      <a:pt x="18314" y="827"/>
                    </a:lnTo>
                    <a:cubicBezTo>
                      <a:pt x="18323" y="833"/>
                      <a:pt x="18333" y="839"/>
                      <a:pt x="18342" y="846"/>
                    </a:cubicBezTo>
                    <a:cubicBezTo>
                      <a:pt x="18378" y="858"/>
                      <a:pt x="18413" y="869"/>
                      <a:pt x="18449" y="881"/>
                    </a:cubicBezTo>
                    <a:cubicBezTo>
                      <a:pt x="18509" y="905"/>
                      <a:pt x="18556" y="917"/>
                      <a:pt x="18616" y="929"/>
                    </a:cubicBezTo>
                    <a:cubicBezTo>
                      <a:pt x="18711" y="953"/>
                      <a:pt x="18794" y="977"/>
                      <a:pt x="18866" y="988"/>
                    </a:cubicBezTo>
                    <a:cubicBezTo>
                      <a:pt x="19009" y="1012"/>
                      <a:pt x="19104" y="1024"/>
                      <a:pt x="19175" y="1036"/>
                    </a:cubicBezTo>
                    <a:cubicBezTo>
                      <a:pt x="19318" y="1060"/>
                      <a:pt x="19330" y="1060"/>
                      <a:pt x="19330" y="1060"/>
                    </a:cubicBezTo>
                    <a:cubicBezTo>
                      <a:pt x="19533" y="1060"/>
                      <a:pt x="19604" y="607"/>
                      <a:pt x="19414" y="524"/>
                    </a:cubicBezTo>
                    <a:cubicBezTo>
                      <a:pt x="19414" y="524"/>
                      <a:pt x="19402" y="524"/>
                      <a:pt x="19271" y="500"/>
                    </a:cubicBezTo>
                    <a:cubicBezTo>
                      <a:pt x="19199" y="488"/>
                      <a:pt x="19104" y="465"/>
                      <a:pt x="18973" y="441"/>
                    </a:cubicBezTo>
                    <a:cubicBezTo>
                      <a:pt x="18914" y="429"/>
                      <a:pt x="18830" y="417"/>
                      <a:pt x="18759" y="393"/>
                    </a:cubicBezTo>
                    <a:cubicBezTo>
                      <a:pt x="18723" y="381"/>
                      <a:pt x="18675" y="369"/>
                      <a:pt x="18640" y="357"/>
                    </a:cubicBezTo>
                    <a:cubicBezTo>
                      <a:pt x="18616" y="346"/>
                      <a:pt x="18604" y="334"/>
                      <a:pt x="18580" y="334"/>
                    </a:cubicBezTo>
                    <a:cubicBezTo>
                      <a:pt x="18568" y="322"/>
                      <a:pt x="18556" y="322"/>
                      <a:pt x="18544" y="310"/>
                    </a:cubicBezTo>
                    <a:lnTo>
                      <a:pt x="18449" y="274"/>
                    </a:lnTo>
                    <a:lnTo>
                      <a:pt x="18402" y="262"/>
                    </a:lnTo>
                    <a:cubicBezTo>
                      <a:pt x="18354" y="250"/>
                      <a:pt x="18009" y="215"/>
                      <a:pt x="17449" y="167"/>
                    </a:cubicBezTo>
                    <a:cubicBezTo>
                      <a:pt x="16889" y="119"/>
                      <a:pt x="16127" y="36"/>
                      <a:pt x="15258" y="36"/>
                    </a:cubicBezTo>
                    <a:cubicBezTo>
                      <a:pt x="14830" y="24"/>
                      <a:pt x="14377" y="12"/>
                      <a:pt x="13901" y="0"/>
                    </a:cubicBezTo>
                    <a:close/>
                  </a:path>
                </a:pathLst>
              </a:custGeom>
              <a:solidFill>
                <a:srgbClr val="439D8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" name="Google Shape;91;p13"/>
              <p:cNvSpPr/>
              <p:nvPr/>
            </p:nvSpPr>
            <p:spPr>
              <a:xfrm rot="-1131582">
                <a:off x="3621630" y="6827655"/>
                <a:ext cx="184071" cy="404239"/>
              </a:xfrm>
              <a:custGeom>
                <a:avLst/>
                <a:gdLst/>
                <a:ahLst/>
                <a:cxnLst/>
                <a:rect l="l" t="t" r="r" b="b"/>
                <a:pathLst>
                  <a:path w="7440" h="16339" extrusionOk="0">
                    <a:moveTo>
                      <a:pt x="7065" y="0"/>
                    </a:moveTo>
                    <a:cubicBezTo>
                      <a:pt x="6996" y="0"/>
                      <a:pt x="6934" y="18"/>
                      <a:pt x="6902" y="61"/>
                    </a:cubicBezTo>
                    <a:cubicBezTo>
                      <a:pt x="6902" y="61"/>
                      <a:pt x="6771" y="370"/>
                      <a:pt x="6569" y="870"/>
                    </a:cubicBezTo>
                    <a:cubicBezTo>
                      <a:pt x="6367" y="1406"/>
                      <a:pt x="6081" y="2097"/>
                      <a:pt x="5759" y="2930"/>
                    </a:cubicBezTo>
                    <a:cubicBezTo>
                      <a:pt x="5140" y="4573"/>
                      <a:pt x="4378" y="6609"/>
                      <a:pt x="3771" y="8205"/>
                    </a:cubicBezTo>
                    <a:cubicBezTo>
                      <a:pt x="3473" y="9002"/>
                      <a:pt x="3128" y="9895"/>
                      <a:pt x="2759" y="10788"/>
                    </a:cubicBezTo>
                    <a:cubicBezTo>
                      <a:pt x="2378" y="11681"/>
                      <a:pt x="1973" y="12562"/>
                      <a:pt x="1580" y="13336"/>
                    </a:cubicBezTo>
                    <a:cubicBezTo>
                      <a:pt x="1378" y="13717"/>
                      <a:pt x="1187" y="14086"/>
                      <a:pt x="1009" y="14408"/>
                    </a:cubicBezTo>
                    <a:cubicBezTo>
                      <a:pt x="830" y="14717"/>
                      <a:pt x="663" y="15003"/>
                      <a:pt x="533" y="15241"/>
                    </a:cubicBezTo>
                    <a:cubicBezTo>
                      <a:pt x="247" y="15706"/>
                      <a:pt x="68" y="15991"/>
                      <a:pt x="68" y="15991"/>
                    </a:cubicBezTo>
                    <a:cubicBezTo>
                      <a:pt x="0" y="16117"/>
                      <a:pt x="265" y="16339"/>
                      <a:pt x="429" y="16339"/>
                    </a:cubicBezTo>
                    <a:cubicBezTo>
                      <a:pt x="466" y="16339"/>
                      <a:pt x="499" y="16327"/>
                      <a:pt x="521" y="16301"/>
                    </a:cubicBezTo>
                    <a:cubicBezTo>
                      <a:pt x="521" y="16301"/>
                      <a:pt x="723" y="16027"/>
                      <a:pt x="1056" y="15587"/>
                    </a:cubicBezTo>
                    <a:cubicBezTo>
                      <a:pt x="1211" y="15360"/>
                      <a:pt x="1402" y="15086"/>
                      <a:pt x="1616" y="14765"/>
                    </a:cubicBezTo>
                    <a:cubicBezTo>
                      <a:pt x="1818" y="14455"/>
                      <a:pt x="2045" y="14098"/>
                      <a:pt x="2283" y="13729"/>
                    </a:cubicBezTo>
                    <a:cubicBezTo>
                      <a:pt x="2735" y="12955"/>
                      <a:pt x="3211" y="12086"/>
                      <a:pt x="3640" y="11193"/>
                    </a:cubicBezTo>
                    <a:cubicBezTo>
                      <a:pt x="4069" y="10288"/>
                      <a:pt x="4462" y="9383"/>
                      <a:pt x="4759" y="8574"/>
                    </a:cubicBezTo>
                    <a:cubicBezTo>
                      <a:pt x="5378" y="6966"/>
                      <a:pt x="6009" y="4871"/>
                      <a:pt x="6521" y="3192"/>
                    </a:cubicBezTo>
                    <a:cubicBezTo>
                      <a:pt x="7033" y="1501"/>
                      <a:pt x="7414" y="227"/>
                      <a:pt x="7414" y="227"/>
                    </a:cubicBezTo>
                    <a:cubicBezTo>
                      <a:pt x="7439" y="102"/>
                      <a:pt x="7229" y="0"/>
                      <a:pt x="7065" y="0"/>
                    </a:cubicBezTo>
                    <a:close/>
                  </a:path>
                </a:pathLst>
              </a:custGeom>
              <a:solidFill>
                <a:srgbClr val="439D8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92" name="Google Shape;92;p13"/>
          <p:cNvGrpSpPr/>
          <p:nvPr/>
        </p:nvGrpSpPr>
        <p:grpSpPr>
          <a:xfrm>
            <a:off x="190606" y="2294802"/>
            <a:ext cx="761443" cy="1254173"/>
            <a:chOff x="1668617" y="5683195"/>
            <a:chExt cx="1743230" cy="2871275"/>
          </a:xfrm>
        </p:grpSpPr>
        <p:sp>
          <p:nvSpPr>
            <p:cNvPr id="93" name="Google Shape;93;p13"/>
            <p:cNvSpPr/>
            <p:nvPr/>
          </p:nvSpPr>
          <p:spPr>
            <a:xfrm>
              <a:off x="1668617" y="5683195"/>
              <a:ext cx="1729969" cy="2242458"/>
            </a:xfrm>
            <a:custGeom>
              <a:avLst/>
              <a:gdLst/>
              <a:ahLst/>
              <a:cxnLst/>
              <a:rect l="l" t="t" r="r" b="b"/>
              <a:pathLst>
                <a:path w="69926" h="90641" extrusionOk="0">
                  <a:moveTo>
                    <a:pt x="18523" y="0"/>
                  </a:moveTo>
                  <a:cubicBezTo>
                    <a:pt x="16491" y="0"/>
                    <a:pt x="14474" y="212"/>
                    <a:pt x="12514" y="681"/>
                  </a:cubicBezTo>
                  <a:cubicBezTo>
                    <a:pt x="8025" y="1752"/>
                    <a:pt x="3239" y="4252"/>
                    <a:pt x="1334" y="8503"/>
                  </a:cubicBezTo>
                  <a:cubicBezTo>
                    <a:pt x="1274" y="8562"/>
                    <a:pt x="1227" y="8610"/>
                    <a:pt x="1167" y="8670"/>
                  </a:cubicBezTo>
                  <a:cubicBezTo>
                    <a:pt x="762" y="8991"/>
                    <a:pt x="715" y="9455"/>
                    <a:pt x="858" y="9836"/>
                  </a:cubicBezTo>
                  <a:cubicBezTo>
                    <a:pt x="703" y="10384"/>
                    <a:pt x="596" y="10944"/>
                    <a:pt x="536" y="11551"/>
                  </a:cubicBezTo>
                  <a:cubicBezTo>
                    <a:pt x="0" y="16968"/>
                    <a:pt x="3263" y="22302"/>
                    <a:pt x="6311" y="26505"/>
                  </a:cubicBezTo>
                  <a:cubicBezTo>
                    <a:pt x="13490" y="36399"/>
                    <a:pt x="23503" y="43602"/>
                    <a:pt x="32862" y="51258"/>
                  </a:cubicBezTo>
                  <a:cubicBezTo>
                    <a:pt x="42625" y="59271"/>
                    <a:pt x="49923" y="67689"/>
                    <a:pt x="56198" y="78619"/>
                  </a:cubicBezTo>
                  <a:cubicBezTo>
                    <a:pt x="57321" y="80578"/>
                    <a:pt x="62210" y="90640"/>
                    <a:pt x="65877" y="90640"/>
                  </a:cubicBezTo>
                  <a:cubicBezTo>
                    <a:pt x="66176" y="90640"/>
                    <a:pt x="66467" y="90573"/>
                    <a:pt x="66747" y="90430"/>
                  </a:cubicBezTo>
                  <a:cubicBezTo>
                    <a:pt x="69926" y="88810"/>
                    <a:pt x="69759" y="78154"/>
                    <a:pt x="69795" y="74952"/>
                  </a:cubicBezTo>
                  <a:cubicBezTo>
                    <a:pt x="69842" y="69999"/>
                    <a:pt x="69247" y="64998"/>
                    <a:pt x="68342" y="60104"/>
                  </a:cubicBezTo>
                  <a:cubicBezTo>
                    <a:pt x="68080" y="58676"/>
                    <a:pt x="67794" y="57271"/>
                    <a:pt x="67497" y="55866"/>
                  </a:cubicBezTo>
                  <a:cubicBezTo>
                    <a:pt x="65187" y="45305"/>
                    <a:pt x="61413" y="34423"/>
                    <a:pt x="56007" y="25029"/>
                  </a:cubicBezTo>
                  <a:cubicBezTo>
                    <a:pt x="51007" y="16349"/>
                    <a:pt x="43982" y="8039"/>
                    <a:pt x="34683" y="3824"/>
                  </a:cubicBezTo>
                  <a:cubicBezTo>
                    <a:pt x="29749" y="1583"/>
                    <a:pt x="24080" y="0"/>
                    <a:pt x="18523" y="0"/>
                  </a:cubicBezTo>
                  <a:close/>
                </a:path>
              </a:pathLst>
            </a:custGeom>
            <a:solidFill>
              <a:srgbClr val="75D9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4" name="Google Shape;94;p13"/>
            <p:cNvGrpSpPr/>
            <p:nvPr/>
          </p:nvGrpSpPr>
          <p:grpSpPr>
            <a:xfrm>
              <a:off x="2252110" y="6027996"/>
              <a:ext cx="1159737" cy="2526474"/>
              <a:chOff x="2252110" y="6027996"/>
              <a:chExt cx="1159737" cy="2526474"/>
            </a:xfrm>
          </p:grpSpPr>
          <p:sp>
            <p:nvSpPr>
              <p:cNvPr id="95" name="Google Shape;95;p13"/>
              <p:cNvSpPr/>
              <p:nvPr/>
            </p:nvSpPr>
            <p:spPr>
              <a:xfrm>
                <a:off x="2252110" y="6027996"/>
                <a:ext cx="1159737" cy="2526474"/>
              </a:xfrm>
              <a:custGeom>
                <a:avLst/>
                <a:gdLst/>
                <a:ahLst/>
                <a:cxnLst/>
                <a:rect l="l" t="t" r="r" b="b"/>
                <a:pathLst>
                  <a:path w="46877" h="102121" extrusionOk="0">
                    <a:moveTo>
                      <a:pt x="249" y="0"/>
                    </a:moveTo>
                    <a:cubicBezTo>
                      <a:pt x="0" y="0"/>
                      <a:pt x="69" y="331"/>
                      <a:pt x="644" y="817"/>
                    </a:cubicBezTo>
                    <a:cubicBezTo>
                      <a:pt x="644" y="817"/>
                      <a:pt x="1049" y="1162"/>
                      <a:pt x="1799" y="1805"/>
                    </a:cubicBezTo>
                    <a:cubicBezTo>
                      <a:pt x="2180" y="2114"/>
                      <a:pt x="2633" y="2519"/>
                      <a:pt x="3157" y="2984"/>
                    </a:cubicBezTo>
                    <a:cubicBezTo>
                      <a:pt x="3419" y="3222"/>
                      <a:pt x="3704" y="3472"/>
                      <a:pt x="4002" y="3746"/>
                    </a:cubicBezTo>
                    <a:cubicBezTo>
                      <a:pt x="4300" y="4008"/>
                      <a:pt x="4609" y="4305"/>
                      <a:pt x="4943" y="4603"/>
                    </a:cubicBezTo>
                    <a:cubicBezTo>
                      <a:pt x="6264" y="5805"/>
                      <a:pt x="7788" y="7317"/>
                      <a:pt x="9467" y="9032"/>
                    </a:cubicBezTo>
                    <a:cubicBezTo>
                      <a:pt x="11134" y="10770"/>
                      <a:pt x="12932" y="12747"/>
                      <a:pt x="14765" y="14926"/>
                    </a:cubicBezTo>
                    <a:cubicBezTo>
                      <a:pt x="18409" y="19295"/>
                      <a:pt x="22100" y="24522"/>
                      <a:pt x="25231" y="30035"/>
                    </a:cubicBezTo>
                    <a:cubicBezTo>
                      <a:pt x="26791" y="32785"/>
                      <a:pt x="28219" y="35619"/>
                      <a:pt x="29529" y="38381"/>
                    </a:cubicBezTo>
                    <a:cubicBezTo>
                      <a:pt x="29696" y="38726"/>
                      <a:pt x="29862" y="39071"/>
                      <a:pt x="30029" y="39405"/>
                    </a:cubicBezTo>
                    <a:cubicBezTo>
                      <a:pt x="30184" y="39750"/>
                      <a:pt x="30339" y="40095"/>
                      <a:pt x="30505" y="40441"/>
                    </a:cubicBezTo>
                    <a:cubicBezTo>
                      <a:pt x="30815" y="41131"/>
                      <a:pt x="31124" y="41798"/>
                      <a:pt x="31422" y="42477"/>
                    </a:cubicBezTo>
                    <a:cubicBezTo>
                      <a:pt x="31720" y="43143"/>
                      <a:pt x="32006" y="43810"/>
                      <a:pt x="32291" y="44465"/>
                    </a:cubicBezTo>
                    <a:cubicBezTo>
                      <a:pt x="32363" y="44632"/>
                      <a:pt x="32434" y="44798"/>
                      <a:pt x="32506" y="44953"/>
                    </a:cubicBezTo>
                    <a:cubicBezTo>
                      <a:pt x="32577" y="45120"/>
                      <a:pt x="32637" y="45286"/>
                      <a:pt x="32708" y="45453"/>
                    </a:cubicBezTo>
                    <a:cubicBezTo>
                      <a:pt x="32839" y="45775"/>
                      <a:pt x="32970" y="46096"/>
                      <a:pt x="33113" y="46418"/>
                    </a:cubicBezTo>
                    <a:cubicBezTo>
                      <a:pt x="33649" y="47691"/>
                      <a:pt x="34161" y="49025"/>
                      <a:pt x="34708" y="50394"/>
                    </a:cubicBezTo>
                    <a:cubicBezTo>
                      <a:pt x="34970" y="51085"/>
                      <a:pt x="35232" y="51787"/>
                      <a:pt x="35494" y="52490"/>
                    </a:cubicBezTo>
                    <a:cubicBezTo>
                      <a:pt x="35625" y="52835"/>
                      <a:pt x="35768" y="53192"/>
                      <a:pt x="35899" y="53549"/>
                    </a:cubicBezTo>
                    <a:cubicBezTo>
                      <a:pt x="36018" y="53907"/>
                      <a:pt x="36149" y="54264"/>
                      <a:pt x="36280" y="54621"/>
                    </a:cubicBezTo>
                    <a:cubicBezTo>
                      <a:pt x="36411" y="54990"/>
                      <a:pt x="36542" y="55347"/>
                      <a:pt x="36661" y="55716"/>
                    </a:cubicBezTo>
                    <a:cubicBezTo>
                      <a:pt x="36732" y="55895"/>
                      <a:pt x="36792" y="56073"/>
                      <a:pt x="36863" y="56252"/>
                    </a:cubicBezTo>
                    <a:cubicBezTo>
                      <a:pt x="36923" y="56443"/>
                      <a:pt x="36982" y="56621"/>
                      <a:pt x="37054" y="56812"/>
                    </a:cubicBezTo>
                    <a:cubicBezTo>
                      <a:pt x="37304" y="57550"/>
                      <a:pt x="37554" y="58288"/>
                      <a:pt x="37804" y="59026"/>
                    </a:cubicBezTo>
                    <a:cubicBezTo>
                      <a:pt x="38280" y="60526"/>
                      <a:pt x="38780" y="62027"/>
                      <a:pt x="39233" y="63551"/>
                    </a:cubicBezTo>
                    <a:cubicBezTo>
                      <a:pt x="39697" y="65075"/>
                      <a:pt x="40126" y="66599"/>
                      <a:pt x="40554" y="68123"/>
                    </a:cubicBezTo>
                    <a:cubicBezTo>
                      <a:pt x="40769" y="68885"/>
                      <a:pt x="40971" y="69647"/>
                      <a:pt x="41173" y="70409"/>
                    </a:cubicBezTo>
                    <a:cubicBezTo>
                      <a:pt x="41376" y="71159"/>
                      <a:pt x="41566" y="71921"/>
                      <a:pt x="41757" y="72671"/>
                    </a:cubicBezTo>
                    <a:cubicBezTo>
                      <a:pt x="41852" y="73052"/>
                      <a:pt x="41947" y="73421"/>
                      <a:pt x="42043" y="73802"/>
                    </a:cubicBezTo>
                    <a:cubicBezTo>
                      <a:pt x="42126" y="74171"/>
                      <a:pt x="42221" y="74540"/>
                      <a:pt x="42304" y="74921"/>
                    </a:cubicBezTo>
                    <a:cubicBezTo>
                      <a:pt x="42388" y="75290"/>
                      <a:pt x="42483" y="75659"/>
                      <a:pt x="42566" y="76028"/>
                    </a:cubicBezTo>
                    <a:cubicBezTo>
                      <a:pt x="42650" y="76397"/>
                      <a:pt x="42745" y="76766"/>
                      <a:pt x="42816" y="77124"/>
                    </a:cubicBezTo>
                    <a:cubicBezTo>
                      <a:pt x="43126" y="78588"/>
                      <a:pt x="43436" y="80029"/>
                      <a:pt x="43686" y="81422"/>
                    </a:cubicBezTo>
                    <a:cubicBezTo>
                      <a:pt x="44733" y="87018"/>
                      <a:pt x="45341" y="91995"/>
                      <a:pt x="45722" y="95554"/>
                    </a:cubicBezTo>
                    <a:cubicBezTo>
                      <a:pt x="45817" y="96447"/>
                      <a:pt x="45900" y="97257"/>
                      <a:pt x="45972" y="97960"/>
                    </a:cubicBezTo>
                    <a:cubicBezTo>
                      <a:pt x="46055" y="98650"/>
                      <a:pt x="46114" y="99257"/>
                      <a:pt x="46150" y="99745"/>
                    </a:cubicBezTo>
                    <a:cubicBezTo>
                      <a:pt x="46245" y="100734"/>
                      <a:pt x="46305" y="101269"/>
                      <a:pt x="46305" y="101269"/>
                    </a:cubicBezTo>
                    <a:cubicBezTo>
                      <a:pt x="46369" y="101838"/>
                      <a:pt x="46515" y="102121"/>
                      <a:pt x="46640" y="102121"/>
                    </a:cubicBezTo>
                    <a:cubicBezTo>
                      <a:pt x="46769" y="102121"/>
                      <a:pt x="46877" y="101820"/>
                      <a:pt x="46853" y="101222"/>
                    </a:cubicBezTo>
                    <a:cubicBezTo>
                      <a:pt x="46853" y="101222"/>
                      <a:pt x="46805" y="100686"/>
                      <a:pt x="46734" y="99698"/>
                    </a:cubicBezTo>
                    <a:cubicBezTo>
                      <a:pt x="46686" y="99210"/>
                      <a:pt x="46638" y="98602"/>
                      <a:pt x="46579" y="97900"/>
                    </a:cubicBezTo>
                    <a:cubicBezTo>
                      <a:pt x="46507" y="97198"/>
                      <a:pt x="46436" y="96388"/>
                      <a:pt x="46353" y="95495"/>
                    </a:cubicBezTo>
                    <a:cubicBezTo>
                      <a:pt x="46007" y="91923"/>
                      <a:pt x="45472" y="86922"/>
                      <a:pt x="44483" y="81279"/>
                    </a:cubicBezTo>
                    <a:cubicBezTo>
                      <a:pt x="44245" y="79874"/>
                      <a:pt x="43948" y="78421"/>
                      <a:pt x="43650" y="76945"/>
                    </a:cubicBezTo>
                    <a:cubicBezTo>
                      <a:pt x="43590" y="76576"/>
                      <a:pt x="43495" y="76207"/>
                      <a:pt x="43412" y="75838"/>
                    </a:cubicBezTo>
                    <a:cubicBezTo>
                      <a:pt x="43328" y="75469"/>
                      <a:pt x="43245" y="75088"/>
                      <a:pt x="43162" y="74719"/>
                    </a:cubicBezTo>
                    <a:cubicBezTo>
                      <a:pt x="43078" y="74338"/>
                      <a:pt x="42995" y="73969"/>
                      <a:pt x="42912" y="73588"/>
                    </a:cubicBezTo>
                    <a:cubicBezTo>
                      <a:pt x="42816" y="73218"/>
                      <a:pt x="42721" y="72837"/>
                      <a:pt x="42626" y="72456"/>
                    </a:cubicBezTo>
                    <a:cubicBezTo>
                      <a:pt x="42447" y="71694"/>
                      <a:pt x="42269" y="70932"/>
                      <a:pt x="42066" y="70170"/>
                    </a:cubicBezTo>
                    <a:cubicBezTo>
                      <a:pt x="41876" y="69408"/>
                      <a:pt x="41673" y="68646"/>
                      <a:pt x="41471" y="67873"/>
                    </a:cubicBezTo>
                    <a:cubicBezTo>
                      <a:pt x="41054" y="66337"/>
                      <a:pt x="40638" y="64801"/>
                      <a:pt x="40173" y="63265"/>
                    </a:cubicBezTo>
                    <a:cubicBezTo>
                      <a:pt x="39733" y="61741"/>
                      <a:pt x="39245" y="60217"/>
                      <a:pt x="38768" y="58717"/>
                    </a:cubicBezTo>
                    <a:cubicBezTo>
                      <a:pt x="38518" y="57967"/>
                      <a:pt x="38268" y="57216"/>
                      <a:pt x="38030" y="56478"/>
                    </a:cubicBezTo>
                    <a:cubicBezTo>
                      <a:pt x="37971" y="56288"/>
                      <a:pt x="37899" y="56109"/>
                      <a:pt x="37840" y="55919"/>
                    </a:cubicBezTo>
                    <a:cubicBezTo>
                      <a:pt x="37780" y="55740"/>
                      <a:pt x="37709" y="55550"/>
                      <a:pt x="37649" y="55371"/>
                    </a:cubicBezTo>
                    <a:cubicBezTo>
                      <a:pt x="37518" y="55002"/>
                      <a:pt x="37387" y="54633"/>
                      <a:pt x="37268" y="54276"/>
                    </a:cubicBezTo>
                    <a:cubicBezTo>
                      <a:pt x="37137" y="53907"/>
                      <a:pt x="37006" y="53549"/>
                      <a:pt x="36887" y="53192"/>
                    </a:cubicBezTo>
                    <a:cubicBezTo>
                      <a:pt x="36756" y="52823"/>
                      <a:pt x="36613" y="52478"/>
                      <a:pt x="36482" y="52121"/>
                    </a:cubicBezTo>
                    <a:cubicBezTo>
                      <a:pt x="36220" y="51406"/>
                      <a:pt x="35970" y="50704"/>
                      <a:pt x="35696" y="50013"/>
                    </a:cubicBezTo>
                    <a:cubicBezTo>
                      <a:pt x="35161" y="48644"/>
                      <a:pt x="34637" y="47287"/>
                      <a:pt x="34101" y="46013"/>
                    </a:cubicBezTo>
                    <a:cubicBezTo>
                      <a:pt x="33958" y="45679"/>
                      <a:pt x="33827" y="45358"/>
                      <a:pt x="33696" y="45036"/>
                    </a:cubicBezTo>
                    <a:cubicBezTo>
                      <a:pt x="33625" y="44870"/>
                      <a:pt x="33553" y="44703"/>
                      <a:pt x="33482" y="44536"/>
                    </a:cubicBezTo>
                    <a:cubicBezTo>
                      <a:pt x="33410" y="44382"/>
                      <a:pt x="33339" y="44215"/>
                      <a:pt x="33268" y="44048"/>
                    </a:cubicBezTo>
                    <a:cubicBezTo>
                      <a:pt x="32982" y="43393"/>
                      <a:pt x="32696" y="42715"/>
                      <a:pt x="32398" y="42036"/>
                    </a:cubicBezTo>
                    <a:cubicBezTo>
                      <a:pt x="32089" y="41369"/>
                      <a:pt x="31779" y="40691"/>
                      <a:pt x="31458" y="40000"/>
                    </a:cubicBezTo>
                    <a:cubicBezTo>
                      <a:pt x="31303" y="39655"/>
                      <a:pt x="31136" y="39309"/>
                      <a:pt x="30982" y="38964"/>
                    </a:cubicBezTo>
                    <a:cubicBezTo>
                      <a:pt x="30815" y="38619"/>
                      <a:pt x="30648" y="38274"/>
                      <a:pt x="30482" y="37928"/>
                    </a:cubicBezTo>
                    <a:cubicBezTo>
                      <a:pt x="29136" y="35142"/>
                      <a:pt x="27684" y="32309"/>
                      <a:pt x="26088" y="29546"/>
                    </a:cubicBezTo>
                    <a:cubicBezTo>
                      <a:pt x="22885" y="23998"/>
                      <a:pt x="19111" y="18759"/>
                      <a:pt x="15384" y="14414"/>
                    </a:cubicBezTo>
                    <a:cubicBezTo>
                      <a:pt x="13515" y="12235"/>
                      <a:pt x="11682" y="10258"/>
                      <a:pt x="9979" y="8532"/>
                    </a:cubicBezTo>
                    <a:cubicBezTo>
                      <a:pt x="8264" y="6829"/>
                      <a:pt x="6705" y="5329"/>
                      <a:pt x="5359" y="4139"/>
                    </a:cubicBezTo>
                    <a:cubicBezTo>
                      <a:pt x="5026" y="3841"/>
                      <a:pt x="4716" y="3555"/>
                      <a:pt x="4419" y="3281"/>
                    </a:cubicBezTo>
                    <a:cubicBezTo>
                      <a:pt x="4109" y="3019"/>
                      <a:pt x="3823" y="2769"/>
                      <a:pt x="3550" y="2543"/>
                    </a:cubicBezTo>
                    <a:cubicBezTo>
                      <a:pt x="3014" y="2079"/>
                      <a:pt x="2561" y="1674"/>
                      <a:pt x="2180" y="1364"/>
                    </a:cubicBezTo>
                    <a:cubicBezTo>
                      <a:pt x="1406" y="733"/>
                      <a:pt x="990" y="388"/>
                      <a:pt x="990" y="388"/>
                    </a:cubicBezTo>
                    <a:cubicBezTo>
                      <a:pt x="657" y="117"/>
                      <a:pt x="397" y="0"/>
                      <a:pt x="249" y="0"/>
                    </a:cubicBezTo>
                    <a:close/>
                  </a:path>
                </a:pathLst>
              </a:custGeom>
              <a:solidFill>
                <a:srgbClr val="439D8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6" name="Google Shape;96;p13"/>
              <p:cNvSpPr/>
              <p:nvPr/>
            </p:nvSpPr>
            <p:spPr>
              <a:xfrm>
                <a:off x="3112839" y="6709262"/>
                <a:ext cx="58980" cy="663304"/>
              </a:xfrm>
              <a:custGeom>
                <a:avLst/>
                <a:gdLst/>
                <a:ahLst/>
                <a:cxnLst/>
                <a:rect l="l" t="t" r="r" b="b"/>
                <a:pathLst>
                  <a:path w="2384" h="26811" extrusionOk="0">
                    <a:moveTo>
                      <a:pt x="289" y="0"/>
                    </a:moveTo>
                    <a:cubicBezTo>
                      <a:pt x="158" y="0"/>
                      <a:pt x="25" y="72"/>
                      <a:pt x="1" y="212"/>
                    </a:cubicBezTo>
                    <a:cubicBezTo>
                      <a:pt x="1" y="212"/>
                      <a:pt x="1" y="724"/>
                      <a:pt x="13" y="1557"/>
                    </a:cubicBezTo>
                    <a:cubicBezTo>
                      <a:pt x="13" y="2390"/>
                      <a:pt x="24" y="3557"/>
                      <a:pt x="48" y="4891"/>
                    </a:cubicBezTo>
                    <a:cubicBezTo>
                      <a:pt x="84" y="7558"/>
                      <a:pt x="179" y="10868"/>
                      <a:pt x="322" y="13463"/>
                    </a:cubicBezTo>
                    <a:cubicBezTo>
                      <a:pt x="501" y="16047"/>
                      <a:pt x="798" y="19357"/>
                      <a:pt x="1156" y="22000"/>
                    </a:cubicBezTo>
                    <a:cubicBezTo>
                      <a:pt x="1239" y="22667"/>
                      <a:pt x="1310" y="23286"/>
                      <a:pt x="1394" y="23845"/>
                    </a:cubicBezTo>
                    <a:cubicBezTo>
                      <a:pt x="1477" y="24405"/>
                      <a:pt x="1560" y="24893"/>
                      <a:pt x="1620" y="25310"/>
                    </a:cubicBezTo>
                    <a:cubicBezTo>
                      <a:pt x="1751" y="26143"/>
                      <a:pt x="1822" y="26643"/>
                      <a:pt x="1822" y="26643"/>
                    </a:cubicBezTo>
                    <a:cubicBezTo>
                      <a:pt x="1848" y="26757"/>
                      <a:pt x="1960" y="26811"/>
                      <a:pt x="2076" y="26811"/>
                    </a:cubicBezTo>
                    <a:cubicBezTo>
                      <a:pt x="2226" y="26811"/>
                      <a:pt x="2383" y="26721"/>
                      <a:pt x="2370" y="26560"/>
                    </a:cubicBezTo>
                    <a:cubicBezTo>
                      <a:pt x="2370" y="26560"/>
                      <a:pt x="2322" y="26060"/>
                      <a:pt x="2251" y="25238"/>
                    </a:cubicBezTo>
                    <a:cubicBezTo>
                      <a:pt x="2203" y="24822"/>
                      <a:pt x="2156" y="24322"/>
                      <a:pt x="2108" y="23762"/>
                    </a:cubicBezTo>
                    <a:cubicBezTo>
                      <a:pt x="2048" y="23202"/>
                      <a:pt x="2013" y="22583"/>
                      <a:pt x="1953" y="21917"/>
                    </a:cubicBezTo>
                    <a:cubicBezTo>
                      <a:pt x="1727" y="19273"/>
                      <a:pt x="1560" y="15975"/>
                      <a:pt x="1394" y="13392"/>
                    </a:cubicBezTo>
                    <a:cubicBezTo>
                      <a:pt x="1072" y="8224"/>
                      <a:pt x="560" y="200"/>
                      <a:pt x="560" y="200"/>
                    </a:cubicBezTo>
                    <a:cubicBezTo>
                      <a:pt x="537" y="66"/>
                      <a:pt x="414" y="0"/>
                      <a:pt x="289" y="0"/>
                    </a:cubicBezTo>
                    <a:close/>
                  </a:path>
                </a:pathLst>
              </a:custGeom>
              <a:solidFill>
                <a:srgbClr val="439D8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7" name="Google Shape;97;p13"/>
              <p:cNvSpPr/>
              <p:nvPr/>
            </p:nvSpPr>
            <p:spPr>
              <a:xfrm>
                <a:off x="2447432" y="6696496"/>
                <a:ext cx="526393" cy="233669"/>
              </a:xfrm>
              <a:custGeom>
                <a:avLst/>
                <a:gdLst/>
                <a:ahLst/>
                <a:cxnLst/>
                <a:rect l="l" t="t" r="r" b="b"/>
                <a:pathLst>
                  <a:path w="21277" h="9445" extrusionOk="0">
                    <a:moveTo>
                      <a:pt x="1569" y="0"/>
                    </a:moveTo>
                    <a:cubicBezTo>
                      <a:pt x="1521" y="0"/>
                      <a:pt x="1475" y="1"/>
                      <a:pt x="1429" y="1"/>
                    </a:cubicBezTo>
                    <a:cubicBezTo>
                      <a:pt x="1239" y="1"/>
                      <a:pt x="1072" y="13"/>
                      <a:pt x="929" y="25"/>
                    </a:cubicBezTo>
                    <a:cubicBezTo>
                      <a:pt x="786" y="25"/>
                      <a:pt x="655" y="37"/>
                      <a:pt x="560" y="49"/>
                    </a:cubicBezTo>
                    <a:cubicBezTo>
                      <a:pt x="358" y="61"/>
                      <a:pt x="239" y="73"/>
                      <a:pt x="239" y="73"/>
                    </a:cubicBezTo>
                    <a:cubicBezTo>
                      <a:pt x="0" y="132"/>
                      <a:pt x="48" y="585"/>
                      <a:pt x="286" y="632"/>
                    </a:cubicBezTo>
                    <a:cubicBezTo>
                      <a:pt x="286" y="632"/>
                      <a:pt x="393" y="620"/>
                      <a:pt x="584" y="620"/>
                    </a:cubicBezTo>
                    <a:cubicBezTo>
                      <a:pt x="616" y="616"/>
                      <a:pt x="650" y="615"/>
                      <a:pt x="687" y="615"/>
                    </a:cubicBezTo>
                    <a:cubicBezTo>
                      <a:pt x="761" y="615"/>
                      <a:pt x="846" y="620"/>
                      <a:pt x="941" y="620"/>
                    </a:cubicBezTo>
                    <a:cubicBezTo>
                      <a:pt x="1084" y="620"/>
                      <a:pt x="1239" y="620"/>
                      <a:pt x="1417" y="632"/>
                    </a:cubicBezTo>
                    <a:cubicBezTo>
                      <a:pt x="2120" y="668"/>
                      <a:pt x="3096" y="811"/>
                      <a:pt x="4191" y="1085"/>
                    </a:cubicBezTo>
                    <a:cubicBezTo>
                      <a:pt x="5287" y="1347"/>
                      <a:pt x="6489" y="1751"/>
                      <a:pt x="7668" y="2216"/>
                    </a:cubicBezTo>
                    <a:cubicBezTo>
                      <a:pt x="8847" y="2680"/>
                      <a:pt x="9990" y="3216"/>
                      <a:pt x="10990" y="3692"/>
                    </a:cubicBezTo>
                    <a:cubicBezTo>
                      <a:pt x="12978" y="4657"/>
                      <a:pt x="15479" y="6014"/>
                      <a:pt x="17419" y="7228"/>
                    </a:cubicBezTo>
                    <a:cubicBezTo>
                      <a:pt x="19372" y="8419"/>
                      <a:pt x="20789" y="9419"/>
                      <a:pt x="20789" y="9419"/>
                    </a:cubicBezTo>
                    <a:cubicBezTo>
                      <a:pt x="20814" y="9436"/>
                      <a:pt x="20841" y="9444"/>
                      <a:pt x="20870" y="9444"/>
                    </a:cubicBezTo>
                    <a:cubicBezTo>
                      <a:pt x="21056" y="9444"/>
                      <a:pt x="21277" y="9113"/>
                      <a:pt x="21122" y="8979"/>
                    </a:cubicBezTo>
                    <a:cubicBezTo>
                      <a:pt x="21122" y="8979"/>
                      <a:pt x="19765" y="7859"/>
                      <a:pt x="17860" y="6550"/>
                    </a:cubicBezTo>
                    <a:cubicBezTo>
                      <a:pt x="16907" y="5883"/>
                      <a:pt x="15824" y="5169"/>
                      <a:pt x="14717" y="4514"/>
                    </a:cubicBezTo>
                    <a:cubicBezTo>
                      <a:pt x="13597" y="3847"/>
                      <a:pt x="12466" y="3228"/>
                      <a:pt x="11454" y="2728"/>
                    </a:cubicBezTo>
                    <a:cubicBezTo>
                      <a:pt x="10430" y="2240"/>
                      <a:pt x="9240" y="1728"/>
                      <a:pt x="8013" y="1299"/>
                    </a:cubicBezTo>
                    <a:cubicBezTo>
                      <a:pt x="6787" y="859"/>
                      <a:pt x="5513" y="513"/>
                      <a:pt x="4358" y="287"/>
                    </a:cubicBezTo>
                    <a:cubicBezTo>
                      <a:pt x="3275" y="86"/>
                      <a:pt x="2296" y="0"/>
                      <a:pt x="1569" y="0"/>
                    </a:cubicBezTo>
                    <a:close/>
                  </a:path>
                </a:pathLst>
              </a:custGeom>
              <a:solidFill>
                <a:srgbClr val="439D8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8" name="Google Shape;98;p13"/>
              <p:cNvSpPr/>
              <p:nvPr/>
            </p:nvSpPr>
            <p:spPr>
              <a:xfrm>
                <a:off x="2600004" y="6126931"/>
                <a:ext cx="57644" cy="287652"/>
              </a:xfrm>
              <a:custGeom>
                <a:avLst/>
                <a:gdLst/>
                <a:ahLst/>
                <a:cxnLst/>
                <a:rect l="l" t="t" r="r" b="b"/>
                <a:pathLst>
                  <a:path w="2330" h="11627" extrusionOk="0">
                    <a:moveTo>
                      <a:pt x="372" y="0"/>
                    </a:moveTo>
                    <a:cubicBezTo>
                      <a:pt x="220" y="0"/>
                      <a:pt x="24" y="52"/>
                      <a:pt x="1" y="128"/>
                    </a:cubicBezTo>
                    <a:cubicBezTo>
                      <a:pt x="1" y="128"/>
                      <a:pt x="13" y="354"/>
                      <a:pt x="37" y="711"/>
                    </a:cubicBezTo>
                    <a:cubicBezTo>
                      <a:pt x="48" y="1080"/>
                      <a:pt x="72" y="1580"/>
                      <a:pt x="96" y="2164"/>
                    </a:cubicBezTo>
                    <a:cubicBezTo>
                      <a:pt x="144" y="3318"/>
                      <a:pt x="179" y="4771"/>
                      <a:pt x="310" y="5914"/>
                    </a:cubicBezTo>
                    <a:cubicBezTo>
                      <a:pt x="429" y="7045"/>
                      <a:pt x="703" y="8510"/>
                      <a:pt x="1060" y="9641"/>
                    </a:cubicBezTo>
                    <a:cubicBezTo>
                      <a:pt x="1156" y="9926"/>
                      <a:pt x="1227" y="10188"/>
                      <a:pt x="1322" y="10426"/>
                    </a:cubicBezTo>
                    <a:cubicBezTo>
                      <a:pt x="1406" y="10665"/>
                      <a:pt x="1477" y="10879"/>
                      <a:pt x="1549" y="11046"/>
                    </a:cubicBezTo>
                    <a:cubicBezTo>
                      <a:pt x="1703" y="11391"/>
                      <a:pt x="1787" y="11593"/>
                      <a:pt x="1787" y="11593"/>
                    </a:cubicBezTo>
                    <a:cubicBezTo>
                      <a:pt x="1800" y="11616"/>
                      <a:pt x="1832" y="11626"/>
                      <a:pt x="1876" y="11626"/>
                    </a:cubicBezTo>
                    <a:cubicBezTo>
                      <a:pt x="2033" y="11626"/>
                      <a:pt x="2329" y="11496"/>
                      <a:pt x="2311" y="11403"/>
                    </a:cubicBezTo>
                    <a:cubicBezTo>
                      <a:pt x="2311" y="11403"/>
                      <a:pt x="2251" y="11188"/>
                      <a:pt x="2156" y="10843"/>
                    </a:cubicBezTo>
                    <a:cubicBezTo>
                      <a:pt x="2108" y="10677"/>
                      <a:pt x="2061" y="10462"/>
                      <a:pt x="2001" y="10224"/>
                    </a:cubicBezTo>
                    <a:cubicBezTo>
                      <a:pt x="1942" y="9998"/>
                      <a:pt x="1906" y="9724"/>
                      <a:pt x="1846" y="9450"/>
                    </a:cubicBezTo>
                    <a:cubicBezTo>
                      <a:pt x="1632" y="8331"/>
                      <a:pt x="1489" y="6914"/>
                      <a:pt x="1370" y="5795"/>
                    </a:cubicBezTo>
                    <a:cubicBezTo>
                      <a:pt x="1251" y="4688"/>
                      <a:pt x="1072" y="3247"/>
                      <a:pt x="906" y="2092"/>
                    </a:cubicBezTo>
                    <a:cubicBezTo>
                      <a:pt x="822" y="1509"/>
                      <a:pt x="727" y="997"/>
                      <a:pt x="668" y="640"/>
                    </a:cubicBezTo>
                    <a:cubicBezTo>
                      <a:pt x="596" y="282"/>
                      <a:pt x="549" y="56"/>
                      <a:pt x="549" y="56"/>
                    </a:cubicBezTo>
                    <a:cubicBezTo>
                      <a:pt x="531" y="17"/>
                      <a:pt x="459" y="0"/>
                      <a:pt x="372" y="0"/>
                    </a:cubicBezTo>
                    <a:close/>
                  </a:path>
                </a:pathLst>
              </a:custGeom>
              <a:solidFill>
                <a:srgbClr val="439D8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99" name="Google Shape;99;p13"/>
          <p:cNvSpPr/>
          <p:nvPr/>
        </p:nvSpPr>
        <p:spPr>
          <a:xfrm>
            <a:off x="82" y="3058584"/>
            <a:ext cx="9143830" cy="2103365"/>
          </a:xfrm>
          <a:custGeom>
            <a:avLst/>
            <a:gdLst/>
            <a:ahLst/>
            <a:cxnLst/>
            <a:rect l="l" t="t" r="r" b="b"/>
            <a:pathLst>
              <a:path w="252592" h="58104" extrusionOk="0">
                <a:moveTo>
                  <a:pt x="23957" y="0"/>
                </a:moveTo>
                <a:cubicBezTo>
                  <a:pt x="15373" y="0"/>
                  <a:pt x="7336" y="1024"/>
                  <a:pt x="0" y="3430"/>
                </a:cubicBezTo>
                <a:lnTo>
                  <a:pt x="0" y="17206"/>
                </a:lnTo>
                <a:lnTo>
                  <a:pt x="0" y="40352"/>
                </a:lnTo>
                <a:lnTo>
                  <a:pt x="0" y="58104"/>
                </a:lnTo>
                <a:lnTo>
                  <a:pt x="148650" y="58104"/>
                </a:lnTo>
                <a:cubicBezTo>
                  <a:pt x="147757" y="57997"/>
                  <a:pt x="146769" y="57818"/>
                  <a:pt x="145721" y="57568"/>
                </a:cubicBezTo>
                <a:lnTo>
                  <a:pt x="145721" y="57568"/>
                </a:lnTo>
                <a:lnTo>
                  <a:pt x="148650" y="58104"/>
                </a:lnTo>
                <a:lnTo>
                  <a:pt x="252592" y="58104"/>
                </a:lnTo>
                <a:lnTo>
                  <a:pt x="252592" y="16777"/>
                </a:lnTo>
                <a:cubicBezTo>
                  <a:pt x="236294" y="29080"/>
                  <a:pt x="217132" y="33582"/>
                  <a:pt x="196520" y="33582"/>
                </a:cubicBezTo>
                <a:cubicBezTo>
                  <a:pt x="140227" y="33582"/>
                  <a:pt x="73113" y="0"/>
                  <a:pt x="23957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0;p13"/>
          <p:cNvSpPr txBox="1">
            <a:spLocks noGrp="1"/>
          </p:cNvSpPr>
          <p:nvPr>
            <p:ph type="title"/>
          </p:nvPr>
        </p:nvSpPr>
        <p:spPr>
          <a:xfrm>
            <a:off x="2007025" y="1582990"/>
            <a:ext cx="2119500" cy="50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>
                <a:solidFill>
                  <a:srgbClr val="053B5C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9pPr>
          </a:lstStyle>
          <a:p>
            <a:endParaRPr/>
          </a:p>
        </p:txBody>
      </p:sp>
      <p:sp>
        <p:nvSpPr>
          <p:cNvPr id="101" name="Google Shape;101;p13"/>
          <p:cNvSpPr txBox="1">
            <a:spLocks noGrp="1"/>
          </p:cNvSpPr>
          <p:nvPr>
            <p:ph type="title" idx="2" hasCustomPrompt="1"/>
          </p:nvPr>
        </p:nvSpPr>
        <p:spPr>
          <a:xfrm>
            <a:off x="2575250" y="273196"/>
            <a:ext cx="983100" cy="1312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102" name="Google Shape;102;p13"/>
          <p:cNvSpPr txBox="1">
            <a:spLocks noGrp="1"/>
          </p:cNvSpPr>
          <p:nvPr>
            <p:ph type="subTitle" idx="1"/>
          </p:nvPr>
        </p:nvSpPr>
        <p:spPr>
          <a:xfrm>
            <a:off x="2007013" y="1879246"/>
            <a:ext cx="2119500" cy="6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53B5C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53B5C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53B5C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53B5C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53B5C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53B5C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53B5C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53B5C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53B5C"/>
                </a:solidFill>
              </a:defRPr>
            </a:lvl9pPr>
          </a:lstStyle>
          <a:p>
            <a:endParaRPr/>
          </a:p>
        </p:txBody>
      </p:sp>
      <p:sp>
        <p:nvSpPr>
          <p:cNvPr id="103" name="Google Shape;103;p13"/>
          <p:cNvSpPr txBox="1">
            <a:spLocks noGrp="1"/>
          </p:cNvSpPr>
          <p:nvPr>
            <p:ph type="title" idx="3"/>
          </p:nvPr>
        </p:nvSpPr>
        <p:spPr>
          <a:xfrm>
            <a:off x="5017500" y="1582990"/>
            <a:ext cx="2119500" cy="50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>
                <a:solidFill>
                  <a:srgbClr val="053B5C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9pPr>
          </a:lstStyle>
          <a:p>
            <a:endParaRPr/>
          </a:p>
        </p:txBody>
      </p:sp>
      <p:sp>
        <p:nvSpPr>
          <p:cNvPr id="104" name="Google Shape;104;p13"/>
          <p:cNvSpPr txBox="1">
            <a:spLocks noGrp="1"/>
          </p:cNvSpPr>
          <p:nvPr>
            <p:ph type="title" idx="4" hasCustomPrompt="1"/>
          </p:nvPr>
        </p:nvSpPr>
        <p:spPr>
          <a:xfrm>
            <a:off x="5585700" y="273196"/>
            <a:ext cx="983100" cy="1312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105" name="Google Shape;105;p13"/>
          <p:cNvSpPr txBox="1">
            <a:spLocks noGrp="1"/>
          </p:cNvSpPr>
          <p:nvPr>
            <p:ph type="subTitle" idx="5"/>
          </p:nvPr>
        </p:nvSpPr>
        <p:spPr>
          <a:xfrm>
            <a:off x="5017488" y="1879246"/>
            <a:ext cx="2119500" cy="6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53B5C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53B5C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53B5C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53B5C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53B5C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53B5C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53B5C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53B5C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53B5C"/>
                </a:solidFill>
              </a:defRPr>
            </a:lvl9pPr>
          </a:lstStyle>
          <a:p>
            <a:endParaRPr/>
          </a:p>
        </p:txBody>
      </p:sp>
      <p:sp>
        <p:nvSpPr>
          <p:cNvPr id="106" name="Google Shape;106;p13"/>
          <p:cNvSpPr txBox="1">
            <a:spLocks noGrp="1"/>
          </p:cNvSpPr>
          <p:nvPr>
            <p:ph type="title" idx="6"/>
          </p:nvPr>
        </p:nvSpPr>
        <p:spPr>
          <a:xfrm>
            <a:off x="2007025" y="3658694"/>
            <a:ext cx="2119500" cy="50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>
                <a:solidFill>
                  <a:srgbClr val="053B5C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9pPr>
          </a:lstStyle>
          <a:p>
            <a:endParaRPr/>
          </a:p>
        </p:txBody>
      </p:sp>
      <p:sp>
        <p:nvSpPr>
          <p:cNvPr id="107" name="Google Shape;107;p13"/>
          <p:cNvSpPr txBox="1">
            <a:spLocks noGrp="1"/>
          </p:cNvSpPr>
          <p:nvPr>
            <p:ph type="title" idx="7" hasCustomPrompt="1"/>
          </p:nvPr>
        </p:nvSpPr>
        <p:spPr>
          <a:xfrm>
            <a:off x="2575250" y="2348900"/>
            <a:ext cx="983100" cy="1312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108" name="Google Shape;108;p13"/>
          <p:cNvSpPr txBox="1">
            <a:spLocks noGrp="1"/>
          </p:cNvSpPr>
          <p:nvPr>
            <p:ph type="subTitle" idx="8"/>
          </p:nvPr>
        </p:nvSpPr>
        <p:spPr>
          <a:xfrm>
            <a:off x="2007013" y="3954950"/>
            <a:ext cx="2119500" cy="6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53B5C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53B5C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53B5C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53B5C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53B5C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53B5C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53B5C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53B5C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53B5C"/>
                </a:solidFill>
              </a:defRPr>
            </a:lvl9pPr>
          </a:lstStyle>
          <a:p>
            <a:endParaRPr/>
          </a:p>
        </p:txBody>
      </p:sp>
      <p:sp>
        <p:nvSpPr>
          <p:cNvPr id="109" name="Google Shape;109;p13"/>
          <p:cNvSpPr txBox="1">
            <a:spLocks noGrp="1"/>
          </p:cNvSpPr>
          <p:nvPr>
            <p:ph type="title" idx="9"/>
          </p:nvPr>
        </p:nvSpPr>
        <p:spPr>
          <a:xfrm>
            <a:off x="5017500" y="3658694"/>
            <a:ext cx="2119500" cy="50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>
                <a:solidFill>
                  <a:srgbClr val="053B5C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9pPr>
          </a:lstStyle>
          <a:p>
            <a:endParaRPr/>
          </a:p>
        </p:txBody>
      </p:sp>
      <p:sp>
        <p:nvSpPr>
          <p:cNvPr id="110" name="Google Shape;110;p13"/>
          <p:cNvSpPr txBox="1">
            <a:spLocks noGrp="1"/>
          </p:cNvSpPr>
          <p:nvPr>
            <p:ph type="title" idx="13" hasCustomPrompt="1"/>
          </p:nvPr>
        </p:nvSpPr>
        <p:spPr>
          <a:xfrm>
            <a:off x="5585700" y="2348900"/>
            <a:ext cx="983100" cy="1312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111" name="Google Shape;111;p13"/>
          <p:cNvSpPr txBox="1">
            <a:spLocks noGrp="1"/>
          </p:cNvSpPr>
          <p:nvPr>
            <p:ph type="subTitle" idx="14"/>
          </p:nvPr>
        </p:nvSpPr>
        <p:spPr>
          <a:xfrm>
            <a:off x="5017488" y="3954950"/>
            <a:ext cx="2119500" cy="6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53B5C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53B5C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53B5C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53B5C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53B5C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53B5C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53B5C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53B5C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53B5C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Title">
  <p:cSld name="CUSTOM_1"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14"/>
          <p:cNvSpPr txBox="1">
            <a:spLocks noGrp="1"/>
          </p:cNvSpPr>
          <p:nvPr>
            <p:ph type="title"/>
          </p:nvPr>
        </p:nvSpPr>
        <p:spPr>
          <a:xfrm>
            <a:off x="717525" y="1535950"/>
            <a:ext cx="3163200" cy="2071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1pPr>
            <a:lvl2pPr lvl="1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ree Columns">
  <p:cSld name="CUSTOM_3"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6" name="Google Shape;176;p18"/>
          <p:cNvGrpSpPr/>
          <p:nvPr/>
        </p:nvGrpSpPr>
        <p:grpSpPr>
          <a:xfrm rot="199848" flipH="1">
            <a:off x="1146238" y="3853117"/>
            <a:ext cx="581719" cy="921601"/>
            <a:chOff x="-1904298" y="1056455"/>
            <a:chExt cx="581725" cy="921611"/>
          </a:xfrm>
        </p:grpSpPr>
        <p:sp>
          <p:nvSpPr>
            <p:cNvPr id="177" name="Google Shape;177;p18"/>
            <p:cNvSpPr/>
            <p:nvPr/>
          </p:nvSpPr>
          <p:spPr>
            <a:xfrm>
              <a:off x="-1904298" y="1056455"/>
              <a:ext cx="581725" cy="887132"/>
            </a:xfrm>
            <a:custGeom>
              <a:avLst/>
              <a:gdLst/>
              <a:ahLst/>
              <a:cxnLst/>
              <a:rect l="l" t="t" r="r" b="b"/>
              <a:pathLst>
                <a:path w="38196" h="58249" extrusionOk="0">
                  <a:moveTo>
                    <a:pt x="34903" y="0"/>
                  </a:moveTo>
                  <a:cubicBezTo>
                    <a:pt x="34867" y="0"/>
                    <a:pt x="34830" y="5"/>
                    <a:pt x="34790" y="15"/>
                  </a:cubicBezTo>
                  <a:cubicBezTo>
                    <a:pt x="28206" y="1801"/>
                    <a:pt x="22396" y="5385"/>
                    <a:pt x="17002" y="9468"/>
                  </a:cubicBezTo>
                  <a:cubicBezTo>
                    <a:pt x="11918" y="13326"/>
                    <a:pt x="6870" y="17434"/>
                    <a:pt x="3929" y="23232"/>
                  </a:cubicBezTo>
                  <a:cubicBezTo>
                    <a:pt x="1143" y="28733"/>
                    <a:pt x="179" y="34983"/>
                    <a:pt x="83" y="41103"/>
                  </a:cubicBezTo>
                  <a:cubicBezTo>
                    <a:pt x="0" y="46771"/>
                    <a:pt x="310" y="52998"/>
                    <a:pt x="4120" y="57534"/>
                  </a:cubicBezTo>
                  <a:cubicBezTo>
                    <a:pt x="4191" y="57635"/>
                    <a:pt x="4287" y="57668"/>
                    <a:pt x="4373" y="57668"/>
                  </a:cubicBezTo>
                  <a:cubicBezTo>
                    <a:pt x="4388" y="57668"/>
                    <a:pt x="4403" y="57667"/>
                    <a:pt x="4417" y="57665"/>
                  </a:cubicBezTo>
                  <a:lnTo>
                    <a:pt x="4417" y="57665"/>
                  </a:lnTo>
                  <a:cubicBezTo>
                    <a:pt x="4322" y="57903"/>
                    <a:pt x="4429" y="58248"/>
                    <a:pt x="4774" y="58248"/>
                  </a:cubicBezTo>
                  <a:cubicBezTo>
                    <a:pt x="16324" y="58213"/>
                    <a:pt x="26372" y="48259"/>
                    <a:pt x="31444" y="38674"/>
                  </a:cubicBezTo>
                  <a:cubicBezTo>
                    <a:pt x="37648" y="26983"/>
                    <a:pt x="38195" y="13278"/>
                    <a:pt x="35874" y="467"/>
                  </a:cubicBezTo>
                  <a:cubicBezTo>
                    <a:pt x="35836" y="265"/>
                    <a:pt x="35686" y="176"/>
                    <a:pt x="35526" y="176"/>
                  </a:cubicBezTo>
                  <a:cubicBezTo>
                    <a:pt x="35432" y="176"/>
                    <a:pt x="35334" y="207"/>
                    <a:pt x="35254" y="265"/>
                  </a:cubicBezTo>
                  <a:cubicBezTo>
                    <a:pt x="35205" y="116"/>
                    <a:pt x="35081" y="0"/>
                    <a:pt x="34903" y="0"/>
                  </a:cubicBezTo>
                  <a:close/>
                </a:path>
              </a:pathLst>
            </a:custGeom>
            <a:solidFill>
              <a:srgbClr val="5AD19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178;p18"/>
            <p:cNvSpPr/>
            <p:nvPr/>
          </p:nvSpPr>
          <p:spPr>
            <a:xfrm>
              <a:off x="-1862965" y="1216748"/>
              <a:ext cx="442995" cy="761317"/>
            </a:xfrm>
            <a:custGeom>
              <a:avLst/>
              <a:gdLst/>
              <a:ahLst/>
              <a:cxnLst/>
              <a:rect l="l" t="t" r="r" b="b"/>
              <a:pathLst>
                <a:path w="29087" h="49988" extrusionOk="0">
                  <a:moveTo>
                    <a:pt x="21381" y="0"/>
                  </a:moveTo>
                  <a:cubicBezTo>
                    <a:pt x="21179" y="0"/>
                    <a:pt x="20962" y="128"/>
                    <a:pt x="20932" y="384"/>
                  </a:cubicBezTo>
                  <a:cubicBezTo>
                    <a:pt x="20491" y="4468"/>
                    <a:pt x="20277" y="13386"/>
                    <a:pt x="20325" y="13540"/>
                  </a:cubicBezTo>
                  <a:cubicBezTo>
                    <a:pt x="17836" y="17624"/>
                    <a:pt x="15348" y="21696"/>
                    <a:pt x="12871" y="25780"/>
                  </a:cubicBezTo>
                  <a:cubicBezTo>
                    <a:pt x="12657" y="26137"/>
                    <a:pt x="12443" y="26494"/>
                    <a:pt x="12228" y="26852"/>
                  </a:cubicBezTo>
                  <a:cubicBezTo>
                    <a:pt x="10454" y="22565"/>
                    <a:pt x="9609" y="18065"/>
                    <a:pt x="9728" y="13433"/>
                  </a:cubicBezTo>
                  <a:cubicBezTo>
                    <a:pt x="9740" y="13171"/>
                    <a:pt x="9544" y="13040"/>
                    <a:pt x="9343" y="13040"/>
                  </a:cubicBezTo>
                  <a:cubicBezTo>
                    <a:pt x="9142" y="13040"/>
                    <a:pt x="8936" y="13171"/>
                    <a:pt x="8930" y="13433"/>
                  </a:cubicBezTo>
                  <a:cubicBezTo>
                    <a:pt x="8799" y="18196"/>
                    <a:pt x="9669" y="22839"/>
                    <a:pt x="11526" y="27245"/>
                  </a:cubicBezTo>
                  <a:cubicBezTo>
                    <a:pt x="11585" y="27387"/>
                    <a:pt x="11716" y="27471"/>
                    <a:pt x="11847" y="27495"/>
                  </a:cubicBezTo>
                  <a:cubicBezTo>
                    <a:pt x="8859" y="32483"/>
                    <a:pt x="6001" y="37567"/>
                    <a:pt x="3692" y="42889"/>
                  </a:cubicBezTo>
                  <a:cubicBezTo>
                    <a:pt x="1668" y="38996"/>
                    <a:pt x="834" y="34745"/>
                    <a:pt x="1227" y="30364"/>
                  </a:cubicBezTo>
                  <a:cubicBezTo>
                    <a:pt x="1251" y="30108"/>
                    <a:pt x="1063" y="29980"/>
                    <a:pt x="864" y="29980"/>
                  </a:cubicBezTo>
                  <a:cubicBezTo>
                    <a:pt x="664" y="29980"/>
                    <a:pt x="453" y="30108"/>
                    <a:pt x="429" y="30364"/>
                  </a:cubicBezTo>
                  <a:cubicBezTo>
                    <a:pt x="1" y="35019"/>
                    <a:pt x="953" y="39556"/>
                    <a:pt x="3180" y="43675"/>
                  </a:cubicBezTo>
                  <a:cubicBezTo>
                    <a:pt x="3215" y="43723"/>
                    <a:pt x="3251" y="43770"/>
                    <a:pt x="3299" y="43806"/>
                  </a:cubicBezTo>
                  <a:cubicBezTo>
                    <a:pt x="2513" y="45663"/>
                    <a:pt x="1799" y="47557"/>
                    <a:pt x="1167" y="49497"/>
                  </a:cubicBezTo>
                  <a:cubicBezTo>
                    <a:pt x="1074" y="49793"/>
                    <a:pt x="1320" y="49988"/>
                    <a:pt x="1563" y="49988"/>
                  </a:cubicBezTo>
                  <a:cubicBezTo>
                    <a:pt x="1722" y="49988"/>
                    <a:pt x="1880" y="49904"/>
                    <a:pt x="1941" y="49712"/>
                  </a:cubicBezTo>
                  <a:cubicBezTo>
                    <a:pt x="3323" y="45449"/>
                    <a:pt x="5132" y="41389"/>
                    <a:pt x="7168" y="37436"/>
                  </a:cubicBezTo>
                  <a:cubicBezTo>
                    <a:pt x="7216" y="37532"/>
                    <a:pt x="7287" y="37603"/>
                    <a:pt x="7430" y="37627"/>
                  </a:cubicBezTo>
                  <a:cubicBezTo>
                    <a:pt x="8398" y="37795"/>
                    <a:pt x="9366" y="37879"/>
                    <a:pt x="10324" y="37879"/>
                  </a:cubicBezTo>
                  <a:cubicBezTo>
                    <a:pt x="13834" y="37879"/>
                    <a:pt x="17225" y="36758"/>
                    <a:pt x="20087" y="34579"/>
                  </a:cubicBezTo>
                  <a:cubicBezTo>
                    <a:pt x="20431" y="34323"/>
                    <a:pt x="20214" y="33799"/>
                    <a:pt x="19894" y="33799"/>
                  </a:cubicBezTo>
                  <a:cubicBezTo>
                    <a:pt x="19826" y="33799"/>
                    <a:pt x="19754" y="33822"/>
                    <a:pt x="19682" y="33876"/>
                  </a:cubicBezTo>
                  <a:cubicBezTo>
                    <a:pt x="16937" y="35970"/>
                    <a:pt x="13691" y="37085"/>
                    <a:pt x="10318" y="37085"/>
                  </a:cubicBezTo>
                  <a:cubicBezTo>
                    <a:pt x="9433" y="37085"/>
                    <a:pt x="8540" y="37009"/>
                    <a:pt x="7644" y="36853"/>
                  </a:cubicBezTo>
                  <a:cubicBezTo>
                    <a:pt x="7615" y="36847"/>
                    <a:pt x="7585" y="36844"/>
                    <a:pt x="7557" y="36844"/>
                  </a:cubicBezTo>
                  <a:cubicBezTo>
                    <a:pt x="7528" y="36844"/>
                    <a:pt x="7502" y="36847"/>
                    <a:pt x="7478" y="36853"/>
                  </a:cubicBezTo>
                  <a:cubicBezTo>
                    <a:pt x="9478" y="33019"/>
                    <a:pt x="11693" y="29281"/>
                    <a:pt x="13943" y="25578"/>
                  </a:cubicBezTo>
                  <a:cubicBezTo>
                    <a:pt x="14872" y="24042"/>
                    <a:pt x="15812" y="22518"/>
                    <a:pt x="16741" y="20982"/>
                  </a:cubicBezTo>
                  <a:cubicBezTo>
                    <a:pt x="16788" y="21006"/>
                    <a:pt x="16848" y="21018"/>
                    <a:pt x="16919" y="21018"/>
                  </a:cubicBezTo>
                  <a:cubicBezTo>
                    <a:pt x="20956" y="20768"/>
                    <a:pt x="24861" y="19946"/>
                    <a:pt x="28659" y="18553"/>
                  </a:cubicBezTo>
                  <a:cubicBezTo>
                    <a:pt x="29087" y="18393"/>
                    <a:pt x="28967" y="17753"/>
                    <a:pt x="28585" y="17753"/>
                  </a:cubicBezTo>
                  <a:cubicBezTo>
                    <a:pt x="28542" y="17753"/>
                    <a:pt x="28495" y="17761"/>
                    <a:pt x="28445" y="17779"/>
                  </a:cubicBezTo>
                  <a:cubicBezTo>
                    <a:pt x="24813" y="19113"/>
                    <a:pt x="21087" y="19910"/>
                    <a:pt x="17229" y="20184"/>
                  </a:cubicBezTo>
                  <a:cubicBezTo>
                    <a:pt x="21075" y="13874"/>
                    <a:pt x="24944" y="7564"/>
                    <a:pt x="28790" y="1265"/>
                  </a:cubicBezTo>
                  <a:cubicBezTo>
                    <a:pt x="28979" y="953"/>
                    <a:pt x="28702" y="663"/>
                    <a:pt x="28427" y="663"/>
                  </a:cubicBezTo>
                  <a:cubicBezTo>
                    <a:pt x="28303" y="663"/>
                    <a:pt x="28180" y="721"/>
                    <a:pt x="28099" y="860"/>
                  </a:cubicBezTo>
                  <a:cubicBezTo>
                    <a:pt x="25790" y="4635"/>
                    <a:pt x="23468" y="8409"/>
                    <a:pt x="21158" y="12183"/>
                  </a:cubicBezTo>
                  <a:cubicBezTo>
                    <a:pt x="21134" y="8242"/>
                    <a:pt x="21313" y="4313"/>
                    <a:pt x="21741" y="384"/>
                  </a:cubicBezTo>
                  <a:cubicBezTo>
                    <a:pt x="21771" y="128"/>
                    <a:pt x="21584" y="0"/>
                    <a:pt x="21381" y="0"/>
                  </a:cubicBezTo>
                  <a:close/>
                </a:path>
              </a:pathLst>
            </a:custGeom>
            <a:solidFill>
              <a:srgbClr val="449E8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79" name="Google Shape;179;p18"/>
          <p:cNvGrpSpPr/>
          <p:nvPr/>
        </p:nvGrpSpPr>
        <p:grpSpPr>
          <a:xfrm flipH="1">
            <a:off x="1561015" y="3934149"/>
            <a:ext cx="878448" cy="863379"/>
            <a:chOff x="-5358445" y="839844"/>
            <a:chExt cx="1391711" cy="1367837"/>
          </a:xfrm>
        </p:grpSpPr>
        <p:sp>
          <p:nvSpPr>
            <p:cNvPr id="180" name="Google Shape;180;p18"/>
            <p:cNvSpPr/>
            <p:nvPr/>
          </p:nvSpPr>
          <p:spPr>
            <a:xfrm>
              <a:off x="-5358445" y="839844"/>
              <a:ext cx="1391711" cy="1367419"/>
            </a:xfrm>
            <a:custGeom>
              <a:avLst/>
              <a:gdLst/>
              <a:ahLst/>
              <a:cxnLst/>
              <a:rect l="l" t="t" r="r" b="b"/>
              <a:pathLst>
                <a:path w="49900" h="49029" extrusionOk="0">
                  <a:moveTo>
                    <a:pt x="1057" y="0"/>
                  </a:moveTo>
                  <a:cubicBezTo>
                    <a:pt x="781" y="0"/>
                    <a:pt x="673" y="296"/>
                    <a:pt x="750" y="529"/>
                  </a:cubicBezTo>
                  <a:cubicBezTo>
                    <a:pt x="560" y="529"/>
                    <a:pt x="369" y="648"/>
                    <a:pt x="357" y="886"/>
                  </a:cubicBezTo>
                  <a:cubicBezTo>
                    <a:pt x="0" y="7708"/>
                    <a:pt x="1596" y="14340"/>
                    <a:pt x="3798" y="20746"/>
                  </a:cubicBezTo>
                  <a:cubicBezTo>
                    <a:pt x="5870" y="26770"/>
                    <a:pt x="8204" y="32854"/>
                    <a:pt x="12788" y="37450"/>
                  </a:cubicBezTo>
                  <a:cubicBezTo>
                    <a:pt x="17157" y="41820"/>
                    <a:pt x="22789" y="44689"/>
                    <a:pt x="28575" y="46678"/>
                  </a:cubicBezTo>
                  <a:cubicBezTo>
                    <a:pt x="32108" y="47894"/>
                    <a:pt x="35925" y="49028"/>
                    <a:pt x="39693" y="49028"/>
                  </a:cubicBezTo>
                  <a:cubicBezTo>
                    <a:pt x="41639" y="49028"/>
                    <a:pt x="43573" y="48726"/>
                    <a:pt x="45446" y="47975"/>
                  </a:cubicBezTo>
                  <a:cubicBezTo>
                    <a:pt x="45589" y="47916"/>
                    <a:pt x="45649" y="47821"/>
                    <a:pt x="45661" y="47725"/>
                  </a:cubicBezTo>
                  <a:cubicBezTo>
                    <a:pt x="45745" y="47795"/>
                    <a:pt x="45857" y="47836"/>
                    <a:pt x="45967" y="47836"/>
                  </a:cubicBezTo>
                  <a:cubicBezTo>
                    <a:pt x="46118" y="47836"/>
                    <a:pt x="46265" y="47757"/>
                    <a:pt x="46327" y="47571"/>
                  </a:cubicBezTo>
                  <a:cubicBezTo>
                    <a:pt x="49899" y="36581"/>
                    <a:pt x="43565" y="23937"/>
                    <a:pt x="36052" y="16126"/>
                  </a:cubicBezTo>
                  <a:cubicBezTo>
                    <a:pt x="26873" y="6589"/>
                    <a:pt x="14014" y="1791"/>
                    <a:pt x="1119" y="5"/>
                  </a:cubicBezTo>
                  <a:cubicBezTo>
                    <a:pt x="1098" y="2"/>
                    <a:pt x="1077" y="0"/>
                    <a:pt x="1057" y="0"/>
                  </a:cubicBezTo>
                  <a:close/>
                </a:path>
              </a:pathLst>
            </a:custGeom>
            <a:solidFill>
              <a:srgbClr val="75D9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181;p18"/>
            <p:cNvSpPr/>
            <p:nvPr/>
          </p:nvSpPr>
          <p:spPr>
            <a:xfrm>
              <a:off x="-5168235" y="1050330"/>
              <a:ext cx="1163208" cy="1157351"/>
            </a:xfrm>
            <a:custGeom>
              <a:avLst/>
              <a:gdLst/>
              <a:ahLst/>
              <a:cxnLst/>
              <a:rect l="l" t="t" r="r" b="b"/>
              <a:pathLst>
                <a:path w="41707" h="41497" extrusionOk="0">
                  <a:moveTo>
                    <a:pt x="3415" y="0"/>
                  </a:moveTo>
                  <a:cubicBezTo>
                    <a:pt x="3118" y="0"/>
                    <a:pt x="2838" y="377"/>
                    <a:pt x="3098" y="673"/>
                  </a:cubicBezTo>
                  <a:cubicBezTo>
                    <a:pt x="5968" y="4043"/>
                    <a:pt x="8825" y="7424"/>
                    <a:pt x="11694" y="10794"/>
                  </a:cubicBezTo>
                  <a:cubicBezTo>
                    <a:pt x="7944" y="9591"/>
                    <a:pt x="4265" y="8186"/>
                    <a:pt x="669" y="6567"/>
                  </a:cubicBezTo>
                  <a:cubicBezTo>
                    <a:pt x="612" y="6541"/>
                    <a:pt x="557" y="6529"/>
                    <a:pt x="507" y="6529"/>
                  </a:cubicBezTo>
                  <a:cubicBezTo>
                    <a:pt x="143" y="6529"/>
                    <a:pt x="1" y="7141"/>
                    <a:pt x="419" y="7329"/>
                  </a:cubicBezTo>
                  <a:cubicBezTo>
                    <a:pt x="4158" y="9020"/>
                    <a:pt x="12564" y="12008"/>
                    <a:pt x="12730" y="12008"/>
                  </a:cubicBezTo>
                  <a:cubicBezTo>
                    <a:pt x="15826" y="15651"/>
                    <a:pt x="18922" y="19283"/>
                    <a:pt x="22029" y="22914"/>
                  </a:cubicBezTo>
                  <a:cubicBezTo>
                    <a:pt x="22303" y="23224"/>
                    <a:pt x="22577" y="23533"/>
                    <a:pt x="22851" y="23855"/>
                  </a:cubicBezTo>
                  <a:cubicBezTo>
                    <a:pt x="22003" y="23918"/>
                    <a:pt x="21159" y="23950"/>
                    <a:pt x="20319" y="23950"/>
                  </a:cubicBezTo>
                  <a:cubicBezTo>
                    <a:pt x="16565" y="23950"/>
                    <a:pt x="12884" y="23317"/>
                    <a:pt x="9313" y="22033"/>
                  </a:cubicBezTo>
                  <a:cubicBezTo>
                    <a:pt x="9266" y="22017"/>
                    <a:pt x="9220" y="22010"/>
                    <a:pt x="9178" y="22010"/>
                  </a:cubicBezTo>
                  <a:cubicBezTo>
                    <a:pt x="8783" y="22010"/>
                    <a:pt x="8623" y="22646"/>
                    <a:pt x="9063" y="22807"/>
                  </a:cubicBezTo>
                  <a:cubicBezTo>
                    <a:pt x="12688" y="24102"/>
                    <a:pt x="16421" y="24755"/>
                    <a:pt x="20225" y="24755"/>
                  </a:cubicBezTo>
                  <a:cubicBezTo>
                    <a:pt x="21144" y="24755"/>
                    <a:pt x="22067" y="24717"/>
                    <a:pt x="22993" y="24641"/>
                  </a:cubicBezTo>
                  <a:cubicBezTo>
                    <a:pt x="23160" y="24629"/>
                    <a:pt x="23267" y="24534"/>
                    <a:pt x="23339" y="24414"/>
                  </a:cubicBezTo>
                  <a:cubicBezTo>
                    <a:pt x="27149" y="28820"/>
                    <a:pt x="31090" y="33106"/>
                    <a:pt x="35424" y="36964"/>
                  </a:cubicBezTo>
                  <a:cubicBezTo>
                    <a:pt x="34186" y="37165"/>
                    <a:pt x="32949" y="37265"/>
                    <a:pt x="31719" y="37265"/>
                  </a:cubicBezTo>
                  <a:cubicBezTo>
                    <a:pt x="28655" y="37265"/>
                    <a:pt x="25636" y="36641"/>
                    <a:pt x="22755" y="35392"/>
                  </a:cubicBezTo>
                  <a:cubicBezTo>
                    <a:pt x="22701" y="35369"/>
                    <a:pt x="22650" y="35359"/>
                    <a:pt x="22602" y="35359"/>
                  </a:cubicBezTo>
                  <a:cubicBezTo>
                    <a:pt x="22232" y="35359"/>
                    <a:pt x="22083" y="35987"/>
                    <a:pt x="22505" y="36166"/>
                  </a:cubicBezTo>
                  <a:cubicBezTo>
                    <a:pt x="25470" y="37439"/>
                    <a:pt x="28583" y="38077"/>
                    <a:pt x="31737" y="38077"/>
                  </a:cubicBezTo>
                  <a:cubicBezTo>
                    <a:pt x="33155" y="38077"/>
                    <a:pt x="34582" y="37948"/>
                    <a:pt x="36007" y="37690"/>
                  </a:cubicBezTo>
                  <a:cubicBezTo>
                    <a:pt x="36078" y="37678"/>
                    <a:pt x="36126" y="37654"/>
                    <a:pt x="36174" y="37630"/>
                  </a:cubicBezTo>
                  <a:cubicBezTo>
                    <a:pt x="37698" y="38952"/>
                    <a:pt x="39269" y="40226"/>
                    <a:pt x="40912" y="41417"/>
                  </a:cubicBezTo>
                  <a:cubicBezTo>
                    <a:pt x="40988" y="41473"/>
                    <a:pt x="41064" y="41497"/>
                    <a:pt x="41137" y="41497"/>
                  </a:cubicBezTo>
                  <a:cubicBezTo>
                    <a:pt x="41464" y="41497"/>
                    <a:pt x="41706" y="41003"/>
                    <a:pt x="41365" y="40750"/>
                  </a:cubicBezTo>
                  <a:cubicBezTo>
                    <a:pt x="37745" y="38107"/>
                    <a:pt x="34447" y="35130"/>
                    <a:pt x="31328" y="31951"/>
                  </a:cubicBezTo>
                  <a:cubicBezTo>
                    <a:pt x="31423" y="31951"/>
                    <a:pt x="31530" y="31892"/>
                    <a:pt x="31590" y="31773"/>
                  </a:cubicBezTo>
                  <a:cubicBezTo>
                    <a:pt x="33745" y="27724"/>
                    <a:pt x="34150" y="23129"/>
                    <a:pt x="32638" y="18795"/>
                  </a:cubicBezTo>
                  <a:cubicBezTo>
                    <a:pt x="32568" y="18591"/>
                    <a:pt x="32389" y="18501"/>
                    <a:pt x="32216" y="18501"/>
                  </a:cubicBezTo>
                  <a:cubicBezTo>
                    <a:pt x="31975" y="18501"/>
                    <a:pt x="31748" y="18677"/>
                    <a:pt x="31852" y="18961"/>
                  </a:cubicBezTo>
                  <a:cubicBezTo>
                    <a:pt x="33280" y="23081"/>
                    <a:pt x="32971" y="27474"/>
                    <a:pt x="30923" y="31320"/>
                  </a:cubicBezTo>
                  <a:cubicBezTo>
                    <a:pt x="30887" y="31380"/>
                    <a:pt x="30875" y="31439"/>
                    <a:pt x="30875" y="31487"/>
                  </a:cubicBezTo>
                  <a:cubicBezTo>
                    <a:pt x="27851" y="28391"/>
                    <a:pt x="24982" y="25117"/>
                    <a:pt x="22172" y="21831"/>
                  </a:cubicBezTo>
                  <a:cubicBezTo>
                    <a:pt x="21005" y="20462"/>
                    <a:pt x="19838" y="19092"/>
                    <a:pt x="18683" y="17735"/>
                  </a:cubicBezTo>
                  <a:cubicBezTo>
                    <a:pt x="18719" y="17687"/>
                    <a:pt x="18743" y="17640"/>
                    <a:pt x="18767" y="17568"/>
                  </a:cubicBezTo>
                  <a:cubicBezTo>
                    <a:pt x="19779" y="13663"/>
                    <a:pt x="20231" y="9698"/>
                    <a:pt x="20088" y="5662"/>
                  </a:cubicBezTo>
                  <a:cubicBezTo>
                    <a:pt x="20076" y="5390"/>
                    <a:pt x="19854" y="5249"/>
                    <a:pt x="19646" y="5249"/>
                  </a:cubicBezTo>
                  <a:cubicBezTo>
                    <a:pt x="19454" y="5249"/>
                    <a:pt x="19273" y="5369"/>
                    <a:pt x="19279" y="5615"/>
                  </a:cubicBezTo>
                  <a:cubicBezTo>
                    <a:pt x="19422" y="9484"/>
                    <a:pt x="19017" y="13270"/>
                    <a:pt x="18064" y="17021"/>
                  </a:cubicBezTo>
                  <a:cubicBezTo>
                    <a:pt x="13278" y="11401"/>
                    <a:pt x="8492" y="5769"/>
                    <a:pt x="3693" y="138"/>
                  </a:cubicBezTo>
                  <a:cubicBezTo>
                    <a:pt x="3611" y="41"/>
                    <a:pt x="3512" y="0"/>
                    <a:pt x="3415" y="0"/>
                  </a:cubicBezTo>
                  <a:close/>
                </a:path>
              </a:pathLst>
            </a:custGeom>
            <a:solidFill>
              <a:srgbClr val="449E8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82" name="Google Shape;182;p18"/>
          <p:cNvGrpSpPr/>
          <p:nvPr/>
        </p:nvGrpSpPr>
        <p:grpSpPr>
          <a:xfrm rot="1263781" flipH="1">
            <a:off x="538221" y="4030012"/>
            <a:ext cx="890375" cy="822935"/>
            <a:chOff x="-1855532" y="1600966"/>
            <a:chExt cx="890361" cy="822923"/>
          </a:xfrm>
        </p:grpSpPr>
        <p:sp>
          <p:nvSpPr>
            <p:cNvPr id="183" name="Google Shape;183;p18"/>
            <p:cNvSpPr/>
            <p:nvPr/>
          </p:nvSpPr>
          <p:spPr>
            <a:xfrm>
              <a:off x="-1855532" y="1600966"/>
              <a:ext cx="890361" cy="822923"/>
            </a:xfrm>
            <a:custGeom>
              <a:avLst/>
              <a:gdLst/>
              <a:ahLst/>
              <a:cxnLst/>
              <a:rect l="l" t="t" r="r" b="b"/>
              <a:pathLst>
                <a:path w="58461" h="54033" extrusionOk="0">
                  <a:moveTo>
                    <a:pt x="47321" y="1"/>
                  </a:moveTo>
                  <a:cubicBezTo>
                    <a:pt x="40441" y="1"/>
                    <a:pt x="37679" y="10881"/>
                    <a:pt x="33040" y="10881"/>
                  </a:cubicBezTo>
                  <a:cubicBezTo>
                    <a:pt x="32537" y="10881"/>
                    <a:pt x="32012" y="10754"/>
                    <a:pt x="31457" y="10470"/>
                  </a:cubicBezTo>
                  <a:cubicBezTo>
                    <a:pt x="28833" y="9132"/>
                    <a:pt x="29046" y="767"/>
                    <a:pt x="24301" y="767"/>
                  </a:cubicBezTo>
                  <a:cubicBezTo>
                    <a:pt x="23556" y="767"/>
                    <a:pt x="22689" y="973"/>
                    <a:pt x="21670" y="1445"/>
                  </a:cubicBezTo>
                  <a:cubicBezTo>
                    <a:pt x="14944" y="4554"/>
                    <a:pt x="18014" y="15188"/>
                    <a:pt x="14423" y="15188"/>
                  </a:cubicBezTo>
                  <a:cubicBezTo>
                    <a:pt x="14149" y="15188"/>
                    <a:pt x="13837" y="15126"/>
                    <a:pt x="13479" y="14994"/>
                  </a:cubicBezTo>
                  <a:cubicBezTo>
                    <a:pt x="13466" y="14995"/>
                    <a:pt x="13454" y="14995"/>
                    <a:pt x="13442" y="14995"/>
                  </a:cubicBezTo>
                  <a:cubicBezTo>
                    <a:pt x="13056" y="14995"/>
                    <a:pt x="12597" y="14648"/>
                    <a:pt x="12193" y="14601"/>
                  </a:cubicBezTo>
                  <a:cubicBezTo>
                    <a:pt x="11921" y="14565"/>
                    <a:pt x="11656" y="14547"/>
                    <a:pt x="11398" y="14547"/>
                  </a:cubicBezTo>
                  <a:cubicBezTo>
                    <a:pt x="5868" y="14547"/>
                    <a:pt x="3575" y="22683"/>
                    <a:pt x="2596" y="26960"/>
                  </a:cubicBezTo>
                  <a:cubicBezTo>
                    <a:pt x="1" y="38140"/>
                    <a:pt x="3632" y="48629"/>
                    <a:pt x="3704" y="48677"/>
                  </a:cubicBezTo>
                  <a:cubicBezTo>
                    <a:pt x="8356" y="51599"/>
                    <a:pt x="14802" y="54033"/>
                    <a:pt x="20602" y="54033"/>
                  </a:cubicBezTo>
                  <a:cubicBezTo>
                    <a:pt x="22862" y="54033"/>
                    <a:pt x="25025" y="53663"/>
                    <a:pt x="26945" y="52809"/>
                  </a:cubicBezTo>
                  <a:cubicBezTo>
                    <a:pt x="34374" y="49499"/>
                    <a:pt x="30564" y="43272"/>
                    <a:pt x="30445" y="42355"/>
                  </a:cubicBezTo>
                  <a:cubicBezTo>
                    <a:pt x="30087" y="39653"/>
                    <a:pt x="31775" y="39051"/>
                    <a:pt x="33805" y="39051"/>
                  </a:cubicBezTo>
                  <a:cubicBezTo>
                    <a:pt x="35353" y="39051"/>
                    <a:pt x="37101" y="39402"/>
                    <a:pt x="38291" y="39438"/>
                  </a:cubicBezTo>
                  <a:cubicBezTo>
                    <a:pt x="38426" y="39442"/>
                    <a:pt x="38560" y="39444"/>
                    <a:pt x="38694" y="39444"/>
                  </a:cubicBezTo>
                  <a:cubicBezTo>
                    <a:pt x="43697" y="39444"/>
                    <a:pt x="48722" y="36430"/>
                    <a:pt x="47864" y="30830"/>
                  </a:cubicBezTo>
                  <a:cubicBezTo>
                    <a:pt x="47185" y="26484"/>
                    <a:pt x="43578" y="24353"/>
                    <a:pt x="49531" y="18495"/>
                  </a:cubicBezTo>
                  <a:cubicBezTo>
                    <a:pt x="58461" y="9708"/>
                    <a:pt x="54186" y="695"/>
                    <a:pt x="48043" y="40"/>
                  </a:cubicBezTo>
                  <a:cubicBezTo>
                    <a:pt x="47797" y="14"/>
                    <a:pt x="47556" y="1"/>
                    <a:pt x="47321" y="1"/>
                  </a:cubicBezTo>
                  <a:close/>
                </a:path>
              </a:pathLst>
            </a:custGeom>
            <a:solidFill>
              <a:srgbClr val="75D9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184;p18"/>
            <p:cNvSpPr/>
            <p:nvPr/>
          </p:nvSpPr>
          <p:spPr>
            <a:xfrm>
              <a:off x="-1801299" y="1673750"/>
              <a:ext cx="648448" cy="672557"/>
            </a:xfrm>
            <a:custGeom>
              <a:avLst/>
              <a:gdLst/>
              <a:ahLst/>
              <a:cxnLst/>
              <a:rect l="l" t="t" r="r" b="b"/>
              <a:pathLst>
                <a:path w="42577" h="44160" extrusionOk="0">
                  <a:moveTo>
                    <a:pt x="20562" y="1"/>
                  </a:moveTo>
                  <a:cubicBezTo>
                    <a:pt x="20402" y="1"/>
                    <a:pt x="20242" y="87"/>
                    <a:pt x="20181" y="286"/>
                  </a:cubicBezTo>
                  <a:cubicBezTo>
                    <a:pt x="19014" y="4024"/>
                    <a:pt x="18645" y="7906"/>
                    <a:pt x="18645" y="11823"/>
                  </a:cubicBezTo>
                  <a:cubicBezTo>
                    <a:pt x="18645" y="16121"/>
                    <a:pt x="19026" y="20431"/>
                    <a:pt x="17776" y="24622"/>
                  </a:cubicBezTo>
                  <a:cubicBezTo>
                    <a:pt x="17752" y="24705"/>
                    <a:pt x="17752" y="24789"/>
                    <a:pt x="17776" y="24848"/>
                  </a:cubicBezTo>
                  <a:cubicBezTo>
                    <a:pt x="12656" y="28956"/>
                    <a:pt x="7822" y="33397"/>
                    <a:pt x="3762" y="38528"/>
                  </a:cubicBezTo>
                  <a:cubicBezTo>
                    <a:pt x="4298" y="35540"/>
                    <a:pt x="3631" y="32516"/>
                    <a:pt x="3465" y="29492"/>
                  </a:cubicBezTo>
                  <a:cubicBezTo>
                    <a:pt x="3262" y="25693"/>
                    <a:pt x="3607" y="21931"/>
                    <a:pt x="5060" y="18395"/>
                  </a:cubicBezTo>
                  <a:cubicBezTo>
                    <a:pt x="5175" y="18100"/>
                    <a:pt x="4939" y="17910"/>
                    <a:pt x="4689" y="17910"/>
                  </a:cubicBezTo>
                  <a:cubicBezTo>
                    <a:pt x="4524" y="17910"/>
                    <a:pt x="4354" y="17992"/>
                    <a:pt x="4274" y="18181"/>
                  </a:cubicBezTo>
                  <a:cubicBezTo>
                    <a:pt x="2988" y="21348"/>
                    <a:pt x="2548" y="24693"/>
                    <a:pt x="2607" y="28098"/>
                  </a:cubicBezTo>
                  <a:cubicBezTo>
                    <a:pt x="2679" y="31885"/>
                    <a:pt x="3822" y="35814"/>
                    <a:pt x="2703" y="39517"/>
                  </a:cubicBezTo>
                  <a:cubicBezTo>
                    <a:pt x="2667" y="39659"/>
                    <a:pt x="2691" y="39767"/>
                    <a:pt x="2762" y="39862"/>
                  </a:cubicBezTo>
                  <a:cubicBezTo>
                    <a:pt x="1869" y="41064"/>
                    <a:pt x="1000" y="42291"/>
                    <a:pt x="190" y="43565"/>
                  </a:cubicBezTo>
                  <a:cubicBezTo>
                    <a:pt x="0" y="43871"/>
                    <a:pt x="281" y="44160"/>
                    <a:pt x="562" y="44160"/>
                  </a:cubicBezTo>
                  <a:cubicBezTo>
                    <a:pt x="686" y="44160"/>
                    <a:pt x="809" y="44104"/>
                    <a:pt x="893" y="43969"/>
                  </a:cubicBezTo>
                  <a:cubicBezTo>
                    <a:pt x="1988" y="42219"/>
                    <a:pt x="3203" y="40540"/>
                    <a:pt x="4477" y="38933"/>
                  </a:cubicBezTo>
                  <a:cubicBezTo>
                    <a:pt x="4665" y="38923"/>
                    <a:pt x="4852" y="38919"/>
                    <a:pt x="5039" y="38919"/>
                  </a:cubicBezTo>
                  <a:cubicBezTo>
                    <a:pt x="8447" y="38919"/>
                    <a:pt x="11650" y="40492"/>
                    <a:pt x="15025" y="40910"/>
                  </a:cubicBezTo>
                  <a:cubicBezTo>
                    <a:pt x="15977" y="41029"/>
                    <a:pt x="16929" y="41086"/>
                    <a:pt x="17878" y="41086"/>
                  </a:cubicBezTo>
                  <a:cubicBezTo>
                    <a:pt x="19862" y="41086"/>
                    <a:pt x="21836" y="40837"/>
                    <a:pt x="23777" y="40386"/>
                  </a:cubicBezTo>
                  <a:cubicBezTo>
                    <a:pt x="24256" y="40274"/>
                    <a:pt x="24099" y="39590"/>
                    <a:pt x="23657" y="39590"/>
                  </a:cubicBezTo>
                  <a:cubicBezTo>
                    <a:pt x="23627" y="39590"/>
                    <a:pt x="23595" y="39593"/>
                    <a:pt x="23562" y="39600"/>
                  </a:cubicBezTo>
                  <a:cubicBezTo>
                    <a:pt x="21684" y="40042"/>
                    <a:pt x="19777" y="40275"/>
                    <a:pt x="17868" y="40275"/>
                  </a:cubicBezTo>
                  <a:cubicBezTo>
                    <a:pt x="16281" y="40275"/>
                    <a:pt x="14694" y="40114"/>
                    <a:pt x="13120" y="39778"/>
                  </a:cubicBezTo>
                  <a:cubicBezTo>
                    <a:pt x="10418" y="39207"/>
                    <a:pt x="7882" y="38147"/>
                    <a:pt x="5119" y="38124"/>
                  </a:cubicBezTo>
                  <a:cubicBezTo>
                    <a:pt x="9632" y="32647"/>
                    <a:pt x="15037" y="27991"/>
                    <a:pt x="20657" y="23622"/>
                  </a:cubicBezTo>
                  <a:cubicBezTo>
                    <a:pt x="20693" y="23634"/>
                    <a:pt x="20717" y="23657"/>
                    <a:pt x="20764" y="23669"/>
                  </a:cubicBezTo>
                  <a:cubicBezTo>
                    <a:pt x="23741" y="24158"/>
                    <a:pt x="26479" y="25479"/>
                    <a:pt x="29503" y="25872"/>
                  </a:cubicBezTo>
                  <a:cubicBezTo>
                    <a:pt x="30510" y="26003"/>
                    <a:pt x="31519" y="26065"/>
                    <a:pt x="32526" y="26065"/>
                  </a:cubicBezTo>
                  <a:cubicBezTo>
                    <a:pt x="34258" y="26065"/>
                    <a:pt x="35986" y="25882"/>
                    <a:pt x="37695" y="25551"/>
                  </a:cubicBezTo>
                  <a:cubicBezTo>
                    <a:pt x="38177" y="25461"/>
                    <a:pt x="38015" y="24769"/>
                    <a:pt x="37566" y="24769"/>
                  </a:cubicBezTo>
                  <a:cubicBezTo>
                    <a:pt x="37539" y="24769"/>
                    <a:pt x="37510" y="24771"/>
                    <a:pt x="37481" y="24777"/>
                  </a:cubicBezTo>
                  <a:cubicBezTo>
                    <a:pt x="35839" y="25091"/>
                    <a:pt x="34184" y="25260"/>
                    <a:pt x="32529" y="25260"/>
                  </a:cubicBezTo>
                  <a:cubicBezTo>
                    <a:pt x="31109" y="25260"/>
                    <a:pt x="29689" y="25136"/>
                    <a:pt x="28277" y="24872"/>
                  </a:cubicBezTo>
                  <a:cubicBezTo>
                    <a:pt x="25955" y="24431"/>
                    <a:pt x="23788" y="23455"/>
                    <a:pt x="21479" y="22991"/>
                  </a:cubicBezTo>
                  <a:cubicBezTo>
                    <a:pt x="21872" y="22693"/>
                    <a:pt x="22253" y="22395"/>
                    <a:pt x="22645" y="22098"/>
                  </a:cubicBezTo>
                  <a:cubicBezTo>
                    <a:pt x="29956" y="16538"/>
                    <a:pt x="37481" y="10965"/>
                    <a:pt x="42386" y="3036"/>
                  </a:cubicBezTo>
                  <a:cubicBezTo>
                    <a:pt x="42576" y="2730"/>
                    <a:pt x="42301" y="2441"/>
                    <a:pt x="42023" y="2441"/>
                  </a:cubicBezTo>
                  <a:cubicBezTo>
                    <a:pt x="41901" y="2441"/>
                    <a:pt x="41779" y="2497"/>
                    <a:pt x="41695" y="2631"/>
                  </a:cubicBezTo>
                  <a:cubicBezTo>
                    <a:pt x="36385" y="11192"/>
                    <a:pt x="27991" y="16954"/>
                    <a:pt x="20145" y="22991"/>
                  </a:cubicBezTo>
                  <a:cubicBezTo>
                    <a:pt x="19681" y="23360"/>
                    <a:pt x="19216" y="23717"/>
                    <a:pt x="18740" y="24086"/>
                  </a:cubicBezTo>
                  <a:cubicBezTo>
                    <a:pt x="19645" y="20538"/>
                    <a:pt x="19514" y="16919"/>
                    <a:pt x="19467" y="13263"/>
                  </a:cubicBezTo>
                  <a:cubicBezTo>
                    <a:pt x="19395" y="8941"/>
                    <a:pt x="19669" y="4655"/>
                    <a:pt x="20955" y="500"/>
                  </a:cubicBezTo>
                  <a:cubicBezTo>
                    <a:pt x="21048" y="199"/>
                    <a:pt x="20804" y="1"/>
                    <a:pt x="20562" y="1"/>
                  </a:cubicBezTo>
                  <a:close/>
                </a:path>
              </a:pathLst>
            </a:custGeom>
            <a:solidFill>
              <a:srgbClr val="449E8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85" name="Google Shape;185;p18"/>
          <p:cNvGrpSpPr/>
          <p:nvPr/>
        </p:nvGrpSpPr>
        <p:grpSpPr>
          <a:xfrm flipH="1">
            <a:off x="1" y="2854047"/>
            <a:ext cx="9144001" cy="2289456"/>
            <a:chOff x="271750" y="2423875"/>
            <a:chExt cx="7077400" cy="1772025"/>
          </a:xfrm>
        </p:grpSpPr>
        <p:sp>
          <p:nvSpPr>
            <p:cNvPr id="186" name="Google Shape;186;p18"/>
            <p:cNvSpPr/>
            <p:nvPr/>
          </p:nvSpPr>
          <p:spPr>
            <a:xfrm>
              <a:off x="277700" y="2423875"/>
              <a:ext cx="7071450" cy="1772025"/>
            </a:xfrm>
            <a:custGeom>
              <a:avLst/>
              <a:gdLst/>
              <a:ahLst/>
              <a:cxnLst/>
              <a:rect l="l" t="t" r="r" b="b"/>
              <a:pathLst>
                <a:path w="282858" h="70881" extrusionOk="0">
                  <a:moveTo>
                    <a:pt x="57528" y="1"/>
                  </a:moveTo>
                  <a:cubicBezTo>
                    <a:pt x="37107" y="1"/>
                    <a:pt x="17867" y="6326"/>
                    <a:pt x="1" y="16029"/>
                  </a:cubicBezTo>
                  <a:lnTo>
                    <a:pt x="1" y="70881"/>
                  </a:lnTo>
                  <a:lnTo>
                    <a:pt x="282857" y="70881"/>
                  </a:lnTo>
                  <a:lnTo>
                    <a:pt x="282857" y="53831"/>
                  </a:lnTo>
                  <a:cubicBezTo>
                    <a:pt x="276183" y="53941"/>
                    <a:pt x="269511" y="54030"/>
                    <a:pt x="262852" y="54030"/>
                  </a:cubicBezTo>
                  <a:cubicBezTo>
                    <a:pt x="230491" y="54030"/>
                    <a:pt x="198425" y="51930"/>
                    <a:pt x="167736" y="39913"/>
                  </a:cubicBezTo>
                  <a:cubicBezTo>
                    <a:pt x="131005" y="25530"/>
                    <a:pt x="101025" y="967"/>
                    <a:pt x="59794" y="27"/>
                  </a:cubicBezTo>
                  <a:cubicBezTo>
                    <a:pt x="59037" y="10"/>
                    <a:pt x="58282" y="1"/>
                    <a:pt x="57528" y="1"/>
                  </a:cubicBezTo>
                  <a:close/>
                </a:path>
              </a:pathLst>
            </a:custGeom>
            <a:solidFill>
              <a:srgbClr val="A0EB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187;p18"/>
            <p:cNvSpPr/>
            <p:nvPr/>
          </p:nvSpPr>
          <p:spPr>
            <a:xfrm>
              <a:off x="271750" y="3380525"/>
              <a:ext cx="1876450" cy="815375"/>
            </a:xfrm>
            <a:custGeom>
              <a:avLst/>
              <a:gdLst/>
              <a:ahLst/>
              <a:cxnLst/>
              <a:rect l="l" t="t" r="r" b="b"/>
              <a:pathLst>
                <a:path w="75058" h="32615" extrusionOk="0">
                  <a:moveTo>
                    <a:pt x="26971" y="1"/>
                  </a:moveTo>
                  <a:cubicBezTo>
                    <a:pt x="16792" y="1"/>
                    <a:pt x="7040" y="5763"/>
                    <a:pt x="2429" y="15589"/>
                  </a:cubicBezTo>
                  <a:cubicBezTo>
                    <a:pt x="2382" y="15684"/>
                    <a:pt x="2358" y="15779"/>
                    <a:pt x="2310" y="15875"/>
                  </a:cubicBezTo>
                  <a:cubicBezTo>
                    <a:pt x="1453" y="16946"/>
                    <a:pt x="679" y="18065"/>
                    <a:pt x="0" y="19244"/>
                  </a:cubicBezTo>
                  <a:lnTo>
                    <a:pt x="0" y="32615"/>
                  </a:lnTo>
                  <a:lnTo>
                    <a:pt x="75057" y="32615"/>
                  </a:lnTo>
                  <a:cubicBezTo>
                    <a:pt x="73819" y="28007"/>
                    <a:pt x="70640" y="23959"/>
                    <a:pt x="65985" y="21768"/>
                  </a:cubicBezTo>
                  <a:cubicBezTo>
                    <a:pt x="63680" y="20692"/>
                    <a:pt x="61256" y="20183"/>
                    <a:pt x="58871" y="20183"/>
                  </a:cubicBezTo>
                  <a:cubicBezTo>
                    <a:pt x="56981" y="20183"/>
                    <a:pt x="55116" y="20503"/>
                    <a:pt x="53352" y="21113"/>
                  </a:cubicBezTo>
                  <a:cubicBezTo>
                    <a:pt x="51566" y="13255"/>
                    <a:pt x="46328" y="6266"/>
                    <a:pt x="38470" y="2575"/>
                  </a:cubicBezTo>
                  <a:cubicBezTo>
                    <a:pt x="34746" y="828"/>
                    <a:pt x="30828" y="1"/>
                    <a:pt x="26971" y="1"/>
                  </a:cubicBezTo>
                  <a:close/>
                </a:path>
              </a:pathLst>
            </a:custGeom>
            <a:solidFill>
              <a:srgbClr val="5AD19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188;p18"/>
            <p:cNvSpPr/>
            <p:nvPr/>
          </p:nvSpPr>
          <p:spPr>
            <a:xfrm>
              <a:off x="1828200" y="3808500"/>
              <a:ext cx="1499600" cy="387400"/>
            </a:xfrm>
            <a:custGeom>
              <a:avLst/>
              <a:gdLst/>
              <a:ahLst/>
              <a:cxnLst/>
              <a:rect l="l" t="t" r="r" b="b"/>
              <a:pathLst>
                <a:path w="59984" h="15496" extrusionOk="0">
                  <a:moveTo>
                    <a:pt x="8620" y="0"/>
                  </a:moveTo>
                  <a:cubicBezTo>
                    <a:pt x="6622" y="0"/>
                    <a:pt x="4637" y="834"/>
                    <a:pt x="3227" y="2459"/>
                  </a:cubicBezTo>
                  <a:cubicBezTo>
                    <a:pt x="988" y="5042"/>
                    <a:pt x="941" y="8769"/>
                    <a:pt x="2893" y="11400"/>
                  </a:cubicBezTo>
                  <a:cubicBezTo>
                    <a:pt x="2608" y="11662"/>
                    <a:pt x="2334" y="11948"/>
                    <a:pt x="2072" y="12245"/>
                  </a:cubicBezTo>
                  <a:cubicBezTo>
                    <a:pt x="1203" y="13246"/>
                    <a:pt x="512" y="14341"/>
                    <a:pt x="0" y="15496"/>
                  </a:cubicBezTo>
                  <a:lnTo>
                    <a:pt x="59984" y="15496"/>
                  </a:lnTo>
                  <a:cubicBezTo>
                    <a:pt x="58853" y="11960"/>
                    <a:pt x="56781" y="8685"/>
                    <a:pt x="53769" y="6066"/>
                  </a:cubicBezTo>
                  <a:cubicBezTo>
                    <a:pt x="49777" y="2603"/>
                    <a:pt x="44856" y="905"/>
                    <a:pt x="39958" y="905"/>
                  </a:cubicBezTo>
                  <a:cubicBezTo>
                    <a:pt x="34060" y="905"/>
                    <a:pt x="28196" y="3367"/>
                    <a:pt x="24027" y="8174"/>
                  </a:cubicBezTo>
                  <a:cubicBezTo>
                    <a:pt x="23967" y="8233"/>
                    <a:pt x="23932" y="8304"/>
                    <a:pt x="23872" y="8364"/>
                  </a:cubicBezTo>
                  <a:cubicBezTo>
                    <a:pt x="22789" y="9138"/>
                    <a:pt x="21777" y="9995"/>
                    <a:pt x="20860" y="10960"/>
                  </a:cubicBezTo>
                  <a:cubicBezTo>
                    <a:pt x="20848" y="10948"/>
                    <a:pt x="20836" y="10936"/>
                    <a:pt x="20824" y="10924"/>
                  </a:cubicBezTo>
                  <a:cubicBezTo>
                    <a:pt x="19288" y="9578"/>
                    <a:pt x="17526" y="8674"/>
                    <a:pt x="15681" y="8162"/>
                  </a:cubicBezTo>
                  <a:cubicBezTo>
                    <a:pt x="16014" y="5840"/>
                    <a:pt x="15216" y="3399"/>
                    <a:pt x="13311" y="1756"/>
                  </a:cubicBezTo>
                  <a:cubicBezTo>
                    <a:pt x="11954" y="577"/>
                    <a:pt x="10283" y="0"/>
                    <a:pt x="8620" y="0"/>
                  </a:cubicBezTo>
                  <a:close/>
                </a:path>
              </a:pathLst>
            </a:custGeom>
            <a:solidFill>
              <a:srgbClr val="FFFFFF">
                <a:alpha val="446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89" name="Google Shape;189;p18"/>
          <p:cNvSpPr txBox="1">
            <a:spLocks noGrp="1"/>
          </p:cNvSpPr>
          <p:nvPr>
            <p:ph type="title"/>
          </p:nvPr>
        </p:nvSpPr>
        <p:spPr>
          <a:xfrm>
            <a:off x="717525" y="552990"/>
            <a:ext cx="77088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>
                <a:solidFill>
                  <a:srgbClr val="053B5C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190" name="Google Shape;190;p18"/>
          <p:cNvSpPr txBox="1">
            <a:spLocks noGrp="1"/>
          </p:cNvSpPr>
          <p:nvPr>
            <p:ph type="title" idx="2"/>
          </p:nvPr>
        </p:nvSpPr>
        <p:spPr>
          <a:xfrm>
            <a:off x="1087250" y="1758450"/>
            <a:ext cx="1813800" cy="4926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rgbClr val="053B5C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rgbClr val="053B5C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rgbClr val="053B5C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rgbClr val="053B5C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rgbClr val="053B5C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rgbClr val="053B5C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rgbClr val="053B5C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rgbClr val="053B5C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rgbClr val="053B5C"/>
                </a:solidFill>
              </a:defRPr>
            </a:lvl9pPr>
          </a:lstStyle>
          <a:p>
            <a:endParaRPr/>
          </a:p>
        </p:txBody>
      </p:sp>
      <p:sp>
        <p:nvSpPr>
          <p:cNvPr id="191" name="Google Shape;191;p18"/>
          <p:cNvSpPr txBox="1">
            <a:spLocks noGrp="1"/>
          </p:cNvSpPr>
          <p:nvPr>
            <p:ph type="subTitle" idx="1"/>
          </p:nvPr>
        </p:nvSpPr>
        <p:spPr>
          <a:xfrm>
            <a:off x="1087250" y="2237950"/>
            <a:ext cx="1813800" cy="16632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53B5C"/>
                </a:solidFill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rgbClr val="053B5C"/>
                </a:solidFill>
              </a:defRPr>
            </a:lvl2pPr>
            <a:lvl3pPr lvl="2" rtl="0"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rgbClr val="053B5C"/>
                </a:solidFill>
              </a:defRPr>
            </a:lvl3pPr>
            <a:lvl4pPr lvl="3" rtl="0"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rgbClr val="053B5C"/>
                </a:solidFill>
              </a:defRPr>
            </a:lvl4pPr>
            <a:lvl5pPr lvl="4" rtl="0"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rgbClr val="053B5C"/>
                </a:solidFill>
              </a:defRPr>
            </a:lvl5pPr>
            <a:lvl6pPr lvl="5" rtl="0"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rgbClr val="053B5C"/>
                </a:solidFill>
              </a:defRPr>
            </a:lvl6pPr>
            <a:lvl7pPr lvl="6" rtl="0"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rgbClr val="053B5C"/>
                </a:solidFill>
              </a:defRPr>
            </a:lvl7pPr>
            <a:lvl8pPr lvl="7" rtl="0"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rgbClr val="053B5C"/>
                </a:solidFill>
              </a:defRPr>
            </a:lvl8pPr>
            <a:lvl9pPr lvl="8" rtl="0">
              <a:spcBef>
                <a:spcPts val="1600"/>
              </a:spcBef>
              <a:spcAft>
                <a:spcPts val="1600"/>
              </a:spcAft>
              <a:buNone/>
              <a:defRPr>
                <a:solidFill>
                  <a:srgbClr val="053B5C"/>
                </a:solidFill>
              </a:defRPr>
            </a:lvl9pPr>
          </a:lstStyle>
          <a:p>
            <a:endParaRPr/>
          </a:p>
        </p:txBody>
      </p:sp>
      <p:sp>
        <p:nvSpPr>
          <p:cNvPr id="192" name="Google Shape;192;p18"/>
          <p:cNvSpPr txBox="1">
            <a:spLocks noGrp="1"/>
          </p:cNvSpPr>
          <p:nvPr>
            <p:ph type="title" idx="3"/>
          </p:nvPr>
        </p:nvSpPr>
        <p:spPr>
          <a:xfrm>
            <a:off x="3665025" y="1758450"/>
            <a:ext cx="1813800" cy="4926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rgbClr val="053B5C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rgbClr val="053B5C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rgbClr val="053B5C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rgbClr val="053B5C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rgbClr val="053B5C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rgbClr val="053B5C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rgbClr val="053B5C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rgbClr val="053B5C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rgbClr val="053B5C"/>
                </a:solidFill>
              </a:defRPr>
            </a:lvl9pPr>
          </a:lstStyle>
          <a:p>
            <a:endParaRPr/>
          </a:p>
        </p:txBody>
      </p:sp>
      <p:sp>
        <p:nvSpPr>
          <p:cNvPr id="193" name="Google Shape;193;p18"/>
          <p:cNvSpPr txBox="1">
            <a:spLocks noGrp="1"/>
          </p:cNvSpPr>
          <p:nvPr>
            <p:ph type="subTitle" idx="4"/>
          </p:nvPr>
        </p:nvSpPr>
        <p:spPr>
          <a:xfrm>
            <a:off x="3665100" y="2237950"/>
            <a:ext cx="1813800" cy="16632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53B5C"/>
                </a:solidFill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rgbClr val="053B5C"/>
                </a:solidFill>
              </a:defRPr>
            </a:lvl2pPr>
            <a:lvl3pPr lvl="2" rtl="0"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rgbClr val="053B5C"/>
                </a:solidFill>
              </a:defRPr>
            </a:lvl3pPr>
            <a:lvl4pPr lvl="3" rtl="0"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rgbClr val="053B5C"/>
                </a:solidFill>
              </a:defRPr>
            </a:lvl4pPr>
            <a:lvl5pPr lvl="4" rtl="0"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rgbClr val="053B5C"/>
                </a:solidFill>
              </a:defRPr>
            </a:lvl5pPr>
            <a:lvl6pPr lvl="5" rtl="0"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rgbClr val="053B5C"/>
                </a:solidFill>
              </a:defRPr>
            </a:lvl6pPr>
            <a:lvl7pPr lvl="6" rtl="0"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rgbClr val="053B5C"/>
                </a:solidFill>
              </a:defRPr>
            </a:lvl7pPr>
            <a:lvl8pPr lvl="7" rtl="0"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rgbClr val="053B5C"/>
                </a:solidFill>
              </a:defRPr>
            </a:lvl8pPr>
            <a:lvl9pPr lvl="8" rtl="0">
              <a:spcBef>
                <a:spcPts val="1600"/>
              </a:spcBef>
              <a:spcAft>
                <a:spcPts val="1600"/>
              </a:spcAft>
              <a:buNone/>
              <a:defRPr>
                <a:solidFill>
                  <a:srgbClr val="053B5C"/>
                </a:solidFill>
              </a:defRPr>
            </a:lvl9pPr>
          </a:lstStyle>
          <a:p>
            <a:endParaRPr/>
          </a:p>
        </p:txBody>
      </p:sp>
      <p:sp>
        <p:nvSpPr>
          <p:cNvPr id="194" name="Google Shape;194;p18"/>
          <p:cNvSpPr txBox="1">
            <a:spLocks noGrp="1"/>
          </p:cNvSpPr>
          <p:nvPr>
            <p:ph type="title" idx="5"/>
          </p:nvPr>
        </p:nvSpPr>
        <p:spPr>
          <a:xfrm>
            <a:off x="6242950" y="1758450"/>
            <a:ext cx="1801200" cy="4926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rgbClr val="053B5C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rgbClr val="053B5C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rgbClr val="053B5C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rgbClr val="053B5C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rgbClr val="053B5C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rgbClr val="053B5C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rgbClr val="053B5C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rgbClr val="053B5C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rgbClr val="053B5C"/>
                </a:solidFill>
              </a:defRPr>
            </a:lvl9pPr>
          </a:lstStyle>
          <a:p>
            <a:endParaRPr/>
          </a:p>
        </p:txBody>
      </p:sp>
      <p:sp>
        <p:nvSpPr>
          <p:cNvPr id="195" name="Google Shape;195;p18"/>
          <p:cNvSpPr txBox="1">
            <a:spLocks noGrp="1"/>
          </p:cNvSpPr>
          <p:nvPr>
            <p:ph type="subTitle" idx="6"/>
          </p:nvPr>
        </p:nvSpPr>
        <p:spPr>
          <a:xfrm>
            <a:off x="6242950" y="2237950"/>
            <a:ext cx="1813800" cy="16632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53B5C"/>
                </a:solidFill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rgbClr val="053B5C"/>
                </a:solidFill>
              </a:defRPr>
            </a:lvl2pPr>
            <a:lvl3pPr lvl="2" rtl="0"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rgbClr val="053B5C"/>
                </a:solidFill>
              </a:defRPr>
            </a:lvl3pPr>
            <a:lvl4pPr lvl="3" rtl="0"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rgbClr val="053B5C"/>
                </a:solidFill>
              </a:defRPr>
            </a:lvl4pPr>
            <a:lvl5pPr lvl="4" rtl="0"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rgbClr val="053B5C"/>
                </a:solidFill>
              </a:defRPr>
            </a:lvl5pPr>
            <a:lvl6pPr lvl="5" rtl="0"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rgbClr val="053B5C"/>
                </a:solidFill>
              </a:defRPr>
            </a:lvl6pPr>
            <a:lvl7pPr lvl="6" rtl="0"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rgbClr val="053B5C"/>
                </a:solidFill>
              </a:defRPr>
            </a:lvl7pPr>
            <a:lvl8pPr lvl="7" rtl="0"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rgbClr val="053B5C"/>
                </a:solidFill>
              </a:defRPr>
            </a:lvl8pPr>
            <a:lvl9pPr lvl="8" rtl="0">
              <a:spcBef>
                <a:spcPts val="1600"/>
              </a:spcBef>
              <a:spcAft>
                <a:spcPts val="1600"/>
              </a:spcAft>
              <a:buNone/>
              <a:defRPr>
                <a:solidFill>
                  <a:srgbClr val="053B5C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1.xml"/><Relationship Id="rId10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swald"/>
              <a:buNone/>
              <a:defRPr sz="28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swald"/>
              <a:buNone/>
              <a:defRPr sz="28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swald"/>
              <a:buNone/>
              <a:defRPr sz="28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swald"/>
              <a:buNone/>
              <a:defRPr sz="28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swald"/>
              <a:buNone/>
              <a:defRPr sz="28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swald"/>
              <a:buNone/>
              <a:defRPr sz="28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swald"/>
              <a:buNone/>
              <a:defRPr sz="28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swald"/>
              <a:buNone/>
              <a:defRPr sz="28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swald"/>
              <a:buNone/>
              <a:defRPr sz="28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●"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○"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■"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●"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○"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■"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●"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○"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Open Sans"/>
              <a:buChar char="■"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3" r:id="rId3"/>
    <p:sldLayoutId id="2147483656" r:id="rId4"/>
    <p:sldLayoutId id="2147483657" r:id="rId5"/>
    <p:sldLayoutId id="2147483658" r:id="rId6"/>
    <p:sldLayoutId id="2147483659" r:id="rId7"/>
    <p:sldLayoutId id="2147483660" r:id="rId8"/>
    <p:sldLayoutId id="2147483664" r:id="rId9"/>
    <p:sldLayoutId id="2147483665" r:id="rId10"/>
    <p:sldLayoutId id="2147483666" r:id="rId11"/>
    <p:sldLayoutId id="2147483667" r:id="rId12"/>
    <p:sldLayoutId id="2147483668" r:id="rId13"/>
    <p:sldLayoutId id="2147483669" r:id="rId14"/>
    <p:sldLayoutId id="2147483673" r:id="rId15"/>
    <p:sldLayoutId id="2147483675" r:id="rId16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80"/>
            <a:ext cx="8229600" cy="857250"/>
          </a:xfrm>
          <a:prstGeom prst="rect">
            <a:avLst/>
          </a:prstGeom>
        </p:spPr>
        <p:txBody>
          <a:bodyPr vert="horz" lIns="131162" tIns="65581" rIns="131162" bIns="65581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3"/>
          </a:xfrm>
          <a:prstGeom prst="rect">
            <a:avLst/>
          </a:prstGeom>
        </p:spPr>
        <p:txBody>
          <a:bodyPr vert="horz" lIns="131162" tIns="65581" rIns="131162" bIns="65581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1" y="4767263"/>
            <a:ext cx="2133600" cy="273844"/>
          </a:xfrm>
          <a:prstGeom prst="rect">
            <a:avLst/>
          </a:prstGeom>
        </p:spPr>
        <p:txBody>
          <a:bodyPr vert="horz" lIns="131162" tIns="65581" rIns="131162" bIns="65581" rtlCol="0" anchor="ctr"/>
          <a:lstStyle>
            <a:lvl1pPr algn="l">
              <a:defRPr sz="95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5E6027-A882-422D-A9D1-F849DA847806}" type="datetimeFigureOut">
              <a:rPr lang="en-US" smtClean="0"/>
              <a:t>7/9/2021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131162" tIns="65581" rIns="131162" bIns="65581" rtlCol="0" anchor="ctr"/>
          <a:lstStyle>
            <a:lvl1pPr algn="ctr">
              <a:defRPr sz="95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131162" tIns="65581" rIns="131162" bIns="65581" rtlCol="0" anchor="ctr"/>
          <a:lstStyle>
            <a:lvl1pPr algn="r">
              <a:defRPr sz="95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B9FE83-06E5-4D2A-99AD-2ACE8CEC44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74522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</p:sldLayoutIdLst>
  <p:txStyles>
    <p:titleStyle>
      <a:lvl1pPr algn="ctr" defTabSz="738570" rtl="0" eaLnBrk="1" latinLnBrk="0" hangingPunct="1">
        <a:spcBef>
          <a:spcPct val="0"/>
        </a:spcBef>
        <a:buNone/>
        <a:defRPr sz="3548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76964" indent="-276964" algn="l" defTabSz="7385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590" kern="1200">
          <a:solidFill>
            <a:schemeClr val="tx1"/>
          </a:solidFill>
          <a:latin typeface="+mn-lt"/>
          <a:ea typeface="+mn-ea"/>
          <a:cs typeface="+mn-cs"/>
        </a:defRPr>
      </a:lvl1pPr>
      <a:lvl2pPr marL="600088" indent="-230803" algn="l" defTabSz="738570" rtl="0" eaLnBrk="1" latinLnBrk="0" hangingPunct="1">
        <a:spcBef>
          <a:spcPct val="20000"/>
        </a:spcBef>
        <a:buFont typeface="Arial" panose="020B0604020202020204" pitchFamily="34" charset="0"/>
        <a:buChar char="–"/>
        <a:defRPr sz="2252" kern="1200">
          <a:solidFill>
            <a:schemeClr val="tx1"/>
          </a:solidFill>
          <a:latin typeface="+mn-lt"/>
          <a:ea typeface="+mn-ea"/>
          <a:cs typeface="+mn-cs"/>
        </a:defRPr>
      </a:lvl2pPr>
      <a:lvl3pPr marL="923213" indent="-184643" algn="l" defTabSz="738570" rtl="0" eaLnBrk="1" latinLnBrk="0" hangingPunct="1">
        <a:spcBef>
          <a:spcPct val="20000"/>
        </a:spcBef>
        <a:buFont typeface="Arial" panose="020B0604020202020204" pitchFamily="34" charset="0"/>
        <a:buChar char="•"/>
        <a:defRPr sz="1915" kern="1200">
          <a:solidFill>
            <a:schemeClr val="tx1"/>
          </a:solidFill>
          <a:latin typeface="+mn-lt"/>
          <a:ea typeface="+mn-ea"/>
          <a:cs typeface="+mn-cs"/>
        </a:defRPr>
      </a:lvl3pPr>
      <a:lvl4pPr marL="1292499" indent="-184643" algn="l" defTabSz="738570" rtl="0" eaLnBrk="1" latinLnBrk="0" hangingPunct="1">
        <a:spcBef>
          <a:spcPct val="20000"/>
        </a:spcBef>
        <a:buFont typeface="Arial" panose="020B0604020202020204" pitchFamily="34" charset="0"/>
        <a:buChar char="–"/>
        <a:defRPr sz="1633" kern="1200">
          <a:solidFill>
            <a:schemeClr val="tx1"/>
          </a:solidFill>
          <a:latin typeface="+mn-lt"/>
          <a:ea typeface="+mn-ea"/>
          <a:cs typeface="+mn-cs"/>
        </a:defRPr>
      </a:lvl4pPr>
      <a:lvl5pPr marL="1661784" indent="-184643" algn="l" defTabSz="738570" rtl="0" eaLnBrk="1" latinLnBrk="0" hangingPunct="1">
        <a:spcBef>
          <a:spcPct val="20000"/>
        </a:spcBef>
        <a:buFont typeface="Arial" panose="020B0604020202020204" pitchFamily="34" charset="0"/>
        <a:buChar char="»"/>
        <a:defRPr sz="1633" kern="1200">
          <a:solidFill>
            <a:schemeClr val="tx1"/>
          </a:solidFill>
          <a:latin typeface="+mn-lt"/>
          <a:ea typeface="+mn-ea"/>
          <a:cs typeface="+mn-cs"/>
        </a:defRPr>
      </a:lvl5pPr>
      <a:lvl6pPr marL="2031069" indent="-184643" algn="l" defTabSz="738570" rtl="0" eaLnBrk="1" latinLnBrk="0" hangingPunct="1">
        <a:spcBef>
          <a:spcPct val="20000"/>
        </a:spcBef>
        <a:buFont typeface="Arial" panose="020B0604020202020204" pitchFamily="34" charset="0"/>
        <a:buChar char="•"/>
        <a:defRPr sz="1633" kern="1200">
          <a:solidFill>
            <a:schemeClr val="tx1"/>
          </a:solidFill>
          <a:latin typeface="+mn-lt"/>
          <a:ea typeface="+mn-ea"/>
          <a:cs typeface="+mn-cs"/>
        </a:defRPr>
      </a:lvl6pPr>
      <a:lvl7pPr marL="2400355" indent="-184643" algn="l" defTabSz="738570" rtl="0" eaLnBrk="1" latinLnBrk="0" hangingPunct="1">
        <a:spcBef>
          <a:spcPct val="20000"/>
        </a:spcBef>
        <a:buFont typeface="Arial" panose="020B0604020202020204" pitchFamily="34" charset="0"/>
        <a:buChar char="•"/>
        <a:defRPr sz="1633" kern="1200">
          <a:solidFill>
            <a:schemeClr val="tx1"/>
          </a:solidFill>
          <a:latin typeface="+mn-lt"/>
          <a:ea typeface="+mn-ea"/>
          <a:cs typeface="+mn-cs"/>
        </a:defRPr>
      </a:lvl7pPr>
      <a:lvl8pPr marL="2769640" indent="-184643" algn="l" defTabSz="738570" rtl="0" eaLnBrk="1" latinLnBrk="0" hangingPunct="1">
        <a:spcBef>
          <a:spcPct val="20000"/>
        </a:spcBef>
        <a:buFont typeface="Arial" panose="020B0604020202020204" pitchFamily="34" charset="0"/>
        <a:buChar char="•"/>
        <a:defRPr sz="1633" kern="1200">
          <a:solidFill>
            <a:schemeClr val="tx1"/>
          </a:solidFill>
          <a:latin typeface="+mn-lt"/>
          <a:ea typeface="+mn-ea"/>
          <a:cs typeface="+mn-cs"/>
        </a:defRPr>
      </a:lvl8pPr>
      <a:lvl9pPr marL="3138925" indent="-184643" algn="l" defTabSz="738570" rtl="0" eaLnBrk="1" latinLnBrk="0" hangingPunct="1">
        <a:spcBef>
          <a:spcPct val="20000"/>
        </a:spcBef>
        <a:buFont typeface="Arial" panose="020B0604020202020204" pitchFamily="34" charset="0"/>
        <a:buChar char="•"/>
        <a:defRPr sz="163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38570" rtl="0" eaLnBrk="1" latinLnBrk="0" hangingPunct="1">
        <a:defRPr sz="1464" kern="1200">
          <a:solidFill>
            <a:schemeClr val="tx1"/>
          </a:solidFill>
          <a:latin typeface="+mn-lt"/>
          <a:ea typeface="+mn-ea"/>
          <a:cs typeface="+mn-cs"/>
        </a:defRPr>
      </a:lvl1pPr>
      <a:lvl2pPr marL="369285" algn="l" defTabSz="738570" rtl="0" eaLnBrk="1" latinLnBrk="0" hangingPunct="1">
        <a:defRPr sz="1464" kern="1200">
          <a:solidFill>
            <a:schemeClr val="tx1"/>
          </a:solidFill>
          <a:latin typeface="+mn-lt"/>
          <a:ea typeface="+mn-ea"/>
          <a:cs typeface="+mn-cs"/>
        </a:defRPr>
      </a:lvl2pPr>
      <a:lvl3pPr marL="738570" algn="l" defTabSz="738570" rtl="0" eaLnBrk="1" latinLnBrk="0" hangingPunct="1">
        <a:defRPr sz="1464" kern="1200">
          <a:solidFill>
            <a:schemeClr val="tx1"/>
          </a:solidFill>
          <a:latin typeface="+mn-lt"/>
          <a:ea typeface="+mn-ea"/>
          <a:cs typeface="+mn-cs"/>
        </a:defRPr>
      </a:lvl3pPr>
      <a:lvl4pPr marL="1107856" algn="l" defTabSz="738570" rtl="0" eaLnBrk="1" latinLnBrk="0" hangingPunct="1">
        <a:defRPr sz="1464" kern="1200">
          <a:solidFill>
            <a:schemeClr val="tx1"/>
          </a:solidFill>
          <a:latin typeface="+mn-lt"/>
          <a:ea typeface="+mn-ea"/>
          <a:cs typeface="+mn-cs"/>
        </a:defRPr>
      </a:lvl4pPr>
      <a:lvl5pPr marL="1477141" algn="l" defTabSz="738570" rtl="0" eaLnBrk="1" latinLnBrk="0" hangingPunct="1">
        <a:defRPr sz="1464" kern="1200">
          <a:solidFill>
            <a:schemeClr val="tx1"/>
          </a:solidFill>
          <a:latin typeface="+mn-lt"/>
          <a:ea typeface="+mn-ea"/>
          <a:cs typeface="+mn-cs"/>
        </a:defRPr>
      </a:lvl5pPr>
      <a:lvl6pPr marL="1846426" algn="l" defTabSz="738570" rtl="0" eaLnBrk="1" latinLnBrk="0" hangingPunct="1">
        <a:defRPr sz="1464" kern="1200">
          <a:solidFill>
            <a:schemeClr val="tx1"/>
          </a:solidFill>
          <a:latin typeface="+mn-lt"/>
          <a:ea typeface="+mn-ea"/>
          <a:cs typeface="+mn-cs"/>
        </a:defRPr>
      </a:lvl6pPr>
      <a:lvl7pPr marL="2215712" algn="l" defTabSz="738570" rtl="0" eaLnBrk="1" latinLnBrk="0" hangingPunct="1">
        <a:defRPr sz="1464" kern="1200">
          <a:solidFill>
            <a:schemeClr val="tx1"/>
          </a:solidFill>
          <a:latin typeface="+mn-lt"/>
          <a:ea typeface="+mn-ea"/>
          <a:cs typeface="+mn-cs"/>
        </a:defRPr>
      </a:lvl7pPr>
      <a:lvl8pPr marL="2584997" algn="l" defTabSz="738570" rtl="0" eaLnBrk="1" latinLnBrk="0" hangingPunct="1">
        <a:defRPr sz="1464" kern="1200">
          <a:solidFill>
            <a:schemeClr val="tx1"/>
          </a:solidFill>
          <a:latin typeface="+mn-lt"/>
          <a:ea typeface="+mn-ea"/>
          <a:cs typeface="+mn-cs"/>
        </a:defRPr>
      </a:lvl8pPr>
      <a:lvl9pPr marL="2954282" algn="l" defTabSz="738570" rtl="0" eaLnBrk="1" latinLnBrk="0" hangingPunct="1">
        <a:defRPr sz="146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5.xml"/><Relationship Id="rId4" Type="http://schemas.microsoft.com/office/2007/relationships/hdphoto" Target="../media/hdphoto6.wdp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5.xml"/><Relationship Id="rId6" Type="http://schemas.microsoft.com/office/2007/relationships/hdphoto" Target="../media/hdphoto7.wdp"/><Relationship Id="rId5" Type="http://schemas.openxmlformats.org/officeDocument/2006/relationships/image" Target="../media/image17.png"/><Relationship Id="rId4" Type="http://schemas.microsoft.com/office/2007/relationships/hdphoto" Target="../media/hdphoto6.wdp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5" Type="http://schemas.microsoft.com/office/2007/relationships/hdphoto" Target="../media/hdphoto8.wdp"/><Relationship Id="rId4" Type="http://schemas.openxmlformats.org/officeDocument/2006/relationships/image" Target="../media/image2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1.xml"/><Relationship Id="rId4" Type="http://schemas.microsoft.com/office/2007/relationships/hdphoto" Target="../media/hdphoto9.wdp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1.xml"/><Relationship Id="rId4" Type="http://schemas.microsoft.com/office/2007/relationships/hdphoto" Target="../media/hdphoto10.wdp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9.xml"/><Relationship Id="rId6" Type="http://schemas.microsoft.com/office/2007/relationships/hdphoto" Target="../media/hdphoto12.wdp"/><Relationship Id="rId5" Type="http://schemas.openxmlformats.org/officeDocument/2006/relationships/image" Target="../media/image24.png"/><Relationship Id="rId4" Type="http://schemas.microsoft.com/office/2007/relationships/hdphoto" Target="../media/hdphoto11.wdp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microsoft.com/office/2007/relationships/media" Target="../media/media1.mp4"/><Relationship Id="rId1" Type="http://schemas.openxmlformats.org/officeDocument/2006/relationships/video" Target="NULL" TargetMode="External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5.xml"/><Relationship Id="rId4" Type="http://schemas.microsoft.com/office/2007/relationships/hdphoto" Target="../media/hdphoto13.wdp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7.xml"/><Relationship Id="rId2" Type="http://schemas.microsoft.com/office/2007/relationships/media" Target="../media/media4.mp3"/><Relationship Id="rId1" Type="http://schemas.openxmlformats.org/officeDocument/2006/relationships/audio" Target="NULL" TargetMode="External"/><Relationship Id="rId6" Type="http://schemas.openxmlformats.org/officeDocument/2006/relationships/image" Target="../media/image27.png"/><Relationship Id="rId5" Type="http://schemas.openxmlformats.org/officeDocument/2006/relationships/slide" Target="slide24.xml"/><Relationship Id="rId4" Type="http://schemas.openxmlformats.org/officeDocument/2006/relationships/image" Target="../media/image26.jpe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13" Type="http://schemas.openxmlformats.org/officeDocument/2006/relationships/image" Target="../media/image36.png"/><Relationship Id="rId18" Type="http://schemas.openxmlformats.org/officeDocument/2006/relationships/slide" Target="slide29.xml"/><Relationship Id="rId3" Type="http://schemas.openxmlformats.org/officeDocument/2006/relationships/slideLayout" Target="../slideLayouts/slideLayout17.xml"/><Relationship Id="rId21" Type="http://schemas.openxmlformats.org/officeDocument/2006/relationships/image" Target="../media/image37.png"/><Relationship Id="rId7" Type="http://schemas.openxmlformats.org/officeDocument/2006/relationships/image" Target="../media/image30.png"/><Relationship Id="rId12" Type="http://schemas.openxmlformats.org/officeDocument/2006/relationships/image" Target="../media/image35.png"/><Relationship Id="rId17" Type="http://schemas.openxmlformats.org/officeDocument/2006/relationships/slide" Target="slide28.xml"/><Relationship Id="rId2" Type="http://schemas.microsoft.com/office/2007/relationships/media" Target="../media/media4.mp3"/><Relationship Id="rId16" Type="http://schemas.openxmlformats.org/officeDocument/2006/relationships/slide" Target="slide27.xml"/><Relationship Id="rId20" Type="http://schemas.openxmlformats.org/officeDocument/2006/relationships/slide" Target="slide31.xml"/><Relationship Id="rId1" Type="http://schemas.openxmlformats.org/officeDocument/2006/relationships/audio" Target="NULL" TargetMode="External"/><Relationship Id="rId6" Type="http://schemas.openxmlformats.org/officeDocument/2006/relationships/image" Target="../media/image29.png"/><Relationship Id="rId11" Type="http://schemas.openxmlformats.org/officeDocument/2006/relationships/image" Target="../media/image34.png"/><Relationship Id="rId5" Type="http://schemas.microsoft.com/office/2007/relationships/hdphoto" Target="../media/hdphoto14.wdp"/><Relationship Id="rId15" Type="http://schemas.openxmlformats.org/officeDocument/2006/relationships/slide" Target="slide26.xml"/><Relationship Id="rId10" Type="http://schemas.openxmlformats.org/officeDocument/2006/relationships/image" Target="../media/image33.png"/><Relationship Id="rId19" Type="http://schemas.openxmlformats.org/officeDocument/2006/relationships/slide" Target="slide30.xml"/><Relationship Id="rId4" Type="http://schemas.openxmlformats.org/officeDocument/2006/relationships/image" Target="../media/image28.png"/><Relationship Id="rId9" Type="http://schemas.openxmlformats.org/officeDocument/2006/relationships/image" Target="../media/image32.png"/><Relationship Id="rId14" Type="http://schemas.openxmlformats.org/officeDocument/2006/relationships/slide" Target="slide25.xml"/><Relationship Id="rId22" Type="http://schemas.openxmlformats.org/officeDocument/2006/relationships/image" Target="../media/image27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41.png"/><Relationship Id="rId5" Type="http://schemas.openxmlformats.org/officeDocument/2006/relationships/slide" Target="slide24.xml"/><Relationship Id="rId4" Type="http://schemas.openxmlformats.org/officeDocument/2006/relationships/image" Target="../media/image40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41.png"/><Relationship Id="rId5" Type="http://schemas.openxmlformats.org/officeDocument/2006/relationships/slide" Target="slide24.xml"/><Relationship Id="rId4" Type="http://schemas.openxmlformats.org/officeDocument/2006/relationships/image" Target="../media/image40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41.png"/><Relationship Id="rId5" Type="http://schemas.openxmlformats.org/officeDocument/2006/relationships/slide" Target="slide24.xml"/><Relationship Id="rId4" Type="http://schemas.openxmlformats.org/officeDocument/2006/relationships/image" Target="../media/image40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41.png"/><Relationship Id="rId5" Type="http://schemas.openxmlformats.org/officeDocument/2006/relationships/slide" Target="slide24.xml"/><Relationship Id="rId4" Type="http://schemas.openxmlformats.org/officeDocument/2006/relationships/image" Target="../media/image40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41.png"/><Relationship Id="rId5" Type="http://schemas.openxmlformats.org/officeDocument/2006/relationships/slide" Target="slide24.xml"/><Relationship Id="rId4" Type="http://schemas.openxmlformats.org/officeDocument/2006/relationships/image" Target="../media/image40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41.png"/><Relationship Id="rId5" Type="http://schemas.openxmlformats.org/officeDocument/2006/relationships/slide" Target="slide24.xml"/><Relationship Id="rId4" Type="http://schemas.openxmlformats.org/officeDocument/2006/relationships/image" Target="../media/image40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41.png"/><Relationship Id="rId5" Type="http://schemas.openxmlformats.org/officeDocument/2006/relationships/slide" Target="slide24.xml"/><Relationship Id="rId4" Type="http://schemas.openxmlformats.org/officeDocument/2006/relationships/image" Target="../media/image40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microsoft.com/office/2007/relationships/hdphoto" Target="../media/hdphoto2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9.png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microsoft.com/office/2007/relationships/hdphoto" Target="../media/hdphoto3.wdp"/><Relationship Id="rId5" Type="http://schemas.openxmlformats.org/officeDocument/2006/relationships/image" Target="../media/image8.png"/><Relationship Id="rId4" Type="http://schemas.openxmlformats.org/officeDocument/2006/relationships/notesSlide" Target="../notesSlides/notesSlide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microsoft.com/office/2007/relationships/hdphoto" Target="../media/hdphoto3.wdp"/><Relationship Id="rId5" Type="http://schemas.openxmlformats.org/officeDocument/2006/relationships/image" Target="../media/image8.png"/><Relationship Id="rId4" Type="http://schemas.microsoft.com/office/2007/relationships/hdphoto" Target="../media/hdphoto4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Relationship Id="rId4" Type="http://schemas.microsoft.com/office/2007/relationships/hdphoto" Target="../media/hdphoto5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6" name="Google Shape;466;p34"/>
          <p:cNvSpPr txBox="1">
            <a:spLocks noGrp="1"/>
          </p:cNvSpPr>
          <p:nvPr>
            <p:ph type="title"/>
          </p:nvPr>
        </p:nvSpPr>
        <p:spPr>
          <a:xfrm>
            <a:off x="2672700" y="1304100"/>
            <a:ext cx="3798900" cy="724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vi-VN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KHỞI ĐỘNG</a:t>
            </a:r>
            <a:endParaRPr sz="4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467" name="Google Shape;467;p34"/>
          <p:cNvSpPr txBox="1">
            <a:spLocks noGrp="1"/>
          </p:cNvSpPr>
          <p:nvPr>
            <p:ph type="subTitle" idx="1"/>
          </p:nvPr>
        </p:nvSpPr>
        <p:spPr>
          <a:xfrm>
            <a:off x="1797269" y="2083550"/>
            <a:ext cx="5360276" cy="140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vi-VN" sz="2400" dirty="0" smtClean="0">
                <a:latin typeface="Cambria" panose="02040503050406030204" pitchFamily="18" charset="0"/>
                <a:ea typeface="Cambria" panose="02040503050406030204" pitchFamily="18" charset="0"/>
              </a:rPr>
              <a:t>Em hày cùng lắng nghe bài hát sau đây và cho biết, bài hát nói về điều gì?</a:t>
            </a:r>
            <a:endParaRPr sz="24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1" name="Google Shape;651;p39"/>
          <p:cNvSpPr txBox="1">
            <a:spLocks noGrp="1"/>
          </p:cNvSpPr>
          <p:nvPr>
            <p:ph type="title"/>
          </p:nvPr>
        </p:nvSpPr>
        <p:spPr>
          <a:xfrm>
            <a:off x="131025" y="597849"/>
            <a:ext cx="1958067" cy="372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vi-VN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1. Thế giới của những người “trên mây” và “trong sóng”.</a:t>
            </a:r>
            <a:endParaRPr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654" name="Google Shape;654;p39"/>
          <p:cNvSpPr txBox="1">
            <a:spLocks noGrp="1"/>
          </p:cNvSpPr>
          <p:nvPr>
            <p:ph type="title" idx="4294967295"/>
          </p:nvPr>
        </p:nvSpPr>
        <p:spPr>
          <a:xfrm>
            <a:off x="3425299" y="613591"/>
            <a:ext cx="2706688" cy="474662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vi-VN" sz="2200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Người “trên mây”</a:t>
            </a:r>
            <a:endParaRPr sz="2200" b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655" name="Google Shape;655;p39"/>
          <p:cNvSpPr txBox="1">
            <a:spLocks noGrp="1"/>
          </p:cNvSpPr>
          <p:nvPr>
            <p:ph type="subTitle" idx="4294967295"/>
          </p:nvPr>
        </p:nvSpPr>
        <p:spPr>
          <a:xfrm>
            <a:off x="2564148" y="1466725"/>
            <a:ext cx="5896680" cy="123472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342900" indent="-342900">
              <a:lnSpc>
                <a:spcPct val="100000"/>
              </a:lnSpc>
              <a:spcAft>
                <a:spcPts val="1600"/>
              </a:spcAft>
            </a:pPr>
            <a:r>
              <a:rPr lang="vi-VN" sz="2200" dirty="0" smtClean="0">
                <a:latin typeface="Cambria" panose="02040503050406030204" pitchFamily="18" charset="0"/>
                <a:ea typeface="Cambria" panose="02040503050406030204" pitchFamily="18" charset="0"/>
              </a:rPr>
              <a:t>Chơi từ khi thức dậy đến lúc chiều tà.</a:t>
            </a:r>
          </a:p>
          <a:p>
            <a:pPr marL="342900" indent="-342900">
              <a:lnSpc>
                <a:spcPct val="100000"/>
              </a:lnSpc>
              <a:spcAft>
                <a:spcPts val="1600"/>
              </a:spcAft>
            </a:pPr>
            <a:r>
              <a:rPr lang="vi-VN" sz="2200" dirty="0" smtClean="0">
                <a:latin typeface="Cambria" panose="02040503050406030204" pitchFamily="18" charset="0"/>
                <a:ea typeface="Cambria" panose="02040503050406030204" pitchFamily="18" charset="0"/>
              </a:rPr>
              <a:t>Chơi với bình minh vàng, vầng trăng bạc.</a:t>
            </a:r>
            <a:endParaRPr sz="22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69" name="Google Shape;655;p39"/>
          <p:cNvSpPr txBox="1">
            <a:spLocks noGrp="1"/>
          </p:cNvSpPr>
          <p:nvPr>
            <p:ph type="subTitle" idx="4294967295"/>
          </p:nvPr>
        </p:nvSpPr>
        <p:spPr>
          <a:xfrm>
            <a:off x="4078014" y="2701445"/>
            <a:ext cx="4792717" cy="112686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just" rtl="0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vi-VN" sz="2200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Thế giới xa xôi, mới lạ với những điều bí ẩn.</a:t>
            </a:r>
          </a:p>
        </p:txBody>
      </p:sp>
      <p:sp>
        <p:nvSpPr>
          <p:cNvPr id="11" name="Right Arrow 10"/>
          <p:cNvSpPr/>
          <p:nvPr/>
        </p:nvSpPr>
        <p:spPr>
          <a:xfrm>
            <a:off x="3361164" y="2701445"/>
            <a:ext cx="576825" cy="849313"/>
          </a:xfrm>
          <a:prstGeom prst="right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2050" name="Picture 2" descr="Cloudy free ico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1986" y="-8259"/>
            <a:ext cx="1336207" cy="1336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428940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6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6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51" grpId="0"/>
      <p:bldP spid="654" grpId="0"/>
      <p:bldP spid="655" grpId="0" build="p"/>
      <p:bldP spid="69" grpId="0" build="p"/>
      <p:bldP spid="11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6" name="Google Shape;656;p39"/>
          <p:cNvSpPr txBox="1">
            <a:spLocks noGrp="1"/>
          </p:cNvSpPr>
          <p:nvPr>
            <p:ph type="title" idx="4294967295"/>
          </p:nvPr>
        </p:nvSpPr>
        <p:spPr>
          <a:xfrm>
            <a:off x="2787243" y="748809"/>
            <a:ext cx="2706687" cy="474662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vi-VN" sz="2200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Người “trong sóng”</a:t>
            </a:r>
            <a:endParaRPr sz="2200" b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4" name="Subtitle 3"/>
          <p:cNvSpPr>
            <a:spLocks noGrp="1"/>
          </p:cNvSpPr>
          <p:nvPr>
            <p:ph type="subTitle" idx="4294967295"/>
          </p:nvPr>
        </p:nvSpPr>
        <p:spPr>
          <a:xfrm>
            <a:off x="2393607" y="1429877"/>
            <a:ext cx="4974144" cy="873936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vi-VN" sz="2200" dirty="0" smtClean="0">
                <a:latin typeface="Cambria" panose="02040503050406030204" pitchFamily="18" charset="0"/>
                <a:ea typeface="Cambria" panose="02040503050406030204" pitchFamily="18" charset="0"/>
              </a:rPr>
              <a:t>Ca hát từ sáng sớm đến hoàng hôn.</a:t>
            </a:r>
          </a:p>
          <a:p>
            <a:pPr>
              <a:lnSpc>
                <a:spcPct val="100000"/>
              </a:lnSpc>
            </a:pPr>
            <a:r>
              <a:rPr lang="vi-VN" sz="2200" dirty="0" smtClean="0">
                <a:latin typeface="Cambria" panose="02040503050406030204" pitchFamily="18" charset="0"/>
                <a:ea typeface="Cambria" panose="02040503050406030204" pitchFamily="18" charset="0"/>
              </a:rPr>
              <a:t>Ngao du khắp nơi này, nơi nọ.</a:t>
            </a:r>
            <a:endParaRPr lang="vi-VN" sz="22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69" name="Google Shape;655;p39"/>
          <p:cNvSpPr txBox="1">
            <a:spLocks noGrp="1"/>
          </p:cNvSpPr>
          <p:nvPr>
            <p:ph type="subTitle" idx="4294967295"/>
          </p:nvPr>
        </p:nvSpPr>
        <p:spPr>
          <a:xfrm>
            <a:off x="3552496" y="2461749"/>
            <a:ext cx="5065987" cy="80929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just" rtl="0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vi-VN" sz="2200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Thế giới rực rỡ, lung linh và tràn ngập hạnh phúc, hát ca.</a:t>
            </a:r>
          </a:p>
        </p:txBody>
      </p:sp>
      <p:sp>
        <p:nvSpPr>
          <p:cNvPr id="11" name="Right Arrow 10"/>
          <p:cNvSpPr/>
          <p:nvPr/>
        </p:nvSpPr>
        <p:spPr>
          <a:xfrm>
            <a:off x="2805650" y="2501677"/>
            <a:ext cx="576825" cy="849313"/>
          </a:xfrm>
          <a:prstGeom prst="right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0" name="Google Shape;651;p39"/>
          <p:cNvSpPr txBox="1">
            <a:spLocks noGrp="1"/>
          </p:cNvSpPr>
          <p:nvPr>
            <p:ph type="title"/>
          </p:nvPr>
        </p:nvSpPr>
        <p:spPr>
          <a:xfrm>
            <a:off x="131025" y="597849"/>
            <a:ext cx="1958067" cy="372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vi-VN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1. Thế giới của những người “trên mây” và “trong sóng”.</a:t>
            </a:r>
            <a:endParaRPr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3074" name="Picture 2" descr="Wav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3930" y="86622"/>
            <a:ext cx="1201160" cy="11172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56" grpId="0"/>
      <p:bldP spid="4" grpId="0" build="p"/>
      <p:bldP spid="69" grpId="0" build="p"/>
      <p:bldP spid="11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6" name="Google Shape;656;p39"/>
          <p:cNvSpPr txBox="1">
            <a:spLocks noGrp="1"/>
          </p:cNvSpPr>
          <p:nvPr>
            <p:ph type="title" idx="4294967295"/>
          </p:nvPr>
        </p:nvSpPr>
        <p:spPr>
          <a:xfrm>
            <a:off x="5743630" y="1416913"/>
            <a:ext cx="2706687" cy="474662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vi-VN" sz="2200" dirty="0" smtClean="0">
                <a:latin typeface="Cambria" panose="02040503050406030204" pitchFamily="18" charset="0"/>
                <a:ea typeface="Cambria" panose="02040503050406030204" pitchFamily="18" charset="0"/>
              </a:rPr>
              <a:t>Người “trong sóng”</a:t>
            </a:r>
            <a:endParaRPr sz="22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0" name="Google Shape;651;p39"/>
          <p:cNvSpPr txBox="1">
            <a:spLocks noGrp="1"/>
          </p:cNvSpPr>
          <p:nvPr>
            <p:ph type="title"/>
          </p:nvPr>
        </p:nvSpPr>
        <p:spPr>
          <a:xfrm>
            <a:off x="131025" y="597849"/>
            <a:ext cx="1958067" cy="372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vi-VN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1. Thế giới của những người “trên mây” và “trong sóng”.</a:t>
            </a:r>
            <a:endParaRPr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8" name="Google Shape;654;p39"/>
          <p:cNvSpPr txBox="1">
            <a:spLocks noGrp="1"/>
          </p:cNvSpPr>
          <p:nvPr>
            <p:ph type="title" idx="4294967295"/>
          </p:nvPr>
        </p:nvSpPr>
        <p:spPr>
          <a:xfrm>
            <a:off x="2599803" y="1416913"/>
            <a:ext cx="2706688" cy="474662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vi-VN" sz="2200" dirty="0" smtClean="0">
                <a:latin typeface="Cambria" panose="02040503050406030204" pitchFamily="18" charset="0"/>
                <a:ea typeface="Cambria" panose="02040503050406030204" pitchFamily="18" charset="0"/>
              </a:rPr>
              <a:t>Người “trên mây”</a:t>
            </a:r>
            <a:endParaRPr sz="22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9" name="Picture 2" descr="Cloudy free ico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6940" y="133000"/>
            <a:ext cx="1336207" cy="1336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Wav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40468" y="351988"/>
            <a:ext cx="1201160" cy="11172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Google Shape;654;p39"/>
          <p:cNvSpPr txBox="1">
            <a:spLocks noGrp="1"/>
          </p:cNvSpPr>
          <p:nvPr>
            <p:ph type="title" idx="4294967295"/>
          </p:nvPr>
        </p:nvSpPr>
        <p:spPr>
          <a:xfrm>
            <a:off x="3044746" y="2461749"/>
            <a:ext cx="5991444" cy="897029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vi-VN" sz="2200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Những lời mời gọi hấp dẫn, lí thú.</a:t>
            </a:r>
            <a:br>
              <a:rPr lang="vi-VN" sz="2200" b="1" dirty="0" smtClean="0">
                <a:latin typeface="Cambria" panose="02040503050406030204" pitchFamily="18" charset="0"/>
                <a:ea typeface="Cambria" panose="02040503050406030204" pitchFamily="18" charset="0"/>
              </a:rPr>
            </a:br>
            <a:r>
              <a:rPr lang="vi-VN" sz="2200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Thế giới mới lạ, tò mò và nhiều niềm vui.</a:t>
            </a:r>
            <a:endParaRPr sz="2200" b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2" name="Right Arrow 1"/>
          <p:cNvSpPr/>
          <p:nvPr/>
        </p:nvSpPr>
        <p:spPr>
          <a:xfrm>
            <a:off x="2417379" y="2534133"/>
            <a:ext cx="493987" cy="641355"/>
          </a:xfrm>
          <a:prstGeom prst="rightArrow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8255397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6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56" grpId="0"/>
      <p:bldP spid="8" grpId="0"/>
      <p:bldP spid="13" grpId="0"/>
      <p:bldP spid="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3239" y="106675"/>
            <a:ext cx="7708800" cy="483900"/>
          </a:xfrm>
        </p:spPr>
        <p:txBody>
          <a:bodyPr/>
          <a:lstStyle/>
          <a:p>
            <a:r>
              <a:rPr lang="vi-VN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2. Tâm trạng của em bé</a:t>
            </a:r>
            <a:endParaRPr lang="vi-VN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2247173" y="1946761"/>
            <a:ext cx="5869471" cy="48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Oswald"/>
              <a:buNone/>
              <a:defRPr sz="2400" b="0" i="0" u="none" strike="noStrike" cap="none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Oswald"/>
              <a:buNone/>
              <a:defRPr sz="2400" b="0" i="0" u="none" strike="noStrike" cap="none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Oswald"/>
              <a:buNone/>
              <a:defRPr sz="2400" b="0" i="0" u="none" strike="noStrike" cap="none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Oswald"/>
              <a:buNone/>
              <a:defRPr sz="2400" b="0" i="0" u="none" strike="noStrike" cap="none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Oswald"/>
              <a:buNone/>
              <a:defRPr sz="2400" b="0" i="0" u="none" strike="noStrike" cap="none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Oswald"/>
              <a:buNone/>
              <a:defRPr sz="2400" b="0" i="0" u="none" strike="noStrike" cap="none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Oswald"/>
              <a:buNone/>
              <a:defRPr sz="2400" b="0" i="0" u="none" strike="noStrike" cap="none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Oswald"/>
              <a:buNone/>
              <a:defRPr sz="2400" b="0" i="0" u="none" strike="noStrike" cap="none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Oswald"/>
              <a:buNone/>
              <a:defRPr sz="2400" b="0" i="0" u="none" strike="noStrike" cap="none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pPr algn="l"/>
            <a:r>
              <a:rPr lang="vi-VN" sz="2200" i="1" dirty="0" smtClean="0">
                <a:latin typeface="Cambria" panose="02040503050406030204" pitchFamily="18" charset="0"/>
                <a:ea typeface="Cambria" panose="02040503050406030204" pitchFamily="18" charset="0"/>
              </a:rPr>
              <a:t>Nhưng làm thế nào mình lên đó được?</a:t>
            </a:r>
            <a:endParaRPr lang="vi-VN" sz="2200" i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2" name="Title 1"/>
          <p:cNvSpPr txBox="1">
            <a:spLocks/>
          </p:cNvSpPr>
          <p:nvPr/>
        </p:nvSpPr>
        <p:spPr>
          <a:xfrm>
            <a:off x="2240323" y="2535316"/>
            <a:ext cx="5876321" cy="48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Oswald"/>
              <a:buNone/>
              <a:defRPr sz="2400" b="0" i="0" u="none" strike="noStrike" cap="none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Oswald"/>
              <a:buNone/>
              <a:defRPr sz="2400" b="0" i="0" u="none" strike="noStrike" cap="none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Oswald"/>
              <a:buNone/>
              <a:defRPr sz="2400" b="0" i="0" u="none" strike="noStrike" cap="none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Oswald"/>
              <a:buNone/>
              <a:defRPr sz="2400" b="0" i="0" u="none" strike="noStrike" cap="none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Oswald"/>
              <a:buNone/>
              <a:defRPr sz="2400" b="0" i="0" u="none" strike="noStrike" cap="none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Oswald"/>
              <a:buNone/>
              <a:defRPr sz="2400" b="0" i="0" u="none" strike="noStrike" cap="none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Oswald"/>
              <a:buNone/>
              <a:defRPr sz="2400" b="0" i="0" u="none" strike="noStrike" cap="none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Oswald"/>
              <a:buNone/>
              <a:defRPr sz="2400" b="0" i="0" u="none" strike="noStrike" cap="none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Oswald"/>
              <a:buNone/>
              <a:defRPr sz="2400" b="0" i="0" u="none" strike="noStrike" cap="none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pPr algn="l"/>
            <a:r>
              <a:rPr lang="vi-VN" sz="2200" i="1" dirty="0" smtClean="0">
                <a:latin typeface="Cambria" panose="02040503050406030204" pitchFamily="18" charset="0"/>
                <a:ea typeface="Cambria" panose="02040503050406030204" pitchFamily="18" charset="0"/>
              </a:rPr>
              <a:t>Nhưng làm thế nào mình ra ngoài đó được?</a:t>
            </a:r>
            <a:endParaRPr lang="vi-VN" sz="2200" i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3" name="Title 1"/>
          <p:cNvSpPr txBox="1">
            <a:spLocks/>
          </p:cNvSpPr>
          <p:nvPr/>
        </p:nvSpPr>
        <p:spPr>
          <a:xfrm>
            <a:off x="1334813" y="3427696"/>
            <a:ext cx="7010401" cy="10702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Oswald"/>
              <a:buNone/>
              <a:defRPr sz="2400" b="0" i="0" u="none" strike="noStrike" cap="none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Oswald"/>
              <a:buNone/>
              <a:defRPr sz="2400" b="0" i="0" u="none" strike="noStrike" cap="none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Oswald"/>
              <a:buNone/>
              <a:defRPr sz="2400" b="0" i="0" u="none" strike="noStrike" cap="none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Oswald"/>
              <a:buNone/>
              <a:defRPr sz="2400" b="0" i="0" u="none" strike="noStrike" cap="none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Oswald"/>
              <a:buNone/>
              <a:defRPr sz="2400" b="0" i="0" u="none" strike="noStrike" cap="none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Oswald"/>
              <a:buNone/>
              <a:defRPr sz="2400" b="0" i="0" u="none" strike="noStrike" cap="none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Oswald"/>
              <a:buNone/>
              <a:defRPr sz="2400" b="0" i="0" u="none" strike="noStrike" cap="none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Oswald"/>
              <a:buNone/>
              <a:defRPr sz="2400" b="0" i="0" u="none" strike="noStrike" cap="none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Oswald"/>
              <a:buNone/>
              <a:defRPr sz="2400" b="0" i="0" u="none" strike="noStrike" cap="none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r>
              <a:rPr lang="vi-VN" sz="2200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Tò mò, háo hức, mong muốn được khám phá những nơi xa xôi thú vị của mây và sóng.</a:t>
            </a:r>
            <a:endParaRPr lang="vi-VN" sz="2200" b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2974428" y="881307"/>
            <a:ext cx="5142216" cy="9292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Oswald"/>
              <a:buNone/>
              <a:defRPr sz="2400" b="0" i="0" u="none" strike="noStrike" cap="none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Oswald"/>
              <a:buNone/>
              <a:defRPr sz="2400" b="0" i="0" u="none" strike="noStrike" cap="none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Oswald"/>
              <a:buNone/>
              <a:defRPr sz="2400" b="0" i="0" u="none" strike="noStrike" cap="none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Oswald"/>
              <a:buNone/>
              <a:defRPr sz="2400" b="0" i="0" u="none" strike="noStrike" cap="none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Oswald"/>
              <a:buNone/>
              <a:defRPr sz="2400" b="0" i="0" u="none" strike="noStrike" cap="none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Oswald"/>
              <a:buNone/>
              <a:defRPr sz="2400" b="0" i="0" u="none" strike="noStrike" cap="none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Oswald"/>
              <a:buNone/>
              <a:defRPr sz="2400" b="0" i="0" u="none" strike="noStrike" cap="none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Oswald"/>
              <a:buNone/>
              <a:defRPr sz="2400" b="0" i="0" u="none" strike="noStrike" cap="none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Oswald"/>
              <a:buNone/>
              <a:defRPr sz="2400" b="0" i="0" u="none" strike="noStrike" cap="none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pPr algn="l"/>
            <a:r>
              <a:rPr lang="vi-VN" sz="2200" dirty="0" smtClean="0">
                <a:latin typeface="Cambria" panose="02040503050406030204" pitchFamily="18" charset="0"/>
                <a:ea typeface="Cambria" panose="02040503050406030204" pitchFamily="18" charset="0"/>
              </a:rPr>
              <a:t>Trước lời mời gọi của người trên mây và người trong sóng, em bé có tâm trạng như thế nào?</a:t>
            </a:r>
            <a:endParaRPr lang="vi-VN" sz="22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3" name="Right Arrow 2"/>
          <p:cNvSpPr/>
          <p:nvPr/>
        </p:nvSpPr>
        <p:spPr>
          <a:xfrm>
            <a:off x="882869" y="3500869"/>
            <a:ext cx="451944" cy="714704"/>
          </a:xfrm>
          <a:prstGeom prst="rightArrow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pic>
        <p:nvPicPr>
          <p:cNvPr id="4100" name="Picture 4" descr="Gợi ý những câu hỏi tiếng Anh đơn giản cho bé theo từng độ tuổi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4500" r="40494">
                        <a14:foregroundMark x1="21250" y1="33200" x2="24250" y2="442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55007"/>
          <a:stretch/>
        </p:blipFill>
        <p:spPr bwMode="auto">
          <a:xfrm>
            <a:off x="-484516" y="-88875"/>
            <a:ext cx="2734770" cy="37988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550155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0" grpId="0"/>
      <p:bldP spid="12" grpId="0"/>
      <p:bldP spid="13" grpId="0"/>
      <p:bldP spid="6" grpId="0"/>
      <p:bldP spid="6" grpId="1"/>
      <p:bldP spid="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3239" y="106675"/>
            <a:ext cx="7708800" cy="483900"/>
          </a:xfrm>
        </p:spPr>
        <p:txBody>
          <a:bodyPr/>
          <a:lstStyle/>
          <a:p>
            <a:r>
              <a:rPr lang="vi-VN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2. Tâm trạng của em bé</a:t>
            </a:r>
            <a:endParaRPr lang="vi-VN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2482542" y="774955"/>
            <a:ext cx="5030132" cy="48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Oswald"/>
              <a:buNone/>
              <a:defRPr sz="2400" b="0" i="0" u="none" strike="noStrike" cap="none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Oswald"/>
              <a:buNone/>
              <a:defRPr sz="2400" b="0" i="0" u="none" strike="noStrike" cap="none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Oswald"/>
              <a:buNone/>
              <a:defRPr sz="2400" b="0" i="0" u="none" strike="noStrike" cap="none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Oswald"/>
              <a:buNone/>
              <a:defRPr sz="2400" b="0" i="0" u="none" strike="noStrike" cap="none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Oswald"/>
              <a:buNone/>
              <a:defRPr sz="2400" b="0" i="0" u="none" strike="noStrike" cap="none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Oswald"/>
              <a:buNone/>
              <a:defRPr sz="2400" b="0" i="0" u="none" strike="noStrike" cap="none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Oswald"/>
              <a:buNone/>
              <a:defRPr sz="2400" b="0" i="0" u="none" strike="noStrike" cap="none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Oswald"/>
              <a:buNone/>
              <a:defRPr sz="2400" b="0" i="0" u="none" strike="noStrike" cap="none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Oswald"/>
              <a:buNone/>
              <a:defRPr sz="2400" b="0" i="0" u="none" strike="noStrike" cap="none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r>
              <a:rPr lang="vi-VN" sz="2200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Lời chối từ của em bé</a:t>
            </a:r>
            <a:endParaRPr lang="vi-VN" sz="2200" b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2" name="Title 1"/>
          <p:cNvSpPr txBox="1">
            <a:spLocks/>
          </p:cNvSpPr>
          <p:nvPr/>
        </p:nvSpPr>
        <p:spPr>
          <a:xfrm>
            <a:off x="1151746" y="1546948"/>
            <a:ext cx="3510455" cy="8888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Oswald"/>
              <a:buNone/>
              <a:defRPr sz="2400" b="0" i="0" u="none" strike="noStrike" cap="none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Oswald"/>
              <a:buNone/>
              <a:defRPr sz="2400" b="0" i="0" u="none" strike="noStrike" cap="none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Oswald"/>
              <a:buNone/>
              <a:defRPr sz="2400" b="0" i="0" u="none" strike="noStrike" cap="none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Oswald"/>
              <a:buNone/>
              <a:defRPr sz="2400" b="0" i="0" u="none" strike="noStrike" cap="none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Oswald"/>
              <a:buNone/>
              <a:defRPr sz="2400" b="0" i="0" u="none" strike="noStrike" cap="none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Oswald"/>
              <a:buNone/>
              <a:defRPr sz="2400" b="0" i="0" u="none" strike="noStrike" cap="none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Oswald"/>
              <a:buNone/>
              <a:defRPr sz="2400" b="0" i="0" u="none" strike="noStrike" cap="none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Oswald"/>
              <a:buNone/>
              <a:defRPr sz="2400" b="0" i="0" u="none" strike="noStrike" cap="none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Oswald"/>
              <a:buNone/>
              <a:defRPr sz="2400" b="0" i="0" u="none" strike="noStrike" cap="none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r>
              <a:rPr lang="vi-VN" sz="2200" i="1" dirty="0" smtClean="0">
                <a:latin typeface="Cambria" panose="02040503050406030204" pitchFamily="18" charset="0"/>
                <a:ea typeface="Cambria" panose="02040503050406030204" pitchFamily="18" charset="0"/>
              </a:rPr>
              <a:t>Mẹ đang đợi ở nhà.</a:t>
            </a:r>
          </a:p>
          <a:p>
            <a:r>
              <a:rPr lang="vi-VN" sz="2200" i="1" dirty="0" smtClean="0">
                <a:latin typeface="Cambria" panose="02040503050406030204" pitchFamily="18" charset="0"/>
                <a:ea typeface="Cambria" panose="02040503050406030204" pitchFamily="18" charset="0"/>
              </a:rPr>
              <a:t>Buổi chiều mẹ luôn muốn mình ở nhà.</a:t>
            </a:r>
          </a:p>
        </p:txBody>
      </p:sp>
      <p:sp>
        <p:nvSpPr>
          <p:cNvPr id="13" name="Title 1"/>
          <p:cNvSpPr txBox="1">
            <a:spLocks/>
          </p:cNvSpPr>
          <p:nvPr/>
        </p:nvSpPr>
        <p:spPr>
          <a:xfrm>
            <a:off x="5785151" y="1546948"/>
            <a:ext cx="2525487" cy="138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Oswald"/>
              <a:buNone/>
              <a:defRPr sz="2400" b="0" i="0" u="none" strike="noStrike" cap="none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Oswald"/>
              <a:buNone/>
              <a:defRPr sz="2400" b="0" i="0" u="none" strike="noStrike" cap="none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Oswald"/>
              <a:buNone/>
              <a:defRPr sz="2400" b="0" i="0" u="none" strike="noStrike" cap="none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Oswald"/>
              <a:buNone/>
              <a:defRPr sz="2400" b="0" i="0" u="none" strike="noStrike" cap="none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Oswald"/>
              <a:buNone/>
              <a:defRPr sz="2400" b="0" i="0" u="none" strike="noStrike" cap="none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Oswald"/>
              <a:buNone/>
              <a:defRPr sz="2400" b="0" i="0" u="none" strike="noStrike" cap="none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Oswald"/>
              <a:buNone/>
              <a:defRPr sz="2400" b="0" i="0" u="none" strike="noStrike" cap="none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Oswald"/>
              <a:buNone/>
              <a:defRPr sz="2400" b="0" i="0" u="none" strike="noStrike" cap="none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Oswald"/>
              <a:buNone/>
              <a:defRPr sz="2400" b="0" i="0" u="none" strike="noStrike" cap="none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r>
              <a:rPr lang="vi-VN" sz="2200" i="1" dirty="0" smtClean="0">
                <a:latin typeface="Cambria" panose="02040503050406030204" pitchFamily="18" charset="0"/>
                <a:ea typeface="Cambria" panose="02040503050406030204" pitchFamily="18" charset="0"/>
              </a:rPr>
              <a:t>Làm sao có thể rời mẹ mà đến được?</a:t>
            </a:r>
            <a:endParaRPr lang="vi-VN" sz="2200" i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968678" y="2930920"/>
            <a:ext cx="7387046" cy="8888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Oswald"/>
              <a:buNone/>
              <a:defRPr sz="2400" b="0" i="0" u="none" strike="noStrike" cap="none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Oswald"/>
              <a:buNone/>
              <a:defRPr sz="2400" b="0" i="0" u="none" strike="noStrike" cap="none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Oswald"/>
              <a:buNone/>
              <a:defRPr sz="2400" b="0" i="0" u="none" strike="noStrike" cap="none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Oswald"/>
              <a:buNone/>
              <a:defRPr sz="2400" b="0" i="0" u="none" strike="noStrike" cap="none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Oswald"/>
              <a:buNone/>
              <a:defRPr sz="2400" b="0" i="0" u="none" strike="noStrike" cap="none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Oswald"/>
              <a:buNone/>
              <a:defRPr sz="2400" b="0" i="0" u="none" strike="noStrike" cap="none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Oswald"/>
              <a:buNone/>
              <a:defRPr sz="2400" b="0" i="0" u="none" strike="noStrike" cap="none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Oswald"/>
              <a:buNone/>
              <a:defRPr sz="2400" b="0" i="0" u="none" strike="noStrike" cap="none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Oswald"/>
              <a:buNone/>
              <a:defRPr sz="2400" b="0" i="0" u="none" strike="noStrike" cap="none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r>
              <a:rPr lang="vi-VN" sz="2200" dirty="0" smtClean="0">
                <a:latin typeface="Cambria" panose="02040503050406030204" pitchFamily="18" charset="0"/>
                <a:ea typeface="Cambria" panose="02040503050406030204" pitchFamily="18" charset="0"/>
              </a:rPr>
              <a:t>Lời từ chối dứt khoát nhưng cũng không giấu vẻ nuối tiếc.</a:t>
            </a: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2873678" y="3735239"/>
            <a:ext cx="4114952" cy="11959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Oswald"/>
              <a:buNone/>
              <a:defRPr sz="2400" b="0" i="0" u="none" strike="noStrike" cap="none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Oswald"/>
              <a:buNone/>
              <a:defRPr sz="2400" b="0" i="0" u="none" strike="noStrike" cap="none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Oswald"/>
              <a:buNone/>
              <a:defRPr sz="2400" b="0" i="0" u="none" strike="noStrike" cap="none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Oswald"/>
              <a:buNone/>
              <a:defRPr sz="2400" b="0" i="0" u="none" strike="noStrike" cap="none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Oswald"/>
              <a:buNone/>
              <a:defRPr sz="2400" b="0" i="0" u="none" strike="noStrike" cap="none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Oswald"/>
              <a:buNone/>
              <a:defRPr sz="2400" b="0" i="0" u="none" strike="noStrike" cap="none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Oswald"/>
              <a:buNone/>
              <a:defRPr sz="2400" b="0" i="0" u="none" strike="noStrike" cap="none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Oswald"/>
              <a:buNone/>
              <a:defRPr sz="2400" b="0" i="0" u="none" strike="noStrike" cap="none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Oswald"/>
              <a:buNone/>
              <a:defRPr sz="2400" b="0" i="0" u="none" strike="noStrike" cap="none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pPr algn="just"/>
            <a:r>
              <a:rPr lang="vi-VN" sz="2200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Tình yêu thương mẹ đã chiến thắng những quyến rũ và thú vui nhất thời ở bên ngoài.</a:t>
            </a:r>
          </a:p>
        </p:txBody>
      </p:sp>
      <p:sp>
        <p:nvSpPr>
          <p:cNvPr id="3" name="Right Arrow 2"/>
          <p:cNvSpPr/>
          <p:nvPr/>
        </p:nvSpPr>
        <p:spPr>
          <a:xfrm>
            <a:off x="443160" y="2944187"/>
            <a:ext cx="525517" cy="693683"/>
          </a:xfrm>
          <a:prstGeom prst="right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1" name="Right Arrow 10"/>
          <p:cNvSpPr/>
          <p:nvPr/>
        </p:nvSpPr>
        <p:spPr>
          <a:xfrm>
            <a:off x="2348160" y="3834203"/>
            <a:ext cx="525517" cy="693683"/>
          </a:xfrm>
          <a:prstGeom prst="right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4" name="Title 1"/>
          <p:cNvSpPr txBox="1">
            <a:spLocks/>
          </p:cNvSpPr>
          <p:nvPr/>
        </p:nvSpPr>
        <p:spPr>
          <a:xfrm>
            <a:off x="2067383" y="1147583"/>
            <a:ext cx="5030132" cy="48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Oswald"/>
              <a:buNone/>
              <a:defRPr sz="2400" b="0" i="0" u="none" strike="noStrike" cap="none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Oswald"/>
              <a:buNone/>
              <a:defRPr sz="2400" b="0" i="0" u="none" strike="noStrike" cap="none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Oswald"/>
              <a:buNone/>
              <a:defRPr sz="2400" b="0" i="0" u="none" strike="noStrike" cap="none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Oswald"/>
              <a:buNone/>
              <a:defRPr sz="2400" b="0" i="0" u="none" strike="noStrike" cap="none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Oswald"/>
              <a:buNone/>
              <a:defRPr sz="2400" b="0" i="0" u="none" strike="noStrike" cap="none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Oswald"/>
              <a:buNone/>
              <a:defRPr sz="2400" b="0" i="0" u="none" strike="noStrike" cap="none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Oswald"/>
              <a:buNone/>
              <a:defRPr sz="2400" b="0" i="0" u="none" strike="noStrike" cap="none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Oswald"/>
              <a:buNone/>
              <a:defRPr sz="2400" b="0" i="0" u="none" strike="noStrike" cap="none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Oswald"/>
              <a:buNone/>
              <a:defRPr sz="2400" b="0" i="0" u="none" strike="noStrike" cap="none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r>
              <a:rPr lang="vi-VN" sz="2200" dirty="0" smtClean="0">
                <a:latin typeface="Cambria" panose="02040503050406030204" pitchFamily="18" charset="0"/>
                <a:ea typeface="Cambria" panose="02040503050406030204" pitchFamily="18" charset="0"/>
              </a:rPr>
              <a:t>Em bé đã từ chối những lời mời của mây và sóng như thế nào?</a:t>
            </a:r>
            <a:endParaRPr lang="vi-VN" sz="22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6146" name="Picture 2" descr="Gợi ý những câu hỏi tiếng Anh đơn giản cho bé theo từng độ tuổi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45031" r="9389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8924" t="16025" r="23562"/>
          <a:stretch/>
        </p:blipFill>
        <p:spPr bwMode="auto">
          <a:xfrm>
            <a:off x="-376648" y="308283"/>
            <a:ext cx="2028872" cy="2838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Hand drawn mother hugging her child Premium Vector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4313" b="100000" l="4313" r="9472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485" y="3347954"/>
            <a:ext cx="1795546" cy="17955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276621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5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2" grpId="0"/>
      <p:bldP spid="13" grpId="0"/>
      <p:bldP spid="6" grpId="0"/>
      <p:bldP spid="7" grpId="0"/>
      <p:bldP spid="3" grpId="0" animBg="1"/>
      <p:bldP spid="11" grpId="0" animBg="1"/>
      <p:bldP spid="14" grpId="0"/>
      <p:bldP spid="14" grpId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 idx="2"/>
          </p:nvPr>
        </p:nvSpPr>
        <p:spPr>
          <a:xfrm>
            <a:off x="0" y="115541"/>
            <a:ext cx="5444359" cy="767328"/>
          </a:xfrm>
        </p:spPr>
        <p:txBody>
          <a:bodyPr/>
          <a:lstStyle/>
          <a:p>
            <a:r>
              <a:rPr lang="vi-VN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3. Trò chơi của em bé</a:t>
            </a:r>
            <a:endParaRPr lang="vi-VN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5" name="Title 4"/>
          <p:cNvSpPr>
            <a:spLocks noGrp="1"/>
          </p:cNvSpPr>
          <p:nvPr>
            <p:ph type="title" idx="2"/>
          </p:nvPr>
        </p:nvSpPr>
        <p:spPr>
          <a:xfrm>
            <a:off x="131380" y="1192850"/>
            <a:ext cx="4009696" cy="1497797"/>
          </a:xfrm>
        </p:spPr>
        <p:txBody>
          <a:bodyPr anchor="t"/>
          <a:lstStyle/>
          <a:p>
            <a:r>
              <a:rPr lang="vi-VN" sz="2100" dirty="0" smtClean="0">
                <a:latin typeface="Cambria" panose="02040503050406030204" pitchFamily="18" charset="0"/>
                <a:ea typeface="Cambria" panose="02040503050406030204" pitchFamily="18" charset="0"/>
              </a:rPr>
              <a:t>Con – mây</a:t>
            </a:r>
            <a:br>
              <a:rPr lang="vi-VN" sz="2100" dirty="0" smtClean="0">
                <a:latin typeface="Cambria" panose="02040503050406030204" pitchFamily="18" charset="0"/>
                <a:ea typeface="Cambria" panose="02040503050406030204" pitchFamily="18" charset="0"/>
              </a:rPr>
            </a:br>
            <a:r>
              <a:rPr lang="vi-VN" sz="2100" dirty="0" smtClean="0">
                <a:latin typeface="Cambria" panose="02040503050406030204" pitchFamily="18" charset="0"/>
                <a:ea typeface="Cambria" panose="02040503050406030204" pitchFamily="18" charset="0"/>
              </a:rPr>
              <a:t>Mẹ - trăng</a:t>
            </a:r>
            <a:br>
              <a:rPr lang="vi-VN" sz="2100" dirty="0" smtClean="0">
                <a:latin typeface="Cambria" panose="02040503050406030204" pitchFamily="18" charset="0"/>
                <a:ea typeface="Cambria" panose="02040503050406030204" pitchFamily="18" charset="0"/>
              </a:rPr>
            </a:br>
            <a:r>
              <a:rPr lang="vi-VN" sz="2100" dirty="0" smtClean="0">
                <a:latin typeface="Cambria" panose="02040503050406030204" pitchFamily="18" charset="0"/>
                <a:ea typeface="Cambria" panose="02040503050406030204" pitchFamily="18" charset="0"/>
              </a:rPr>
              <a:t>Mái nhà – bầu trời xanh thẳm.</a:t>
            </a:r>
            <a:endParaRPr lang="vi-VN" sz="21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6" name="Title 4"/>
          <p:cNvSpPr>
            <a:spLocks noGrp="1"/>
          </p:cNvSpPr>
          <p:nvPr>
            <p:ph type="title" idx="2"/>
          </p:nvPr>
        </p:nvSpPr>
        <p:spPr>
          <a:xfrm>
            <a:off x="1359775" y="1017814"/>
            <a:ext cx="5562602" cy="1497797"/>
          </a:xfrm>
        </p:spPr>
        <p:txBody>
          <a:bodyPr anchor="t"/>
          <a:lstStyle/>
          <a:p>
            <a:r>
              <a:rPr lang="vi-VN" sz="2100" dirty="0" smtClean="0">
                <a:latin typeface="Cambria" panose="02040503050406030204" pitchFamily="18" charset="0"/>
                <a:ea typeface="Cambria" panose="02040503050406030204" pitchFamily="18" charset="0"/>
              </a:rPr>
              <a:t>Thay vì rong chơi với mây và sóng, em bé đã nghĩ ra những trò chơi gì?</a:t>
            </a:r>
            <a:br>
              <a:rPr lang="vi-VN" sz="2100" dirty="0" smtClean="0">
                <a:latin typeface="Cambria" panose="02040503050406030204" pitchFamily="18" charset="0"/>
                <a:ea typeface="Cambria" panose="02040503050406030204" pitchFamily="18" charset="0"/>
              </a:rPr>
            </a:br>
            <a:r>
              <a:rPr lang="vi-VN" sz="2100" dirty="0" smtClean="0">
                <a:latin typeface="Cambria" panose="02040503050406030204" pitchFamily="18" charset="0"/>
                <a:ea typeface="Cambria" panose="02040503050406030204" pitchFamily="18" charset="0"/>
              </a:rPr>
              <a:t>Theo em những trò chơi này có gì đặc biệt?</a:t>
            </a:r>
            <a:endParaRPr lang="vi-VN" sz="21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7" name="Title 4"/>
          <p:cNvSpPr>
            <a:spLocks noGrp="1"/>
          </p:cNvSpPr>
          <p:nvPr>
            <p:ph type="title" idx="2"/>
          </p:nvPr>
        </p:nvSpPr>
        <p:spPr>
          <a:xfrm>
            <a:off x="1145628" y="3132009"/>
            <a:ext cx="4771697" cy="1650198"/>
          </a:xfrm>
        </p:spPr>
        <p:txBody>
          <a:bodyPr anchor="ctr"/>
          <a:lstStyle/>
          <a:p>
            <a:pPr algn="l"/>
            <a:r>
              <a:rPr lang="vi-VN" sz="2100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- Những trò chơi ngộ nghĩnh, thú vị.</a:t>
            </a:r>
            <a:br>
              <a:rPr lang="vi-VN" sz="2100" b="1" dirty="0" smtClean="0">
                <a:latin typeface="Cambria" panose="02040503050406030204" pitchFamily="18" charset="0"/>
                <a:ea typeface="Cambria" panose="02040503050406030204" pitchFamily="18" charset="0"/>
              </a:rPr>
            </a:br>
            <a:r>
              <a:rPr lang="vi-VN" sz="2100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- Tình mẫu tử thiêng liêng, vĩnh cửu hòa hợp với tình yêu thiên nhiên.</a:t>
            </a:r>
            <a:endParaRPr lang="vi-VN" sz="2100" b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8" name="Right Arrow 17"/>
          <p:cNvSpPr/>
          <p:nvPr/>
        </p:nvSpPr>
        <p:spPr>
          <a:xfrm>
            <a:off x="542971" y="3647090"/>
            <a:ext cx="462455" cy="798786"/>
          </a:xfrm>
          <a:prstGeom prst="rightArrow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7" name="Title 4"/>
          <p:cNvSpPr>
            <a:spLocks noGrp="1"/>
          </p:cNvSpPr>
          <p:nvPr>
            <p:ph type="title" idx="2"/>
          </p:nvPr>
        </p:nvSpPr>
        <p:spPr>
          <a:xfrm>
            <a:off x="4372303" y="1192849"/>
            <a:ext cx="4650829" cy="1497797"/>
          </a:xfrm>
        </p:spPr>
        <p:txBody>
          <a:bodyPr anchor="t"/>
          <a:lstStyle/>
          <a:p>
            <a:r>
              <a:rPr lang="vi-VN" sz="2100" dirty="0" smtClean="0">
                <a:latin typeface="Cambria" panose="02040503050406030204" pitchFamily="18" charset="0"/>
                <a:ea typeface="Cambria" panose="02040503050406030204" pitchFamily="18" charset="0"/>
              </a:rPr>
              <a:t>Con – sóng</a:t>
            </a:r>
            <a:br>
              <a:rPr lang="vi-VN" sz="2100" dirty="0" smtClean="0">
                <a:latin typeface="Cambria" panose="02040503050406030204" pitchFamily="18" charset="0"/>
                <a:ea typeface="Cambria" panose="02040503050406030204" pitchFamily="18" charset="0"/>
              </a:rPr>
            </a:br>
            <a:r>
              <a:rPr lang="vi-VN" sz="2100" dirty="0" smtClean="0">
                <a:latin typeface="Cambria" panose="02040503050406030204" pitchFamily="18" charset="0"/>
                <a:ea typeface="Cambria" panose="02040503050406030204" pitchFamily="18" charset="0"/>
              </a:rPr>
              <a:t>Mẹ - bến bờ kì lạ</a:t>
            </a:r>
            <a:br>
              <a:rPr lang="vi-VN" sz="2100" dirty="0" smtClean="0">
                <a:latin typeface="Cambria" panose="02040503050406030204" pitchFamily="18" charset="0"/>
                <a:ea typeface="Cambria" panose="02040503050406030204" pitchFamily="18" charset="0"/>
              </a:rPr>
            </a:br>
            <a:r>
              <a:rPr lang="vi-VN" sz="2100" dirty="0" smtClean="0">
                <a:latin typeface="Cambria" panose="02040503050406030204" pitchFamily="18" charset="0"/>
                <a:ea typeface="Cambria" panose="02040503050406030204" pitchFamily="18" charset="0"/>
              </a:rPr>
              <a:t>Con lăn và cười vỡ tan vào lòng mẹ.</a:t>
            </a:r>
            <a:endParaRPr lang="vi-VN" sz="21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13314" name="Picture 2" descr="House free ico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227" y="855803"/>
            <a:ext cx="1085944" cy="10859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6" name="Picture 4" descr="Beach free ico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0099" y="881475"/>
            <a:ext cx="1024107" cy="10241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Happy mother's day Premium Vector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3396" t="19555" r="11866" b="12405"/>
          <a:stretch/>
        </p:blipFill>
        <p:spPr bwMode="auto">
          <a:xfrm>
            <a:off x="5755730" y="2515610"/>
            <a:ext cx="2886593" cy="26278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503130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33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33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33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33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5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5" grpId="0"/>
      <p:bldP spid="16" grpId="0"/>
      <p:bldP spid="16" grpId="1"/>
      <p:bldP spid="17" grpId="0"/>
      <p:bldP spid="18" grpId="0" animBg="1"/>
      <p:bldP spid="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oogle Shape;1424;p51"/>
          <p:cNvSpPr txBox="1">
            <a:spLocks/>
          </p:cNvSpPr>
          <p:nvPr/>
        </p:nvSpPr>
        <p:spPr>
          <a:xfrm>
            <a:off x="3624943" y="751114"/>
            <a:ext cx="5214257" cy="28085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swald"/>
              <a:buNone/>
              <a:defRPr sz="1800" b="0" i="0" u="none" strike="noStrike" cap="none">
                <a:solidFill>
                  <a:srgbClr val="053B5C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swald"/>
              <a:buNone/>
              <a:defRPr sz="1800" b="0" i="0" u="none" strike="noStrike" cap="none">
                <a:solidFill>
                  <a:srgbClr val="053B5C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swald"/>
              <a:buNone/>
              <a:defRPr sz="1800" b="0" i="0" u="none" strike="noStrike" cap="none">
                <a:solidFill>
                  <a:srgbClr val="053B5C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swald"/>
              <a:buNone/>
              <a:defRPr sz="1800" b="0" i="0" u="none" strike="noStrike" cap="none">
                <a:solidFill>
                  <a:srgbClr val="053B5C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swald"/>
              <a:buNone/>
              <a:defRPr sz="1800" b="0" i="0" u="none" strike="noStrike" cap="none">
                <a:solidFill>
                  <a:srgbClr val="053B5C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swald"/>
              <a:buNone/>
              <a:defRPr sz="1800" b="0" i="0" u="none" strike="noStrike" cap="none">
                <a:solidFill>
                  <a:srgbClr val="053B5C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swald"/>
              <a:buNone/>
              <a:defRPr sz="1800" b="0" i="0" u="none" strike="noStrike" cap="none">
                <a:solidFill>
                  <a:srgbClr val="053B5C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swald"/>
              <a:buNone/>
              <a:defRPr sz="1800" b="0" i="0" u="none" strike="noStrike" cap="none">
                <a:solidFill>
                  <a:srgbClr val="053B5C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swald"/>
              <a:buNone/>
              <a:defRPr sz="1800" b="0" i="0" u="none" strike="noStrike" cap="none">
                <a:solidFill>
                  <a:srgbClr val="053B5C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vi-VN" sz="2000" b="1" dirty="0" smtClean="0">
                <a:solidFill>
                  <a:schemeClr val="accent4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Theo em, nội dung của toàn bộ văn bản Mây và sóng muốn nói về chủ đề gì?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vi-VN" sz="2000" b="1" dirty="0" smtClean="0">
                <a:solidFill>
                  <a:schemeClr val="accent4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Chủ đề ấy được thể hiện qua những yếu tố nào và có ý nghĩa ra sao?</a:t>
            </a:r>
            <a:endParaRPr lang="vi-VN" sz="2000" b="1" dirty="0">
              <a:solidFill>
                <a:schemeClr val="accent4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4098" name="Picture 2" descr="Flat thinking concept Free Vector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744" b="89776" l="4473" r="9345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629" y="0"/>
            <a:ext cx="4046400" cy="4046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2" name="Google Shape;1422;p51"/>
          <p:cNvSpPr txBox="1">
            <a:spLocks noGrp="1"/>
          </p:cNvSpPr>
          <p:nvPr>
            <p:ph type="title"/>
          </p:nvPr>
        </p:nvSpPr>
        <p:spPr>
          <a:xfrm>
            <a:off x="3285006" y="492834"/>
            <a:ext cx="4639793" cy="100242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vi-VN" sz="4400" b="1" dirty="0" smtClean="0">
                <a:solidFill>
                  <a:srgbClr val="053B5C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Tình mẫu tử</a:t>
            </a:r>
            <a:endParaRPr sz="4400" b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424" name="Google Shape;1424;p51"/>
          <p:cNvSpPr txBox="1">
            <a:spLocks noGrp="1"/>
          </p:cNvSpPr>
          <p:nvPr>
            <p:ph type="title" idx="2"/>
          </p:nvPr>
        </p:nvSpPr>
        <p:spPr>
          <a:xfrm>
            <a:off x="2750271" y="1816625"/>
            <a:ext cx="1529100" cy="1200814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vi-VN" sz="2000" dirty="0" smtClean="0">
                <a:solidFill>
                  <a:schemeClr val="accent3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Tình cảm của em bé dành cho mẹ</a:t>
            </a:r>
            <a:endParaRPr sz="2000" dirty="0">
              <a:solidFill>
                <a:schemeClr val="accent3">
                  <a:lumMod val="75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426" name="Google Shape;1426;p51"/>
          <p:cNvSpPr txBox="1">
            <a:spLocks noGrp="1"/>
          </p:cNvSpPr>
          <p:nvPr>
            <p:ph type="title" idx="4"/>
          </p:nvPr>
        </p:nvSpPr>
        <p:spPr>
          <a:xfrm>
            <a:off x="4755798" y="1816625"/>
            <a:ext cx="1529100" cy="1200814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vi-VN" sz="2000" dirty="0" smtClean="0">
                <a:solidFill>
                  <a:schemeClr val="accent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Tình cảm của mẹ dành cho em bé.</a:t>
            </a:r>
            <a:endParaRPr sz="2000" dirty="0">
              <a:solidFill>
                <a:schemeClr val="accent2">
                  <a:lumMod val="50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428" name="Google Shape;1428;p51"/>
          <p:cNvSpPr txBox="1">
            <a:spLocks noGrp="1"/>
          </p:cNvSpPr>
          <p:nvPr>
            <p:ph type="title" idx="6"/>
          </p:nvPr>
        </p:nvSpPr>
        <p:spPr>
          <a:xfrm>
            <a:off x="6381583" y="1772049"/>
            <a:ext cx="2762417" cy="1537207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vi-VN" sz="2000" b="1" dirty="0" smtClean="0">
                <a:solidFill>
                  <a:schemeClr val="accent4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Ý nghĩa</a:t>
            </a:r>
            <a:r>
              <a:rPr lang="vi-VN" sz="2000" dirty="0" smtClean="0">
                <a:solidFill>
                  <a:schemeClr val="accent4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/>
            </a:r>
            <a:br>
              <a:rPr lang="vi-VN" sz="2000" dirty="0" smtClean="0">
                <a:solidFill>
                  <a:schemeClr val="accent4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</a:br>
            <a:r>
              <a:rPr lang="vi-VN" sz="2000" dirty="0" smtClean="0">
                <a:solidFill>
                  <a:schemeClr val="accent4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Giúp con người vượt qua những cám dỗ, là bến bờ của bình yên và hạnh phúc bất tận.</a:t>
            </a:r>
            <a:endParaRPr sz="2000" dirty="0">
              <a:solidFill>
                <a:schemeClr val="accent4">
                  <a:lumMod val="75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cxnSp>
        <p:nvCxnSpPr>
          <p:cNvPr id="1558" name="Google Shape;1558;p51"/>
          <p:cNvCxnSpPr/>
          <p:nvPr/>
        </p:nvCxnSpPr>
        <p:spPr>
          <a:xfrm>
            <a:off x="4517584" y="1772050"/>
            <a:ext cx="0" cy="1245389"/>
          </a:xfrm>
          <a:prstGeom prst="straightConnector1">
            <a:avLst/>
          </a:prstGeom>
          <a:noFill/>
          <a:ln w="19050" cap="flat" cmpd="sng">
            <a:solidFill>
              <a:srgbClr val="053B5C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559" name="Google Shape;1559;p51"/>
          <p:cNvCxnSpPr/>
          <p:nvPr/>
        </p:nvCxnSpPr>
        <p:spPr>
          <a:xfrm>
            <a:off x="6381583" y="1772050"/>
            <a:ext cx="0" cy="1245389"/>
          </a:xfrm>
          <a:prstGeom prst="straightConnector1">
            <a:avLst/>
          </a:prstGeom>
          <a:noFill/>
          <a:ln w="19050" cap="flat" cmpd="sng">
            <a:solidFill>
              <a:srgbClr val="053B5C"/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5126" name="Picture 6" descr="Flat mother's day concept Free Vector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904" b="92812" l="9904" r="8993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61961" y="1173898"/>
            <a:ext cx="4013654" cy="40136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134622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1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4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4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4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4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5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5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5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14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55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5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5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14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22" grpId="0"/>
      <p:bldP spid="1424" grpId="0"/>
      <p:bldP spid="1426" grpId="0"/>
      <p:bldP spid="1428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4" name="Google Shape;934;p46"/>
          <p:cNvSpPr txBox="1">
            <a:spLocks noGrp="1"/>
          </p:cNvSpPr>
          <p:nvPr>
            <p:ph type="title"/>
          </p:nvPr>
        </p:nvSpPr>
        <p:spPr>
          <a:xfrm>
            <a:off x="728036" y="158147"/>
            <a:ext cx="77088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vi-VN" sz="3200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SUY NGẪM SAU BÀI HỌC</a:t>
            </a:r>
            <a:endParaRPr sz="3200" b="1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935" name="Google Shape;935;p46"/>
          <p:cNvSpPr txBox="1">
            <a:spLocks noGrp="1"/>
          </p:cNvSpPr>
          <p:nvPr>
            <p:ph type="title" idx="2"/>
          </p:nvPr>
        </p:nvSpPr>
        <p:spPr>
          <a:xfrm>
            <a:off x="1087249" y="963218"/>
            <a:ext cx="3148419" cy="104236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vi-VN" dirty="0" smtClean="0">
                <a:latin typeface="Cambria" panose="02040503050406030204" pitchFamily="18" charset="0"/>
                <a:ea typeface="Cambria" panose="02040503050406030204" pitchFamily="18" charset="0"/>
              </a:rPr>
              <a:t>Nội dung, lời nhắn gửi của nhà thơ Ta-go qua văn bản Mây và Sóng</a:t>
            </a:r>
            <a:endParaRPr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939" name="Google Shape;939;p46"/>
          <p:cNvSpPr txBox="1">
            <a:spLocks noGrp="1"/>
          </p:cNvSpPr>
          <p:nvPr>
            <p:ph type="title" idx="5"/>
          </p:nvPr>
        </p:nvSpPr>
        <p:spPr>
          <a:xfrm>
            <a:off x="5696606" y="963218"/>
            <a:ext cx="3026980" cy="104236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vi-VN" dirty="0" smtClean="0">
                <a:latin typeface="Cambria" panose="02040503050406030204" pitchFamily="18" charset="0"/>
                <a:ea typeface="Cambria" panose="02040503050406030204" pitchFamily="18" charset="0"/>
              </a:rPr>
              <a:t>Điều em suy ngẫm sau khi khám phá bài thơ.</a:t>
            </a:r>
            <a:endParaRPr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cxnSp>
        <p:nvCxnSpPr>
          <p:cNvPr id="11" name="Straight Connector 10"/>
          <p:cNvCxnSpPr/>
          <p:nvPr/>
        </p:nvCxnSpPr>
        <p:spPr>
          <a:xfrm>
            <a:off x="4708634" y="963218"/>
            <a:ext cx="0" cy="3829499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74" name="Picture 2" descr="Hand drawn mother hugging her daughter illustration Premium Vector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195" b="89936" l="9904" r="8993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4575" y="1888115"/>
            <a:ext cx="2446088" cy="2446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Pack of flat people asking questions Free Vector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744" b="89776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601" y="1156138"/>
            <a:ext cx="3481004" cy="34810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625745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9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9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30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34" grpId="0"/>
      <p:bldP spid="935" grpId="0"/>
      <p:bldP spid="939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934;p46"/>
          <p:cNvSpPr txBox="1">
            <a:spLocks noGrp="1"/>
          </p:cNvSpPr>
          <p:nvPr>
            <p:ph type="title"/>
          </p:nvPr>
        </p:nvSpPr>
        <p:spPr>
          <a:xfrm>
            <a:off x="728036" y="158147"/>
            <a:ext cx="77088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vi-VN" sz="3200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SUY NGẪM SAU BÀI HỌC</a:t>
            </a:r>
            <a:endParaRPr sz="3200" b="1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7" name="Google Shape;935;p46"/>
          <p:cNvSpPr txBox="1">
            <a:spLocks/>
          </p:cNvSpPr>
          <p:nvPr/>
        </p:nvSpPr>
        <p:spPr>
          <a:xfrm>
            <a:off x="728036" y="963218"/>
            <a:ext cx="3602225" cy="104236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vi-VN" sz="2100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Nội dung, lời nhắn gửi của nhà thơ Ta-go qua văn bản </a:t>
            </a:r>
            <a:r>
              <a:rPr lang="vi-VN" sz="2100" b="1" i="1" dirty="0" smtClean="0">
                <a:latin typeface="Cambria" panose="02040503050406030204" pitchFamily="18" charset="0"/>
                <a:ea typeface="Cambria" panose="02040503050406030204" pitchFamily="18" charset="0"/>
              </a:rPr>
              <a:t>Mây và Sóng.</a:t>
            </a:r>
            <a:endParaRPr lang="vi-VN" sz="2100" b="1" i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8" name="Google Shape;936;p46"/>
          <p:cNvSpPr txBox="1">
            <a:spLocks/>
          </p:cNvSpPr>
          <p:nvPr/>
        </p:nvSpPr>
        <p:spPr>
          <a:xfrm>
            <a:off x="728035" y="2237950"/>
            <a:ext cx="3476101" cy="255476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285750" indent="-285750">
              <a:spcAft>
                <a:spcPts val="1600"/>
              </a:spcAft>
              <a:buFontTx/>
              <a:buChar char="-"/>
            </a:pPr>
            <a:r>
              <a:rPr lang="vi-VN" sz="2000" dirty="0" smtClean="0">
                <a:latin typeface="Cambria" panose="02040503050406030204" pitchFamily="18" charset="0"/>
                <a:ea typeface="Cambria" panose="02040503050406030204" pitchFamily="18" charset="0"/>
              </a:rPr>
              <a:t>Bài thơ nói về tình yêu thiết tha, sâu nặng của con đối với mẹ.</a:t>
            </a:r>
          </a:p>
          <a:p>
            <a:pPr marL="285750" indent="-285750">
              <a:spcAft>
                <a:spcPts val="1600"/>
              </a:spcAft>
              <a:buFontTx/>
              <a:buChar char="-"/>
            </a:pPr>
            <a:r>
              <a:rPr lang="vi-VN" sz="2000" dirty="0" smtClean="0">
                <a:latin typeface="Cambria" panose="02040503050406030204" pitchFamily="18" charset="0"/>
                <a:ea typeface="Cambria" panose="02040503050406030204" pitchFamily="18" charset="0"/>
              </a:rPr>
              <a:t>Ca ngợi tình mẫu tử thiêng liêng, bất diệt.</a:t>
            </a:r>
          </a:p>
          <a:p>
            <a:pPr marL="285750" indent="-285750">
              <a:spcAft>
                <a:spcPts val="1600"/>
              </a:spcAft>
              <a:buFontTx/>
              <a:buChar char="-"/>
            </a:pPr>
            <a:r>
              <a:rPr lang="vi-VN" sz="2000" dirty="0" smtClean="0">
                <a:latin typeface="Cambria" panose="02040503050406030204" pitchFamily="18" charset="0"/>
                <a:ea typeface="Cambria" panose="02040503050406030204" pitchFamily="18" charset="0"/>
              </a:rPr>
              <a:t>Lòng yêu thương, trân trọng trẻ thơ.</a:t>
            </a:r>
            <a:endParaRPr lang="vi-VN" sz="20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9" name="Google Shape;939;p46"/>
          <p:cNvSpPr txBox="1">
            <a:spLocks/>
          </p:cNvSpPr>
          <p:nvPr/>
        </p:nvSpPr>
        <p:spPr>
          <a:xfrm>
            <a:off x="5087008" y="1036791"/>
            <a:ext cx="3026980" cy="104236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vi-VN" sz="2100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Điều em suy ngẫm sau khi khám phá bài thơ.</a:t>
            </a:r>
            <a:endParaRPr lang="vi-VN" sz="2100" b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20" name="Google Shape;940;p46"/>
          <p:cNvSpPr txBox="1">
            <a:spLocks/>
          </p:cNvSpPr>
          <p:nvPr/>
        </p:nvSpPr>
        <p:spPr>
          <a:xfrm>
            <a:off x="4803228" y="2237949"/>
            <a:ext cx="4031287" cy="224996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285750" indent="-285750" algn="just">
              <a:buFontTx/>
              <a:buChar char="-"/>
            </a:pPr>
            <a:r>
              <a:rPr lang="vi-VN" sz="2000" dirty="0" smtClean="0">
                <a:latin typeface="Cambria" panose="02040503050406030204" pitchFamily="18" charset="0"/>
                <a:ea typeface="Cambria" panose="02040503050406030204" pitchFamily="18" charset="0"/>
              </a:rPr>
              <a:t>Biết trân trọng tình mẫu tử, vì đây là tình cảm đẹp và thiêng liêng.</a:t>
            </a:r>
          </a:p>
          <a:p>
            <a:pPr marL="285750" indent="-285750" algn="just">
              <a:buFontTx/>
              <a:buChar char="-"/>
            </a:pPr>
            <a:r>
              <a:rPr lang="vi-VN" sz="2000" dirty="0">
                <a:latin typeface="Cambria" panose="02040503050406030204" pitchFamily="18" charset="0"/>
                <a:ea typeface="Cambria" panose="02040503050406030204" pitchFamily="18" charset="0"/>
              </a:rPr>
              <a:t>B</a:t>
            </a:r>
            <a:r>
              <a:rPr lang="vi-VN" sz="2000" dirty="0" smtClean="0">
                <a:latin typeface="Cambria" panose="02040503050406030204" pitchFamily="18" charset="0"/>
                <a:ea typeface="Cambria" panose="02040503050406030204" pitchFamily="18" charset="0"/>
              </a:rPr>
              <a:t>iết từ chối những cám dỗ, những thú vui trong cuộc sống.</a:t>
            </a:r>
          </a:p>
          <a:p>
            <a:pPr algn="just">
              <a:spcBef>
                <a:spcPts val="1600"/>
              </a:spcBef>
              <a:spcAft>
                <a:spcPts val="1600"/>
              </a:spcAft>
            </a:pPr>
            <a:endParaRPr lang="vi-VN" sz="20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cxnSp>
        <p:nvCxnSpPr>
          <p:cNvPr id="21" name="Straight Connector 20"/>
          <p:cNvCxnSpPr/>
          <p:nvPr/>
        </p:nvCxnSpPr>
        <p:spPr>
          <a:xfrm>
            <a:off x="4708634" y="963218"/>
            <a:ext cx="0" cy="3829499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591533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build="p"/>
      <p:bldP spid="20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 yeu me - Bao Thy (HQ)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st="35018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38171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9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9" name="Google Shape;719;p40"/>
          <p:cNvSpPr txBox="1">
            <a:spLocks noGrp="1"/>
          </p:cNvSpPr>
          <p:nvPr>
            <p:ph type="title" idx="2"/>
          </p:nvPr>
        </p:nvSpPr>
        <p:spPr>
          <a:xfrm>
            <a:off x="3034066" y="1187669"/>
            <a:ext cx="5361900" cy="2231395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vi-VN" sz="6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III. VIẾT KẾT NỐI VỚI ĐỌC.</a:t>
            </a:r>
            <a:endParaRPr sz="6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14338" name="Picture 2" descr="Bài tập đặt câu hỏi cho bộ phận in đậm lớp 3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549" b="90000" l="10000" r="90000">
                        <a14:foregroundMark x1="70429" y1="38431" x2="46000" y2="4745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51945"/>
            <a:ext cx="3941146" cy="28714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3" name="Google Shape;883;p45"/>
          <p:cNvSpPr txBox="1">
            <a:spLocks noGrp="1"/>
          </p:cNvSpPr>
          <p:nvPr>
            <p:ph type="title"/>
          </p:nvPr>
        </p:nvSpPr>
        <p:spPr>
          <a:xfrm>
            <a:off x="723827" y="218045"/>
            <a:ext cx="8031920" cy="100094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vi-VN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Em hãy lựa chọn 1 trong những nhiệm vụ sau và hoàn thành vào vở bài tập.</a:t>
            </a:r>
            <a:endParaRPr b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884" name="Google Shape;884;p45"/>
          <p:cNvSpPr txBox="1">
            <a:spLocks noGrp="1"/>
          </p:cNvSpPr>
          <p:nvPr>
            <p:ph type="title" idx="2"/>
          </p:nvPr>
        </p:nvSpPr>
        <p:spPr>
          <a:xfrm>
            <a:off x="2558594" y="1489527"/>
            <a:ext cx="1813800" cy="49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vi-VN" sz="2400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1</a:t>
            </a:r>
            <a:endParaRPr sz="2400" b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885" name="Google Shape;885;p45"/>
          <p:cNvSpPr txBox="1">
            <a:spLocks noGrp="1"/>
          </p:cNvSpPr>
          <p:nvPr>
            <p:ph type="subTitle" idx="1"/>
          </p:nvPr>
        </p:nvSpPr>
        <p:spPr>
          <a:xfrm>
            <a:off x="2289838" y="2006205"/>
            <a:ext cx="2082556" cy="250273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vi-VN" sz="2000" dirty="0" smtClean="0">
                <a:latin typeface="Cambria" panose="02040503050406030204" pitchFamily="18" charset="0"/>
                <a:ea typeface="Cambria" panose="02040503050406030204" pitchFamily="18" charset="0"/>
              </a:rPr>
              <a:t>Hãy tưởng tượng em là người trò chuyện với mây. Em hãy viết về cuộc trò chuyện ấy bằng đoạn văn từ 5-7 câu.</a:t>
            </a:r>
            <a:endParaRPr sz="20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886" name="Google Shape;886;p45"/>
          <p:cNvSpPr txBox="1">
            <a:spLocks noGrp="1"/>
          </p:cNvSpPr>
          <p:nvPr>
            <p:ph type="title" idx="3"/>
          </p:nvPr>
        </p:nvSpPr>
        <p:spPr>
          <a:xfrm>
            <a:off x="4526453" y="1486585"/>
            <a:ext cx="1813800" cy="49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vi-VN" sz="2400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2</a:t>
            </a:r>
            <a:endParaRPr sz="2400" b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887" name="Google Shape;887;p45"/>
          <p:cNvSpPr txBox="1">
            <a:spLocks noGrp="1"/>
          </p:cNvSpPr>
          <p:nvPr>
            <p:ph type="subTitle" idx="4"/>
          </p:nvPr>
        </p:nvSpPr>
        <p:spPr>
          <a:xfrm>
            <a:off x="4429202" y="2006206"/>
            <a:ext cx="2065359" cy="2502731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vi-VN" sz="2000" dirty="0" smtClean="0">
                <a:latin typeface="Cambria" panose="02040503050406030204" pitchFamily="18" charset="0"/>
                <a:ea typeface="Cambria" panose="02040503050406030204" pitchFamily="18" charset="0"/>
              </a:rPr>
              <a:t>Hãy tưởng tượng em là người trò chuyện với sóng. Em hãy viết về cuộc trò chuyện ấy bằng đoạn văn từ 5-7 câu.</a:t>
            </a:r>
          </a:p>
        </p:txBody>
      </p:sp>
      <p:grpSp>
        <p:nvGrpSpPr>
          <p:cNvPr id="896" name="Google Shape;896;p45"/>
          <p:cNvGrpSpPr/>
          <p:nvPr/>
        </p:nvGrpSpPr>
        <p:grpSpPr>
          <a:xfrm>
            <a:off x="-399806" y="859871"/>
            <a:ext cx="2829548" cy="3353952"/>
            <a:chOff x="342862" y="344863"/>
            <a:chExt cx="2829548" cy="3353952"/>
          </a:xfrm>
        </p:grpSpPr>
        <p:grpSp>
          <p:nvGrpSpPr>
            <p:cNvPr id="897" name="Google Shape;897;p45"/>
            <p:cNvGrpSpPr/>
            <p:nvPr/>
          </p:nvGrpSpPr>
          <p:grpSpPr>
            <a:xfrm>
              <a:off x="342862" y="344863"/>
              <a:ext cx="1397069" cy="2951452"/>
              <a:chOff x="252122" y="879390"/>
              <a:chExt cx="1240736" cy="2621183"/>
            </a:xfrm>
          </p:grpSpPr>
          <p:sp>
            <p:nvSpPr>
              <p:cNvPr id="898" name="Google Shape;898;p45"/>
              <p:cNvSpPr/>
              <p:nvPr/>
            </p:nvSpPr>
            <p:spPr>
              <a:xfrm>
                <a:off x="843778" y="879390"/>
                <a:ext cx="147848" cy="779873"/>
              </a:xfrm>
              <a:custGeom>
                <a:avLst/>
                <a:gdLst/>
                <a:ahLst/>
                <a:cxnLst/>
                <a:rect l="l" t="t" r="r" b="b"/>
                <a:pathLst>
                  <a:path w="7550" h="39825" extrusionOk="0">
                    <a:moveTo>
                      <a:pt x="1072" y="0"/>
                    </a:moveTo>
                    <a:cubicBezTo>
                      <a:pt x="665" y="0"/>
                      <a:pt x="257" y="289"/>
                      <a:pt x="251" y="801"/>
                    </a:cubicBezTo>
                    <a:lnTo>
                      <a:pt x="1" y="39675"/>
                    </a:lnTo>
                    <a:cubicBezTo>
                      <a:pt x="185" y="39777"/>
                      <a:pt x="382" y="39824"/>
                      <a:pt x="575" y="39824"/>
                    </a:cubicBezTo>
                    <a:cubicBezTo>
                      <a:pt x="1081" y="39824"/>
                      <a:pt x="1563" y="39498"/>
                      <a:pt x="1727" y="38973"/>
                    </a:cubicBezTo>
                    <a:lnTo>
                      <a:pt x="7335" y="20208"/>
                    </a:lnTo>
                    <a:cubicBezTo>
                      <a:pt x="7549" y="19530"/>
                      <a:pt x="7537" y="18803"/>
                      <a:pt x="7323" y="18125"/>
                    </a:cubicBezTo>
                    <a:lnTo>
                      <a:pt x="1834" y="575"/>
                    </a:lnTo>
                    <a:cubicBezTo>
                      <a:pt x="1713" y="181"/>
                      <a:pt x="1393" y="0"/>
                      <a:pt x="1072" y="0"/>
                    </a:cubicBezTo>
                    <a:close/>
                  </a:path>
                </a:pathLst>
              </a:custGeom>
              <a:solidFill>
                <a:srgbClr val="3FB3E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  <p:sp>
            <p:nvSpPr>
              <p:cNvPr id="899" name="Google Shape;899;p45"/>
              <p:cNvSpPr/>
              <p:nvPr/>
            </p:nvSpPr>
            <p:spPr>
              <a:xfrm>
                <a:off x="252122" y="1697807"/>
                <a:ext cx="612952" cy="318235"/>
              </a:xfrm>
              <a:custGeom>
                <a:avLst/>
                <a:gdLst/>
                <a:ahLst/>
                <a:cxnLst/>
                <a:rect l="l" t="t" r="r" b="b"/>
                <a:pathLst>
                  <a:path w="31301" h="16251" extrusionOk="0">
                    <a:moveTo>
                      <a:pt x="30373" y="0"/>
                    </a:moveTo>
                    <a:cubicBezTo>
                      <a:pt x="30266" y="0"/>
                      <a:pt x="30152" y="26"/>
                      <a:pt x="30036" y="84"/>
                    </a:cubicBezTo>
                    <a:lnTo>
                      <a:pt x="32" y="15240"/>
                    </a:lnTo>
                    <a:cubicBezTo>
                      <a:pt x="1" y="15811"/>
                      <a:pt x="457" y="16250"/>
                      <a:pt x="1009" y="16250"/>
                    </a:cubicBezTo>
                    <a:cubicBezTo>
                      <a:pt x="1079" y="16250"/>
                      <a:pt x="1151" y="16243"/>
                      <a:pt x="1223" y="16229"/>
                    </a:cubicBezTo>
                    <a:lnTo>
                      <a:pt x="17773" y="12919"/>
                    </a:lnTo>
                    <a:cubicBezTo>
                      <a:pt x="18368" y="12800"/>
                      <a:pt x="18928" y="12514"/>
                      <a:pt x="19368" y="12097"/>
                    </a:cubicBezTo>
                    <a:lnTo>
                      <a:pt x="30822" y="1143"/>
                    </a:lnTo>
                    <a:cubicBezTo>
                      <a:pt x="31301" y="685"/>
                      <a:pt x="30927" y="0"/>
                      <a:pt x="30373" y="0"/>
                    </a:cubicBezTo>
                    <a:close/>
                  </a:path>
                </a:pathLst>
              </a:custGeom>
              <a:solidFill>
                <a:srgbClr val="3FB3E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  <p:sp>
            <p:nvSpPr>
              <p:cNvPr id="900" name="Google Shape;900;p45"/>
              <p:cNvSpPr/>
              <p:nvPr/>
            </p:nvSpPr>
            <p:spPr>
              <a:xfrm>
                <a:off x="843778" y="995787"/>
                <a:ext cx="147848" cy="663475"/>
              </a:xfrm>
              <a:custGeom>
                <a:avLst/>
                <a:gdLst/>
                <a:ahLst/>
                <a:cxnLst/>
                <a:rect l="l" t="t" r="r" b="b"/>
                <a:pathLst>
                  <a:path w="7550" h="33881" extrusionOk="0">
                    <a:moveTo>
                      <a:pt x="3513" y="1"/>
                    </a:moveTo>
                    <a:cubicBezTo>
                      <a:pt x="2477" y="2239"/>
                      <a:pt x="3084" y="5120"/>
                      <a:pt x="3620" y="7430"/>
                    </a:cubicBezTo>
                    <a:cubicBezTo>
                      <a:pt x="4216" y="9954"/>
                      <a:pt x="5156" y="12478"/>
                      <a:pt x="5323" y="15074"/>
                    </a:cubicBezTo>
                    <a:cubicBezTo>
                      <a:pt x="5609" y="19551"/>
                      <a:pt x="3275" y="23146"/>
                      <a:pt x="48" y="25802"/>
                    </a:cubicBezTo>
                    <a:lnTo>
                      <a:pt x="1" y="33731"/>
                    </a:lnTo>
                    <a:cubicBezTo>
                      <a:pt x="185" y="33833"/>
                      <a:pt x="382" y="33880"/>
                      <a:pt x="575" y="33880"/>
                    </a:cubicBezTo>
                    <a:cubicBezTo>
                      <a:pt x="1081" y="33880"/>
                      <a:pt x="1563" y="33554"/>
                      <a:pt x="1727" y="33029"/>
                    </a:cubicBezTo>
                    <a:lnTo>
                      <a:pt x="7347" y="14264"/>
                    </a:lnTo>
                    <a:cubicBezTo>
                      <a:pt x="7549" y="13586"/>
                      <a:pt x="7537" y="12859"/>
                      <a:pt x="7323" y="12181"/>
                    </a:cubicBezTo>
                    <a:lnTo>
                      <a:pt x="3513" y="1"/>
                    </a:lnTo>
                    <a:close/>
                  </a:path>
                </a:pathLst>
              </a:custGeom>
              <a:solidFill>
                <a:srgbClr val="9FEA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  <p:sp>
            <p:nvSpPr>
              <p:cNvPr id="901" name="Google Shape;901;p45"/>
              <p:cNvSpPr/>
              <p:nvPr/>
            </p:nvSpPr>
            <p:spPr>
              <a:xfrm>
                <a:off x="252122" y="1761214"/>
                <a:ext cx="560686" cy="254827"/>
              </a:xfrm>
              <a:custGeom>
                <a:avLst/>
                <a:gdLst/>
                <a:ahLst/>
                <a:cxnLst/>
                <a:rect l="l" t="t" r="r" b="b"/>
                <a:pathLst>
                  <a:path w="28632" h="13013" extrusionOk="0">
                    <a:moveTo>
                      <a:pt x="28631" y="1"/>
                    </a:moveTo>
                    <a:lnTo>
                      <a:pt x="28631" y="1"/>
                    </a:lnTo>
                    <a:cubicBezTo>
                      <a:pt x="26274" y="1739"/>
                      <a:pt x="21952" y="2715"/>
                      <a:pt x="20452" y="3620"/>
                    </a:cubicBezTo>
                    <a:cubicBezTo>
                      <a:pt x="19475" y="4204"/>
                      <a:pt x="18928" y="5144"/>
                      <a:pt x="18082" y="5871"/>
                    </a:cubicBezTo>
                    <a:cubicBezTo>
                      <a:pt x="17392" y="6466"/>
                      <a:pt x="16523" y="6847"/>
                      <a:pt x="15689" y="7192"/>
                    </a:cubicBezTo>
                    <a:cubicBezTo>
                      <a:pt x="13641" y="8061"/>
                      <a:pt x="11558" y="8966"/>
                      <a:pt x="9307" y="9038"/>
                    </a:cubicBezTo>
                    <a:cubicBezTo>
                      <a:pt x="9183" y="9042"/>
                      <a:pt x="9060" y="9044"/>
                      <a:pt x="8937" y="9044"/>
                    </a:cubicBezTo>
                    <a:cubicBezTo>
                      <a:pt x="8093" y="9044"/>
                      <a:pt x="7274" y="8939"/>
                      <a:pt x="6474" y="8752"/>
                    </a:cubicBezTo>
                    <a:lnTo>
                      <a:pt x="32" y="12002"/>
                    </a:lnTo>
                    <a:cubicBezTo>
                      <a:pt x="1" y="12573"/>
                      <a:pt x="457" y="13012"/>
                      <a:pt x="1009" y="13012"/>
                    </a:cubicBezTo>
                    <a:cubicBezTo>
                      <a:pt x="1079" y="13012"/>
                      <a:pt x="1151" y="13005"/>
                      <a:pt x="1223" y="12991"/>
                    </a:cubicBezTo>
                    <a:lnTo>
                      <a:pt x="17773" y="9681"/>
                    </a:lnTo>
                    <a:cubicBezTo>
                      <a:pt x="18368" y="9562"/>
                      <a:pt x="18928" y="9276"/>
                      <a:pt x="19368" y="8859"/>
                    </a:cubicBezTo>
                    <a:lnTo>
                      <a:pt x="28631" y="1"/>
                    </a:lnTo>
                    <a:close/>
                  </a:path>
                </a:pathLst>
              </a:custGeom>
              <a:solidFill>
                <a:srgbClr val="9FEA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  <p:sp>
            <p:nvSpPr>
              <p:cNvPr id="902" name="Google Shape;902;p45"/>
              <p:cNvSpPr/>
              <p:nvPr/>
            </p:nvSpPr>
            <p:spPr>
              <a:xfrm>
                <a:off x="931447" y="1661894"/>
                <a:ext cx="33819" cy="1838679"/>
              </a:xfrm>
              <a:custGeom>
                <a:avLst/>
                <a:gdLst/>
                <a:ahLst/>
                <a:cxnLst/>
                <a:rect l="l" t="t" r="r" b="b"/>
                <a:pathLst>
                  <a:path w="1727" h="93894" extrusionOk="0">
                    <a:moveTo>
                      <a:pt x="870" y="1"/>
                    </a:moveTo>
                    <a:cubicBezTo>
                      <a:pt x="393" y="1"/>
                      <a:pt x="1" y="394"/>
                      <a:pt x="1" y="870"/>
                    </a:cubicBezTo>
                    <a:lnTo>
                      <a:pt x="1" y="93024"/>
                    </a:lnTo>
                    <a:cubicBezTo>
                      <a:pt x="1" y="93500"/>
                      <a:pt x="393" y="93893"/>
                      <a:pt x="870" y="93893"/>
                    </a:cubicBezTo>
                    <a:cubicBezTo>
                      <a:pt x="1346" y="93893"/>
                      <a:pt x="1727" y="93500"/>
                      <a:pt x="1727" y="93024"/>
                    </a:cubicBezTo>
                    <a:lnTo>
                      <a:pt x="1727" y="870"/>
                    </a:lnTo>
                    <a:cubicBezTo>
                      <a:pt x="1727" y="394"/>
                      <a:pt x="1346" y="1"/>
                      <a:pt x="870" y="1"/>
                    </a:cubicBezTo>
                    <a:close/>
                  </a:path>
                </a:pathLst>
              </a:custGeom>
              <a:solidFill>
                <a:srgbClr val="3FB3E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  <p:sp>
            <p:nvSpPr>
              <p:cNvPr id="903" name="Google Shape;903;p45"/>
              <p:cNvSpPr/>
              <p:nvPr/>
            </p:nvSpPr>
            <p:spPr>
              <a:xfrm>
                <a:off x="846578" y="1622259"/>
                <a:ext cx="265813" cy="147143"/>
              </a:xfrm>
              <a:custGeom>
                <a:avLst/>
                <a:gdLst/>
                <a:ahLst/>
                <a:cxnLst/>
                <a:rect l="l" t="t" r="r" b="b"/>
                <a:pathLst>
                  <a:path w="13574" h="7514" extrusionOk="0">
                    <a:moveTo>
                      <a:pt x="3751" y="1"/>
                    </a:moveTo>
                    <a:cubicBezTo>
                      <a:pt x="1691" y="1"/>
                      <a:pt x="1" y="1691"/>
                      <a:pt x="1" y="3763"/>
                    </a:cubicBezTo>
                    <a:cubicBezTo>
                      <a:pt x="1" y="5823"/>
                      <a:pt x="1691" y="7514"/>
                      <a:pt x="3751" y="7514"/>
                    </a:cubicBezTo>
                    <a:lnTo>
                      <a:pt x="9823" y="7514"/>
                    </a:lnTo>
                    <a:cubicBezTo>
                      <a:pt x="11883" y="7514"/>
                      <a:pt x="13574" y="5823"/>
                      <a:pt x="13574" y="3763"/>
                    </a:cubicBezTo>
                    <a:cubicBezTo>
                      <a:pt x="13574" y="1691"/>
                      <a:pt x="11883" y="1"/>
                      <a:pt x="9823" y="1"/>
                    </a:cubicBezTo>
                    <a:close/>
                  </a:path>
                </a:pathLst>
              </a:custGeom>
              <a:solidFill>
                <a:srgbClr val="9FEA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  <p:sp>
            <p:nvSpPr>
              <p:cNvPr id="904" name="Google Shape;904;p45"/>
              <p:cNvSpPr/>
              <p:nvPr/>
            </p:nvSpPr>
            <p:spPr>
              <a:xfrm>
                <a:off x="778726" y="1622259"/>
                <a:ext cx="163925" cy="152978"/>
              </a:xfrm>
              <a:custGeom>
                <a:avLst/>
                <a:gdLst/>
                <a:ahLst/>
                <a:cxnLst/>
                <a:rect l="l" t="t" r="r" b="b"/>
                <a:pathLst>
                  <a:path w="8371" h="7812" extrusionOk="0">
                    <a:moveTo>
                      <a:pt x="4192" y="1"/>
                    </a:moveTo>
                    <a:cubicBezTo>
                      <a:pt x="1870" y="1"/>
                      <a:pt x="1" y="1751"/>
                      <a:pt x="1" y="3906"/>
                    </a:cubicBezTo>
                    <a:cubicBezTo>
                      <a:pt x="1" y="6061"/>
                      <a:pt x="1870" y="7811"/>
                      <a:pt x="4192" y="7811"/>
                    </a:cubicBezTo>
                    <a:cubicBezTo>
                      <a:pt x="6502" y="7811"/>
                      <a:pt x="8371" y="6061"/>
                      <a:pt x="8371" y="3906"/>
                    </a:cubicBezTo>
                    <a:cubicBezTo>
                      <a:pt x="8371" y="1751"/>
                      <a:pt x="6502" y="1"/>
                      <a:pt x="4192" y="1"/>
                    </a:cubicBezTo>
                    <a:close/>
                  </a:path>
                </a:pathLst>
              </a:custGeom>
              <a:solidFill>
                <a:srgbClr val="3FB3E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  <p:sp>
            <p:nvSpPr>
              <p:cNvPr id="905" name="Google Shape;905;p45"/>
              <p:cNvSpPr/>
              <p:nvPr/>
            </p:nvSpPr>
            <p:spPr>
              <a:xfrm>
                <a:off x="854979" y="1690346"/>
                <a:ext cx="257412" cy="36619"/>
              </a:xfrm>
              <a:custGeom>
                <a:avLst/>
                <a:gdLst/>
                <a:ahLst/>
                <a:cxnLst/>
                <a:rect l="l" t="t" r="r" b="b"/>
                <a:pathLst>
                  <a:path w="13145" h="1870" extrusionOk="0">
                    <a:moveTo>
                      <a:pt x="941" y="0"/>
                    </a:moveTo>
                    <a:cubicBezTo>
                      <a:pt x="429" y="0"/>
                      <a:pt x="0" y="417"/>
                      <a:pt x="0" y="929"/>
                    </a:cubicBezTo>
                    <a:cubicBezTo>
                      <a:pt x="0" y="1453"/>
                      <a:pt x="429" y="1870"/>
                      <a:pt x="941" y="1870"/>
                    </a:cubicBezTo>
                    <a:lnTo>
                      <a:pt x="12204" y="1870"/>
                    </a:lnTo>
                    <a:cubicBezTo>
                      <a:pt x="12728" y="1870"/>
                      <a:pt x="13145" y="1453"/>
                      <a:pt x="13145" y="929"/>
                    </a:cubicBezTo>
                    <a:cubicBezTo>
                      <a:pt x="13145" y="417"/>
                      <a:pt x="12728" y="0"/>
                      <a:pt x="12204" y="0"/>
                    </a:cubicBezTo>
                    <a:close/>
                  </a:path>
                </a:pathLst>
              </a:custGeom>
              <a:solidFill>
                <a:srgbClr val="3FB3E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  <p:sp>
            <p:nvSpPr>
              <p:cNvPr id="906" name="Google Shape;906;p45"/>
              <p:cNvSpPr/>
              <p:nvPr/>
            </p:nvSpPr>
            <p:spPr>
              <a:xfrm>
                <a:off x="895318" y="1704348"/>
                <a:ext cx="597540" cy="345651"/>
              </a:xfrm>
              <a:custGeom>
                <a:avLst/>
                <a:gdLst/>
                <a:ahLst/>
                <a:cxnLst/>
                <a:rect l="l" t="t" r="r" b="b"/>
                <a:pathLst>
                  <a:path w="30514" h="17651" extrusionOk="0">
                    <a:moveTo>
                      <a:pt x="970" y="1"/>
                    </a:moveTo>
                    <a:cubicBezTo>
                      <a:pt x="439" y="1"/>
                      <a:pt x="0" y="412"/>
                      <a:pt x="0" y="964"/>
                    </a:cubicBezTo>
                    <a:lnTo>
                      <a:pt x="29242" y="17550"/>
                    </a:lnTo>
                    <a:cubicBezTo>
                      <a:pt x="29365" y="17619"/>
                      <a:pt x="29487" y="17650"/>
                      <a:pt x="29603" y="17650"/>
                    </a:cubicBezTo>
                    <a:cubicBezTo>
                      <a:pt x="30135" y="17650"/>
                      <a:pt x="30514" y="16995"/>
                      <a:pt x="30063" y="16526"/>
                    </a:cubicBezTo>
                    <a:lnTo>
                      <a:pt x="19157" y="5036"/>
                    </a:lnTo>
                    <a:cubicBezTo>
                      <a:pt x="18740" y="4596"/>
                      <a:pt x="18193" y="4274"/>
                      <a:pt x="17609" y="4131"/>
                    </a:cubicBezTo>
                    <a:lnTo>
                      <a:pt x="1238" y="35"/>
                    </a:lnTo>
                    <a:cubicBezTo>
                      <a:pt x="1147" y="12"/>
                      <a:pt x="1057" y="1"/>
                      <a:pt x="970" y="1"/>
                    </a:cubicBezTo>
                    <a:close/>
                  </a:path>
                </a:pathLst>
              </a:custGeom>
              <a:solidFill>
                <a:srgbClr val="3FB3E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  <p:sp>
            <p:nvSpPr>
              <p:cNvPr id="907" name="Google Shape;907;p45"/>
              <p:cNvSpPr/>
              <p:nvPr/>
            </p:nvSpPr>
            <p:spPr>
              <a:xfrm>
                <a:off x="986473" y="1721815"/>
                <a:ext cx="506384" cy="328183"/>
              </a:xfrm>
              <a:custGeom>
                <a:avLst/>
                <a:gdLst/>
                <a:ahLst/>
                <a:cxnLst/>
                <a:rect l="l" t="t" r="r" b="b"/>
                <a:pathLst>
                  <a:path w="25859" h="16759" extrusionOk="0">
                    <a:moveTo>
                      <a:pt x="0" y="1"/>
                    </a:moveTo>
                    <a:lnTo>
                      <a:pt x="0" y="1"/>
                    </a:lnTo>
                    <a:cubicBezTo>
                      <a:pt x="703" y="2406"/>
                      <a:pt x="3108" y="3370"/>
                      <a:pt x="5692" y="3906"/>
                    </a:cubicBezTo>
                    <a:cubicBezTo>
                      <a:pt x="8823" y="4549"/>
                      <a:pt x="11930" y="4858"/>
                      <a:pt x="14562" y="6847"/>
                    </a:cubicBezTo>
                    <a:cubicBezTo>
                      <a:pt x="16693" y="8454"/>
                      <a:pt x="17598" y="10550"/>
                      <a:pt x="17776" y="12788"/>
                    </a:cubicBezTo>
                    <a:lnTo>
                      <a:pt x="24587" y="16658"/>
                    </a:lnTo>
                    <a:cubicBezTo>
                      <a:pt x="24710" y="16727"/>
                      <a:pt x="24832" y="16758"/>
                      <a:pt x="24948" y="16758"/>
                    </a:cubicBezTo>
                    <a:cubicBezTo>
                      <a:pt x="25480" y="16758"/>
                      <a:pt x="25859" y="16103"/>
                      <a:pt x="25408" y="15634"/>
                    </a:cubicBezTo>
                    <a:lnTo>
                      <a:pt x="14502" y="4144"/>
                    </a:lnTo>
                    <a:cubicBezTo>
                      <a:pt x="14085" y="3704"/>
                      <a:pt x="13538" y="3382"/>
                      <a:pt x="12954" y="3239"/>
                    </a:cubicBez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9FEA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p:grpSp>
        <p:grpSp>
          <p:nvGrpSpPr>
            <p:cNvPr id="908" name="Google Shape;908;p45"/>
            <p:cNvGrpSpPr/>
            <p:nvPr/>
          </p:nvGrpSpPr>
          <p:grpSpPr>
            <a:xfrm>
              <a:off x="2095699" y="1042084"/>
              <a:ext cx="1076711" cy="2274662"/>
              <a:chOff x="252122" y="879390"/>
              <a:chExt cx="1240736" cy="2621183"/>
            </a:xfrm>
          </p:grpSpPr>
          <p:sp>
            <p:nvSpPr>
              <p:cNvPr id="909" name="Google Shape;909;p45"/>
              <p:cNvSpPr/>
              <p:nvPr/>
            </p:nvSpPr>
            <p:spPr>
              <a:xfrm>
                <a:off x="843778" y="879390"/>
                <a:ext cx="147848" cy="779873"/>
              </a:xfrm>
              <a:custGeom>
                <a:avLst/>
                <a:gdLst/>
                <a:ahLst/>
                <a:cxnLst/>
                <a:rect l="l" t="t" r="r" b="b"/>
                <a:pathLst>
                  <a:path w="7550" h="39825" extrusionOk="0">
                    <a:moveTo>
                      <a:pt x="1072" y="0"/>
                    </a:moveTo>
                    <a:cubicBezTo>
                      <a:pt x="665" y="0"/>
                      <a:pt x="257" y="289"/>
                      <a:pt x="251" y="801"/>
                    </a:cubicBezTo>
                    <a:lnTo>
                      <a:pt x="1" y="39675"/>
                    </a:lnTo>
                    <a:cubicBezTo>
                      <a:pt x="185" y="39777"/>
                      <a:pt x="382" y="39824"/>
                      <a:pt x="575" y="39824"/>
                    </a:cubicBezTo>
                    <a:cubicBezTo>
                      <a:pt x="1081" y="39824"/>
                      <a:pt x="1563" y="39498"/>
                      <a:pt x="1727" y="38973"/>
                    </a:cubicBezTo>
                    <a:lnTo>
                      <a:pt x="7335" y="20208"/>
                    </a:lnTo>
                    <a:cubicBezTo>
                      <a:pt x="7549" y="19530"/>
                      <a:pt x="7537" y="18803"/>
                      <a:pt x="7323" y="18125"/>
                    </a:cubicBezTo>
                    <a:lnTo>
                      <a:pt x="1834" y="575"/>
                    </a:lnTo>
                    <a:cubicBezTo>
                      <a:pt x="1713" y="181"/>
                      <a:pt x="1393" y="0"/>
                      <a:pt x="1072" y="0"/>
                    </a:cubicBezTo>
                    <a:close/>
                  </a:path>
                </a:pathLst>
              </a:custGeom>
              <a:solidFill>
                <a:srgbClr val="3FB3E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  <p:sp>
            <p:nvSpPr>
              <p:cNvPr id="910" name="Google Shape;910;p45"/>
              <p:cNvSpPr/>
              <p:nvPr/>
            </p:nvSpPr>
            <p:spPr>
              <a:xfrm>
                <a:off x="252122" y="1697807"/>
                <a:ext cx="612952" cy="318235"/>
              </a:xfrm>
              <a:custGeom>
                <a:avLst/>
                <a:gdLst/>
                <a:ahLst/>
                <a:cxnLst/>
                <a:rect l="l" t="t" r="r" b="b"/>
                <a:pathLst>
                  <a:path w="31301" h="16251" extrusionOk="0">
                    <a:moveTo>
                      <a:pt x="30373" y="0"/>
                    </a:moveTo>
                    <a:cubicBezTo>
                      <a:pt x="30266" y="0"/>
                      <a:pt x="30152" y="26"/>
                      <a:pt x="30036" y="84"/>
                    </a:cubicBezTo>
                    <a:lnTo>
                      <a:pt x="32" y="15240"/>
                    </a:lnTo>
                    <a:cubicBezTo>
                      <a:pt x="1" y="15811"/>
                      <a:pt x="457" y="16250"/>
                      <a:pt x="1009" y="16250"/>
                    </a:cubicBezTo>
                    <a:cubicBezTo>
                      <a:pt x="1079" y="16250"/>
                      <a:pt x="1151" y="16243"/>
                      <a:pt x="1223" y="16229"/>
                    </a:cubicBezTo>
                    <a:lnTo>
                      <a:pt x="17773" y="12919"/>
                    </a:lnTo>
                    <a:cubicBezTo>
                      <a:pt x="18368" y="12800"/>
                      <a:pt x="18928" y="12514"/>
                      <a:pt x="19368" y="12097"/>
                    </a:cubicBezTo>
                    <a:lnTo>
                      <a:pt x="30822" y="1143"/>
                    </a:lnTo>
                    <a:cubicBezTo>
                      <a:pt x="31301" y="685"/>
                      <a:pt x="30927" y="0"/>
                      <a:pt x="30373" y="0"/>
                    </a:cubicBezTo>
                    <a:close/>
                  </a:path>
                </a:pathLst>
              </a:custGeom>
              <a:solidFill>
                <a:srgbClr val="3FB3E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  <p:sp>
            <p:nvSpPr>
              <p:cNvPr id="911" name="Google Shape;911;p45"/>
              <p:cNvSpPr/>
              <p:nvPr/>
            </p:nvSpPr>
            <p:spPr>
              <a:xfrm>
                <a:off x="843778" y="995787"/>
                <a:ext cx="147848" cy="663475"/>
              </a:xfrm>
              <a:custGeom>
                <a:avLst/>
                <a:gdLst/>
                <a:ahLst/>
                <a:cxnLst/>
                <a:rect l="l" t="t" r="r" b="b"/>
                <a:pathLst>
                  <a:path w="7550" h="33881" extrusionOk="0">
                    <a:moveTo>
                      <a:pt x="3513" y="1"/>
                    </a:moveTo>
                    <a:cubicBezTo>
                      <a:pt x="2477" y="2239"/>
                      <a:pt x="3084" y="5120"/>
                      <a:pt x="3620" y="7430"/>
                    </a:cubicBezTo>
                    <a:cubicBezTo>
                      <a:pt x="4216" y="9954"/>
                      <a:pt x="5156" y="12478"/>
                      <a:pt x="5323" y="15074"/>
                    </a:cubicBezTo>
                    <a:cubicBezTo>
                      <a:pt x="5609" y="19551"/>
                      <a:pt x="3275" y="23146"/>
                      <a:pt x="48" y="25802"/>
                    </a:cubicBezTo>
                    <a:lnTo>
                      <a:pt x="1" y="33731"/>
                    </a:lnTo>
                    <a:cubicBezTo>
                      <a:pt x="185" y="33833"/>
                      <a:pt x="382" y="33880"/>
                      <a:pt x="575" y="33880"/>
                    </a:cubicBezTo>
                    <a:cubicBezTo>
                      <a:pt x="1081" y="33880"/>
                      <a:pt x="1563" y="33554"/>
                      <a:pt x="1727" y="33029"/>
                    </a:cubicBezTo>
                    <a:lnTo>
                      <a:pt x="7347" y="14264"/>
                    </a:lnTo>
                    <a:cubicBezTo>
                      <a:pt x="7549" y="13586"/>
                      <a:pt x="7537" y="12859"/>
                      <a:pt x="7323" y="12181"/>
                    </a:cubicBezTo>
                    <a:lnTo>
                      <a:pt x="3513" y="1"/>
                    </a:lnTo>
                    <a:close/>
                  </a:path>
                </a:pathLst>
              </a:custGeom>
              <a:solidFill>
                <a:srgbClr val="9FEA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  <p:sp>
            <p:nvSpPr>
              <p:cNvPr id="912" name="Google Shape;912;p45"/>
              <p:cNvSpPr/>
              <p:nvPr/>
            </p:nvSpPr>
            <p:spPr>
              <a:xfrm>
                <a:off x="252122" y="1761214"/>
                <a:ext cx="560686" cy="254827"/>
              </a:xfrm>
              <a:custGeom>
                <a:avLst/>
                <a:gdLst/>
                <a:ahLst/>
                <a:cxnLst/>
                <a:rect l="l" t="t" r="r" b="b"/>
                <a:pathLst>
                  <a:path w="28632" h="13013" extrusionOk="0">
                    <a:moveTo>
                      <a:pt x="28631" y="1"/>
                    </a:moveTo>
                    <a:lnTo>
                      <a:pt x="28631" y="1"/>
                    </a:lnTo>
                    <a:cubicBezTo>
                      <a:pt x="26274" y="1739"/>
                      <a:pt x="21952" y="2715"/>
                      <a:pt x="20452" y="3620"/>
                    </a:cubicBezTo>
                    <a:cubicBezTo>
                      <a:pt x="19475" y="4204"/>
                      <a:pt x="18928" y="5144"/>
                      <a:pt x="18082" y="5871"/>
                    </a:cubicBezTo>
                    <a:cubicBezTo>
                      <a:pt x="17392" y="6466"/>
                      <a:pt x="16523" y="6847"/>
                      <a:pt x="15689" y="7192"/>
                    </a:cubicBezTo>
                    <a:cubicBezTo>
                      <a:pt x="13641" y="8061"/>
                      <a:pt x="11558" y="8966"/>
                      <a:pt x="9307" y="9038"/>
                    </a:cubicBezTo>
                    <a:cubicBezTo>
                      <a:pt x="9183" y="9042"/>
                      <a:pt x="9060" y="9044"/>
                      <a:pt x="8937" y="9044"/>
                    </a:cubicBezTo>
                    <a:cubicBezTo>
                      <a:pt x="8093" y="9044"/>
                      <a:pt x="7274" y="8939"/>
                      <a:pt x="6474" y="8752"/>
                    </a:cubicBezTo>
                    <a:lnTo>
                      <a:pt x="32" y="12002"/>
                    </a:lnTo>
                    <a:cubicBezTo>
                      <a:pt x="1" y="12573"/>
                      <a:pt x="457" y="13012"/>
                      <a:pt x="1009" y="13012"/>
                    </a:cubicBezTo>
                    <a:cubicBezTo>
                      <a:pt x="1079" y="13012"/>
                      <a:pt x="1151" y="13005"/>
                      <a:pt x="1223" y="12991"/>
                    </a:cubicBezTo>
                    <a:lnTo>
                      <a:pt x="17773" y="9681"/>
                    </a:lnTo>
                    <a:cubicBezTo>
                      <a:pt x="18368" y="9562"/>
                      <a:pt x="18928" y="9276"/>
                      <a:pt x="19368" y="8859"/>
                    </a:cubicBezTo>
                    <a:lnTo>
                      <a:pt x="28631" y="1"/>
                    </a:lnTo>
                    <a:close/>
                  </a:path>
                </a:pathLst>
              </a:custGeom>
              <a:solidFill>
                <a:srgbClr val="9FEA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  <p:sp>
            <p:nvSpPr>
              <p:cNvPr id="913" name="Google Shape;913;p45"/>
              <p:cNvSpPr/>
              <p:nvPr/>
            </p:nvSpPr>
            <p:spPr>
              <a:xfrm>
                <a:off x="931447" y="1661894"/>
                <a:ext cx="33819" cy="1838679"/>
              </a:xfrm>
              <a:custGeom>
                <a:avLst/>
                <a:gdLst/>
                <a:ahLst/>
                <a:cxnLst/>
                <a:rect l="l" t="t" r="r" b="b"/>
                <a:pathLst>
                  <a:path w="1727" h="93894" extrusionOk="0">
                    <a:moveTo>
                      <a:pt x="870" y="1"/>
                    </a:moveTo>
                    <a:cubicBezTo>
                      <a:pt x="393" y="1"/>
                      <a:pt x="1" y="394"/>
                      <a:pt x="1" y="870"/>
                    </a:cubicBezTo>
                    <a:lnTo>
                      <a:pt x="1" y="93024"/>
                    </a:lnTo>
                    <a:cubicBezTo>
                      <a:pt x="1" y="93500"/>
                      <a:pt x="393" y="93893"/>
                      <a:pt x="870" y="93893"/>
                    </a:cubicBezTo>
                    <a:cubicBezTo>
                      <a:pt x="1346" y="93893"/>
                      <a:pt x="1727" y="93500"/>
                      <a:pt x="1727" y="93024"/>
                    </a:cubicBezTo>
                    <a:lnTo>
                      <a:pt x="1727" y="870"/>
                    </a:lnTo>
                    <a:cubicBezTo>
                      <a:pt x="1727" y="394"/>
                      <a:pt x="1346" y="1"/>
                      <a:pt x="870" y="1"/>
                    </a:cubicBezTo>
                    <a:close/>
                  </a:path>
                </a:pathLst>
              </a:custGeom>
              <a:solidFill>
                <a:srgbClr val="3FB3E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  <p:sp>
            <p:nvSpPr>
              <p:cNvPr id="914" name="Google Shape;914;p45"/>
              <p:cNvSpPr/>
              <p:nvPr/>
            </p:nvSpPr>
            <p:spPr>
              <a:xfrm>
                <a:off x="846578" y="1622259"/>
                <a:ext cx="265813" cy="147143"/>
              </a:xfrm>
              <a:custGeom>
                <a:avLst/>
                <a:gdLst/>
                <a:ahLst/>
                <a:cxnLst/>
                <a:rect l="l" t="t" r="r" b="b"/>
                <a:pathLst>
                  <a:path w="13574" h="7514" extrusionOk="0">
                    <a:moveTo>
                      <a:pt x="3751" y="1"/>
                    </a:moveTo>
                    <a:cubicBezTo>
                      <a:pt x="1691" y="1"/>
                      <a:pt x="1" y="1691"/>
                      <a:pt x="1" y="3763"/>
                    </a:cubicBezTo>
                    <a:cubicBezTo>
                      <a:pt x="1" y="5823"/>
                      <a:pt x="1691" y="7514"/>
                      <a:pt x="3751" y="7514"/>
                    </a:cubicBezTo>
                    <a:lnTo>
                      <a:pt x="9823" y="7514"/>
                    </a:lnTo>
                    <a:cubicBezTo>
                      <a:pt x="11883" y="7514"/>
                      <a:pt x="13574" y="5823"/>
                      <a:pt x="13574" y="3763"/>
                    </a:cubicBezTo>
                    <a:cubicBezTo>
                      <a:pt x="13574" y="1691"/>
                      <a:pt x="11883" y="1"/>
                      <a:pt x="9823" y="1"/>
                    </a:cubicBezTo>
                    <a:close/>
                  </a:path>
                </a:pathLst>
              </a:custGeom>
              <a:solidFill>
                <a:srgbClr val="9FEA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  <p:sp>
            <p:nvSpPr>
              <p:cNvPr id="915" name="Google Shape;915;p45"/>
              <p:cNvSpPr/>
              <p:nvPr/>
            </p:nvSpPr>
            <p:spPr>
              <a:xfrm>
                <a:off x="778726" y="1622259"/>
                <a:ext cx="163925" cy="152978"/>
              </a:xfrm>
              <a:custGeom>
                <a:avLst/>
                <a:gdLst/>
                <a:ahLst/>
                <a:cxnLst/>
                <a:rect l="l" t="t" r="r" b="b"/>
                <a:pathLst>
                  <a:path w="8371" h="7812" extrusionOk="0">
                    <a:moveTo>
                      <a:pt x="4192" y="1"/>
                    </a:moveTo>
                    <a:cubicBezTo>
                      <a:pt x="1870" y="1"/>
                      <a:pt x="1" y="1751"/>
                      <a:pt x="1" y="3906"/>
                    </a:cubicBezTo>
                    <a:cubicBezTo>
                      <a:pt x="1" y="6061"/>
                      <a:pt x="1870" y="7811"/>
                      <a:pt x="4192" y="7811"/>
                    </a:cubicBezTo>
                    <a:cubicBezTo>
                      <a:pt x="6502" y="7811"/>
                      <a:pt x="8371" y="6061"/>
                      <a:pt x="8371" y="3906"/>
                    </a:cubicBezTo>
                    <a:cubicBezTo>
                      <a:pt x="8371" y="1751"/>
                      <a:pt x="6502" y="1"/>
                      <a:pt x="4192" y="1"/>
                    </a:cubicBezTo>
                    <a:close/>
                  </a:path>
                </a:pathLst>
              </a:custGeom>
              <a:solidFill>
                <a:srgbClr val="3FB3E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  <p:sp>
            <p:nvSpPr>
              <p:cNvPr id="916" name="Google Shape;916;p45"/>
              <p:cNvSpPr/>
              <p:nvPr/>
            </p:nvSpPr>
            <p:spPr>
              <a:xfrm>
                <a:off x="854979" y="1690346"/>
                <a:ext cx="257412" cy="36619"/>
              </a:xfrm>
              <a:custGeom>
                <a:avLst/>
                <a:gdLst/>
                <a:ahLst/>
                <a:cxnLst/>
                <a:rect l="l" t="t" r="r" b="b"/>
                <a:pathLst>
                  <a:path w="13145" h="1870" extrusionOk="0">
                    <a:moveTo>
                      <a:pt x="941" y="0"/>
                    </a:moveTo>
                    <a:cubicBezTo>
                      <a:pt x="429" y="0"/>
                      <a:pt x="0" y="417"/>
                      <a:pt x="0" y="929"/>
                    </a:cubicBezTo>
                    <a:cubicBezTo>
                      <a:pt x="0" y="1453"/>
                      <a:pt x="429" y="1870"/>
                      <a:pt x="941" y="1870"/>
                    </a:cubicBezTo>
                    <a:lnTo>
                      <a:pt x="12204" y="1870"/>
                    </a:lnTo>
                    <a:cubicBezTo>
                      <a:pt x="12728" y="1870"/>
                      <a:pt x="13145" y="1453"/>
                      <a:pt x="13145" y="929"/>
                    </a:cubicBezTo>
                    <a:cubicBezTo>
                      <a:pt x="13145" y="417"/>
                      <a:pt x="12728" y="0"/>
                      <a:pt x="12204" y="0"/>
                    </a:cubicBezTo>
                    <a:close/>
                  </a:path>
                </a:pathLst>
              </a:custGeom>
              <a:solidFill>
                <a:srgbClr val="3FB3E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  <p:sp>
            <p:nvSpPr>
              <p:cNvPr id="917" name="Google Shape;917;p45"/>
              <p:cNvSpPr/>
              <p:nvPr/>
            </p:nvSpPr>
            <p:spPr>
              <a:xfrm>
                <a:off x="895318" y="1704348"/>
                <a:ext cx="597540" cy="345651"/>
              </a:xfrm>
              <a:custGeom>
                <a:avLst/>
                <a:gdLst/>
                <a:ahLst/>
                <a:cxnLst/>
                <a:rect l="l" t="t" r="r" b="b"/>
                <a:pathLst>
                  <a:path w="30514" h="17651" extrusionOk="0">
                    <a:moveTo>
                      <a:pt x="970" y="1"/>
                    </a:moveTo>
                    <a:cubicBezTo>
                      <a:pt x="439" y="1"/>
                      <a:pt x="0" y="412"/>
                      <a:pt x="0" y="964"/>
                    </a:cubicBezTo>
                    <a:lnTo>
                      <a:pt x="29242" y="17550"/>
                    </a:lnTo>
                    <a:cubicBezTo>
                      <a:pt x="29365" y="17619"/>
                      <a:pt x="29487" y="17650"/>
                      <a:pt x="29603" y="17650"/>
                    </a:cubicBezTo>
                    <a:cubicBezTo>
                      <a:pt x="30135" y="17650"/>
                      <a:pt x="30514" y="16995"/>
                      <a:pt x="30063" y="16526"/>
                    </a:cubicBezTo>
                    <a:lnTo>
                      <a:pt x="19157" y="5036"/>
                    </a:lnTo>
                    <a:cubicBezTo>
                      <a:pt x="18740" y="4596"/>
                      <a:pt x="18193" y="4274"/>
                      <a:pt x="17609" y="4131"/>
                    </a:cubicBezTo>
                    <a:lnTo>
                      <a:pt x="1238" y="35"/>
                    </a:lnTo>
                    <a:cubicBezTo>
                      <a:pt x="1147" y="12"/>
                      <a:pt x="1057" y="1"/>
                      <a:pt x="970" y="1"/>
                    </a:cubicBezTo>
                    <a:close/>
                  </a:path>
                </a:pathLst>
              </a:custGeom>
              <a:solidFill>
                <a:srgbClr val="3FB3E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  <p:sp>
            <p:nvSpPr>
              <p:cNvPr id="918" name="Google Shape;918;p45"/>
              <p:cNvSpPr/>
              <p:nvPr/>
            </p:nvSpPr>
            <p:spPr>
              <a:xfrm>
                <a:off x="986473" y="1721815"/>
                <a:ext cx="506384" cy="328183"/>
              </a:xfrm>
              <a:custGeom>
                <a:avLst/>
                <a:gdLst/>
                <a:ahLst/>
                <a:cxnLst/>
                <a:rect l="l" t="t" r="r" b="b"/>
                <a:pathLst>
                  <a:path w="25859" h="16759" extrusionOk="0">
                    <a:moveTo>
                      <a:pt x="0" y="1"/>
                    </a:moveTo>
                    <a:lnTo>
                      <a:pt x="0" y="1"/>
                    </a:lnTo>
                    <a:cubicBezTo>
                      <a:pt x="703" y="2406"/>
                      <a:pt x="3108" y="3370"/>
                      <a:pt x="5692" y="3906"/>
                    </a:cubicBezTo>
                    <a:cubicBezTo>
                      <a:pt x="8823" y="4549"/>
                      <a:pt x="11930" y="4858"/>
                      <a:pt x="14562" y="6847"/>
                    </a:cubicBezTo>
                    <a:cubicBezTo>
                      <a:pt x="16693" y="8454"/>
                      <a:pt x="17598" y="10550"/>
                      <a:pt x="17776" y="12788"/>
                    </a:cubicBezTo>
                    <a:lnTo>
                      <a:pt x="24587" y="16658"/>
                    </a:lnTo>
                    <a:cubicBezTo>
                      <a:pt x="24710" y="16727"/>
                      <a:pt x="24832" y="16758"/>
                      <a:pt x="24948" y="16758"/>
                    </a:cubicBezTo>
                    <a:cubicBezTo>
                      <a:pt x="25480" y="16758"/>
                      <a:pt x="25859" y="16103"/>
                      <a:pt x="25408" y="15634"/>
                    </a:cubicBezTo>
                    <a:lnTo>
                      <a:pt x="14502" y="4144"/>
                    </a:lnTo>
                    <a:cubicBezTo>
                      <a:pt x="14085" y="3704"/>
                      <a:pt x="13538" y="3382"/>
                      <a:pt x="12954" y="3239"/>
                    </a:cubicBez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9FEA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p:grpSp>
        <p:grpSp>
          <p:nvGrpSpPr>
            <p:cNvPr id="919" name="Google Shape;919;p45"/>
            <p:cNvGrpSpPr/>
            <p:nvPr/>
          </p:nvGrpSpPr>
          <p:grpSpPr>
            <a:xfrm>
              <a:off x="1342701" y="1585618"/>
              <a:ext cx="1000282" cy="2113197"/>
              <a:chOff x="252122" y="879390"/>
              <a:chExt cx="1240736" cy="2621183"/>
            </a:xfrm>
          </p:grpSpPr>
          <p:sp>
            <p:nvSpPr>
              <p:cNvPr id="920" name="Google Shape;920;p45"/>
              <p:cNvSpPr/>
              <p:nvPr/>
            </p:nvSpPr>
            <p:spPr>
              <a:xfrm>
                <a:off x="843778" y="879390"/>
                <a:ext cx="147848" cy="779873"/>
              </a:xfrm>
              <a:custGeom>
                <a:avLst/>
                <a:gdLst/>
                <a:ahLst/>
                <a:cxnLst/>
                <a:rect l="l" t="t" r="r" b="b"/>
                <a:pathLst>
                  <a:path w="7550" h="39825" extrusionOk="0">
                    <a:moveTo>
                      <a:pt x="1072" y="0"/>
                    </a:moveTo>
                    <a:cubicBezTo>
                      <a:pt x="665" y="0"/>
                      <a:pt x="257" y="289"/>
                      <a:pt x="251" y="801"/>
                    </a:cubicBezTo>
                    <a:lnTo>
                      <a:pt x="1" y="39675"/>
                    </a:lnTo>
                    <a:cubicBezTo>
                      <a:pt x="185" y="39777"/>
                      <a:pt x="382" y="39824"/>
                      <a:pt x="575" y="39824"/>
                    </a:cubicBezTo>
                    <a:cubicBezTo>
                      <a:pt x="1081" y="39824"/>
                      <a:pt x="1563" y="39498"/>
                      <a:pt x="1727" y="38973"/>
                    </a:cubicBezTo>
                    <a:lnTo>
                      <a:pt x="7335" y="20208"/>
                    </a:lnTo>
                    <a:cubicBezTo>
                      <a:pt x="7549" y="19530"/>
                      <a:pt x="7537" y="18803"/>
                      <a:pt x="7323" y="18125"/>
                    </a:cubicBezTo>
                    <a:lnTo>
                      <a:pt x="1834" y="575"/>
                    </a:lnTo>
                    <a:cubicBezTo>
                      <a:pt x="1713" y="181"/>
                      <a:pt x="1393" y="0"/>
                      <a:pt x="1072" y="0"/>
                    </a:cubicBezTo>
                    <a:close/>
                  </a:path>
                </a:pathLst>
              </a:custGeom>
              <a:solidFill>
                <a:srgbClr val="3FB3E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  <p:sp>
            <p:nvSpPr>
              <p:cNvPr id="921" name="Google Shape;921;p45"/>
              <p:cNvSpPr/>
              <p:nvPr/>
            </p:nvSpPr>
            <p:spPr>
              <a:xfrm>
                <a:off x="252122" y="1697807"/>
                <a:ext cx="612952" cy="318235"/>
              </a:xfrm>
              <a:custGeom>
                <a:avLst/>
                <a:gdLst/>
                <a:ahLst/>
                <a:cxnLst/>
                <a:rect l="l" t="t" r="r" b="b"/>
                <a:pathLst>
                  <a:path w="31301" h="16251" extrusionOk="0">
                    <a:moveTo>
                      <a:pt x="30373" y="0"/>
                    </a:moveTo>
                    <a:cubicBezTo>
                      <a:pt x="30266" y="0"/>
                      <a:pt x="30152" y="26"/>
                      <a:pt x="30036" y="84"/>
                    </a:cubicBezTo>
                    <a:lnTo>
                      <a:pt x="32" y="15240"/>
                    </a:lnTo>
                    <a:cubicBezTo>
                      <a:pt x="1" y="15811"/>
                      <a:pt x="457" y="16250"/>
                      <a:pt x="1009" y="16250"/>
                    </a:cubicBezTo>
                    <a:cubicBezTo>
                      <a:pt x="1079" y="16250"/>
                      <a:pt x="1151" y="16243"/>
                      <a:pt x="1223" y="16229"/>
                    </a:cubicBezTo>
                    <a:lnTo>
                      <a:pt x="17773" y="12919"/>
                    </a:lnTo>
                    <a:cubicBezTo>
                      <a:pt x="18368" y="12800"/>
                      <a:pt x="18928" y="12514"/>
                      <a:pt x="19368" y="12097"/>
                    </a:cubicBezTo>
                    <a:lnTo>
                      <a:pt x="30822" y="1143"/>
                    </a:lnTo>
                    <a:cubicBezTo>
                      <a:pt x="31301" y="685"/>
                      <a:pt x="30927" y="0"/>
                      <a:pt x="30373" y="0"/>
                    </a:cubicBezTo>
                    <a:close/>
                  </a:path>
                </a:pathLst>
              </a:custGeom>
              <a:solidFill>
                <a:srgbClr val="3FB3E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  <p:sp>
            <p:nvSpPr>
              <p:cNvPr id="922" name="Google Shape;922;p45"/>
              <p:cNvSpPr/>
              <p:nvPr/>
            </p:nvSpPr>
            <p:spPr>
              <a:xfrm>
                <a:off x="843778" y="995787"/>
                <a:ext cx="147848" cy="663475"/>
              </a:xfrm>
              <a:custGeom>
                <a:avLst/>
                <a:gdLst/>
                <a:ahLst/>
                <a:cxnLst/>
                <a:rect l="l" t="t" r="r" b="b"/>
                <a:pathLst>
                  <a:path w="7550" h="33881" extrusionOk="0">
                    <a:moveTo>
                      <a:pt x="3513" y="1"/>
                    </a:moveTo>
                    <a:cubicBezTo>
                      <a:pt x="2477" y="2239"/>
                      <a:pt x="3084" y="5120"/>
                      <a:pt x="3620" y="7430"/>
                    </a:cubicBezTo>
                    <a:cubicBezTo>
                      <a:pt x="4216" y="9954"/>
                      <a:pt x="5156" y="12478"/>
                      <a:pt x="5323" y="15074"/>
                    </a:cubicBezTo>
                    <a:cubicBezTo>
                      <a:pt x="5609" y="19551"/>
                      <a:pt x="3275" y="23146"/>
                      <a:pt x="48" y="25802"/>
                    </a:cubicBezTo>
                    <a:lnTo>
                      <a:pt x="1" y="33731"/>
                    </a:lnTo>
                    <a:cubicBezTo>
                      <a:pt x="185" y="33833"/>
                      <a:pt x="382" y="33880"/>
                      <a:pt x="575" y="33880"/>
                    </a:cubicBezTo>
                    <a:cubicBezTo>
                      <a:pt x="1081" y="33880"/>
                      <a:pt x="1563" y="33554"/>
                      <a:pt x="1727" y="33029"/>
                    </a:cubicBezTo>
                    <a:lnTo>
                      <a:pt x="7347" y="14264"/>
                    </a:lnTo>
                    <a:cubicBezTo>
                      <a:pt x="7549" y="13586"/>
                      <a:pt x="7537" y="12859"/>
                      <a:pt x="7323" y="12181"/>
                    </a:cubicBezTo>
                    <a:lnTo>
                      <a:pt x="3513" y="1"/>
                    </a:lnTo>
                    <a:close/>
                  </a:path>
                </a:pathLst>
              </a:custGeom>
              <a:solidFill>
                <a:srgbClr val="9FEA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  <p:sp>
            <p:nvSpPr>
              <p:cNvPr id="923" name="Google Shape;923;p45"/>
              <p:cNvSpPr/>
              <p:nvPr/>
            </p:nvSpPr>
            <p:spPr>
              <a:xfrm>
                <a:off x="252122" y="1761214"/>
                <a:ext cx="560686" cy="254827"/>
              </a:xfrm>
              <a:custGeom>
                <a:avLst/>
                <a:gdLst/>
                <a:ahLst/>
                <a:cxnLst/>
                <a:rect l="l" t="t" r="r" b="b"/>
                <a:pathLst>
                  <a:path w="28632" h="13013" extrusionOk="0">
                    <a:moveTo>
                      <a:pt x="28631" y="1"/>
                    </a:moveTo>
                    <a:lnTo>
                      <a:pt x="28631" y="1"/>
                    </a:lnTo>
                    <a:cubicBezTo>
                      <a:pt x="26274" y="1739"/>
                      <a:pt x="21952" y="2715"/>
                      <a:pt x="20452" y="3620"/>
                    </a:cubicBezTo>
                    <a:cubicBezTo>
                      <a:pt x="19475" y="4204"/>
                      <a:pt x="18928" y="5144"/>
                      <a:pt x="18082" y="5871"/>
                    </a:cubicBezTo>
                    <a:cubicBezTo>
                      <a:pt x="17392" y="6466"/>
                      <a:pt x="16523" y="6847"/>
                      <a:pt x="15689" y="7192"/>
                    </a:cubicBezTo>
                    <a:cubicBezTo>
                      <a:pt x="13641" y="8061"/>
                      <a:pt x="11558" y="8966"/>
                      <a:pt x="9307" y="9038"/>
                    </a:cubicBezTo>
                    <a:cubicBezTo>
                      <a:pt x="9183" y="9042"/>
                      <a:pt x="9060" y="9044"/>
                      <a:pt x="8937" y="9044"/>
                    </a:cubicBezTo>
                    <a:cubicBezTo>
                      <a:pt x="8093" y="9044"/>
                      <a:pt x="7274" y="8939"/>
                      <a:pt x="6474" y="8752"/>
                    </a:cubicBezTo>
                    <a:lnTo>
                      <a:pt x="32" y="12002"/>
                    </a:lnTo>
                    <a:cubicBezTo>
                      <a:pt x="1" y="12573"/>
                      <a:pt x="457" y="13012"/>
                      <a:pt x="1009" y="13012"/>
                    </a:cubicBezTo>
                    <a:cubicBezTo>
                      <a:pt x="1079" y="13012"/>
                      <a:pt x="1151" y="13005"/>
                      <a:pt x="1223" y="12991"/>
                    </a:cubicBezTo>
                    <a:lnTo>
                      <a:pt x="17773" y="9681"/>
                    </a:lnTo>
                    <a:cubicBezTo>
                      <a:pt x="18368" y="9562"/>
                      <a:pt x="18928" y="9276"/>
                      <a:pt x="19368" y="8859"/>
                    </a:cubicBezTo>
                    <a:lnTo>
                      <a:pt x="28631" y="1"/>
                    </a:lnTo>
                    <a:close/>
                  </a:path>
                </a:pathLst>
              </a:custGeom>
              <a:solidFill>
                <a:srgbClr val="9FEA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  <p:sp>
            <p:nvSpPr>
              <p:cNvPr id="924" name="Google Shape;924;p45"/>
              <p:cNvSpPr/>
              <p:nvPr/>
            </p:nvSpPr>
            <p:spPr>
              <a:xfrm>
                <a:off x="931447" y="1661894"/>
                <a:ext cx="33819" cy="1838679"/>
              </a:xfrm>
              <a:custGeom>
                <a:avLst/>
                <a:gdLst/>
                <a:ahLst/>
                <a:cxnLst/>
                <a:rect l="l" t="t" r="r" b="b"/>
                <a:pathLst>
                  <a:path w="1727" h="93894" extrusionOk="0">
                    <a:moveTo>
                      <a:pt x="870" y="1"/>
                    </a:moveTo>
                    <a:cubicBezTo>
                      <a:pt x="393" y="1"/>
                      <a:pt x="1" y="394"/>
                      <a:pt x="1" y="870"/>
                    </a:cubicBezTo>
                    <a:lnTo>
                      <a:pt x="1" y="93024"/>
                    </a:lnTo>
                    <a:cubicBezTo>
                      <a:pt x="1" y="93500"/>
                      <a:pt x="393" y="93893"/>
                      <a:pt x="870" y="93893"/>
                    </a:cubicBezTo>
                    <a:cubicBezTo>
                      <a:pt x="1346" y="93893"/>
                      <a:pt x="1727" y="93500"/>
                      <a:pt x="1727" y="93024"/>
                    </a:cubicBezTo>
                    <a:lnTo>
                      <a:pt x="1727" y="870"/>
                    </a:lnTo>
                    <a:cubicBezTo>
                      <a:pt x="1727" y="394"/>
                      <a:pt x="1346" y="1"/>
                      <a:pt x="870" y="1"/>
                    </a:cubicBezTo>
                    <a:close/>
                  </a:path>
                </a:pathLst>
              </a:custGeom>
              <a:solidFill>
                <a:srgbClr val="3FB3E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  <p:sp>
            <p:nvSpPr>
              <p:cNvPr id="925" name="Google Shape;925;p45"/>
              <p:cNvSpPr/>
              <p:nvPr/>
            </p:nvSpPr>
            <p:spPr>
              <a:xfrm>
                <a:off x="846578" y="1622259"/>
                <a:ext cx="265813" cy="147143"/>
              </a:xfrm>
              <a:custGeom>
                <a:avLst/>
                <a:gdLst/>
                <a:ahLst/>
                <a:cxnLst/>
                <a:rect l="l" t="t" r="r" b="b"/>
                <a:pathLst>
                  <a:path w="13574" h="7514" extrusionOk="0">
                    <a:moveTo>
                      <a:pt x="3751" y="1"/>
                    </a:moveTo>
                    <a:cubicBezTo>
                      <a:pt x="1691" y="1"/>
                      <a:pt x="1" y="1691"/>
                      <a:pt x="1" y="3763"/>
                    </a:cubicBezTo>
                    <a:cubicBezTo>
                      <a:pt x="1" y="5823"/>
                      <a:pt x="1691" y="7514"/>
                      <a:pt x="3751" y="7514"/>
                    </a:cubicBezTo>
                    <a:lnTo>
                      <a:pt x="9823" y="7514"/>
                    </a:lnTo>
                    <a:cubicBezTo>
                      <a:pt x="11883" y="7514"/>
                      <a:pt x="13574" y="5823"/>
                      <a:pt x="13574" y="3763"/>
                    </a:cubicBezTo>
                    <a:cubicBezTo>
                      <a:pt x="13574" y="1691"/>
                      <a:pt x="11883" y="1"/>
                      <a:pt x="9823" y="1"/>
                    </a:cubicBezTo>
                    <a:close/>
                  </a:path>
                </a:pathLst>
              </a:custGeom>
              <a:solidFill>
                <a:srgbClr val="9FEA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  <p:sp>
            <p:nvSpPr>
              <p:cNvPr id="926" name="Google Shape;926;p45"/>
              <p:cNvSpPr/>
              <p:nvPr/>
            </p:nvSpPr>
            <p:spPr>
              <a:xfrm>
                <a:off x="778726" y="1622259"/>
                <a:ext cx="163925" cy="152978"/>
              </a:xfrm>
              <a:custGeom>
                <a:avLst/>
                <a:gdLst/>
                <a:ahLst/>
                <a:cxnLst/>
                <a:rect l="l" t="t" r="r" b="b"/>
                <a:pathLst>
                  <a:path w="8371" h="7812" extrusionOk="0">
                    <a:moveTo>
                      <a:pt x="4192" y="1"/>
                    </a:moveTo>
                    <a:cubicBezTo>
                      <a:pt x="1870" y="1"/>
                      <a:pt x="1" y="1751"/>
                      <a:pt x="1" y="3906"/>
                    </a:cubicBezTo>
                    <a:cubicBezTo>
                      <a:pt x="1" y="6061"/>
                      <a:pt x="1870" y="7811"/>
                      <a:pt x="4192" y="7811"/>
                    </a:cubicBezTo>
                    <a:cubicBezTo>
                      <a:pt x="6502" y="7811"/>
                      <a:pt x="8371" y="6061"/>
                      <a:pt x="8371" y="3906"/>
                    </a:cubicBezTo>
                    <a:cubicBezTo>
                      <a:pt x="8371" y="1751"/>
                      <a:pt x="6502" y="1"/>
                      <a:pt x="4192" y="1"/>
                    </a:cubicBezTo>
                    <a:close/>
                  </a:path>
                </a:pathLst>
              </a:custGeom>
              <a:solidFill>
                <a:srgbClr val="3FB3E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  <p:sp>
            <p:nvSpPr>
              <p:cNvPr id="927" name="Google Shape;927;p45"/>
              <p:cNvSpPr/>
              <p:nvPr/>
            </p:nvSpPr>
            <p:spPr>
              <a:xfrm>
                <a:off x="854979" y="1690346"/>
                <a:ext cx="257412" cy="36619"/>
              </a:xfrm>
              <a:custGeom>
                <a:avLst/>
                <a:gdLst/>
                <a:ahLst/>
                <a:cxnLst/>
                <a:rect l="l" t="t" r="r" b="b"/>
                <a:pathLst>
                  <a:path w="13145" h="1870" extrusionOk="0">
                    <a:moveTo>
                      <a:pt x="941" y="0"/>
                    </a:moveTo>
                    <a:cubicBezTo>
                      <a:pt x="429" y="0"/>
                      <a:pt x="0" y="417"/>
                      <a:pt x="0" y="929"/>
                    </a:cubicBezTo>
                    <a:cubicBezTo>
                      <a:pt x="0" y="1453"/>
                      <a:pt x="429" y="1870"/>
                      <a:pt x="941" y="1870"/>
                    </a:cubicBezTo>
                    <a:lnTo>
                      <a:pt x="12204" y="1870"/>
                    </a:lnTo>
                    <a:cubicBezTo>
                      <a:pt x="12728" y="1870"/>
                      <a:pt x="13145" y="1453"/>
                      <a:pt x="13145" y="929"/>
                    </a:cubicBezTo>
                    <a:cubicBezTo>
                      <a:pt x="13145" y="417"/>
                      <a:pt x="12728" y="0"/>
                      <a:pt x="12204" y="0"/>
                    </a:cubicBezTo>
                    <a:close/>
                  </a:path>
                </a:pathLst>
              </a:custGeom>
              <a:solidFill>
                <a:srgbClr val="3FB3E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  <p:sp>
            <p:nvSpPr>
              <p:cNvPr id="928" name="Google Shape;928;p45"/>
              <p:cNvSpPr/>
              <p:nvPr/>
            </p:nvSpPr>
            <p:spPr>
              <a:xfrm>
                <a:off x="895318" y="1704348"/>
                <a:ext cx="597540" cy="345651"/>
              </a:xfrm>
              <a:custGeom>
                <a:avLst/>
                <a:gdLst/>
                <a:ahLst/>
                <a:cxnLst/>
                <a:rect l="l" t="t" r="r" b="b"/>
                <a:pathLst>
                  <a:path w="30514" h="17651" extrusionOk="0">
                    <a:moveTo>
                      <a:pt x="970" y="1"/>
                    </a:moveTo>
                    <a:cubicBezTo>
                      <a:pt x="439" y="1"/>
                      <a:pt x="0" y="412"/>
                      <a:pt x="0" y="964"/>
                    </a:cubicBezTo>
                    <a:lnTo>
                      <a:pt x="29242" y="17550"/>
                    </a:lnTo>
                    <a:cubicBezTo>
                      <a:pt x="29365" y="17619"/>
                      <a:pt x="29487" y="17650"/>
                      <a:pt x="29603" y="17650"/>
                    </a:cubicBezTo>
                    <a:cubicBezTo>
                      <a:pt x="30135" y="17650"/>
                      <a:pt x="30514" y="16995"/>
                      <a:pt x="30063" y="16526"/>
                    </a:cubicBezTo>
                    <a:lnTo>
                      <a:pt x="19157" y="5036"/>
                    </a:lnTo>
                    <a:cubicBezTo>
                      <a:pt x="18740" y="4596"/>
                      <a:pt x="18193" y="4274"/>
                      <a:pt x="17609" y="4131"/>
                    </a:cubicBezTo>
                    <a:lnTo>
                      <a:pt x="1238" y="35"/>
                    </a:lnTo>
                    <a:cubicBezTo>
                      <a:pt x="1147" y="12"/>
                      <a:pt x="1057" y="1"/>
                      <a:pt x="970" y="1"/>
                    </a:cubicBezTo>
                    <a:close/>
                  </a:path>
                </a:pathLst>
              </a:custGeom>
              <a:solidFill>
                <a:srgbClr val="3FB3E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  <p:sp>
            <p:nvSpPr>
              <p:cNvPr id="929" name="Google Shape;929;p45"/>
              <p:cNvSpPr/>
              <p:nvPr/>
            </p:nvSpPr>
            <p:spPr>
              <a:xfrm>
                <a:off x="986473" y="1721815"/>
                <a:ext cx="506384" cy="328183"/>
              </a:xfrm>
              <a:custGeom>
                <a:avLst/>
                <a:gdLst/>
                <a:ahLst/>
                <a:cxnLst/>
                <a:rect l="l" t="t" r="r" b="b"/>
                <a:pathLst>
                  <a:path w="25859" h="16759" extrusionOk="0">
                    <a:moveTo>
                      <a:pt x="0" y="1"/>
                    </a:moveTo>
                    <a:lnTo>
                      <a:pt x="0" y="1"/>
                    </a:lnTo>
                    <a:cubicBezTo>
                      <a:pt x="703" y="2406"/>
                      <a:pt x="3108" y="3370"/>
                      <a:pt x="5692" y="3906"/>
                    </a:cubicBezTo>
                    <a:cubicBezTo>
                      <a:pt x="8823" y="4549"/>
                      <a:pt x="11930" y="4858"/>
                      <a:pt x="14562" y="6847"/>
                    </a:cubicBezTo>
                    <a:cubicBezTo>
                      <a:pt x="16693" y="8454"/>
                      <a:pt x="17598" y="10550"/>
                      <a:pt x="17776" y="12788"/>
                    </a:cubicBezTo>
                    <a:lnTo>
                      <a:pt x="24587" y="16658"/>
                    </a:lnTo>
                    <a:cubicBezTo>
                      <a:pt x="24710" y="16727"/>
                      <a:pt x="24832" y="16758"/>
                      <a:pt x="24948" y="16758"/>
                    </a:cubicBezTo>
                    <a:cubicBezTo>
                      <a:pt x="25480" y="16758"/>
                      <a:pt x="25859" y="16103"/>
                      <a:pt x="25408" y="15634"/>
                    </a:cubicBezTo>
                    <a:lnTo>
                      <a:pt x="14502" y="4144"/>
                    </a:lnTo>
                    <a:cubicBezTo>
                      <a:pt x="14085" y="3704"/>
                      <a:pt x="13538" y="3382"/>
                      <a:pt x="12954" y="3239"/>
                    </a:cubicBez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9FEA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p:grpSp>
      </p:grpSp>
      <p:sp>
        <p:nvSpPr>
          <p:cNvPr id="49" name="Google Shape;886;p45"/>
          <p:cNvSpPr txBox="1">
            <a:spLocks/>
          </p:cNvSpPr>
          <p:nvPr/>
        </p:nvSpPr>
        <p:spPr>
          <a:xfrm>
            <a:off x="6543312" y="1480933"/>
            <a:ext cx="18138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swald"/>
              <a:buNone/>
              <a:defRPr sz="2000" b="0" i="0" u="none" strike="noStrike" cap="none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marR="0"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swald"/>
              <a:buNone/>
              <a:defRPr sz="2000" b="0" i="0" u="none" strike="noStrike" cap="none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2pPr>
            <a:lvl3pPr marR="0"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swald"/>
              <a:buNone/>
              <a:defRPr sz="2000" b="0" i="0" u="none" strike="noStrike" cap="none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3pPr>
            <a:lvl4pPr marR="0"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swald"/>
              <a:buNone/>
              <a:defRPr sz="2000" b="0" i="0" u="none" strike="noStrike" cap="none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4pPr>
            <a:lvl5pPr marR="0"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swald"/>
              <a:buNone/>
              <a:defRPr sz="2000" b="0" i="0" u="none" strike="noStrike" cap="none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5pPr>
            <a:lvl6pPr marR="0"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swald"/>
              <a:buNone/>
              <a:defRPr sz="2000" b="0" i="0" u="none" strike="noStrike" cap="none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6pPr>
            <a:lvl7pPr marR="0"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swald"/>
              <a:buNone/>
              <a:defRPr sz="2000" b="0" i="0" u="none" strike="noStrike" cap="none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7pPr>
            <a:lvl8pPr marR="0"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swald"/>
              <a:buNone/>
              <a:defRPr sz="2000" b="0" i="0" u="none" strike="noStrike" cap="none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8pPr>
            <a:lvl9pPr marR="0"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swald"/>
              <a:buNone/>
              <a:defRPr sz="2000" b="0" i="0" u="none" strike="noStrike" cap="none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pPr algn="ctr"/>
            <a:r>
              <a:rPr lang="vi-VN" sz="2400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3</a:t>
            </a:r>
            <a:endParaRPr lang="vi-VN" sz="2400" b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50" name="Google Shape;887;p45"/>
          <p:cNvSpPr txBox="1">
            <a:spLocks/>
          </p:cNvSpPr>
          <p:nvPr/>
        </p:nvSpPr>
        <p:spPr>
          <a:xfrm>
            <a:off x="6551368" y="2006205"/>
            <a:ext cx="2340383" cy="250273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None/>
              <a:defRPr sz="1400" b="0" i="0" u="none" strike="noStrike" cap="none">
                <a:solidFill>
                  <a:srgbClr val="053B5C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17500" algn="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None/>
              <a:defRPr sz="1400" b="0" i="0" u="none" strike="noStrike" cap="none">
                <a:solidFill>
                  <a:srgbClr val="053B5C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17500" algn="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None/>
              <a:defRPr sz="1400" b="0" i="0" u="none" strike="noStrike" cap="none">
                <a:solidFill>
                  <a:srgbClr val="053B5C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17500" algn="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None/>
              <a:defRPr sz="1400" b="0" i="0" u="none" strike="noStrike" cap="none">
                <a:solidFill>
                  <a:srgbClr val="053B5C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17500" algn="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None/>
              <a:defRPr sz="1400" b="0" i="0" u="none" strike="noStrike" cap="none">
                <a:solidFill>
                  <a:srgbClr val="053B5C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17500" algn="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None/>
              <a:defRPr sz="1400" b="0" i="0" u="none" strike="noStrike" cap="none">
                <a:solidFill>
                  <a:srgbClr val="053B5C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317500" algn="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None/>
              <a:defRPr sz="1400" b="0" i="0" u="none" strike="noStrike" cap="none">
                <a:solidFill>
                  <a:srgbClr val="053B5C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317500" algn="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None/>
              <a:defRPr sz="1400" b="0" i="0" u="none" strike="noStrike" cap="none">
                <a:solidFill>
                  <a:srgbClr val="053B5C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317500" algn="r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Open Sans"/>
              <a:buNone/>
              <a:defRPr sz="1400" b="0" i="0" u="none" strike="noStrike" cap="none">
                <a:solidFill>
                  <a:srgbClr val="053B5C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indent="0" algn="just">
              <a:spcAft>
                <a:spcPts val="1600"/>
              </a:spcAft>
            </a:pPr>
            <a:r>
              <a:rPr lang="vi-VN" sz="2000" dirty="0" smtClean="0">
                <a:latin typeface="Cambria" panose="02040503050406030204" pitchFamily="18" charset="0"/>
                <a:ea typeface="Cambria" panose="02040503050406030204" pitchFamily="18" charset="0"/>
              </a:rPr>
              <a:t>Em hãy viết 1 đoạn văn nói về tình cảm mình dành cho mẹ bằng đoạn văn ngắn 6-8 câu.</a:t>
            </a:r>
            <a:endParaRPr lang="vi-VN" sz="20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8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88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85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85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8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8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88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8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83" grpId="0"/>
      <p:bldP spid="884" grpId="0"/>
      <p:bldP spid="885" grpId="0" build="p" animBg="1"/>
      <p:bldP spid="886" grpId="0"/>
      <p:bldP spid="887" grpId="0" build="p" animBg="1"/>
      <p:bldP spid="49" grpId="0"/>
      <p:bldP spid="50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0413" y="1046977"/>
            <a:ext cx="7708800" cy="572700"/>
          </a:xfrm>
        </p:spPr>
        <p:txBody>
          <a:bodyPr/>
          <a:lstStyle/>
          <a:p>
            <a:pPr algn="ctr"/>
            <a:r>
              <a:rPr lang="vi-VN" sz="4000" b="1" dirty="0" smtClean="0"/>
              <a:t>LUYỆN TẬP</a:t>
            </a:r>
            <a:endParaRPr lang="vi-VN" sz="4000" b="1" dirty="0"/>
          </a:p>
        </p:txBody>
      </p:sp>
    </p:spTree>
    <p:extLst>
      <p:ext uri="{BB962C8B-B14F-4D97-AF65-F5344CB8AC3E}">
        <p14:creationId xmlns:p14="http://schemas.microsoft.com/office/powerpoint/2010/main" val="2018887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ình ảnh có liên quan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1"/>
            <a:ext cx="6858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Pentagon 5">
            <a:hlinkClick r:id="rId5" action="ppaction://hlinksldjump"/>
          </p:cNvPr>
          <p:cNvSpPr/>
          <p:nvPr/>
        </p:nvSpPr>
        <p:spPr>
          <a:xfrm>
            <a:off x="6116659" y="4288038"/>
            <a:ext cx="1673381" cy="557794"/>
          </a:xfrm>
          <a:prstGeom prst="homePlate">
            <a:avLst/>
          </a:prstGeom>
          <a:solidFill>
            <a:srgbClr val="FFFF00"/>
          </a:solidFill>
          <a:ln w="57150" cmpd="dbl">
            <a:solidFill>
              <a:srgbClr val="7030A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738570">
              <a:buClrTx/>
            </a:pPr>
            <a:r>
              <a:rPr lang="en-US" sz="3041" kern="1200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Chơi</a:t>
            </a:r>
            <a:endParaRPr lang="en-US" sz="3041" kern="1200" dirty="0">
              <a:solidFill>
                <a:srgbClr val="FF00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 rot="20557504">
            <a:off x="1733368" y="3332193"/>
            <a:ext cx="5829293" cy="92333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 defTabSz="738570">
              <a:buClrTx/>
            </a:pPr>
            <a:r>
              <a:rPr lang="en-US" sz="5400" kern="1200" dirty="0" err="1">
                <a:solidFill>
                  <a:srgbClr val="CC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Cánh</a:t>
            </a:r>
            <a:r>
              <a:rPr lang="en-US" sz="5400" kern="1200" dirty="0">
                <a:solidFill>
                  <a:srgbClr val="CC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lang="en-US" sz="5400" kern="1200" dirty="0" err="1">
                <a:solidFill>
                  <a:srgbClr val="CC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cụt</a:t>
            </a:r>
            <a:r>
              <a:rPr lang="en-US" sz="5400" kern="1200" dirty="0">
                <a:solidFill>
                  <a:srgbClr val="CC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về nhà</a:t>
            </a:r>
            <a:endParaRPr lang="en-US" sz="5400" kern="1200" dirty="0">
              <a:solidFill>
                <a:srgbClr val="CC00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pic>
        <p:nvPicPr>
          <p:cNvPr id="8" name="Donkey Kong Theme song.mp3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39419.022"/>
                </p14:media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362112" y="4395306"/>
            <a:ext cx="343258" cy="3432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84413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6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6" grpId="0" animBg="1"/>
      <p:bldP spid="7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 descr="C:\Users\ADMIN\Desktop\25287107_1503553876407376_365816523_na.jpg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0841" l="0" r="100000">
                        <a14:foregroundMark x1="21700" y1="89489" x2="63700" y2="8994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271463"/>
            <a:ext cx="6900760" cy="47577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C:\Users\ADMIN\Desktop\25287107_1503553876407376_365816523_na.jpg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0841" l="0" r="100000">
                        <a14:foregroundMark x1="21700" y1="89489" x2="63700" y2="89940"/>
                        <a14:backgroundMark x1="33700" y1="92042" x2="61900" y2="9159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7288" y="-300038"/>
            <a:ext cx="6858000" cy="47577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C:\Users\ADMIN\Desktop\25287107_1503553876407376_365816523_na.jpg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0841" l="0" r="100000">
                        <a14:foregroundMark x1="21700" y1="89489" x2="63700" y2="89940"/>
                        <a14:backgroundMark x1="33700" y1="92042" x2="61900" y2="9159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143000" y="-871538"/>
            <a:ext cx="6900760" cy="47577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2" name="Picture 2" descr="C:\Users\ADMIN\Desktop\Untitled (a2)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417789" y="2225163"/>
            <a:ext cx="4942285" cy="1643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" name="Picture 2" descr="C:\Users\ADMIN\Desktop\Untitled (a2)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6522" y="2264569"/>
            <a:ext cx="2430065" cy="1643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" name="Picture 2" descr="C:\Users\ADMIN\Desktop\Untitled (a2)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5622" y="2264569"/>
            <a:ext cx="3543300" cy="1643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5" name="Picture 3" descr="C:\Users\ADMIN\Desktop\Untitlead (2).pn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2212" y="1621632"/>
            <a:ext cx="842963" cy="1019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7" name="Picture 8" descr="C:\Users\ADMIN\Desktop\Untitlead (7).pn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1677" y="1620249"/>
            <a:ext cx="995362" cy="10144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8" name="Picture 5" descr="C:\Users\ADMIN\Desktop\Untitlead (4).png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4359" y="1602582"/>
            <a:ext cx="785813" cy="990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9" name="Picture 6" descr="C:\Users\ADMIN\Desktop\Untitlead (5).png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83610" y="1585912"/>
            <a:ext cx="862012" cy="1004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0" name="Picture 7" descr="C:\Users\ADMIN\Desktop\Untitlead (6).png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35897" y="1585913"/>
            <a:ext cx="695325" cy="10144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5" name="Picture 7" descr="C:\Users\ADMIN\Desktop\Untitlead (6).png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302797" y="1578769"/>
            <a:ext cx="702657" cy="10144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7" name="Picture 6" descr="C:\Users\ADMIN\Desktop\Untitlead (5).png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0838" y="1531143"/>
            <a:ext cx="862012" cy="1004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ounded Rectangle 3">
            <a:hlinkClick r:id="rId14" action="ppaction://hlinksldjump"/>
          </p:cNvPr>
          <p:cNvSpPr/>
          <p:nvPr/>
        </p:nvSpPr>
        <p:spPr>
          <a:xfrm>
            <a:off x="1329888" y="1258232"/>
            <a:ext cx="858236" cy="269603"/>
          </a:xfrm>
          <a:prstGeom prst="roundRect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3856" tIns="36928" rIns="73856" bIns="36928" rtlCol="0" anchor="ctr"/>
          <a:lstStyle/>
          <a:p>
            <a:pPr algn="ctr" defTabSz="738570">
              <a:buClrTx/>
            </a:pPr>
            <a:r>
              <a:rPr lang="en-US" sz="1126" b="1" kern="1200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Chăm</a:t>
            </a:r>
            <a:r>
              <a:rPr lang="en-US" sz="1126" b="1" kern="12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26" b="1" kern="1200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chỉ</a:t>
            </a:r>
            <a:endParaRPr lang="en-US" sz="1126" b="1" kern="1200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6" name="Rounded Rectangle 95">
            <a:hlinkClick r:id="rId15" action="ppaction://hlinksldjump"/>
          </p:cNvPr>
          <p:cNvSpPr/>
          <p:nvPr/>
        </p:nvSpPr>
        <p:spPr>
          <a:xfrm>
            <a:off x="2358588" y="1297055"/>
            <a:ext cx="858236" cy="267426"/>
          </a:xfrm>
          <a:prstGeom prst="roundRect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3856" tIns="36928" rIns="73856" bIns="36928" rtlCol="0" anchor="ctr"/>
          <a:lstStyle/>
          <a:p>
            <a:pPr algn="ctr" defTabSz="738570">
              <a:buClrTx/>
            </a:pPr>
            <a:r>
              <a:rPr lang="en-US" sz="1126" b="1" kern="1200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Vui</a:t>
            </a:r>
            <a:r>
              <a:rPr lang="en-US" sz="1126" b="1" kern="12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26" b="1" kern="1200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vẻ</a:t>
            </a:r>
            <a:endParaRPr lang="en-US" sz="1126" b="1" kern="1200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7" name="Rounded Rectangle 96">
            <a:hlinkClick r:id="rId16" action="ppaction://hlinksldjump"/>
          </p:cNvPr>
          <p:cNvSpPr/>
          <p:nvPr/>
        </p:nvSpPr>
        <p:spPr>
          <a:xfrm>
            <a:off x="3332664" y="1297058"/>
            <a:ext cx="858236" cy="287927"/>
          </a:xfrm>
          <a:prstGeom prst="roundRect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3856" tIns="36928" rIns="73856" bIns="36928" rtlCol="0" anchor="ctr"/>
          <a:lstStyle/>
          <a:p>
            <a:pPr algn="ctr" defTabSz="738570">
              <a:buClrTx/>
            </a:pPr>
            <a:r>
              <a:rPr lang="en-US" sz="1126" b="1" kern="1200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Thật</a:t>
            </a:r>
            <a:r>
              <a:rPr lang="en-US" sz="1126" b="1" kern="12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26" b="1" kern="1200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thà</a:t>
            </a:r>
            <a:endParaRPr lang="en-US" sz="1126" b="1" kern="1200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8" name="Rounded Rectangle 97">
            <a:hlinkClick r:id="rId17" action="ppaction://hlinksldjump"/>
          </p:cNvPr>
          <p:cNvSpPr/>
          <p:nvPr/>
        </p:nvSpPr>
        <p:spPr>
          <a:xfrm>
            <a:off x="4267411" y="1258232"/>
            <a:ext cx="858236" cy="326753"/>
          </a:xfrm>
          <a:prstGeom prst="roundRect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3856" tIns="36928" rIns="73856" bIns="36928" rtlCol="0" anchor="ctr"/>
          <a:lstStyle/>
          <a:p>
            <a:pPr algn="ctr" defTabSz="738570">
              <a:buClrTx/>
            </a:pPr>
            <a:r>
              <a:rPr lang="en-US" sz="1126" b="1" kern="1200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Khiêm</a:t>
            </a:r>
            <a:r>
              <a:rPr lang="en-US" sz="1126" b="1" kern="12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26" b="1" kern="1200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tốn</a:t>
            </a:r>
            <a:endParaRPr lang="en-US" sz="1126" b="1" kern="1200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9" name="Rounded Rectangle 98">
            <a:hlinkClick r:id="rId18" action="ppaction://hlinksldjump"/>
          </p:cNvPr>
          <p:cNvSpPr/>
          <p:nvPr/>
        </p:nvSpPr>
        <p:spPr>
          <a:xfrm>
            <a:off x="5274224" y="1258233"/>
            <a:ext cx="858236" cy="306249"/>
          </a:xfrm>
          <a:prstGeom prst="roundRect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3856" tIns="36928" rIns="73856" bIns="36928" rtlCol="0" anchor="ctr"/>
          <a:lstStyle/>
          <a:p>
            <a:pPr algn="ctr" defTabSz="738570">
              <a:buClrTx/>
            </a:pPr>
            <a:r>
              <a:rPr lang="en-US" sz="1126" b="1" kern="1200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Dũng</a:t>
            </a:r>
            <a:r>
              <a:rPr lang="en-US" sz="1126" b="1" kern="12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26" b="1" kern="1200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cảm</a:t>
            </a:r>
            <a:endParaRPr lang="en-US" sz="1126" b="1" kern="1200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0" name="Rounded Rectangle 99">
            <a:hlinkClick r:id="rId19" action="ppaction://hlinksldjump"/>
          </p:cNvPr>
          <p:cNvSpPr/>
          <p:nvPr/>
        </p:nvSpPr>
        <p:spPr>
          <a:xfrm>
            <a:off x="6259568" y="1297055"/>
            <a:ext cx="858236" cy="267426"/>
          </a:xfrm>
          <a:prstGeom prst="roundRect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3856" tIns="36928" rIns="73856" bIns="36928" rtlCol="0" anchor="ctr"/>
          <a:lstStyle/>
          <a:p>
            <a:pPr algn="ctr" defTabSz="738570">
              <a:buClrTx/>
            </a:pPr>
            <a:r>
              <a:rPr lang="en-US" sz="1126" b="1" kern="1200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Tự</a:t>
            </a:r>
            <a:r>
              <a:rPr lang="en-US" sz="1126" b="1" kern="12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tin</a:t>
            </a:r>
          </a:p>
        </p:txBody>
      </p:sp>
      <p:sp>
        <p:nvSpPr>
          <p:cNvPr id="101" name="Rounded Rectangle 100">
            <a:hlinkClick r:id="rId20" action="ppaction://hlinksldjump"/>
          </p:cNvPr>
          <p:cNvSpPr/>
          <p:nvPr/>
        </p:nvSpPr>
        <p:spPr>
          <a:xfrm>
            <a:off x="7216338" y="1164433"/>
            <a:ext cx="858236" cy="285750"/>
          </a:xfrm>
          <a:prstGeom prst="roundRect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3856" tIns="36928" rIns="73856" bIns="36928" rtlCol="0" anchor="ctr"/>
          <a:lstStyle/>
          <a:p>
            <a:pPr algn="ctr" defTabSz="738570">
              <a:buClrTx/>
            </a:pPr>
            <a:r>
              <a:rPr lang="en-US" sz="1126" b="1" kern="1200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Sạch</a:t>
            </a:r>
            <a:r>
              <a:rPr lang="en-US" sz="1126" b="1" kern="12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26" b="1" kern="1200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sẽ</a:t>
            </a:r>
            <a:endParaRPr lang="en-US" sz="1126" b="1" kern="1200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8" name="Picture 4" descr="C:\Users\ADMIN\Desktop\Untitlead (3).png"/>
          <p:cNvPicPr>
            <a:picLocks noChangeAspect="1" noChangeArrowheads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6572" y="1650207"/>
            <a:ext cx="1014412" cy="1000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9" name="Picture 4" descr="C:\Users\ADMIN\Desktop\Untitlead (3).png"/>
          <p:cNvPicPr>
            <a:picLocks noChangeAspect="1" noChangeArrowheads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5272" y="1616292"/>
            <a:ext cx="1014412" cy="1000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0" name="Picture 4" descr="C:\Users\ADMIN\Desktop\Untitlead (3).png"/>
          <p:cNvPicPr>
            <a:picLocks noChangeAspect="1" noChangeArrowheads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6822" y="1771650"/>
            <a:ext cx="1014412" cy="1000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1" name="Picture 4" descr="C:\Users\ADMIN\Desktop\Untitlead (3).png"/>
          <p:cNvPicPr>
            <a:picLocks noChangeAspect="1" noChangeArrowheads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2932" y="1650207"/>
            <a:ext cx="1014412" cy="1000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2" name="Picture 4" descr="C:\Users\ADMIN\Desktop\Untitlead (3).png"/>
          <p:cNvPicPr>
            <a:picLocks noChangeAspect="1" noChangeArrowheads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1360" y="1650207"/>
            <a:ext cx="1014412" cy="1000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" name="Picture 4" descr="C:\Users\ADMIN\Desktop\Untitlead (3).png"/>
          <p:cNvPicPr>
            <a:picLocks noChangeAspect="1" noChangeArrowheads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5760" y="1700213"/>
            <a:ext cx="1014412" cy="1000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4" name="Picture 4" descr="C:\Users\ADMIN\Desktop\Untitlead (3).png"/>
          <p:cNvPicPr>
            <a:picLocks noChangeAspect="1" noChangeArrowheads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60160" y="1535907"/>
            <a:ext cx="1014412" cy="1000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" name="Donkey Kong Theme song.mp3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39419.022"/>
                </p14:media>
              </p:ext>
            </p:extLst>
          </p:nvPr>
        </p:nvPicPr>
        <p:blipFill>
          <a:blip r:embed="rId22"/>
          <a:stretch>
            <a:fillRect/>
          </a:stretch>
        </p:blipFill>
        <p:spPr>
          <a:xfrm>
            <a:off x="9362112" y="4395306"/>
            <a:ext cx="343258" cy="3432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30333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0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9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9" restart="whenNotActive" fill="hold" evtFilter="cancelBubble" nodeType="interactiveSeq">
                <p:stCondLst>
                  <p:cond evt="onClick" delay="0">
                    <p:tgtEl>
                      <p:spTgt spid="5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0" fill="hold">
                      <p:stCondLst>
                        <p:cond delay="0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4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4.81481E-6 L 0.00104 0.84606 " pathEditMode="relative" rAng="0" ptsTypes="AA">
                                      <p:cBhvr>
                                        <p:cTn id="65" dur="20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2" y="4229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5"/>
                  </p:tgtEl>
                </p:cond>
              </p:nextCondLst>
            </p:seq>
            <p:seq concurrent="1" nextAc="seek">
              <p:cTn id="66" restart="whenNotActive" fill="hold" evtFilter="cancelBubble" nodeType="interactiveSeq">
                <p:stCondLst>
                  <p:cond evt="onClick" delay="0">
                    <p:tgtEl>
                      <p:spTgt spid="5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7" fill="hold">
                      <p:stCondLst>
                        <p:cond delay="0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7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9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-2.96296E-6 L 0.00104 0.94815 " pathEditMode="relative" rAng="0" ptsTypes="AA">
                                      <p:cBhvr>
                                        <p:cTn id="80" dur="2000" fill="hold"/>
                                        <p:tgtEl>
                                          <p:spTgt spid="1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2" y="47407"/>
                                    </p:animMotion>
                                  </p:childTnLst>
                                </p:cTn>
                              </p:par>
                              <p:par>
                                <p:cTn id="81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7"/>
                  </p:tgtEl>
                </p:cond>
              </p:nextCondLst>
            </p:seq>
            <p:seq concurrent="1" nextAc="seek">
              <p:cTn id="83" restart="whenNotActive" fill="hold" evtFilter="cancelBubble" nodeType="interactiveSeq">
                <p:stCondLst>
                  <p:cond evt="onClick" delay="0">
                    <p:tgtEl>
                      <p:spTgt spid="6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4" fill="hold">
                      <p:stCondLst>
                        <p:cond delay="0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9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9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6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4.44444E-6 L 0.00105 0.97361 " pathEditMode="relative" rAng="0" ptsTypes="AA">
                                      <p:cBhvr>
                                        <p:cTn id="97" dur="2000" fill="hold"/>
                                        <p:tgtEl>
                                          <p:spTgt spid="1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2" y="48681"/>
                                    </p:animMotion>
                                  </p:childTnLst>
                                </p:cTn>
                              </p:par>
                              <p:par>
                                <p:cTn id="98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0"/>
                  </p:tgtEl>
                </p:cond>
              </p:nextCondLst>
            </p:seq>
            <p:seq concurrent="1" nextAc="seek">
              <p:cTn id="100" restart="whenNotActive" fill="hold" evtFilter="cancelBubble" nodeType="interactiveSeq">
                <p:stCondLst>
                  <p:cond evt="onClick" delay="0">
                    <p:tgtEl>
                      <p:spTgt spid="5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1" fill="hold">
                      <p:stCondLst>
                        <p:cond delay="0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0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1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3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1.11111E-6 L -0.00902 1.03472 " pathEditMode="relative" rAng="0" ptsTypes="AA">
                                      <p:cBhvr>
                                        <p:cTn id="114" dur="2000" fill="hold"/>
                                        <p:tgtEl>
                                          <p:spTgt spid="1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51" y="51736"/>
                                    </p:animMotion>
                                  </p:childTnLst>
                                </p:cTn>
                              </p:par>
                              <p:par>
                                <p:cTn id="11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9"/>
                  </p:tgtEl>
                </p:cond>
              </p:nextCondLst>
            </p:seq>
            <p:seq concurrent="1" nextAc="seek">
              <p:cTn id="117" restart="whenNotActive" fill="hold" evtFilter="cancelBubble" nodeType="interactiveSeq">
                <p:stCondLst>
                  <p:cond evt="onClick" delay="0">
                    <p:tgtEl>
                      <p:spTgt spid="5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8" fill="hold">
                      <p:stCondLst>
                        <p:cond delay="0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4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2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0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3.33333E-6 L 0.00729 0.92083 " pathEditMode="relative" rAng="0" ptsTypes="AA">
                                      <p:cBhvr>
                                        <p:cTn id="131" dur="20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65" y="46042"/>
                                    </p:animMotion>
                                  </p:childTnLst>
                                </p:cTn>
                              </p:par>
                              <p:par>
                                <p:cTn id="132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8"/>
                  </p:tgtEl>
                </p:cond>
              </p:nextCondLst>
            </p:seq>
            <p:seq concurrent="1" nextAc="seek">
              <p:cTn id="134" restart="whenNotActive" fill="hold" evtFilter="cancelBubble" nodeType="interactiveSeq">
                <p:stCondLst>
                  <p:cond evt="onClick" delay="0">
                    <p:tgtEl>
                      <p:spTgt spid="6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5" fill="hold">
                      <p:stCondLst>
                        <p:cond delay="0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1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4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47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0 L -0.00104 0.93611 " pathEditMode="relative" rAng="0" ptsTypes="AA">
                                      <p:cBhvr>
                                        <p:cTn id="148" dur="2000" fill="hold"/>
                                        <p:tgtEl>
                                          <p:spTgt spid="1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2" y="46806"/>
                                    </p:animMotion>
                                  </p:childTnLst>
                                </p:cTn>
                              </p:par>
                              <p:par>
                                <p:cTn id="14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5"/>
                  </p:tgtEl>
                </p:cond>
              </p:nextCondLst>
            </p:seq>
            <p:seq concurrent="1" nextAc="seek">
              <p:cTn id="151" restart="whenNotActive" fill="hold" evtFilter="cancelBubble" nodeType="interactiveSeq">
                <p:stCondLst>
                  <p:cond evt="onClick" delay="0">
                    <p:tgtEl>
                      <p:spTgt spid="6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2" fill="hold">
                      <p:stCondLst>
                        <p:cond delay="0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6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0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6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6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2.22222E-6 L -0.00104 1.18611 " pathEditMode="relative" rAng="0" ptsTypes="AA">
                                      <p:cBhvr>
                                        <p:cTn id="167" dur="2000" fill="hold"/>
                                        <p:tgtEl>
                                          <p:spTgt spid="1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2" y="5930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7"/>
                  </p:tgtEl>
                </p:cond>
              </p:nextCondLst>
            </p:seq>
            <p:audio>
              <p:cMediaNode vol="80000" numSld="23">
                <p:cTn id="168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3"/>
                </p:tgtEl>
              </p:cMediaNode>
            </p:audio>
          </p:childTnLst>
        </p:cTn>
      </p:par>
    </p:tnLst>
    <p:bldLst>
      <p:bldP spid="4" grpId="0" animBg="1"/>
      <p:bldP spid="96" grpId="0" animBg="1"/>
      <p:bldP spid="97" grpId="0" animBg="1"/>
      <p:bldP spid="98" grpId="0" animBg="1"/>
      <p:bldP spid="99" grpId="0" animBg="1"/>
      <p:bldP spid="100" grpId="0" animBg="1"/>
      <p:bldP spid="101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ADMIN\Desktop\Untitlead (7)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9708" y="2228851"/>
            <a:ext cx="1274807" cy="12930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ADMIN\Desktop\Untitlead (3)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751" y="493804"/>
            <a:ext cx="1305763" cy="12873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ADMIN\Desktop\crushed-ice-frame-white-background-5463669a2 (a2a)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0351" y="304013"/>
            <a:ext cx="4857750" cy="1581938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C:\Users\ADMIN\Desktop\crushed-ice-frame-white-background-5463669a2 (a2a)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0352" y="2114553"/>
            <a:ext cx="4867275" cy="1543049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C:\Users\ADMIN\Desktop\Untitled1 (2).png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9351" y="3828191"/>
            <a:ext cx="1335881" cy="11140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429000" y="628653"/>
            <a:ext cx="3600450" cy="1062540"/>
          </a:xfrm>
          <a:prstGeom prst="rect">
            <a:avLst/>
          </a:prstGeom>
          <a:noFill/>
        </p:spPr>
        <p:txBody>
          <a:bodyPr wrap="square" lIns="73856" tIns="36928" rIns="73856" bIns="36928" rtlCol="0">
            <a:spAutoFit/>
          </a:bodyPr>
          <a:lstStyle/>
          <a:p>
            <a:pPr algn="ctr" defTabSz="738570">
              <a:buClrTx/>
            </a:pPr>
            <a:r>
              <a:rPr lang="en-US" sz="3210" b="1" kern="1200" dirty="0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Nhà </a:t>
            </a:r>
            <a:r>
              <a:rPr lang="en-US" sz="3210" b="1" kern="1200" dirty="0" err="1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thơ</a:t>
            </a:r>
            <a:r>
              <a:rPr lang="en-US" sz="3210" b="1" kern="1200" dirty="0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Ta-go </a:t>
            </a:r>
            <a:r>
              <a:rPr lang="en-US" sz="3210" b="1" kern="1200" dirty="0" err="1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là</a:t>
            </a:r>
            <a:r>
              <a:rPr lang="en-US" sz="3210" b="1" kern="1200" dirty="0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người nước </a:t>
            </a:r>
            <a:r>
              <a:rPr lang="en-US" sz="3210" b="1" kern="1200" dirty="0" err="1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nào</a:t>
            </a:r>
            <a:r>
              <a:rPr lang="en-US" sz="3210" b="1" kern="1200" dirty="0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?</a:t>
            </a:r>
            <a:endParaRPr lang="en-US" sz="3210" b="1" kern="1200" dirty="0">
              <a:solidFill>
                <a:srgbClr val="FF0000"/>
              </a:solidFill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156063" y="2561048"/>
            <a:ext cx="4181477" cy="568559"/>
          </a:xfrm>
          <a:prstGeom prst="rect">
            <a:avLst/>
          </a:prstGeom>
          <a:noFill/>
        </p:spPr>
        <p:txBody>
          <a:bodyPr wrap="square" lIns="73856" tIns="36928" rIns="73856" bIns="36928" rtlCol="0">
            <a:spAutoFit/>
          </a:bodyPr>
          <a:lstStyle/>
          <a:p>
            <a:pPr algn="ctr" defTabSz="738570">
              <a:buClrTx/>
            </a:pPr>
            <a:r>
              <a:rPr lang="en-US" sz="3210" kern="1200" dirty="0" err="1" smtClean="0">
                <a:solidFill>
                  <a:srgbClr val="0000FF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Ấn</a:t>
            </a:r>
            <a:r>
              <a:rPr lang="en-US" sz="3210" kern="1200" dirty="0" smtClean="0">
                <a:solidFill>
                  <a:srgbClr val="0000FF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10" kern="1200" dirty="0" err="1" smtClean="0">
                <a:solidFill>
                  <a:srgbClr val="0000FF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Độ</a:t>
            </a:r>
            <a:endParaRPr lang="en-US" sz="3210" kern="1200" dirty="0">
              <a:solidFill>
                <a:srgbClr val="0000FF"/>
              </a:solidFill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68151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8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10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7"/>
                  </p:tgtEl>
                </p:cond>
              </p:nextCondLst>
            </p:seq>
          </p:childTnLst>
        </p:cTn>
      </p:par>
    </p:tnLst>
    <p:bldLst>
      <p:bldP spid="2" grpId="0"/>
      <p:bldP spid="9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ADMIN\Desktop\Untitlead (7)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9708" y="2228851"/>
            <a:ext cx="1274807" cy="12930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ADMIN\Desktop\Untitlead (3)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751" y="493804"/>
            <a:ext cx="1305763" cy="12873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ADMIN\Desktop\crushed-ice-frame-white-background-5463669a2 (a2a)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0351" y="304013"/>
            <a:ext cx="4857750" cy="1581938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C:\Users\ADMIN\Desktop\crushed-ice-frame-white-background-5463669a2 (a2a)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0352" y="2114553"/>
            <a:ext cx="4867275" cy="1543049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C:\Users\ADMIN\Desktop\Untitled1 (2).png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9351" y="3828191"/>
            <a:ext cx="1335881" cy="11140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429000" y="628653"/>
            <a:ext cx="3600450" cy="1182573"/>
          </a:xfrm>
          <a:prstGeom prst="rect">
            <a:avLst/>
          </a:prstGeom>
          <a:noFill/>
        </p:spPr>
        <p:txBody>
          <a:bodyPr wrap="square" lIns="73856" tIns="36928" rIns="73856" bIns="36928" rtlCol="0">
            <a:spAutoFit/>
          </a:bodyPr>
          <a:lstStyle/>
          <a:p>
            <a:pPr algn="ctr" defTabSz="738570">
              <a:buClrTx/>
            </a:pPr>
            <a:r>
              <a:rPr lang="en-US" sz="2400" b="1" kern="1200" dirty="0" err="1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Bài</a:t>
            </a:r>
            <a:r>
              <a:rPr lang="en-US" sz="2400" b="1" kern="1200" dirty="0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b="1" kern="1200" dirty="0" err="1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thơ</a:t>
            </a:r>
            <a:r>
              <a:rPr lang="en-US" sz="2400" b="1" kern="1200" dirty="0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b="1" kern="1200" dirty="0" err="1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Mây</a:t>
            </a:r>
            <a:r>
              <a:rPr lang="en-US" sz="2400" b="1" kern="1200" dirty="0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và </a:t>
            </a:r>
            <a:r>
              <a:rPr lang="en-US" sz="2400" b="1" kern="1200" dirty="0" err="1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sóng</a:t>
            </a:r>
            <a:r>
              <a:rPr lang="en-US" sz="2400" b="1" kern="1200" dirty="0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được </a:t>
            </a:r>
            <a:r>
              <a:rPr lang="en-US" sz="2400" b="1" kern="1200" dirty="0" err="1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làm</a:t>
            </a:r>
            <a:r>
              <a:rPr lang="en-US" sz="2400" b="1" kern="1200" dirty="0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b="1" kern="1200" dirty="0" err="1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theo</a:t>
            </a:r>
            <a:r>
              <a:rPr lang="en-US" sz="2400" b="1" kern="1200" dirty="0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b="1" kern="1200" dirty="0" err="1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thể</a:t>
            </a:r>
            <a:r>
              <a:rPr lang="en-US" sz="2400" b="1" kern="1200" dirty="0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b="1" kern="1200" dirty="0" err="1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thơ</a:t>
            </a:r>
            <a:r>
              <a:rPr lang="en-US" sz="2400" b="1" kern="1200" dirty="0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b="1" kern="1200" dirty="0" err="1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nào</a:t>
            </a:r>
            <a:r>
              <a:rPr lang="en-US" sz="2400" b="1" kern="1200" dirty="0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?</a:t>
            </a:r>
            <a:endParaRPr lang="en-US" sz="2400" b="1" kern="1200" dirty="0">
              <a:solidFill>
                <a:srgbClr val="FF0000"/>
              </a:solidFill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241877" y="2518141"/>
            <a:ext cx="3960632" cy="936352"/>
          </a:xfrm>
          <a:prstGeom prst="rect">
            <a:avLst/>
          </a:prstGeom>
          <a:noFill/>
        </p:spPr>
        <p:txBody>
          <a:bodyPr wrap="square" lIns="73856" tIns="36928" rIns="73856" bIns="36928" rtlCol="0">
            <a:spAutoFit/>
          </a:bodyPr>
          <a:lstStyle/>
          <a:p>
            <a:pPr algn="ctr" defTabSz="738570">
              <a:buClrTx/>
            </a:pPr>
            <a:r>
              <a:rPr lang="en-US" sz="2800" kern="1200" dirty="0" err="1" smtClean="0">
                <a:solidFill>
                  <a:srgbClr val="0000FF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Thể</a:t>
            </a:r>
            <a:r>
              <a:rPr lang="en-US" sz="2800" kern="1200" dirty="0" smtClean="0">
                <a:solidFill>
                  <a:srgbClr val="0000FF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800" kern="1200" dirty="0" err="1" smtClean="0">
                <a:solidFill>
                  <a:srgbClr val="0000FF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thơ</a:t>
            </a:r>
            <a:r>
              <a:rPr lang="en-US" sz="2800" kern="1200" dirty="0" smtClean="0">
                <a:solidFill>
                  <a:srgbClr val="0000FF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800" kern="1200" dirty="0" err="1" smtClean="0">
                <a:solidFill>
                  <a:srgbClr val="0000FF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tự</a:t>
            </a:r>
            <a:r>
              <a:rPr lang="en-US" sz="2800" kern="1200" dirty="0" smtClean="0">
                <a:solidFill>
                  <a:srgbClr val="0000FF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do (</a:t>
            </a:r>
            <a:r>
              <a:rPr lang="en-US" sz="2800" kern="1200" dirty="0" err="1" smtClean="0">
                <a:solidFill>
                  <a:srgbClr val="0000FF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Thơ</a:t>
            </a:r>
            <a:r>
              <a:rPr lang="en-US" sz="2800" kern="1200" dirty="0" smtClean="0">
                <a:solidFill>
                  <a:srgbClr val="0000FF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văn xuôi)</a:t>
            </a:r>
            <a:endParaRPr lang="en-US" sz="2800" kern="1200" dirty="0">
              <a:solidFill>
                <a:srgbClr val="0000FF"/>
              </a:solidFill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81899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8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10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7"/>
                  </p:tgtEl>
                </p:cond>
              </p:nextCondLst>
            </p:seq>
          </p:childTnLst>
        </p:cTn>
      </p:par>
    </p:tnLst>
    <p:bldLst>
      <p:bldP spid="2" grpId="0"/>
      <p:bldP spid="9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ADMIN\Desktop\Untitlead (7)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9708" y="2228851"/>
            <a:ext cx="1274807" cy="12930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ADMIN\Desktop\Untitlead (3)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751" y="493804"/>
            <a:ext cx="1305763" cy="12873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ADMIN\Desktop\crushed-ice-frame-white-background-5463669a2 (a2a)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0351" y="304013"/>
            <a:ext cx="4857750" cy="1581938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C:\Users\ADMIN\Desktop\crushed-ice-frame-white-background-5463669a2 (a2a)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0352" y="2114553"/>
            <a:ext cx="4867275" cy="1543049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C:\Users\ADMIN\Desktop\Untitled1 (2).png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9351" y="3828191"/>
            <a:ext cx="1335881" cy="11140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429000" y="628653"/>
            <a:ext cx="3856106" cy="936352"/>
          </a:xfrm>
          <a:prstGeom prst="rect">
            <a:avLst/>
          </a:prstGeom>
          <a:noFill/>
        </p:spPr>
        <p:txBody>
          <a:bodyPr wrap="square" lIns="73856" tIns="36928" rIns="73856" bIns="36928" rtlCol="0">
            <a:spAutoFit/>
          </a:bodyPr>
          <a:lstStyle/>
          <a:p>
            <a:pPr algn="ctr" defTabSz="738570">
              <a:buClrTx/>
            </a:pPr>
            <a:r>
              <a:rPr lang="en-US" sz="2800" b="1" kern="1200" dirty="0" err="1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Bài</a:t>
            </a:r>
            <a:r>
              <a:rPr lang="en-US" sz="2800" b="1" kern="1200" dirty="0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800" b="1" kern="1200" dirty="0" err="1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thơ</a:t>
            </a:r>
            <a:r>
              <a:rPr lang="en-US" sz="2800" b="1" kern="1200" dirty="0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800" b="1" kern="1200" dirty="0" err="1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Mây</a:t>
            </a:r>
            <a:r>
              <a:rPr lang="en-US" sz="2800" b="1" kern="1200" dirty="0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và song </a:t>
            </a:r>
            <a:r>
              <a:rPr lang="en-US" sz="2800" b="1" kern="1200" dirty="0" err="1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là</a:t>
            </a:r>
            <a:r>
              <a:rPr lang="en-US" sz="2800" b="1" kern="1200" dirty="0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800" b="1" kern="1200" dirty="0" err="1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lời</a:t>
            </a:r>
            <a:r>
              <a:rPr lang="en-US" sz="2800" b="1" kern="1200" dirty="0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của </a:t>
            </a:r>
            <a:r>
              <a:rPr lang="en-US" sz="2800" b="1" kern="1200" dirty="0" err="1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ai</a:t>
            </a:r>
            <a:r>
              <a:rPr lang="en-US" sz="2800" b="1" kern="1200" dirty="0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800" b="1" kern="1200" dirty="0" err="1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nói</a:t>
            </a:r>
            <a:r>
              <a:rPr lang="en-US" sz="2800" b="1" kern="1200" dirty="0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800" b="1" kern="1200" dirty="0" err="1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với</a:t>
            </a:r>
            <a:r>
              <a:rPr lang="en-US" sz="2800" b="1" kern="1200" dirty="0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800" b="1" kern="1200" dirty="0" err="1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ai</a:t>
            </a:r>
            <a:r>
              <a:rPr lang="en-US" sz="2800" b="1" kern="1200" dirty="0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?</a:t>
            </a:r>
            <a:endParaRPr lang="en-US" sz="2800" b="1" kern="1200" dirty="0">
              <a:solidFill>
                <a:srgbClr val="FF0000"/>
              </a:solidFill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143251" y="2339297"/>
            <a:ext cx="4171950" cy="1182573"/>
          </a:xfrm>
          <a:prstGeom prst="rect">
            <a:avLst/>
          </a:prstGeom>
          <a:noFill/>
        </p:spPr>
        <p:txBody>
          <a:bodyPr wrap="square" lIns="73856" tIns="36928" rIns="73856" bIns="36928" rtlCol="0">
            <a:spAutoFit/>
          </a:bodyPr>
          <a:lstStyle/>
          <a:p>
            <a:pPr algn="ctr" defTabSz="738570">
              <a:buClrTx/>
            </a:pPr>
            <a:r>
              <a:rPr lang="en-US" sz="2400" kern="1200" dirty="0" err="1" smtClean="0">
                <a:solidFill>
                  <a:srgbClr val="0000FF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Lời</a:t>
            </a:r>
            <a:r>
              <a:rPr lang="en-US" sz="2400" kern="1200" dirty="0" smtClean="0">
                <a:solidFill>
                  <a:srgbClr val="0000FF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của con </a:t>
            </a:r>
            <a:r>
              <a:rPr lang="en-US" sz="2400" kern="1200" dirty="0" err="1" smtClean="0">
                <a:solidFill>
                  <a:srgbClr val="0000FF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nói</a:t>
            </a:r>
            <a:r>
              <a:rPr lang="en-US" sz="2400" kern="1200" dirty="0" smtClean="0">
                <a:solidFill>
                  <a:srgbClr val="0000FF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kern="1200" dirty="0" err="1" smtClean="0">
                <a:solidFill>
                  <a:srgbClr val="0000FF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với</a:t>
            </a:r>
            <a:r>
              <a:rPr lang="en-US" sz="2400" kern="1200" dirty="0" smtClean="0">
                <a:solidFill>
                  <a:srgbClr val="0000FF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kern="1200" dirty="0" err="1" smtClean="0">
                <a:solidFill>
                  <a:srgbClr val="0000FF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mẹ</a:t>
            </a:r>
            <a:r>
              <a:rPr lang="en-US" sz="2400" kern="1200" dirty="0" smtClean="0">
                <a:solidFill>
                  <a:srgbClr val="0000FF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về </a:t>
            </a:r>
            <a:r>
              <a:rPr lang="en-US" sz="2400" kern="1200" dirty="0" err="1" smtClean="0">
                <a:solidFill>
                  <a:srgbClr val="0000FF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những</a:t>
            </a:r>
            <a:r>
              <a:rPr lang="en-US" sz="2400" kern="1200" dirty="0" smtClean="0">
                <a:solidFill>
                  <a:srgbClr val="0000FF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người </a:t>
            </a:r>
            <a:r>
              <a:rPr lang="en-US" sz="2400" kern="1200" dirty="0" err="1" smtClean="0">
                <a:solidFill>
                  <a:srgbClr val="0000FF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trên</a:t>
            </a:r>
            <a:r>
              <a:rPr lang="en-US" sz="2400" kern="1200" dirty="0" smtClean="0">
                <a:solidFill>
                  <a:srgbClr val="0000FF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kern="1200" dirty="0" err="1" smtClean="0">
                <a:solidFill>
                  <a:srgbClr val="0000FF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mây</a:t>
            </a:r>
            <a:r>
              <a:rPr lang="en-US" sz="2400" kern="1200" dirty="0" smtClean="0">
                <a:solidFill>
                  <a:srgbClr val="0000FF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và </a:t>
            </a:r>
            <a:r>
              <a:rPr lang="en-US" sz="2400" kern="1200" dirty="0" err="1" smtClean="0">
                <a:solidFill>
                  <a:srgbClr val="0000FF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sóng</a:t>
            </a:r>
            <a:r>
              <a:rPr lang="en-US" sz="2400" kern="1200" dirty="0" smtClean="0">
                <a:solidFill>
                  <a:srgbClr val="0000FF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.</a:t>
            </a:r>
            <a:endParaRPr lang="en-US" sz="2400" kern="1200" dirty="0">
              <a:solidFill>
                <a:srgbClr val="0000FF"/>
              </a:solidFill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8452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8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10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7"/>
                  </p:tgtEl>
                </p:cond>
              </p:nextCondLst>
            </p:seq>
          </p:childTnLst>
        </p:cTn>
      </p:par>
    </p:tnLst>
    <p:bldLst>
      <p:bldP spid="2" grpId="0"/>
      <p:bldP spid="9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ADMIN\Desktop\Untitlead (7)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9708" y="2228851"/>
            <a:ext cx="1274807" cy="12930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ADMIN\Desktop\Untitlead (3)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751" y="493804"/>
            <a:ext cx="1305763" cy="12873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ADMIN\Desktop\crushed-ice-frame-white-background-5463669a2 (a2a)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0351" y="304013"/>
            <a:ext cx="4857750" cy="1581938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C:\Users\ADMIN\Desktop\crushed-ice-frame-white-background-5463669a2 (a2a)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0352" y="2114553"/>
            <a:ext cx="4867275" cy="1543049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C:\Users\ADMIN\Desktop\Untitled1 (2).png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9351" y="3828191"/>
            <a:ext cx="1335881" cy="11140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429000" y="628653"/>
            <a:ext cx="3600450" cy="936352"/>
          </a:xfrm>
          <a:prstGeom prst="rect">
            <a:avLst/>
          </a:prstGeom>
          <a:noFill/>
        </p:spPr>
        <p:txBody>
          <a:bodyPr wrap="square" lIns="73856" tIns="36928" rIns="73856" bIns="36928" rtlCol="0">
            <a:spAutoFit/>
          </a:bodyPr>
          <a:lstStyle/>
          <a:p>
            <a:pPr algn="ctr" defTabSz="738570">
              <a:buClrTx/>
            </a:pPr>
            <a:r>
              <a:rPr lang="en-US" sz="2800" b="1" kern="1200" dirty="0" err="1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Bài</a:t>
            </a:r>
            <a:r>
              <a:rPr lang="en-US" sz="2800" b="1" kern="1200" dirty="0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800" b="1" kern="1200" dirty="0" err="1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thơ</a:t>
            </a:r>
            <a:r>
              <a:rPr lang="en-US" sz="2800" b="1" kern="1200" dirty="0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800" b="1" kern="1200" dirty="0" err="1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Mây</a:t>
            </a:r>
            <a:r>
              <a:rPr lang="en-US" sz="2800" b="1" kern="1200" dirty="0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và song in trong </a:t>
            </a:r>
            <a:r>
              <a:rPr lang="en-US" sz="2800" b="1" kern="1200" dirty="0" err="1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tập</a:t>
            </a:r>
            <a:r>
              <a:rPr lang="en-US" sz="2800" b="1" kern="1200" dirty="0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800" b="1" kern="1200" dirty="0" err="1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thơ</a:t>
            </a:r>
            <a:r>
              <a:rPr lang="en-US" sz="2800" b="1" kern="1200" dirty="0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800" b="1" kern="1200" dirty="0" err="1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nào</a:t>
            </a:r>
            <a:r>
              <a:rPr lang="en-US" sz="2800" b="1" kern="1200" dirty="0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?</a:t>
            </a:r>
            <a:endParaRPr lang="en-US" sz="2800" b="1" kern="1200" dirty="0">
              <a:solidFill>
                <a:srgbClr val="FF0000"/>
              </a:solidFill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241877" y="2518141"/>
            <a:ext cx="4003539" cy="568559"/>
          </a:xfrm>
          <a:prstGeom prst="rect">
            <a:avLst/>
          </a:prstGeom>
          <a:noFill/>
        </p:spPr>
        <p:txBody>
          <a:bodyPr wrap="square" lIns="73856" tIns="36928" rIns="73856" bIns="36928" rtlCol="0">
            <a:spAutoFit/>
          </a:bodyPr>
          <a:lstStyle/>
          <a:p>
            <a:pPr algn="ctr" defTabSz="738570">
              <a:buClrTx/>
            </a:pPr>
            <a:r>
              <a:rPr lang="en-US" sz="3210" kern="1200" dirty="0" err="1" smtClean="0">
                <a:solidFill>
                  <a:srgbClr val="0000FF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Trăng</a:t>
            </a:r>
            <a:r>
              <a:rPr lang="en-US" sz="3210" kern="1200" dirty="0" smtClean="0">
                <a:solidFill>
                  <a:srgbClr val="0000FF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non</a:t>
            </a:r>
            <a:endParaRPr lang="en-US" sz="3210" kern="1200" dirty="0">
              <a:solidFill>
                <a:srgbClr val="0000FF"/>
              </a:solidFill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693100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8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10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7"/>
                  </p:tgtEl>
                </p:cond>
              </p:nextCondLst>
            </p:seq>
          </p:childTnLst>
        </p:cTn>
      </p:par>
    </p:tnLst>
    <p:bldLst>
      <p:bldP spid="2" grpId="0"/>
      <p:bldP spid="9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ADMIN\Desktop\Untitlead (7)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9708" y="2228851"/>
            <a:ext cx="1274807" cy="12930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ADMIN\Desktop\Untitlead (3)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751" y="493804"/>
            <a:ext cx="1305763" cy="12873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ADMIN\Desktop\crushed-ice-frame-white-background-5463669a2 (a2a)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0351" y="304013"/>
            <a:ext cx="4857750" cy="1581938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C:\Users\ADMIN\Desktop\crushed-ice-frame-white-background-5463669a2 (a2a)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0352" y="2114553"/>
            <a:ext cx="4867275" cy="1543049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C:\Users\ADMIN\Desktop\Untitled1 (2).png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9351" y="3828191"/>
            <a:ext cx="1335881" cy="11140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429000" y="628653"/>
            <a:ext cx="3600450" cy="1062540"/>
          </a:xfrm>
          <a:prstGeom prst="rect">
            <a:avLst/>
          </a:prstGeom>
          <a:noFill/>
        </p:spPr>
        <p:txBody>
          <a:bodyPr wrap="square" lIns="73856" tIns="36928" rIns="73856" bIns="36928" rtlCol="0">
            <a:spAutoFit/>
          </a:bodyPr>
          <a:lstStyle/>
          <a:p>
            <a:pPr algn="ctr" defTabSz="738570">
              <a:buClrTx/>
            </a:pPr>
            <a:r>
              <a:rPr lang="en-US" sz="3210" b="1" kern="1200" dirty="0" err="1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Chủ</a:t>
            </a:r>
            <a:r>
              <a:rPr lang="en-US" sz="3210" b="1" kern="1200" dirty="0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10" b="1" kern="1200" dirty="0" err="1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đề</a:t>
            </a:r>
            <a:r>
              <a:rPr lang="en-US" sz="3210" b="1" kern="1200" dirty="0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của </a:t>
            </a:r>
            <a:r>
              <a:rPr lang="en-US" sz="3210" b="1" kern="1200" dirty="0" err="1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bài</a:t>
            </a:r>
            <a:r>
              <a:rPr lang="en-US" sz="3210" b="1" kern="1200" dirty="0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10" b="1" kern="1200" dirty="0" err="1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thơ</a:t>
            </a:r>
            <a:r>
              <a:rPr lang="en-US" sz="3210" b="1" kern="1200" dirty="0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10" b="1" kern="1200" dirty="0" err="1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Mây</a:t>
            </a:r>
            <a:r>
              <a:rPr lang="en-US" sz="3210" b="1" kern="1200" dirty="0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và song </a:t>
            </a:r>
            <a:r>
              <a:rPr lang="en-US" sz="3210" b="1" kern="1200" dirty="0" err="1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là</a:t>
            </a:r>
            <a:r>
              <a:rPr lang="en-US" sz="3210" b="1" kern="1200" dirty="0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10" b="1" kern="1200" dirty="0" err="1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gì</a:t>
            </a:r>
            <a:r>
              <a:rPr lang="en-US" sz="3210" b="1" kern="1200" dirty="0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?</a:t>
            </a:r>
            <a:endParaRPr lang="en-US" sz="3210" b="1" kern="1200" dirty="0">
              <a:solidFill>
                <a:srgbClr val="FF0000"/>
              </a:solidFill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486151" y="2612335"/>
            <a:ext cx="3600450" cy="490525"/>
          </a:xfrm>
          <a:prstGeom prst="rect">
            <a:avLst/>
          </a:prstGeom>
          <a:noFill/>
        </p:spPr>
        <p:txBody>
          <a:bodyPr wrap="square" lIns="73856" tIns="36928" rIns="73856" bIns="36928" rtlCol="0">
            <a:spAutoFit/>
          </a:bodyPr>
          <a:lstStyle/>
          <a:p>
            <a:pPr algn="ctr" defTabSz="738570">
              <a:buClrTx/>
            </a:pPr>
            <a:r>
              <a:rPr lang="en-US" sz="2703" kern="1200" dirty="0" smtClean="0">
                <a:solidFill>
                  <a:srgbClr val="0000FF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Tình </a:t>
            </a:r>
            <a:r>
              <a:rPr lang="en-US" sz="2703" kern="1200" dirty="0" err="1" smtClean="0">
                <a:solidFill>
                  <a:srgbClr val="0000FF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mẫu</a:t>
            </a:r>
            <a:r>
              <a:rPr lang="en-US" sz="2703" kern="1200" dirty="0" smtClean="0">
                <a:solidFill>
                  <a:srgbClr val="0000FF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703" kern="1200" dirty="0" err="1" smtClean="0">
                <a:solidFill>
                  <a:srgbClr val="0000FF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tử</a:t>
            </a:r>
            <a:endParaRPr lang="en-US" sz="2703" kern="1200" dirty="0">
              <a:solidFill>
                <a:srgbClr val="0000FF"/>
              </a:solidFill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71387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8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10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7"/>
                  </p:tgtEl>
                </p:cond>
              </p:nextCondLst>
            </p:seq>
          </p:childTnLst>
        </p:cTn>
      </p:par>
    </p:tnLst>
    <p:bldLst>
      <p:bldP spid="2" grpId="0"/>
      <p:bldP spid="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Google Shape;322;p32"/>
          <p:cNvSpPr txBox="1">
            <a:spLocks noGrp="1"/>
          </p:cNvSpPr>
          <p:nvPr>
            <p:ph type="ctrTitle"/>
          </p:nvPr>
        </p:nvSpPr>
        <p:spPr>
          <a:xfrm>
            <a:off x="243566" y="505622"/>
            <a:ext cx="6515711" cy="1801197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vi-VN" sz="7200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MÂY VÀ SÓNG</a:t>
            </a:r>
            <a:endParaRPr sz="7200" b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323" name="Google Shape;323;p32"/>
          <p:cNvSpPr txBox="1">
            <a:spLocks noGrp="1"/>
          </p:cNvSpPr>
          <p:nvPr>
            <p:ph type="subTitle" idx="1"/>
          </p:nvPr>
        </p:nvSpPr>
        <p:spPr>
          <a:xfrm>
            <a:off x="2253086" y="2217240"/>
            <a:ext cx="4392621" cy="67836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/>
            <a:r>
              <a:rPr lang="vi-VN" sz="3200" dirty="0">
                <a:latin typeface="Cambria" panose="02040503050406030204" pitchFamily="18" charset="0"/>
                <a:ea typeface="Cambria" panose="02040503050406030204" pitchFamily="18" charset="0"/>
              </a:rPr>
              <a:t>Ra-bin-đơ-ra-nát </a:t>
            </a:r>
            <a:r>
              <a:rPr lang="vi-VN" sz="3200" dirty="0" smtClean="0">
                <a:latin typeface="Cambria" panose="02040503050406030204" pitchFamily="18" charset="0"/>
                <a:ea typeface="Cambria" panose="02040503050406030204" pitchFamily="18" charset="0"/>
              </a:rPr>
              <a:t>Ta-go</a:t>
            </a:r>
            <a:endParaRPr lang="vi-VN" sz="32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8194" name="Picture 2" descr="iDesign | Đắm chìm trong những áng thơ tình bất hủ của nền thi ca thế giới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250" b="100000" l="12266" r="100000">
                        <a14:foregroundMark x1="69531" y1="25694" x2="68359" y2="35556"/>
                        <a14:foregroundMark x1="68516" y1="13194" x2="71016" y2="2569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6372" y="1186543"/>
            <a:ext cx="7034590" cy="39569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ADMIN\Desktop\Untitlead (7)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9708" y="2228851"/>
            <a:ext cx="1274807" cy="12930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ADMIN\Desktop\Untitlead (3)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751" y="493804"/>
            <a:ext cx="1305763" cy="12873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ADMIN\Desktop\crushed-ice-frame-white-background-5463669a2 (a2a)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0351" y="304013"/>
            <a:ext cx="4857750" cy="1581938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C:\Users\ADMIN\Desktop\crushed-ice-frame-white-background-5463669a2 (a2a)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0352" y="2114553"/>
            <a:ext cx="4867275" cy="1543049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C:\Users\ADMIN\Desktop\Untitled1 (2).png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9351" y="3828191"/>
            <a:ext cx="1335881" cy="11140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429000" y="628653"/>
            <a:ext cx="3600450" cy="936352"/>
          </a:xfrm>
          <a:prstGeom prst="rect">
            <a:avLst/>
          </a:prstGeom>
          <a:noFill/>
        </p:spPr>
        <p:txBody>
          <a:bodyPr wrap="square" lIns="73856" tIns="36928" rIns="73856" bIns="36928" rtlCol="0">
            <a:spAutoFit/>
          </a:bodyPr>
          <a:lstStyle/>
          <a:p>
            <a:pPr algn="ctr" defTabSz="738570">
              <a:buClrTx/>
            </a:pPr>
            <a:r>
              <a:rPr lang="en-US" sz="2800" b="1" kern="1200" dirty="0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Những người </a:t>
            </a:r>
            <a:r>
              <a:rPr lang="en-US" sz="2800" b="1" kern="1200" dirty="0" err="1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trên</a:t>
            </a:r>
            <a:r>
              <a:rPr lang="en-US" sz="2800" b="1" kern="1200" dirty="0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800" b="1" kern="1200" dirty="0" err="1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mây</a:t>
            </a:r>
            <a:r>
              <a:rPr lang="en-US" sz="2800" b="1" kern="1200" dirty="0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800" b="1" kern="1200" dirty="0" err="1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rủ</a:t>
            </a:r>
            <a:r>
              <a:rPr lang="en-US" sz="2800" b="1" kern="1200" dirty="0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800" b="1" kern="1200" dirty="0" err="1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em</a:t>
            </a:r>
            <a:r>
              <a:rPr lang="en-US" sz="2800" b="1" kern="1200" dirty="0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800" b="1" kern="1200" dirty="0" err="1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bé</a:t>
            </a:r>
            <a:r>
              <a:rPr lang="en-US" sz="2800" b="1" kern="1200" dirty="0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800" b="1" kern="1200" dirty="0" err="1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làm</a:t>
            </a:r>
            <a:r>
              <a:rPr lang="en-US" sz="2800" b="1" kern="1200" dirty="0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800" b="1" kern="1200" dirty="0" err="1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gì</a:t>
            </a:r>
            <a:r>
              <a:rPr lang="en-US" sz="2800" b="1" kern="1200" dirty="0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?</a:t>
            </a:r>
            <a:endParaRPr lang="en-US" sz="2800" b="1" kern="1200" dirty="0">
              <a:solidFill>
                <a:srgbClr val="FF0000"/>
              </a:solidFill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429000" y="2339297"/>
            <a:ext cx="3600450" cy="1182573"/>
          </a:xfrm>
          <a:prstGeom prst="rect">
            <a:avLst/>
          </a:prstGeom>
          <a:noFill/>
        </p:spPr>
        <p:txBody>
          <a:bodyPr wrap="square" lIns="73856" tIns="36928" rIns="73856" bIns="36928" rtlCol="0">
            <a:spAutoFit/>
          </a:bodyPr>
          <a:lstStyle/>
          <a:p>
            <a:pPr algn="just" defTabSz="738570">
              <a:buClrTx/>
            </a:pPr>
            <a:r>
              <a:rPr lang="en-US" sz="2400" kern="1200" dirty="0" smtClean="0">
                <a:solidFill>
                  <a:srgbClr val="0000FF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Ca </a:t>
            </a:r>
            <a:r>
              <a:rPr lang="en-US" sz="2400" kern="1200" dirty="0" err="1" smtClean="0">
                <a:solidFill>
                  <a:srgbClr val="0000FF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hát</a:t>
            </a:r>
            <a:r>
              <a:rPr lang="en-US" sz="2400" kern="1200" dirty="0" smtClean="0">
                <a:solidFill>
                  <a:srgbClr val="0000FF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kern="1200" dirty="0" err="1" smtClean="0">
                <a:solidFill>
                  <a:srgbClr val="0000FF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từ</a:t>
            </a:r>
            <a:r>
              <a:rPr lang="en-US" sz="2400" kern="1200" dirty="0" smtClean="0">
                <a:solidFill>
                  <a:srgbClr val="0000FF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kern="1200" dirty="0" err="1" smtClean="0">
                <a:solidFill>
                  <a:srgbClr val="0000FF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sáng</a:t>
            </a:r>
            <a:r>
              <a:rPr lang="en-US" sz="2400" kern="1200" dirty="0" smtClean="0">
                <a:solidFill>
                  <a:srgbClr val="0000FF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kern="1200" dirty="0" err="1" smtClean="0">
                <a:solidFill>
                  <a:srgbClr val="0000FF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sớm</a:t>
            </a:r>
            <a:r>
              <a:rPr lang="en-US" sz="2400" kern="1200" dirty="0" smtClean="0">
                <a:solidFill>
                  <a:srgbClr val="0000FF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đến </a:t>
            </a:r>
            <a:r>
              <a:rPr lang="en-US" sz="2400" kern="1200" dirty="0" err="1" smtClean="0">
                <a:solidFill>
                  <a:srgbClr val="0000FF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hoàng</a:t>
            </a:r>
            <a:r>
              <a:rPr lang="en-US" sz="2400" kern="1200" dirty="0" smtClean="0">
                <a:solidFill>
                  <a:srgbClr val="0000FF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kern="1200" dirty="0" err="1" smtClean="0">
                <a:solidFill>
                  <a:srgbClr val="0000FF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hôn</a:t>
            </a:r>
            <a:r>
              <a:rPr lang="en-US" sz="2400" kern="1200" dirty="0" smtClean="0">
                <a:solidFill>
                  <a:srgbClr val="0000FF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algn="just" defTabSz="738570">
              <a:buClrTx/>
            </a:pPr>
            <a:r>
              <a:rPr lang="en-US" sz="2400" kern="1200" dirty="0" err="1" smtClean="0">
                <a:solidFill>
                  <a:srgbClr val="0000FF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Ngao</a:t>
            </a:r>
            <a:r>
              <a:rPr lang="en-US" sz="2400" kern="1200" dirty="0" smtClean="0">
                <a:solidFill>
                  <a:srgbClr val="0000FF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du </a:t>
            </a:r>
            <a:r>
              <a:rPr lang="en-US" sz="2400" kern="1200" dirty="0" err="1" smtClean="0">
                <a:solidFill>
                  <a:srgbClr val="0000FF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nơi</a:t>
            </a:r>
            <a:r>
              <a:rPr lang="en-US" sz="2400" kern="1200" dirty="0" smtClean="0">
                <a:solidFill>
                  <a:srgbClr val="0000FF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kern="1200" dirty="0" err="1" smtClean="0">
                <a:solidFill>
                  <a:srgbClr val="0000FF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này</a:t>
            </a:r>
            <a:r>
              <a:rPr lang="en-US" sz="2400" kern="1200" dirty="0" smtClean="0">
                <a:solidFill>
                  <a:srgbClr val="0000FF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kern="1200" dirty="0" err="1" smtClean="0">
                <a:solidFill>
                  <a:srgbClr val="0000FF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nơi</a:t>
            </a:r>
            <a:r>
              <a:rPr lang="en-US" sz="2400" kern="1200" dirty="0" smtClean="0">
                <a:solidFill>
                  <a:srgbClr val="0000FF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kern="1200" dirty="0" err="1" smtClean="0">
                <a:solidFill>
                  <a:srgbClr val="0000FF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nọ</a:t>
            </a:r>
            <a:endParaRPr lang="en-US" sz="2400" kern="1200" dirty="0">
              <a:solidFill>
                <a:srgbClr val="0000FF"/>
              </a:solidFill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60684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8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10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7"/>
                  </p:tgtEl>
                </p:cond>
              </p:nextCondLst>
            </p:seq>
          </p:childTnLst>
        </p:cTn>
      </p:par>
    </p:tnLst>
    <p:bldLst>
      <p:bldP spid="2" grpId="0"/>
      <p:bldP spid="9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ADMIN\Desktop\Untitlead (7)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9708" y="2228851"/>
            <a:ext cx="1274807" cy="12930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ADMIN\Desktop\Untitlead (3)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751" y="493804"/>
            <a:ext cx="1305763" cy="12873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ADMIN\Desktop\crushed-ice-frame-white-background-5463669a2 (a2a)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0351" y="304013"/>
            <a:ext cx="4857750" cy="1581938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C:\Users\ADMIN\Desktop\crushed-ice-frame-white-background-5463669a2 (a2a)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0352" y="2114553"/>
            <a:ext cx="4867275" cy="1543049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C:\Users\ADMIN\Desktop\Untitled1 (2).png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9351" y="3828191"/>
            <a:ext cx="1335881" cy="11140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429000" y="628653"/>
            <a:ext cx="3600450" cy="936352"/>
          </a:xfrm>
          <a:prstGeom prst="rect">
            <a:avLst/>
          </a:prstGeom>
          <a:noFill/>
        </p:spPr>
        <p:txBody>
          <a:bodyPr wrap="square" lIns="73856" tIns="36928" rIns="73856" bIns="36928" rtlCol="0">
            <a:spAutoFit/>
          </a:bodyPr>
          <a:lstStyle/>
          <a:p>
            <a:pPr algn="ctr" defTabSz="738570">
              <a:buClrTx/>
            </a:pPr>
            <a:r>
              <a:rPr lang="en-US" sz="2800" b="1" kern="1200" dirty="0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Những người </a:t>
            </a:r>
            <a:r>
              <a:rPr lang="en-US" sz="2800" b="1" kern="1200" dirty="0" err="1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trên</a:t>
            </a:r>
            <a:r>
              <a:rPr lang="en-US" sz="2800" b="1" kern="1200" dirty="0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800" b="1" kern="1200" dirty="0" err="1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mây</a:t>
            </a:r>
            <a:r>
              <a:rPr lang="en-US" sz="2800" b="1" kern="1200" dirty="0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800" b="1" kern="1200" dirty="0" err="1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rủ</a:t>
            </a:r>
            <a:r>
              <a:rPr lang="en-US" sz="2800" b="1" kern="1200" dirty="0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800" b="1" kern="1200" dirty="0" err="1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em</a:t>
            </a:r>
            <a:r>
              <a:rPr lang="en-US" sz="2800" b="1" kern="1200" dirty="0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800" b="1" kern="1200" dirty="0" err="1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bé</a:t>
            </a:r>
            <a:r>
              <a:rPr lang="en-US" sz="2800" b="1" kern="1200" dirty="0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800" b="1" kern="1200" dirty="0" err="1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làm</a:t>
            </a:r>
            <a:r>
              <a:rPr lang="en-US" sz="2800" b="1" kern="1200" dirty="0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800" b="1" kern="1200" dirty="0" err="1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gì</a:t>
            </a:r>
            <a:r>
              <a:rPr lang="en-US" sz="2800" b="1" kern="1200" dirty="0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?</a:t>
            </a:r>
            <a:endParaRPr lang="en-US" sz="2800" b="1" kern="1200" dirty="0">
              <a:solidFill>
                <a:srgbClr val="FF0000"/>
              </a:solidFill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289738" y="2351918"/>
            <a:ext cx="3815255" cy="1305684"/>
          </a:xfrm>
          <a:prstGeom prst="rect">
            <a:avLst/>
          </a:prstGeom>
          <a:solidFill>
            <a:schemeClr val="bg1"/>
          </a:solidFill>
        </p:spPr>
        <p:txBody>
          <a:bodyPr wrap="square" lIns="73856" tIns="36928" rIns="73856" bIns="36928" rtlCol="0">
            <a:spAutoFit/>
          </a:bodyPr>
          <a:lstStyle/>
          <a:p>
            <a:pPr algn="just" defTabSz="738570">
              <a:buClrTx/>
            </a:pPr>
            <a:r>
              <a:rPr lang="en-US" sz="2000" kern="1200" dirty="0" err="1" smtClean="0">
                <a:solidFill>
                  <a:srgbClr val="0000FF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Chơi</a:t>
            </a:r>
            <a:r>
              <a:rPr lang="en-US" sz="2000" kern="1200" dirty="0" smtClean="0">
                <a:solidFill>
                  <a:srgbClr val="0000FF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kern="1200" dirty="0" err="1" smtClean="0">
                <a:solidFill>
                  <a:srgbClr val="0000FF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từ</a:t>
            </a:r>
            <a:r>
              <a:rPr lang="en-US" sz="2000" kern="1200" dirty="0" smtClean="0">
                <a:solidFill>
                  <a:srgbClr val="0000FF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kern="1200" dirty="0" err="1" smtClean="0">
                <a:solidFill>
                  <a:srgbClr val="0000FF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khi</a:t>
            </a:r>
            <a:r>
              <a:rPr lang="en-US" sz="2000" kern="1200" dirty="0" smtClean="0">
                <a:solidFill>
                  <a:srgbClr val="0000FF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kern="1200" dirty="0" err="1" smtClean="0">
                <a:solidFill>
                  <a:srgbClr val="0000FF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thức</a:t>
            </a:r>
            <a:r>
              <a:rPr lang="en-US" sz="2000" kern="1200" dirty="0" smtClean="0">
                <a:solidFill>
                  <a:srgbClr val="0000FF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kern="1200" dirty="0" err="1" smtClean="0">
                <a:solidFill>
                  <a:srgbClr val="0000FF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dậy</a:t>
            </a:r>
            <a:r>
              <a:rPr lang="en-US" sz="2000" kern="1200" dirty="0" smtClean="0">
                <a:solidFill>
                  <a:srgbClr val="0000FF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kern="1200" dirty="0" err="1" smtClean="0">
                <a:solidFill>
                  <a:srgbClr val="0000FF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tới</a:t>
            </a:r>
            <a:r>
              <a:rPr lang="en-US" sz="2000" kern="1200" dirty="0" smtClean="0">
                <a:solidFill>
                  <a:srgbClr val="0000FF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kern="1200" dirty="0" err="1" smtClean="0">
                <a:solidFill>
                  <a:srgbClr val="0000FF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lúc</a:t>
            </a:r>
            <a:r>
              <a:rPr lang="en-US" sz="2000" kern="1200" dirty="0" smtClean="0">
                <a:solidFill>
                  <a:srgbClr val="0000FF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kern="1200" dirty="0" err="1" smtClean="0">
                <a:solidFill>
                  <a:srgbClr val="0000FF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chiều</a:t>
            </a:r>
            <a:r>
              <a:rPr lang="en-US" sz="2000" kern="1200" dirty="0" smtClean="0">
                <a:solidFill>
                  <a:srgbClr val="0000FF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kern="1200" dirty="0" err="1" smtClean="0">
                <a:solidFill>
                  <a:srgbClr val="0000FF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tà</a:t>
            </a:r>
            <a:r>
              <a:rPr lang="en-US" sz="2000" kern="1200" dirty="0" smtClean="0">
                <a:solidFill>
                  <a:srgbClr val="0000FF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algn="just" defTabSz="738570">
              <a:buClrTx/>
            </a:pPr>
            <a:r>
              <a:rPr lang="en-US" sz="2000" kern="1200" dirty="0" err="1" smtClean="0">
                <a:solidFill>
                  <a:srgbClr val="0000FF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Chơi</a:t>
            </a:r>
            <a:r>
              <a:rPr lang="en-US" sz="2000" kern="1200" dirty="0" smtClean="0">
                <a:solidFill>
                  <a:srgbClr val="0000FF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kern="1200" dirty="0" err="1" smtClean="0">
                <a:solidFill>
                  <a:srgbClr val="0000FF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với</a:t>
            </a:r>
            <a:r>
              <a:rPr lang="en-US" sz="2000" kern="1200" dirty="0" smtClean="0">
                <a:solidFill>
                  <a:srgbClr val="0000FF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kern="1200" dirty="0" err="1" smtClean="0">
                <a:solidFill>
                  <a:srgbClr val="0000FF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bình</a:t>
            </a:r>
            <a:r>
              <a:rPr lang="en-US" sz="2000" kern="1200" dirty="0" smtClean="0">
                <a:solidFill>
                  <a:srgbClr val="0000FF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minh </a:t>
            </a:r>
            <a:r>
              <a:rPr lang="en-US" sz="2000" kern="1200" dirty="0" err="1" smtClean="0">
                <a:solidFill>
                  <a:srgbClr val="0000FF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vàng</a:t>
            </a:r>
            <a:r>
              <a:rPr lang="en-US" sz="2000" kern="1200" dirty="0" smtClean="0">
                <a:solidFill>
                  <a:srgbClr val="0000FF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000" kern="1200" dirty="0" err="1" smtClean="0">
                <a:solidFill>
                  <a:srgbClr val="0000FF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vầng</a:t>
            </a:r>
            <a:r>
              <a:rPr lang="en-US" sz="2000" kern="1200" dirty="0" smtClean="0">
                <a:solidFill>
                  <a:srgbClr val="0000FF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kern="1200" dirty="0" err="1" smtClean="0">
                <a:solidFill>
                  <a:srgbClr val="0000FF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trăng</a:t>
            </a:r>
            <a:r>
              <a:rPr lang="en-US" sz="2000" kern="1200" dirty="0" smtClean="0">
                <a:solidFill>
                  <a:srgbClr val="0000FF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kern="1200" dirty="0" err="1" smtClean="0">
                <a:solidFill>
                  <a:srgbClr val="0000FF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bạc</a:t>
            </a:r>
            <a:r>
              <a:rPr lang="en-US" sz="2000" kern="1200" dirty="0" smtClean="0">
                <a:solidFill>
                  <a:srgbClr val="0000FF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6254717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8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10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7"/>
                  </p:tgtEl>
                </p:cond>
              </p:nextCondLst>
            </p:seq>
          </p:childTnLst>
        </p:cTn>
      </p:par>
    </p:tnLst>
    <p:bldLst>
      <p:bldP spid="2" grpId="0"/>
      <p:bldP spid="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3" name="Google Shape;1713;p55"/>
          <p:cNvSpPr txBox="1">
            <a:spLocks noGrp="1"/>
          </p:cNvSpPr>
          <p:nvPr>
            <p:ph type="title"/>
          </p:nvPr>
        </p:nvSpPr>
        <p:spPr>
          <a:xfrm>
            <a:off x="717525" y="552990"/>
            <a:ext cx="77088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vi-VN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MỤC TIÊU BÀI HỌC</a:t>
            </a:r>
            <a:endParaRPr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43" name="Google Shape;1686;p55"/>
          <p:cNvSpPr/>
          <p:nvPr/>
        </p:nvSpPr>
        <p:spPr>
          <a:xfrm>
            <a:off x="3177553" y="1590280"/>
            <a:ext cx="2135400" cy="3227400"/>
          </a:xfrm>
          <a:prstGeom prst="round2SameRect">
            <a:avLst>
              <a:gd name="adj1" fmla="val 10984"/>
              <a:gd name="adj2" fmla="val 0"/>
            </a:avLst>
          </a:prstGeom>
          <a:solidFill>
            <a:srgbClr val="75D9C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44" name="Google Shape;1687;p55"/>
          <p:cNvSpPr/>
          <p:nvPr/>
        </p:nvSpPr>
        <p:spPr>
          <a:xfrm>
            <a:off x="6290925" y="1590280"/>
            <a:ext cx="2135400" cy="3227400"/>
          </a:xfrm>
          <a:prstGeom prst="round2SameRect">
            <a:avLst>
              <a:gd name="adj1" fmla="val 10984"/>
              <a:gd name="adj2" fmla="val 0"/>
            </a:avLst>
          </a:prstGeom>
          <a:solidFill>
            <a:srgbClr val="5AD19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45" name="Google Shape;1688;p55"/>
          <p:cNvSpPr/>
          <p:nvPr/>
        </p:nvSpPr>
        <p:spPr>
          <a:xfrm>
            <a:off x="166493" y="1590280"/>
            <a:ext cx="2135400" cy="3227400"/>
          </a:xfrm>
          <a:prstGeom prst="round2SameRect">
            <a:avLst>
              <a:gd name="adj1" fmla="val 10984"/>
              <a:gd name="adj2" fmla="val 0"/>
            </a:avLst>
          </a:prstGeom>
          <a:solidFill>
            <a:srgbClr val="9FEA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46" name="Subtitle 1"/>
          <p:cNvSpPr>
            <a:spLocks noGrp="1"/>
          </p:cNvSpPr>
          <p:nvPr>
            <p:ph type="subTitle" idx="1"/>
          </p:nvPr>
        </p:nvSpPr>
        <p:spPr>
          <a:xfrm>
            <a:off x="214781" y="1674362"/>
            <a:ext cx="1984800" cy="3143318"/>
          </a:xfrm>
        </p:spPr>
        <p:txBody>
          <a:bodyPr/>
          <a:lstStyle/>
          <a:p>
            <a:pPr marL="139700" indent="0"/>
            <a:r>
              <a:rPr lang="vi-VN" sz="2200" dirty="0" smtClean="0">
                <a:latin typeface="Cambria" panose="02040503050406030204" pitchFamily="18" charset="0"/>
                <a:ea typeface="Cambria" panose="02040503050406030204" pitchFamily="18" charset="0"/>
              </a:rPr>
              <a:t>1.</a:t>
            </a:r>
          </a:p>
          <a:p>
            <a:pPr marL="139700" indent="0"/>
            <a:r>
              <a:rPr lang="vi-VN" sz="2200" dirty="0" smtClean="0">
                <a:latin typeface="Cambria" panose="02040503050406030204" pitchFamily="18" charset="0"/>
                <a:ea typeface="Cambria" panose="02040503050406030204" pitchFamily="18" charset="0"/>
              </a:rPr>
              <a:t>Hs phát hiện được những nét độc đáo của bài thơ về thể loại.</a:t>
            </a:r>
            <a:endParaRPr lang="vi-VN" sz="22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48" name="Subtitle 3"/>
          <p:cNvSpPr>
            <a:spLocks noGrp="1"/>
          </p:cNvSpPr>
          <p:nvPr>
            <p:ph type="subTitle" idx="3"/>
          </p:nvPr>
        </p:nvSpPr>
        <p:spPr>
          <a:xfrm>
            <a:off x="3260710" y="1674362"/>
            <a:ext cx="1931400" cy="2399256"/>
          </a:xfrm>
        </p:spPr>
        <p:txBody>
          <a:bodyPr/>
          <a:lstStyle/>
          <a:p>
            <a:pPr marL="139700" indent="0"/>
            <a:r>
              <a:rPr lang="vi-VN" sz="2200" dirty="0" smtClean="0">
                <a:latin typeface="Cambria" panose="02040503050406030204" pitchFamily="18" charset="0"/>
                <a:ea typeface="Cambria" panose="02040503050406030204" pitchFamily="18" charset="0"/>
              </a:rPr>
              <a:t>2. </a:t>
            </a:r>
          </a:p>
          <a:p>
            <a:pPr marL="139700" indent="0"/>
            <a:r>
              <a:rPr lang="vi-VN" sz="2200" dirty="0" smtClean="0">
                <a:latin typeface="Cambria" panose="02040503050406030204" pitchFamily="18" charset="0"/>
                <a:ea typeface="Cambria" panose="02040503050406030204" pitchFamily="18" charset="0"/>
              </a:rPr>
              <a:t>HS phân tích được ý nghĩa của những hình ảnh mây-sóng- em bé.</a:t>
            </a:r>
            <a:endParaRPr lang="vi-VN" sz="22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50" name="Subtitle 5"/>
          <p:cNvSpPr>
            <a:spLocks noGrp="1"/>
          </p:cNvSpPr>
          <p:nvPr>
            <p:ph type="subTitle" idx="5"/>
          </p:nvPr>
        </p:nvSpPr>
        <p:spPr>
          <a:xfrm>
            <a:off x="6339213" y="1590280"/>
            <a:ext cx="1984800" cy="2399256"/>
          </a:xfrm>
        </p:spPr>
        <p:txBody>
          <a:bodyPr/>
          <a:lstStyle/>
          <a:p>
            <a:pPr marL="139700" indent="0"/>
            <a:r>
              <a:rPr lang="vi-VN" sz="2200" dirty="0" smtClean="0">
                <a:latin typeface="Cambria" panose="02040503050406030204" pitchFamily="18" charset="0"/>
                <a:ea typeface="Cambria" panose="02040503050406030204" pitchFamily="18" charset="0"/>
              </a:rPr>
              <a:t>3.</a:t>
            </a:r>
          </a:p>
          <a:p>
            <a:pPr marL="139700" indent="0"/>
            <a:r>
              <a:rPr lang="vi-VN" sz="2200" dirty="0" smtClean="0">
                <a:latin typeface="Cambria" panose="02040503050406030204" pitchFamily="18" charset="0"/>
                <a:ea typeface="Cambria" panose="02040503050406030204" pitchFamily="18" charset="0"/>
              </a:rPr>
              <a:t>Hs có suy ngẫm và liên hệ với tình cảm gia đình.</a:t>
            </a:r>
            <a:endParaRPr lang="vi-VN" sz="22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1028" name="Picture 4" descr="Cloudy free ico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7553" y="1429406"/>
            <a:ext cx="875576" cy="8755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Wave free icon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0925" y="1324196"/>
            <a:ext cx="793047" cy="793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Waves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781" y="1429406"/>
            <a:ext cx="875576" cy="8755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7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4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4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4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4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5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5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5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13" grpId="0"/>
      <p:bldP spid="43" grpId="0" animBg="1"/>
      <p:bldP spid="44" grpId="0" animBg="1"/>
      <p:bldP spid="45" grpId="0" animBg="1"/>
      <p:bldP spid="46" grpId="0" build="p"/>
      <p:bldP spid="48" grpId="0" build="p"/>
      <p:bldP spid="50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7" name="Google Shape;507;p36"/>
          <p:cNvSpPr txBox="1">
            <a:spLocks noGrp="1"/>
          </p:cNvSpPr>
          <p:nvPr>
            <p:ph type="title"/>
          </p:nvPr>
        </p:nvSpPr>
        <p:spPr>
          <a:xfrm>
            <a:off x="3048000" y="1204825"/>
            <a:ext cx="5475890" cy="226238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vi-VN" sz="6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I. ĐỌC VĂN BẢN</a:t>
            </a:r>
            <a:endParaRPr sz="6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10242" name="Picture 2" descr="Happy cute little kids boy and girl read book Free Vector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340" b="93878" l="2716" r="8961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2207" y="387680"/>
            <a:ext cx="5962650" cy="5133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2" name="Google Shape;472;p35"/>
          <p:cNvSpPr txBox="1">
            <a:spLocks noGrp="1"/>
          </p:cNvSpPr>
          <p:nvPr>
            <p:ph type="title"/>
          </p:nvPr>
        </p:nvSpPr>
        <p:spPr>
          <a:xfrm>
            <a:off x="3783236" y="1088388"/>
            <a:ext cx="2119500" cy="50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vi-VN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Tác giả</a:t>
            </a:r>
            <a:endParaRPr b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473" name="Google Shape;473;p35"/>
          <p:cNvSpPr txBox="1">
            <a:spLocks noGrp="1"/>
          </p:cNvSpPr>
          <p:nvPr>
            <p:ph type="title" idx="2"/>
          </p:nvPr>
        </p:nvSpPr>
        <p:spPr>
          <a:xfrm>
            <a:off x="4351461" y="-221406"/>
            <a:ext cx="983100" cy="1312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 dirty="0" smtClean="0">
                <a:latin typeface="Cambria" panose="02040503050406030204" pitchFamily="18" charset="0"/>
                <a:ea typeface="Cambria" panose="02040503050406030204" pitchFamily="18" charset="0"/>
              </a:rPr>
              <a:t>1</a:t>
            </a:r>
            <a:endParaRPr sz="40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474" name="Google Shape;474;p35"/>
          <p:cNvSpPr txBox="1">
            <a:spLocks noGrp="1"/>
          </p:cNvSpPr>
          <p:nvPr>
            <p:ph type="subTitle" idx="1"/>
          </p:nvPr>
        </p:nvSpPr>
        <p:spPr>
          <a:xfrm>
            <a:off x="3783224" y="1384644"/>
            <a:ext cx="2119500" cy="6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vi-VN" dirty="0" smtClean="0">
                <a:latin typeface="Cambria" panose="02040503050406030204" pitchFamily="18" charset="0"/>
                <a:ea typeface="Cambria" panose="02040503050406030204" pitchFamily="18" charset="0"/>
              </a:rPr>
              <a:t>.....................................................</a:t>
            </a:r>
            <a:endParaRPr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475" name="Google Shape;475;p35"/>
          <p:cNvSpPr txBox="1">
            <a:spLocks noGrp="1"/>
          </p:cNvSpPr>
          <p:nvPr>
            <p:ph type="title" idx="3"/>
          </p:nvPr>
        </p:nvSpPr>
        <p:spPr>
          <a:xfrm>
            <a:off x="6793711" y="1088388"/>
            <a:ext cx="2119500" cy="50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vi-VN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Thể loại</a:t>
            </a:r>
            <a:endParaRPr b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476" name="Google Shape;476;p35"/>
          <p:cNvSpPr txBox="1">
            <a:spLocks noGrp="1"/>
          </p:cNvSpPr>
          <p:nvPr>
            <p:ph type="title" idx="4"/>
          </p:nvPr>
        </p:nvSpPr>
        <p:spPr>
          <a:xfrm>
            <a:off x="7361911" y="-221406"/>
            <a:ext cx="983100" cy="1312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 dirty="0" smtClean="0">
                <a:latin typeface="Cambria" panose="02040503050406030204" pitchFamily="18" charset="0"/>
                <a:ea typeface="Cambria" panose="02040503050406030204" pitchFamily="18" charset="0"/>
              </a:rPr>
              <a:t>2</a:t>
            </a:r>
            <a:endParaRPr sz="40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478" name="Google Shape;478;p35"/>
          <p:cNvSpPr txBox="1">
            <a:spLocks noGrp="1"/>
          </p:cNvSpPr>
          <p:nvPr>
            <p:ph type="title" idx="6"/>
          </p:nvPr>
        </p:nvSpPr>
        <p:spPr>
          <a:xfrm>
            <a:off x="3605048" y="2938742"/>
            <a:ext cx="2557790" cy="50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vi-VN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Phương thức biểu đạt</a:t>
            </a:r>
            <a:endParaRPr b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479" name="Google Shape;479;p35"/>
          <p:cNvSpPr txBox="1">
            <a:spLocks noGrp="1"/>
          </p:cNvSpPr>
          <p:nvPr>
            <p:ph type="title" idx="7"/>
          </p:nvPr>
        </p:nvSpPr>
        <p:spPr>
          <a:xfrm>
            <a:off x="4398646" y="1628948"/>
            <a:ext cx="983100" cy="1312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 dirty="0" smtClean="0">
                <a:latin typeface="Cambria" panose="02040503050406030204" pitchFamily="18" charset="0"/>
                <a:ea typeface="Cambria" panose="02040503050406030204" pitchFamily="18" charset="0"/>
              </a:rPr>
              <a:t>3</a:t>
            </a:r>
            <a:endParaRPr sz="40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482" name="Google Shape;482;p35"/>
          <p:cNvSpPr txBox="1">
            <a:spLocks noGrp="1"/>
          </p:cNvSpPr>
          <p:nvPr>
            <p:ph type="title" idx="13"/>
          </p:nvPr>
        </p:nvSpPr>
        <p:spPr>
          <a:xfrm>
            <a:off x="7409096" y="1628948"/>
            <a:ext cx="983100" cy="1312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 dirty="0" smtClean="0">
                <a:latin typeface="Cambria" panose="02040503050406030204" pitchFamily="18" charset="0"/>
                <a:ea typeface="Cambria" panose="02040503050406030204" pitchFamily="18" charset="0"/>
              </a:rPr>
              <a:t>4</a:t>
            </a:r>
            <a:endParaRPr sz="40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grpSp>
        <p:nvGrpSpPr>
          <p:cNvPr id="484" name="Google Shape;484;p35"/>
          <p:cNvGrpSpPr/>
          <p:nvPr/>
        </p:nvGrpSpPr>
        <p:grpSpPr>
          <a:xfrm flipH="1">
            <a:off x="4619875" y="1013925"/>
            <a:ext cx="446222" cy="77476"/>
            <a:chOff x="6146875" y="1767300"/>
            <a:chExt cx="331025" cy="57475"/>
          </a:xfrm>
        </p:grpSpPr>
        <p:sp>
          <p:nvSpPr>
            <p:cNvPr id="485" name="Google Shape;485;p35"/>
            <p:cNvSpPr/>
            <p:nvPr/>
          </p:nvSpPr>
          <p:spPr>
            <a:xfrm>
              <a:off x="6277250" y="1767300"/>
              <a:ext cx="74150" cy="57475"/>
            </a:xfrm>
            <a:custGeom>
              <a:avLst/>
              <a:gdLst/>
              <a:ahLst/>
              <a:cxnLst/>
              <a:rect l="l" t="t" r="r" b="b"/>
              <a:pathLst>
                <a:path w="2966" h="2299" extrusionOk="0">
                  <a:moveTo>
                    <a:pt x="1477" y="1"/>
                  </a:moveTo>
                  <a:cubicBezTo>
                    <a:pt x="1" y="1"/>
                    <a:pt x="1" y="2299"/>
                    <a:pt x="1477" y="2299"/>
                  </a:cubicBezTo>
                  <a:cubicBezTo>
                    <a:pt x="2966" y="2299"/>
                    <a:pt x="2966" y="1"/>
                    <a:pt x="147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sp>
          <p:nvSpPr>
            <p:cNvPr id="486" name="Google Shape;486;p35"/>
            <p:cNvSpPr/>
            <p:nvPr/>
          </p:nvSpPr>
          <p:spPr>
            <a:xfrm>
              <a:off x="6146875" y="1767300"/>
              <a:ext cx="74150" cy="57475"/>
            </a:xfrm>
            <a:custGeom>
              <a:avLst/>
              <a:gdLst/>
              <a:ahLst/>
              <a:cxnLst/>
              <a:rect l="l" t="t" r="r" b="b"/>
              <a:pathLst>
                <a:path w="2966" h="2299" extrusionOk="0">
                  <a:moveTo>
                    <a:pt x="1477" y="1"/>
                  </a:moveTo>
                  <a:cubicBezTo>
                    <a:pt x="1" y="1"/>
                    <a:pt x="1" y="2299"/>
                    <a:pt x="1477" y="2299"/>
                  </a:cubicBezTo>
                  <a:cubicBezTo>
                    <a:pt x="2966" y="2299"/>
                    <a:pt x="2966" y="1"/>
                    <a:pt x="147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sp>
          <p:nvSpPr>
            <p:cNvPr id="487" name="Google Shape;487;p35"/>
            <p:cNvSpPr/>
            <p:nvPr/>
          </p:nvSpPr>
          <p:spPr>
            <a:xfrm>
              <a:off x="6403775" y="1767300"/>
              <a:ext cx="74125" cy="57475"/>
            </a:xfrm>
            <a:custGeom>
              <a:avLst/>
              <a:gdLst/>
              <a:ahLst/>
              <a:cxnLst/>
              <a:rect l="l" t="t" r="r" b="b"/>
              <a:pathLst>
                <a:path w="2965" h="2299" extrusionOk="0">
                  <a:moveTo>
                    <a:pt x="1488" y="1"/>
                  </a:moveTo>
                  <a:cubicBezTo>
                    <a:pt x="0" y="1"/>
                    <a:pt x="0" y="2299"/>
                    <a:pt x="1488" y="2299"/>
                  </a:cubicBezTo>
                  <a:cubicBezTo>
                    <a:pt x="2965" y="2299"/>
                    <a:pt x="2965" y="1"/>
                    <a:pt x="148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</p:grpSp>
      <p:grpSp>
        <p:nvGrpSpPr>
          <p:cNvPr id="488" name="Google Shape;488;p35"/>
          <p:cNvGrpSpPr/>
          <p:nvPr/>
        </p:nvGrpSpPr>
        <p:grpSpPr>
          <a:xfrm flipH="1">
            <a:off x="7630350" y="1013925"/>
            <a:ext cx="446222" cy="77476"/>
            <a:chOff x="6146875" y="1767300"/>
            <a:chExt cx="331025" cy="57475"/>
          </a:xfrm>
        </p:grpSpPr>
        <p:sp>
          <p:nvSpPr>
            <p:cNvPr id="489" name="Google Shape;489;p35"/>
            <p:cNvSpPr/>
            <p:nvPr/>
          </p:nvSpPr>
          <p:spPr>
            <a:xfrm>
              <a:off x="6277250" y="1767300"/>
              <a:ext cx="74150" cy="57475"/>
            </a:xfrm>
            <a:custGeom>
              <a:avLst/>
              <a:gdLst/>
              <a:ahLst/>
              <a:cxnLst/>
              <a:rect l="l" t="t" r="r" b="b"/>
              <a:pathLst>
                <a:path w="2966" h="2299" extrusionOk="0">
                  <a:moveTo>
                    <a:pt x="1477" y="1"/>
                  </a:moveTo>
                  <a:cubicBezTo>
                    <a:pt x="1" y="1"/>
                    <a:pt x="1" y="2299"/>
                    <a:pt x="1477" y="2299"/>
                  </a:cubicBezTo>
                  <a:cubicBezTo>
                    <a:pt x="2966" y="2299"/>
                    <a:pt x="2966" y="1"/>
                    <a:pt x="147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sp>
          <p:nvSpPr>
            <p:cNvPr id="490" name="Google Shape;490;p35"/>
            <p:cNvSpPr/>
            <p:nvPr/>
          </p:nvSpPr>
          <p:spPr>
            <a:xfrm>
              <a:off x="6146875" y="1767300"/>
              <a:ext cx="74150" cy="57475"/>
            </a:xfrm>
            <a:custGeom>
              <a:avLst/>
              <a:gdLst/>
              <a:ahLst/>
              <a:cxnLst/>
              <a:rect l="l" t="t" r="r" b="b"/>
              <a:pathLst>
                <a:path w="2966" h="2299" extrusionOk="0">
                  <a:moveTo>
                    <a:pt x="1477" y="1"/>
                  </a:moveTo>
                  <a:cubicBezTo>
                    <a:pt x="1" y="1"/>
                    <a:pt x="1" y="2299"/>
                    <a:pt x="1477" y="2299"/>
                  </a:cubicBezTo>
                  <a:cubicBezTo>
                    <a:pt x="2966" y="2299"/>
                    <a:pt x="2966" y="1"/>
                    <a:pt x="147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sp>
          <p:nvSpPr>
            <p:cNvPr id="491" name="Google Shape;491;p35"/>
            <p:cNvSpPr/>
            <p:nvPr/>
          </p:nvSpPr>
          <p:spPr>
            <a:xfrm>
              <a:off x="6403775" y="1767300"/>
              <a:ext cx="74125" cy="57475"/>
            </a:xfrm>
            <a:custGeom>
              <a:avLst/>
              <a:gdLst/>
              <a:ahLst/>
              <a:cxnLst/>
              <a:rect l="l" t="t" r="r" b="b"/>
              <a:pathLst>
                <a:path w="2965" h="2299" extrusionOk="0">
                  <a:moveTo>
                    <a:pt x="1488" y="1"/>
                  </a:moveTo>
                  <a:cubicBezTo>
                    <a:pt x="0" y="1"/>
                    <a:pt x="0" y="2299"/>
                    <a:pt x="1488" y="2299"/>
                  </a:cubicBezTo>
                  <a:cubicBezTo>
                    <a:pt x="2965" y="2299"/>
                    <a:pt x="2965" y="1"/>
                    <a:pt x="148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</p:grpSp>
      <p:grpSp>
        <p:nvGrpSpPr>
          <p:cNvPr id="492" name="Google Shape;492;p35"/>
          <p:cNvGrpSpPr/>
          <p:nvPr/>
        </p:nvGrpSpPr>
        <p:grpSpPr>
          <a:xfrm flipH="1">
            <a:off x="4667060" y="2864279"/>
            <a:ext cx="446222" cy="77476"/>
            <a:chOff x="6146875" y="1767300"/>
            <a:chExt cx="331025" cy="57475"/>
          </a:xfrm>
        </p:grpSpPr>
        <p:sp>
          <p:nvSpPr>
            <p:cNvPr id="493" name="Google Shape;493;p35"/>
            <p:cNvSpPr/>
            <p:nvPr/>
          </p:nvSpPr>
          <p:spPr>
            <a:xfrm>
              <a:off x="6277250" y="1767300"/>
              <a:ext cx="74150" cy="57475"/>
            </a:xfrm>
            <a:custGeom>
              <a:avLst/>
              <a:gdLst/>
              <a:ahLst/>
              <a:cxnLst/>
              <a:rect l="l" t="t" r="r" b="b"/>
              <a:pathLst>
                <a:path w="2966" h="2299" extrusionOk="0">
                  <a:moveTo>
                    <a:pt x="1477" y="1"/>
                  </a:moveTo>
                  <a:cubicBezTo>
                    <a:pt x="1" y="1"/>
                    <a:pt x="1" y="2299"/>
                    <a:pt x="1477" y="2299"/>
                  </a:cubicBezTo>
                  <a:cubicBezTo>
                    <a:pt x="2966" y="2299"/>
                    <a:pt x="2966" y="1"/>
                    <a:pt x="1477" y="1"/>
                  </a:cubicBezTo>
                  <a:close/>
                </a:path>
              </a:pathLst>
            </a:custGeom>
            <a:solidFill>
              <a:srgbClr val="A0EB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sp>
          <p:nvSpPr>
            <p:cNvPr id="494" name="Google Shape;494;p35"/>
            <p:cNvSpPr/>
            <p:nvPr/>
          </p:nvSpPr>
          <p:spPr>
            <a:xfrm>
              <a:off x="6146875" y="1767300"/>
              <a:ext cx="74150" cy="57475"/>
            </a:xfrm>
            <a:custGeom>
              <a:avLst/>
              <a:gdLst/>
              <a:ahLst/>
              <a:cxnLst/>
              <a:rect l="l" t="t" r="r" b="b"/>
              <a:pathLst>
                <a:path w="2966" h="2299" extrusionOk="0">
                  <a:moveTo>
                    <a:pt x="1477" y="1"/>
                  </a:moveTo>
                  <a:cubicBezTo>
                    <a:pt x="1" y="1"/>
                    <a:pt x="1" y="2299"/>
                    <a:pt x="1477" y="2299"/>
                  </a:cubicBezTo>
                  <a:cubicBezTo>
                    <a:pt x="2966" y="2299"/>
                    <a:pt x="2966" y="1"/>
                    <a:pt x="1477" y="1"/>
                  </a:cubicBezTo>
                  <a:close/>
                </a:path>
              </a:pathLst>
            </a:custGeom>
            <a:solidFill>
              <a:srgbClr val="A0EB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sp>
          <p:nvSpPr>
            <p:cNvPr id="495" name="Google Shape;495;p35"/>
            <p:cNvSpPr/>
            <p:nvPr/>
          </p:nvSpPr>
          <p:spPr>
            <a:xfrm>
              <a:off x="6403775" y="1767300"/>
              <a:ext cx="74125" cy="57475"/>
            </a:xfrm>
            <a:custGeom>
              <a:avLst/>
              <a:gdLst/>
              <a:ahLst/>
              <a:cxnLst/>
              <a:rect l="l" t="t" r="r" b="b"/>
              <a:pathLst>
                <a:path w="2965" h="2299" extrusionOk="0">
                  <a:moveTo>
                    <a:pt x="1488" y="1"/>
                  </a:moveTo>
                  <a:cubicBezTo>
                    <a:pt x="0" y="1"/>
                    <a:pt x="0" y="2299"/>
                    <a:pt x="1488" y="2299"/>
                  </a:cubicBezTo>
                  <a:cubicBezTo>
                    <a:pt x="2965" y="2299"/>
                    <a:pt x="2965" y="1"/>
                    <a:pt x="1488" y="1"/>
                  </a:cubicBezTo>
                  <a:close/>
                </a:path>
              </a:pathLst>
            </a:custGeom>
            <a:solidFill>
              <a:srgbClr val="A0EB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</p:grpSp>
      <p:grpSp>
        <p:nvGrpSpPr>
          <p:cNvPr id="496" name="Google Shape;496;p35"/>
          <p:cNvGrpSpPr/>
          <p:nvPr/>
        </p:nvGrpSpPr>
        <p:grpSpPr>
          <a:xfrm flipH="1">
            <a:off x="7677535" y="2864279"/>
            <a:ext cx="446222" cy="77476"/>
            <a:chOff x="6146875" y="1767300"/>
            <a:chExt cx="331025" cy="57475"/>
          </a:xfrm>
        </p:grpSpPr>
        <p:sp>
          <p:nvSpPr>
            <p:cNvPr id="497" name="Google Shape;497;p35"/>
            <p:cNvSpPr/>
            <p:nvPr/>
          </p:nvSpPr>
          <p:spPr>
            <a:xfrm>
              <a:off x="6277250" y="1767300"/>
              <a:ext cx="74150" cy="57475"/>
            </a:xfrm>
            <a:custGeom>
              <a:avLst/>
              <a:gdLst/>
              <a:ahLst/>
              <a:cxnLst/>
              <a:rect l="l" t="t" r="r" b="b"/>
              <a:pathLst>
                <a:path w="2966" h="2299" extrusionOk="0">
                  <a:moveTo>
                    <a:pt x="1477" y="1"/>
                  </a:moveTo>
                  <a:cubicBezTo>
                    <a:pt x="1" y="1"/>
                    <a:pt x="1" y="2299"/>
                    <a:pt x="1477" y="2299"/>
                  </a:cubicBezTo>
                  <a:cubicBezTo>
                    <a:pt x="2966" y="2299"/>
                    <a:pt x="2966" y="1"/>
                    <a:pt x="147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sp>
          <p:nvSpPr>
            <p:cNvPr id="498" name="Google Shape;498;p35"/>
            <p:cNvSpPr/>
            <p:nvPr/>
          </p:nvSpPr>
          <p:spPr>
            <a:xfrm>
              <a:off x="6146875" y="1767300"/>
              <a:ext cx="74150" cy="57475"/>
            </a:xfrm>
            <a:custGeom>
              <a:avLst/>
              <a:gdLst/>
              <a:ahLst/>
              <a:cxnLst/>
              <a:rect l="l" t="t" r="r" b="b"/>
              <a:pathLst>
                <a:path w="2966" h="2299" extrusionOk="0">
                  <a:moveTo>
                    <a:pt x="1477" y="1"/>
                  </a:moveTo>
                  <a:cubicBezTo>
                    <a:pt x="1" y="1"/>
                    <a:pt x="1" y="2299"/>
                    <a:pt x="1477" y="2299"/>
                  </a:cubicBezTo>
                  <a:cubicBezTo>
                    <a:pt x="2966" y="2299"/>
                    <a:pt x="2966" y="1"/>
                    <a:pt x="147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sp>
          <p:nvSpPr>
            <p:cNvPr id="499" name="Google Shape;499;p35"/>
            <p:cNvSpPr/>
            <p:nvPr/>
          </p:nvSpPr>
          <p:spPr>
            <a:xfrm>
              <a:off x="6403775" y="1767300"/>
              <a:ext cx="74125" cy="57475"/>
            </a:xfrm>
            <a:custGeom>
              <a:avLst/>
              <a:gdLst/>
              <a:ahLst/>
              <a:cxnLst/>
              <a:rect l="l" t="t" r="r" b="b"/>
              <a:pathLst>
                <a:path w="2965" h="2299" extrusionOk="0">
                  <a:moveTo>
                    <a:pt x="1488" y="1"/>
                  </a:moveTo>
                  <a:cubicBezTo>
                    <a:pt x="0" y="1"/>
                    <a:pt x="0" y="2299"/>
                    <a:pt x="1488" y="2299"/>
                  </a:cubicBezTo>
                  <a:cubicBezTo>
                    <a:pt x="2965" y="2299"/>
                    <a:pt x="2965" y="1"/>
                    <a:pt x="148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</p:grpSp>
      <p:cxnSp>
        <p:nvCxnSpPr>
          <p:cNvPr id="500" name="Google Shape;500;p35"/>
          <p:cNvCxnSpPr/>
          <p:nvPr/>
        </p:nvCxnSpPr>
        <p:spPr>
          <a:xfrm>
            <a:off x="6348451" y="432548"/>
            <a:ext cx="0" cy="1196400"/>
          </a:xfrm>
          <a:prstGeom prst="straightConnector1">
            <a:avLst/>
          </a:prstGeom>
          <a:noFill/>
          <a:ln w="19050" cap="flat" cmpd="sng">
            <a:solidFill>
              <a:srgbClr val="053B5C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501" name="Google Shape;501;p35"/>
          <p:cNvCxnSpPr/>
          <p:nvPr/>
        </p:nvCxnSpPr>
        <p:spPr>
          <a:xfrm>
            <a:off x="6395636" y="2307904"/>
            <a:ext cx="0" cy="1196400"/>
          </a:xfrm>
          <a:prstGeom prst="straightConnector1">
            <a:avLst/>
          </a:prstGeom>
          <a:noFill/>
          <a:ln w="19050" cap="flat" cmpd="sng">
            <a:solidFill>
              <a:srgbClr val="053B5C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2" name="Google Shape;478;p35"/>
          <p:cNvSpPr txBox="1">
            <a:spLocks/>
          </p:cNvSpPr>
          <p:nvPr/>
        </p:nvSpPr>
        <p:spPr>
          <a:xfrm>
            <a:off x="93103" y="254287"/>
            <a:ext cx="3505172" cy="16480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Oswald"/>
              <a:buNone/>
              <a:defRPr sz="1800" b="0" i="0" u="none" strike="noStrike" cap="none">
                <a:solidFill>
                  <a:srgbClr val="053B5C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Oswald"/>
              <a:buNone/>
              <a:defRPr sz="1700" b="0" i="0" u="none" strike="noStrike" cap="none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Oswald"/>
              <a:buNone/>
              <a:defRPr sz="1700" b="0" i="0" u="none" strike="noStrike" cap="none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Oswald"/>
              <a:buNone/>
              <a:defRPr sz="1700" b="0" i="0" u="none" strike="noStrike" cap="none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Oswald"/>
              <a:buNone/>
              <a:defRPr sz="1700" b="0" i="0" u="none" strike="noStrike" cap="none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Oswald"/>
              <a:buNone/>
              <a:defRPr sz="1700" b="0" i="0" u="none" strike="noStrike" cap="none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Oswald"/>
              <a:buNone/>
              <a:defRPr sz="1700" b="0" i="0" u="none" strike="noStrike" cap="none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Oswald"/>
              <a:buNone/>
              <a:defRPr sz="1700" b="0" i="0" u="none" strike="noStrike" cap="none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Oswald"/>
              <a:buNone/>
              <a:defRPr sz="1700" b="0" i="0" u="none" strike="noStrike" cap="none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r>
              <a:rPr lang="vi-VN" sz="2000" dirty="0" smtClean="0">
                <a:latin typeface="Cambria" panose="02040503050406030204" pitchFamily="18" charset="0"/>
                <a:ea typeface="Cambria" panose="02040503050406030204" pitchFamily="18" charset="0"/>
              </a:rPr>
              <a:t>Em hãy điền những thông tin còn thiếu vào các ô trống để hoàn thành nhanh phần sau đọc Văn bản </a:t>
            </a:r>
            <a:r>
              <a:rPr lang="vi-VN" sz="2000" b="1" i="1" dirty="0" smtClean="0">
                <a:latin typeface="Cambria" panose="02040503050406030204" pitchFamily="18" charset="0"/>
                <a:ea typeface="Cambria" panose="02040503050406030204" pitchFamily="18" charset="0"/>
              </a:rPr>
              <a:t>Mây và sóng </a:t>
            </a:r>
            <a:r>
              <a:rPr lang="vi-VN" sz="2000" dirty="0" smtClean="0">
                <a:latin typeface="Cambria" panose="02040503050406030204" pitchFamily="18" charset="0"/>
                <a:ea typeface="Cambria" panose="02040503050406030204" pitchFamily="18" charset="0"/>
              </a:rPr>
              <a:t>nhé!</a:t>
            </a:r>
            <a:endParaRPr lang="vi-VN" sz="20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36" name="Google Shape;474;p35"/>
          <p:cNvSpPr txBox="1">
            <a:spLocks noGrp="1"/>
          </p:cNvSpPr>
          <p:nvPr>
            <p:ph type="subTitle" idx="1"/>
          </p:nvPr>
        </p:nvSpPr>
        <p:spPr>
          <a:xfrm>
            <a:off x="6793711" y="1384644"/>
            <a:ext cx="2119500" cy="6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vi-VN" dirty="0" smtClean="0">
                <a:latin typeface="Cambria" panose="02040503050406030204" pitchFamily="18" charset="0"/>
                <a:ea typeface="Cambria" panose="02040503050406030204" pitchFamily="18" charset="0"/>
              </a:rPr>
              <a:t>.....................................................</a:t>
            </a:r>
            <a:endParaRPr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37" name="Google Shape;474;p35"/>
          <p:cNvSpPr txBox="1">
            <a:spLocks noGrp="1"/>
          </p:cNvSpPr>
          <p:nvPr>
            <p:ph type="subTitle" idx="1"/>
          </p:nvPr>
        </p:nvSpPr>
        <p:spPr>
          <a:xfrm>
            <a:off x="3707231" y="3573323"/>
            <a:ext cx="2119500" cy="6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vi-VN" dirty="0" smtClean="0">
                <a:latin typeface="Cambria" panose="02040503050406030204" pitchFamily="18" charset="0"/>
                <a:ea typeface="Cambria" panose="02040503050406030204" pitchFamily="18" charset="0"/>
              </a:rPr>
              <a:t>.....................................................</a:t>
            </a:r>
            <a:endParaRPr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38" name="Google Shape;478;p35"/>
          <p:cNvSpPr txBox="1">
            <a:spLocks noGrp="1"/>
          </p:cNvSpPr>
          <p:nvPr>
            <p:ph type="title" idx="6"/>
          </p:nvPr>
        </p:nvSpPr>
        <p:spPr>
          <a:xfrm>
            <a:off x="6628435" y="2903017"/>
            <a:ext cx="2344873" cy="50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vi-VN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Bố cục</a:t>
            </a:r>
            <a:endParaRPr b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39" name="Google Shape;474;p35"/>
          <p:cNvSpPr txBox="1">
            <a:spLocks noGrp="1"/>
          </p:cNvSpPr>
          <p:nvPr>
            <p:ph type="subTitle" idx="1"/>
          </p:nvPr>
        </p:nvSpPr>
        <p:spPr>
          <a:xfrm>
            <a:off x="6395636" y="3549834"/>
            <a:ext cx="2748364" cy="1593665"/>
          </a:xfrm>
          <a:prstGeom prst="rect">
            <a:avLst/>
          </a:prstGeom>
          <a:solidFill>
            <a:schemeClr val="accent6">
              <a:lumMod val="10000"/>
              <a:lumOff val="90000"/>
            </a:schemeClr>
          </a:solidFill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vi-VN" dirty="0" smtClean="0">
                <a:latin typeface="Cambria" panose="02040503050406030204" pitchFamily="18" charset="0"/>
                <a:ea typeface="Cambria" panose="02040503050406030204" pitchFamily="18" charset="0"/>
              </a:rPr>
              <a:t>.....................................................</a:t>
            </a:r>
          </a:p>
          <a:p>
            <a:pPr marL="0" indent="0">
              <a:lnSpc>
                <a:spcPct val="150000"/>
              </a:lnSpc>
            </a:pPr>
            <a:r>
              <a:rPr lang="vi-VN" dirty="0">
                <a:latin typeface="Cambria" panose="02040503050406030204" pitchFamily="18" charset="0"/>
                <a:ea typeface="Cambria" panose="02040503050406030204" pitchFamily="18" charset="0"/>
              </a:rPr>
              <a:t>.....................................................</a:t>
            </a:r>
          </a:p>
          <a:p>
            <a:pPr marL="0" indent="0">
              <a:lnSpc>
                <a:spcPct val="150000"/>
              </a:lnSpc>
            </a:pPr>
            <a:r>
              <a:rPr lang="vi-VN" dirty="0">
                <a:latin typeface="Cambria" panose="02040503050406030204" pitchFamily="18" charset="0"/>
                <a:ea typeface="Cambria" panose="02040503050406030204" pitchFamily="18" charset="0"/>
              </a:rPr>
              <a:t>.....................................................</a:t>
            </a:r>
          </a:p>
          <a:p>
            <a:pPr marL="0" indent="0">
              <a:lnSpc>
                <a:spcPct val="150000"/>
              </a:lnSpc>
            </a:pPr>
            <a:r>
              <a:rPr lang="vi-VN" dirty="0">
                <a:latin typeface="Cambria" panose="02040503050406030204" pitchFamily="18" charset="0"/>
                <a:ea typeface="Cambria" panose="02040503050406030204" pitchFamily="18" charset="0"/>
              </a:rPr>
              <a:t>.....................................................</a:t>
            </a:r>
          </a:p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9218" name="Picture 2" descr="Bài tập tiếng Hàn sơ cấp: Tại sao phải thực hành liên tục?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709" b="89806" l="1667" r="9733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69974" y="1338981"/>
            <a:ext cx="4223361" cy="29000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2 Minute Kids Cleanup Countdown with Song! (HD)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946489" y="3986056"/>
            <a:ext cx="1790434" cy="100711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4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4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4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4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4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4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4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4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4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4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4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5" dur="500"/>
                                        <p:tgtEl>
                                          <p:spTgt spid="4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8" dur="500"/>
                                        <p:tgtEl>
                                          <p:spTgt spid="5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1" dur="500"/>
                                        <p:tgtEl>
                                          <p:spTgt spid="5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4" dur="500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7" dur="500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0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3" dur="500"/>
                                        <p:tgtEl>
                                          <p:spTgt spid="3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8" dur="500"/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3" dur="500"/>
                                        <p:tgtEl>
                                          <p:spTgt spid="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8" dur="500"/>
                                        <p:tgtEl>
                                          <p:spTgt spid="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3" dur="500"/>
                                        <p:tgtEl>
                                          <p:spTgt spid="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94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  <p:bldLst>
      <p:bldP spid="472" grpId="0"/>
      <p:bldP spid="473" grpId="0"/>
      <p:bldP spid="474" grpId="0" build="p"/>
      <p:bldP spid="475" grpId="0"/>
      <p:bldP spid="476" grpId="0"/>
      <p:bldP spid="478" grpId="0"/>
      <p:bldP spid="479" grpId="0"/>
      <p:bldP spid="482" grpId="0"/>
      <p:bldP spid="32" grpId="0"/>
      <p:bldP spid="36" grpId="0" build="p"/>
      <p:bldP spid="37" grpId="0" build="p"/>
      <p:bldP spid="38" grpId="0"/>
      <p:bldP spid="39" grpId="0" build="p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2" name="Google Shape;472;p35"/>
          <p:cNvSpPr txBox="1">
            <a:spLocks noGrp="1"/>
          </p:cNvSpPr>
          <p:nvPr>
            <p:ph type="title"/>
          </p:nvPr>
        </p:nvSpPr>
        <p:spPr>
          <a:xfrm>
            <a:off x="3783236" y="1088388"/>
            <a:ext cx="2119500" cy="50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vi-VN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Tác giả</a:t>
            </a:r>
            <a:endParaRPr b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473" name="Google Shape;473;p35"/>
          <p:cNvSpPr txBox="1">
            <a:spLocks noGrp="1"/>
          </p:cNvSpPr>
          <p:nvPr>
            <p:ph type="title" idx="2"/>
          </p:nvPr>
        </p:nvSpPr>
        <p:spPr>
          <a:xfrm>
            <a:off x="4351461" y="-221406"/>
            <a:ext cx="983100" cy="1312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 dirty="0" smtClean="0">
                <a:latin typeface="Cambria" panose="02040503050406030204" pitchFamily="18" charset="0"/>
                <a:ea typeface="Cambria" panose="02040503050406030204" pitchFamily="18" charset="0"/>
              </a:rPr>
              <a:t>1</a:t>
            </a:r>
            <a:endParaRPr sz="40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474" name="Google Shape;474;p35"/>
          <p:cNvSpPr txBox="1">
            <a:spLocks noGrp="1"/>
          </p:cNvSpPr>
          <p:nvPr>
            <p:ph type="subTitle" idx="1"/>
          </p:nvPr>
        </p:nvSpPr>
        <p:spPr>
          <a:xfrm>
            <a:off x="3818606" y="1515432"/>
            <a:ext cx="2119500" cy="6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vi-VN" sz="1800" dirty="0" smtClean="0">
                <a:latin typeface="Cambria" panose="02040503050406030204" pitchFamily="18" charset="0"/>
                <a:ea typeface="Cambria" panose="02040503050406030204" pitchFamily="18" charset="0"/>
              </a:rPr>
              <a:t>Ra-bin-đơ-ra-nát Ta-go</a:t>
            </a:r>
            <a:endParaRPr sz="18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475" name="Google Shape;475;p35"/>
          <p:cNvSpPr txBox="1">
            <a:spLocks noGrp="1"/>
          </p:cNvSpPr>
          <p:nvPr>
            <p:ph type="title" idx="3"/>
          </p:nvPr>
        </p:nvSpPr>
        <p:spPr>
          <a:xfrm>
            <a:off x="6793711" y="1088388"/>
            <a:ext cx="2119500" cy="50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vi-VN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Thể loại</a:t>
            </a:r>
            <a:endParaRPr b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476" name="Google Shape;476;p35"/>
          <p:cNvSpPr txBox="1">
            <a:spLocks noGrp="1"/>
          </p:cNvSpPr>
          <p:nvPr>
            <p:ph type="title" idx="4"/>
          </p:nvPr>
        </p:nvSpPr>
        <p:spPr>
          <a:xfrm>
            <a:off x="7361911" y="-221406"/>
            <a:ext cx="983100" cy="1312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 dirty="0" smtClean="0">
                <a:latin typeface="Cambria" panose="02040503050406030204" pitchFamily="18" charset="0"/>
                <a:ea typeface="Cambria" panose="02040503050406030204" pitchFamily="18" charset="0"/>
              </a:rPr>
              <a:t>2</a:t>
            </a:r>
            <a:endParaRPr sz="40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478" name="Google Shape;478;p35"/>
          <p:cNvSpPr txBox="1">
            <a:spLocks noGrp="1"/>
          </p:cNvSpPr>
          <p:nvPr>
            <p:ph type="title" idx="6"/>
          </p:nvPr>
        </p:nvSpPr>
        <p:spPr>
          <a:xfrm>
            <a:off x="3605048" y="2938742"/>
            <a:ext cx="2557790" cy="50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vi-VN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Phương thức biểu đạt</a:t>
            </a:r>
            <a:endParaRPr b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479" name="Google Shape;479;p35"/>
          <p:cNvSpPr txBox="1">
            <a:spLocks noGrp="1"/>
          </p:cNvSpPr>
          <p:nvPr>
            <p:ph type="title" idx="7"/>
          </p:nvPr>
        </p:nvSpPr>
        <p:spPr>
          <a:xfrm>
            <a:off x="4398646" y="1628948"/>
            <a:ext cx="983100" cy="1312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 dirty="0" smtClean="0">
                <a:latin typeface="Cambria" panose="02040503050406030204" pitchFamily="18" charset="0"/>
                <a:ea typeface="Cambria" panose="02040503050406030204" pitchFamily="18" charset="0"/>
              </a:rPr>
              <a:t>3</a:t>
            </a:r>
            <a:endParaRPr sz="40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482" name="Google Shape;482;p35"/>
          <p:cNvSpPr txBox="1">
            <a:spLocks noGrp="1"/>
          </p:cNvSpPr>
          <p:nvPr>
            <p:ph type="title" idx="13"/>
          </p:nvPr>
        </p:nvSpPr>
        <p:spPr>
          <a:xfrm>
            <a:off x="7409096" y="1628948"/>
            <a:ext cx="983100" cy="1312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 dirty="0" smtClean="0">
                <a:latin typeface="Cambria" panose="02040503050406030204" pitchFamily="18" charset="0"/>
                <a:ea typeface="Cambria" panose="02040503050406030204" pitchFamily="18" charset="0"/>
              </a:rPr>
              <a:t>4</a:t>
            </a:r>
            <a:endParaRPr sz="40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grpSp>
        <p:nvGrpSpPr>
          <p:cNvPr id="484" name="Google Shape;484;p35"/>
          <p:cNvGrpSpPr/>
          <p:nvPr/>
        </p:nvGrpSpPr>
        <p:grpSpPr>
          <a:xfrm flipH="1">
            <a:off x="4619875" y="1013925"/>
            <a:ext cx="446222" cy="77476"/>
            <a:chOff x="6146875" y="1767300"/>
            <a:chExt cx="331025" cy="57475"/>
          </a:xfrm>
        </p:grpSpPr>
        <p:sp>
          <p:nvSpPr>
            <p:cNvPr id="485" name="Google Shape;485;p35"/>
            <p:cNvSpPr/>
            <p:nvPr/>
          </p:nvSpPr>
          <p:spPr>
            <a:xfrm>
              <a:off x="6277250" y="1767300"/>
              <a:ext cx="74150" cy="57475"/>
            </a:xfrm>
            <a:custGeom>
              <a:avLst/>
              <a:gdLst/>
              <a:ahLst/>
              <a:cxnLst/>
              <a:rect l="l" t="t" r="r" b="b"/>
              <a:pathLst>
                <a:path w="2966" h="2299" extrusionOk="0">
                  <a:moveTo>
                    <a:pt x="1477" y="1"/>
                  </a:moveTo>
                  <a:cubicBezTo>
                    <a:pt x="1" y="1"/>
                    <a:pt x="1" y="2299"/>
                    <a:pt x="1477" y="2299"/>
                  </a:cubicBezTo>
                  <a:cubicBezTo>
                    <a:pt x="2966" y="2299"/>
                    <a:pt x="2966" y="1"/>
                    <a:pt x="147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sp>
          <p:nvSpPr>
            <p:cNvPr id="486" name="Google Shape;486;p35"/>
            <p:cNvSpPr/>
            <p:nvPr/>
          </p:nvSpPr>
          <p:spPr>
            <a:xfrm>
              <a:off x="6146875" y="1767300"/>
              <a:ext cx="74150" cy="57475"/>
            </a:xfrm>
            <a:custGeom>
              <a:avLst/>
              <a:gdLst/>
              <a:ahLst/>
              <a:cxnLst/>
              <a:rect l="l" t="t" r="r" b="b"/>
              <a:pathLst>
                <a:path w="2966" h="2299" extrusionOk="0">
                  <a:moveTo>
                    <a:pt x="1477" y="1"/>
                  </a:moveTo>
                  <a:cubicBezTo>
                    <a:pt x="1" y="1"/>
                    <a:pt x="1" y="2299"/>
                    <a:pt x="1477" y="2299"/>
                  </a:cubicBezTo>
                  <a:cubicBezTo>
                    <a:pt x="2966" y="2299"/>
                    <a:pt x="2966" y="1"/>
                    <a:pt x="147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sp>
          <p:nvSpPr>
            <p:cNvPr id="487" name="Google Shape;487;p35"/>
            <p:cNvSpPr/>
            <p:nvPr/>
          </p:nvSpPr>
          <p:spPr>
            <a:xfrm>
              <a:off x="6403775" y="1767300"/>
              <a:ext cx="74125" cy="57475"/>
            </a:xfrm>
            <a:custGeom>
              <a:avLst/>
              <a:gdLst/>
              <a:ahLst/>
              <a:cxnLst/>
              <a:rect l="l" t="t" r="r" b="b"/>
              <a:pathLst>
                <a:path w="2965" h="2299" extrusionOk="0">
                  <a:moveTo>
                    <a:pt x="1488" y="1"/>
                  </a:moveTo>
                  <a:cubicBezTo>
                    <a:pt x="0" y="1"/>
                    <a:pt x="0" y="2299"/>
                    <a:pt x="1488" y="2299"/>
                  </a:cubicBezTo>
                  <a:cubicBezTo>
                    <a:pt x="2965" y="2299"/>
                    <a:pt x="2965" y="1"/>
                    <a:pt x="148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</p:grpSp>
      <p:grpSp>
        <p:nvGrpSpPr>
          <p:cNvPr id="488" name="Google Shape;488;p35"/>
          <p:cNvGrpSpPr/>
          <p:nvPr/>
        </p:nvGrpSpPr>
        <p:grpSpPr>
          <a:xfrm flipH="1">
            <a:off x="7630350" y="1013925"/>
            <a:ext cx="446222" cy="77476"/>
            <a:chOff x="6146875" y="1767300"/>
            <a:chExt cx="331025" cy="57475"/>
          </a:xfrm>
        </p:grpSpPr>
        <p:sp>
          <p:nvSpPr>
            <p:cNvPr id="489" name="Google Shape;489;p35"/>
            <p:cNvSpPr/>
            <p:nvPr/>
          </p:nvSpPr>
          <p:spPr>
            <a:xfrm>
              <a:off x="6277250" y="1767300"/>
              <a:ext cx="74150" cy="57475"/>
            </a:xfrm>
            <a:custGeom>
              <a:avLst/>
              <a:gdLst/>
              <a:ahLst/>
              <a:cxnLst/>
              <a:rect l="l" t="t" r="r" b="b"/>
              <a:pathLst>
                <a:path w="2966" h="2299" extrusionOk="0">
                  <a:moveTo>
                    <a:pt x="1477" y="1"/>
                  </a:moveTo>
                  <a:cubicBezTo>
                    <a:pt x="1" y="1"/>
                    <a:pt x="1" y="2299"/>
                    <a:pt x="1477" y="2299"/>
                  </a:cubicBezTo>
                  <a:cubicBezTo>
                    <a:pt x="2966" y="2299"/>
                    <a:pt x="2966" y="1"/>
                    <a:pt x="147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sp>
          <p:nvSpPr>
            <p:cNvPr id="490" name="Google Shape;490;p35"/>
            <p:cNvSpPr/>
            <p:nvPr/>
          </p:nvSpPr>
          <p:spPr>
            <a:xfrm>
              <a:off x="6146875" y="1767300"/>
              <a:ext cx="74150" cy="57475"/>
            </a:xfrm>
            <a:custGeom>
              <a:avLst/>
              <a:gdLst/>
              <a:ahLst/>
              <a:cxnLst/>
              <a:rect l="l" t="t" r="r" b="b"/>
              <a:pathLst>
                <a:path w="2966" h="2299" extrusionOk="0">
                  <a:moveTo>
                    <a:pt x="1477" y="1"/>
                  </a:moveTo>
                  <a:cubicBezTo>
                    <a:pt x="1" y="1"/>
                    <a:pt x="1" y="2299"/>
                    <a:pt x="1477" y="2299"/>
                  </a:cubicBezTo>
                  <a:cubicBezTo>
                    <a:pt x="2966" y="2299"/>
                    <a:pt x="2966" y="1"/>
                    <a:pt x="147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sp>
          <p:nvSpPr>
            <p:cNvPr id="491" name="Google Shape;491;p35"/>
            <p:cNvSpPr/>
            <p:nvPr/>
          </p:nvSpPr>
          <p:spPr>
            <a:xfrm>
              <a:off x="6403775" y="1767300"/>
              <a:ext cx="74125" cy="57475"/>
            </a:xfrm>
            <a:custGeom>
              <a:avLst/>
              <a:gdLst/>
              <a:ahLst/>
              <a:cxnLst/>
              <a:rect l="l" t="t" r="r" b="b"/>
              <a:pathLst>
                <a:path w="2965" h="2299" extrusionOk="0">
                  <a:moveTo>
                    <a:pt x="1488" y="1"/>
                  </a:moveTo>
                  <a:cubicBezTo>
                    <a:pt x="0" y="1"/>
                    <a:pt x="0" y="2299"/>
                    <a:pt x="1488" y="2299"/>
                  </a:cubicBezTo>
                  <a:cubicBezTo>
                    <a:pt x="2965" y="2299"/>
                    <a:pt x="2965" y="1"/>
                    <a:pt x="148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</p:grpSp>
      <p:grpSp>
        <p:nvGrpSpPr>
          <p:cNvPr id="492" name="Google Shape;492;p35"/>
          <p:cNvGrpSpPr/>
          <p:nvPr/>
        </p:nvGrpSpPr>
        <p:grpSpPr>
          <a:xfrm flipH="1">
            <a:off x="4667060" y="2864279"/>
            <a:ext cx="446222" cy="77476"/>
            <a:chOff x="6146875" y="1767300"/>
            <a:chExt cx="331025" cy="57475"/>
          </a:xfrm>
        </p:grpSpPr>
        <p:sp>
          <p:nvSpPr>
            <p:cNvPr id="493" name="Google Shape;493;p35"/>
            <p:cNvSpPr/>
            <p:nvPr/>
          </p:nvSpPr>
          <p:spPr>
            <a:xfrm>
              <a:off x="6277250" y="1767300"/>
              <a:ext cx="74150" cy="57475"/>
            </a:xfrm>
            <a:custGeom>
              <a:avLst/>
              <a:gdLst/>
              <a:ahLst/>
              <a:cxnLst/>
              <a:rect l="l" t="t" r="r" b="b"/>
              <a:pathLst>
                <a:path w="2966" h="2299" extrusionOk="0">
                  <a:moveTo>
                    <a:pt x="1477" y="1"/>
                  </a:moveTo>
                  <a:cubicBezTo>
                    <a:pt x="1" y="1"/>
                    <a:pt x="1" y="2299"/>
                    <a:pt x="1477" y="2299"/>
                  </a:cubicBezTo>
                  <a:cubicBezTo>
                    <a:pt x="2966" y="2299"/>
                    <a:pt x="2966" y="1"/>
                    <a:pt x="1477" y="1"/>
                  </a:cubicBezTo>
                  <a:close/>
                </a:path>
              </a:pathLst>
            </a:custGeom>
            <a:solidFill>
              <a:srgbClr val="A0EB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sp>
          <p:nvSpPr>
            <p:cNvPr id="494" name="Google Shape;494;p35"/>
            <p:cNvSpPr/>
            <p:nvPr/>
          </p:nvSpPr>
          <p:spPr>
            <a:xfrm>
              <a:off x="6146875" y="1767300"/>
              <a:ext cx="74150" cy="57475"/>
            </a:xfrm>
            <a:custGeom>
              <a:avLst/>
              <a:gdLst/>
              <a:ahLst/>
              <a:cxnLst/>
              <a:rect l="l" t="t" r="r" b="b"/>
              <a:pathLst>
                <a:path w="2966" h="2299" extrusionOk="0">
                  <a:moveTo>
                    <a:pt x="1477" y="1"/>
                  </a:moveTo>
                  <a:cubicBezTo>
                    <a:pt x="1" y="1"/>
                    <a:pt x="1" y="2299"/>
                    <a:pt x="1477" y="2299"/>
                  </a:cubicBezTo>
                  <a:cubicBezTo>
                    <a:pt x="2966" y="2299"/>
                    <a:pt x="2966" y="1"/>
                    <a:pt x="1477" y="1"/>
                  </a:cubicBezTo>
                  <a:close/>
                </a:path>
              </a:pathLst>
            </a:custGeom>
            <a:solidFill>
              <a:srgbClr val="A0EB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sp>
          <p:nvSpPr>
            <p:cNvPr id="495" name="Google Shape;495;p35"/>
            <p:cNvSpPr/>
            <p:nvPr/>
          </p:nvSpPr>
          <p:spPr>
            <a:xfrm>
              <a:off x="6403775" y="1767300"/>
              <a:ext cx="74125" cy="57475"/>
            </a:xfrm>
            <a:custGeom>
              <a:avLst/>
              <a:gdLst/>
              <a:ahLst/>
              <a:cxnLst/>
              <a:rect l="l" t="t" r="r" b="b"/>
              <a:pathLst>
                <a:path w="2965" h="2299" extrusionOk="0">
                  <a:moveTo>
                    <a:pt x="1488" y="1"/>
                  </a:moveTo>
                  <a:cubicBezTo>
                    <a:pt x="0" y="1"/>
                    <a:pt x="0" y="2299"/>
                    <a:pt x="1488" y="2299"/>
                  </a:cubicBezTo>
                  <a:cubicBezTo>
                    <a:pt x="2965" y="2299"/>
                    <a:pt x="2965" y="1"/>
                    <a:pt x="1488" y="1"/>
                  </a:cubicBezTo>
                  <a:close/>
                </a:path>
              </a:pathLst>
            </a:custGeom>
            <a:solidFill>
              <a:srgbClr val="A0EB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</p:grpSp>
      <p:grpSp>
        <p:nvGrpSpPr>
          <p:cNvPr id="496" name="Google Shape;496;p35"/>
          <p:cNvGrpSpPr/>
          <p:nvPr/>
        </p:nvGrpSpPr>
        <p:grpSpPr>
          <a:xfrm flipH="1">
            <a:off x="7677535" y="2864279"/>
            <a:ext cx="446222" cy="77476"/>
            <a:chOff x="6146875" y="1767300"/>
            <a:chExt cx="331025" cy="57475"/>
          </a:xfrm>
        </p:grpSpPr>
        <p:sp>
          <p:nvSpPr>
            <p:cNvPr id="497" name="Google Shape;497;p35"/>
            <p:cNvSpPr/>
            <p:nvPr/>
          </p:nvSpPr>
          <p:spPr>
            <a:xfrm>
              <a:off x="6277250" y="1767300"/>
              <a:ext cx="74150" cy="57475"/>
            </a:xfrm>
            <a:custGeom>
              <a:avLst/>
              <a:gdLst/>
              <a:ahLst/>
              <a:cxnLst/>
              <a:rect l="l" t="t" r="r" b="b"/>
              <a:pathLst>
                <a:path w="2966" h="2299" extrusionOk="0">
                  <a:moveTo>
                    <a:pt x="1477" y="1"/>
                  </a:moveTo>
                  <a:cubicBezTo>
                    <a:pt x="1" y="1"/>
                    <a:pt x="1" y="2299"/>
                    <a:pt x="1477" y="2299"/>
                  </a:cubicBezTo>
                  <a:cubicBezTo>
                    <a:pt x="2966" y="2299"/>
                    <a:pt x="2966" y="1"/>
                    <a:pt x="147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sp>
          <p:nvSpPr>
            <p:cNvPr id="498" name="Google Shape;498;p35"/>
            <p:cNvSpPr/>
            <p:nvPr/>
          </p:nvSpPr>
          <p:spPr>
            <a:xfrm>
              <a:off x="6146875" y="1767300"/>
              <a:ext cx="74150" cy="57475"/>
            </a:xfrm>
            <a:custGeom>
              <a:avLst/>
              <a:gdLst/>
              <a:ahLst/>
              <a:cxnLst/>
              <a:rect l="l" t="t" r="r" b="b"/>
              <a:pathLst>
                <a:path w="2966" h="2299" extrusionOk="0">
                  <a:moveTo>
                    <a:pt x="1477" y="1"/>
                  </a:moveTo>
                  <a:cubicBezTo>
                    <a:pt x="1" y="1"/>
                    <a:pt x="1" y="2299"/>
                    <a:pt x="1477" y="2299"/>
                  </a:cubicBezTo>
                  <a:cubicBezTo>
                    <a:pt x="2966" y="2299"/>
                    <a:pt x="2966" y="1"/>
                    <a:pt x="147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sp>
          <p:nvSpPr>
            <p:cNvPr id="499" name="Google Shape;499;p35"/>
            <p:cNvSpPr/>
            <p:nvPr/>
          </p:nvSpPr>
          <p:spPr>
            <a:xfrm>
              <a:off x="6403775" y="1767300"/>
              <a:ext cx="74125" cy="57475"/>
            </a:xfrm>
            <a:custGeom>
              <a:avLst/>
              <a:gdLst/>
              <a:ahLst/>
              <a:cxnLst/>
              <a:rect l="l" t="t" r="r" b="b"/>
              <a:pathLst>
                <a:path w="2965" h="2299" extrusionOk="0">
                  <a:moveTo>
                    <a:pt x="1488" y="1"/>
                  </a:moveTo>
                  <a:cubicBezTo>
                    <a:pt x="0" y="1"/>
                    <a:pt x="0" y="2299"/>
                    <a:pt x="1488" y="2299"/>
                  </a:cubicBezTo>
                  <a:cubicBezTo>
                    <a:pt x="2965" y="2299"/>
                    <a:pt x="2965" y="1"/>
                    <a:pt x="148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</p:grpSp>
      <p:cxnSp>
        <p:nvCxnSpPr>
          <p:cNvPr id="500" name="Google Shape;500;p35"/>
          <p:cNvCxnSpPr/>
          <p:nvPr/>
        </p:nvCxnSpPr>
        <p:spPr>
          <a:xfrm>
            <a:off x="6348451" y="432548"/>
            <a:ext cx="0" cy="1196400"/>
          </a:xfrm>
          <a:prstGeom prst="straightConnector1">
            <a:avLst/>
          </a:prstGeom>
          <a:noFill/>
          <a:ln w="19050" cap="flat" cmpd="sng">
            <a:solidFill>
              <a:srgbClr val="053B5C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501" name="Google Shape;501;p35"/>
          <p:cNvCxnSpPr/>
          <p:nvPr/>
        </p:nvCxnSpPr>
        <p:spPr>
          <a:xfrm>
            <a:off x="6395636" y="2307904"/>
            <a:ext cx="0" cy="1196400"/>
          </a:xfrm>
          <a:prstGeom prst="straightConnector1">
            <a:avLst/>
          </a:prstGeom>
          <a:noFill/>
          <a:ln w="19050" cap="flat" cmpd="sng">
            <a:solidFill>
              <a:srgbClr val="053B5C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6" name="Google Shape;474;p35"/>
          <p:cNvSpPr txBox="1">
            <a:spLocks noGrp="1"/>
          </p:cNvSpPr>
          <p:nvPr>
            <p:ph type="subTitle" idx="1"/>
          </p:nvPr>
        </p:nvSpPr>
        <p:spPr>
          <a:xfrm>
            <a:off x="6793711" y="1412058"/>
            <a:ext cx="2119500" cy="6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vi-VN" sz="1800" dirty="0" smtClean="0">
                <a:latin typeface="Cambria" panose="02040503050406030204" pitchFamily="18" charset="0"/>
                <a:ea typeface="Cambria" panose="02040503050406030204" pitchFamily="18" charset="0"/>
              </a:rPr>
              <a:t>Thơ tự do (Thơ văn xuôi)</a:t>
            </a:r>
            <a:endParaRPr sz="18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37" name="Google Shape;474;p35"/>
          <p:cNvSpPr txBox="1">
            <a:spLocks noGrp="1"/>
          </p:cNvSpPr>
          <p:nvPr>
            <p:ph type="subTitle" idx="1"/>
          </p:nvPr>
        </p:nvSpPr>
        <p:spPr>
          <a:xfrm>
            <a:off x="3566948" y="3410617"/>
            <a:ext cx="2641221" cy="6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vi-VN" sz="1800" dirty="0" smtClean="0">
                <a:latin typeface="Cambria" panose="02040503050406030204" pitchFamily="18" charset="0"/>
                <a:ea typeface="Cambria" panose="02040503050406030204" pitchFamily="18" charset="0"/>
              </a:rPr>
              <a:t>Biểu cảm, tự sự, miêu tả</a:t>
            </a:r>
            <a:endParaRPr sz="18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38" name="Google Shape;478;p35"/>
          <p:cNvSpPr txBox="1">
            <a:spLocks noGrp="1"/>
          </p:cNvSpPr>
          <p:nvPr>
            <p:ph type="title" idx="6"/>
          </p:nvPr>
        </p:nvSpPr>
        <p:spPr>
          <a:xfrm>
            <a:off x="6628435" y="2903017"/>
            <a:ext cx="2344873" cy="50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vi-VN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Bố cục</a:t>
            </a:r>
            <a:endParaRPr b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39" name="Google Shape;474;p35"/>
          <p:cNvSpPr txBox="1">
            <a:spLocks noGrp="1"/>
          </p:cNvSpPr>
          <p:nvPr>
            <p:ph type="subTitle" idx="1"/>
          </p:nvPr>
        </p:nvSpPr>
        <p:spPr>
          <a:xfrm>
            <a:off x="6426689" y="3357373"/>
            <a:ext cx="2748364" cy="1786127"/>
          </a:xfrm>
          <a:prstGeom prst="rect">
            <a:avLst/>
          </a:prstGeom>
          <a:solidFill>
            <a:schemeClr val="accent6">
              <a:lumMod val="10000"/>
              <a:lumOff val="90000"/>
            </a:schemeClr>
          </a:solidFill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vi-VN" sz="1800" dirty="0" smtClean="0">
                <a:latin typeface="Cambria" panose="02040503050406030204" pitchFamily="18" charset="0"/>
                <a:ea typeface="Cambria" panose="02040503050406030204" pitchFamily="18" charset="0"/>
              </a:rPr>
              <a:t>2 phần:</a:t>
            </a:r>
          </a:p>
          <a:p>
            <a:pPr marL="285750" lvl="0" indent="-285750" algn="just" rtl="0"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vi-VN" sz="1800" dirty="0" smtClean="0">
                <a:latin typeface="Cambria" panose="02040503050406030204" pitchFamily="18" charset="0"/>
                <a:ea typeface="Cambria" panose="02040503050406030204" pitchFamily="18" charset="0"/>
              </a:rPr>
              <a:t>Lời mời gọi của những người trên mây.</a:t>
            </a:r>
          </a:p>
          <a:p>
            <a:pPr marL="285750" lvl="0" indent="-285750" algn="just" rtl="0"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vi-VN" sz="1800" dirty="0" smtClean="0">
                <a:latin typeface="Cambria" panose="02040503050406030204" pitchFamily="18" charset="0"/>
                <a:ea typeface="Cambria" panose="02040503050406030204" pitchFamily="18" charset="0"/>
              </a:rPr>
              <a:t>Lời mời gọi của những người trong sóng và trò chơi của em bé</a:t>
            </a:r>
            <a:endParaRPr sz="18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1026" name="Picture 2" descr="Những ngả đường sáng tạo của Tagore - Nhà văn Nhật Chiêu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91" b="100000" l="5571" r="89571">
                        <a14:foregroundMark x1="67714" y1="28727" x2="63429" y2="37455"/>
                        <a14:foregroundMark x1="66286" y1="35818" x2="65000" y2="36909"/>
                        <a14:backgroundMark x1="31571" y1="35636" x2="8714" y2="6236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3143" y="106043"/>
            <a:ext cx="2716141" cy="21341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2" descr="Bài tập tiếng Hàn sơ cấp: Tại sao phải thực hành liên tục?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709" b="89806" l="1667" r="9733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91796" y="2578333"/>
            <a:ext cx="4223361" cy="29000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553927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4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4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5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4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4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4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47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4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4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47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4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4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4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7" dur="500"/>
                                        <p:tgtEl>
                                          <p:spTgt spid="4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0" dur="500"/>
                                        <p:tgtEl>
                                          <p:spTgt spid="3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5" dur="500"/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0" dur="500"/>
                                        <p:tgtEl>
                                          <p:spTgt spid="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5" dur="500"/>
                                        <p:tgtEl>
                                          <p:spTgt spid="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2" grpId="0"/>
      <p:bldP spid="473" grpId="0"/>
      <p:bldP spid="474" grpId="0" build="p"/>
      <p:bldP spid="475" grpId="0"/>
      <p:bldP spid="476" grpId="0"/>
      <p:bldP spid="478" grpId="0"/>
      <p:bldP spid="479" grpId="0"/>
      <p:bldP spid="482" grpId="0"/>
      <p:bldP spid="36" grpId="0" build="p"/>
      <p:bldP spid="37" grpId="0" build="p"/>
      <p:bldP spid="38" grpId="0"/>
      <p:bldP spid="39" grpId="0" build="p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2" name="Google Shape;572;p38"/>
          <p:cNvSpPr/>
          <p:nvPr/>
        </p:nvSpPr>
        <p:spPr>
          <a:xfrm>
            <a:off x="3993450" y="880600"/>
            <a:ext cx="4627180" cy="4021352"/>
          </a:xfrm>
          <a:custGeom>
            <a:avLst/>
            <a:gdLst/>
            <a:ahLst/>
            <a:cxnLst/>
            <a:rect l="l" t="t" r="r" b="b"/>
            <a:pathLst>
              <a:path w="233578" h="185937" extrusionOk="0">
                <a:moveTo>
                  <a:pt x="121779" y="0"/>
                </a:moveTo>
                <a:cubicBezTo>
                  <a:pt x="109175" y="0"/>
                  <a:pt x="96563" y="3745"/>
                  <a:pt x="85785" y="11250"/>
                </a:cubicBezTo>
                <a:cubicBezTo>
                  <a:pt x="76082" y="18013"/>
                  <a:pt x="74105" y="21668"/>
                  <a:pt x="58091" y="27753"/>
                </a:cubicBezTo>
                <a:cubicBezTo>
                  <a:pt x="39827" y="34694"/>
                  <a:pt x="14943" y="36361"/>
                  <a:pt x="6359" y="57578"/>
                </a:cubicBezTo>
                <a:cubicBezTo>
                  <a:pt x="1" y="73294"/>
                  <a:pt x="2644" y="100107"/>
                  <a:pt x="15038" y="121228"/>
                </a:cubicBezTo>
                <a:cubicBezTo>
                  <a:pt x="26290" y="140409"/>
                  <a:pt x="41982" y="141814"/>
                  <a:pt x="54067" y="146589"/>
                </a:cubicBezTo>
                <a:cubicBezTo>
                  <a:pt x="70891" y="153232"/>
                  <a:pt x="82225" y="165662"/>
                  <a:pt x="99561" y="173735"/>
                </a:cubicBezTo>
                <a:cubicBezTo>
                  <a:pt x="114733" y="180786"/>
                  <a:pt x="135375" y="185937"/>
                  <a:pt x="155204" y="185937"/>
                </a:cubicBezTo>
                <a:cubicBezTo>
                  <a:pt x="170496" y="185937"/>
                  <a:pt x="185305" y="182874"/>
                  <a:pt x="196752" y="175259"/>
                </a:cubicBezTo>
                <a:cubicBezTo>
                  <a:pt x="233578" y="150780"/>
                  <a:pt x="213194" y="117061"/>
                  <a:pt x="201347" y="87891"/>
                </a:cubicBezTo>
                <a:cubicBezTo>
                  <a:pt x="186560" y="51517"/>
                  <a:pt x="181512" y="36944"/>
                  <a:pt x="171296" y="24014"/>
                </a:cubicBezTo>
                <a:cubicBezTo>
                  <a:pt x="158656" y="8021"/>
                  <a:pt x="140226" y="0"/>
                  <a:pt x="121779" y="0"/>
                </a:cubicBezTo>
                <a:close/>
              </a:path>
            </a:pathLst>
          </a:custGeom>
          <a:solidFill>
            <a:srgbClr val="A0EB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573" name="Google Shape;573;p38"/>
          <p:cNvSpPr txBox="1">
            <a:spLocks noGrp="1"/>
          </p:cNvSpPr>
          <p:nvPr>
            <p:ph type="title"/>
          </p:nvPr>
        </p:nvSpPr>
        <p:spPr>
          <a:xfrm>
            <a:off x="-529490" y="977461"/>
            <a:ext cx="5483579" cy="3018871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vi-VN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II.</a:t>
            </a:r>
            <a:br>
              <a:rPr lang="vi-VN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</a:br>
            <a:r>
              <a:rPr lang="vi-VN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KHÁM PHÁ VĂN BẢN</a:t>
            </a:r>
            <a:endParaRPr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12290" name="Picture 2" descr="Flat design world book day concept Free Vector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6390" b="89617" l="2716" r="9856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2779" y="1063955"/>
            <a:ext cx="4369161" cy="43691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6" name="Google Shape;766;p43"/>
          <p:cNvSpPr txBox="1">
            <a:spLocks noGrp="1"/>
          </p:cNvSpPr>
          <p:nvPr>
            <p:ph type="title"/>
          </p:nvPr>
        </p:nvSpPr>
        <p:spPr>
          <a:xfrm>
            <a:off x="1592210" y="125144"/>
            <a:ext cx="1709919" cy="147682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vi-VN" sz="3200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Họat động nhóm</a:t>
            </a:r>
            <a:endParaRPr sz="3200" b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cxnSp>
        <p:nvCxnSpPr>
          <p:cNvPr id="767" name="Google Shape;767;p43"/>
          <p:cNvCxnSpPr/>
          <p:nvPr/>
        </p:nvCxnSpPr>
        <p:spPr>
          <a:xfrm>
            <a:off x="1332350" y="2485714"/>
            <a:ext cx="6420900" cy="0"/>
          </a:xfrm>
          <a:prstGeom prst="straightConnector1">
            <a:avLst/>
          </a:prstGeom>
          <a:noFill/>
          <a:ln w="28575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</p:cxnSp>
      <p:grpSp>
        <p:nvGrpSpPr>
          <p:cNvPr id="768" name="Google Shape;768;p43"/>
          <p:cNvGrpSpPr/>
          <p:nvPr/>
        </p:nvGrpSpPr>
        <p:grpSpPr>
          <a:xfrm>
            <a:off x="1065363" y="1687995"/>
            <a:ext cx="574550" cy="883745"/>
            <a:chOff x="3365973" y="803668"/>
            <a:chExt cx="1361492" cy="2094182"/>
          </a:xfrm>
        </p:grpSpPr>
        <p:sp>
          <p:nvSpPr>
            <p:cNvPr id="769" name="Google Shape;769;p43"/>
            <p:cNvSpPr/>
            <p:nvPr/>
          </p:nvSpPr>
          <p:spPr>
            <a:xfrm>
              <a:off x="3365973" y="803668"/>
              <a:ext cx="1361492" cy="1768081"/>
            </a:xfrm>
            <a:custGeom>
              <a:avLst/>
              <a:gdLst/>
              <a:ahLst/>
              <a:cxnLst/>
              <a:rect l="l" t="t" r="r" b="b"/>
              <a:pathLst>
                <a:path w="2847" h="3697" extrusionOk="0">
                  <a:moveTo>
                    <a:pt x="1402" y="290"/>
                  </a:moveTo>
                  <a:cubicBezTo>
                    <a:pt x="1667" y="290"/>
                    <a:pt x="1936" y="387"/>
                    <a:pt x="2157" y="604"/>
                  </a:cubicBezTo>
                  <a:cubicBezTo>
                    <a:pt x="2847" y="1294"/>
                    <a:pt x="2354" y="2465"/>
                    <a:pt x="1393" y="2465"/>
                  </a:cubicBezTo>
                  <a:cubicBezTo>
                    <a:pt x="789" y="2465"/>
                    <a:pt x="296" y="1984"/>
                    <a:pt x="296" y="1393"/>
                  </a:cubicBezTo>
                  <a:cubicBezTo>
                    <a:pt x="296" y="730"/>
                    <a:pt x="838" y="290"/>
                    <a:pt x="1402" y="290"/>
                  </a:cubicBezTo>
                  <a:close/>
                  <a:moveTo>
                    <a:pt x="1380" y="0"/>
                  </a:moveTo>
                  <a:cubicBezTo>
                    <a:pt x="617" y="0"/>
                    <a:pt x="1" y="641"/>
                    <a:pt x="25" y="1405"/>
                  </a:cubicBezTo>
                  <a:cubicBezTo>
                    <a:pt x="25" y="2452"/>
                    <a:pt x="1220" y="3561"/>
                    <a:pt x="1368" y="3697"/>
                  </a:cubicBezTo>
                  <a:lnTo>
                    <a:pt x="1405" y="3697"/>
                  </a:lnTo>
                  <a:cubicBezTo>
                    <a:pt x="1565" y="3549"/>
                    <a:pt x="2748" y="2502"/>
                    <a:pt x="2748" y="1405"/>
                  </a:cubicBezTo>
                  <a:cubicBezTo>
                    <a:pt x="2773" y="641"/>
                    <a:pt x="2157" y="0"/>
                    <a:pt x="1380" y="0"/>
                  </a:cubicBezTo>
                  <a:close/>
                </a:path>
              </a:pathLst>
            </a:custGeom>
            <a:solidFill>
              <a:srgbClr val="59D09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sp>
          <p:nvSpPr>
            <p:cNvPr id="770" name="Google Shape;770;p43"/>
            <p:cNvSpPr/>
            <p:nvPr/>
          </p:nvSpPr>
          <p:spPr>
            <a:xfrm>
              <a:off x="3864295" y="2571750"/>
              <a:ext cx="326100" cy="326100"/>
            </a:xfrm>
            <a:prstGeom prst="donut">
              <a:avLst>
                <a:gd name="adj" fmla="val 25000"/>
              </a:avLst>
            </a:prstGeom>
            <a:solidFill>
              <a:srgbClr val="59D09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</p:grpSp>
      <p:grpSp>
        <p:nvGrpSpPr>
          <p:cNvPr id="774" name="Google Shape;774;p43"/>
          <p:cNvGrpSpPr/>
          <p:nvPr/>
        </p:nvGrpSpPr>
        <p:grpSpPr>
          <a:xfrm>
            <a:off x="3166609" y="1687995"/>
            <a:ext cx="574550" cy="883745"/>
            <a:chOff x="3365973" y="803668"/>
            <a:chExt cx="1361492" cy="2094182"/>
          </a:xfrm>
        </p:grpSpPr>
        <p:sp>
          <p:nvSpPr>
            <p:cNvPr id="775" name="Google Shape;775;p43"/>
            <p:cNvSpPr/>
            <p:nvPr/>
          </p:nvSpPr>
          <p:spPr>
            <a:xfrm>
              <a:off x="3365973" y="803668"/>
              <a:ext cx="1361492" cy="1768081"/>
            </a:xfrm>
            <a:custGeom>
              <a:avLst/>
              <a:gdLst/>
              <a:ahLst/>
              <a:cxnLst/>
              <a:rect l="l" t="t" r="r" b="b"/>
              <a:pathLst>
                <a:path w="2847" h="3697" extrusionOk="0">
                  <a:moveTo>
                    <a:pt x="1402" y="290"/>
                  </a:moveTo>
                  <a:cubicBezTo>
                    <a:pt x="1667" y="290"/>
                    <a:pt x="1936" y="387"/>
                    <a:pt x="2157" y="604"/>
                  </a:cubicBezTo>
                  <a:cubicBezTo>
                    <a:pt x="2847" y="1294"/>
                    <a:pt x="2354" y="2465"/>
                    <a:pt x="1393" y="2465"/>
                  </a:cubicBezTo>
                  <a:cubicBezTo>
                    <a:pt x="789" y="2465"/>
                    <a:pt x="296" y="1984"/>
                    <a:pt x="296" y="1393"/>
                  </a:cubicBezTo>
                  <a:cubicBezTo>
                    <a:pt x="296" y="730"/>
                    <a:pt x="838" y="290"/>
                    <a:pt x="1402" y="290"/>
                  </a:cubicBezTo>
                  <a:close/>
                  <a:moveTo>
                    <a:pt x="1380" y="0"/>
                  </a:moveTo>
                  <a:cubicBezTo>
                    <a:pt x="617" y="0"/>
                    <a:pt x="1" y="641"/>
                    <a:pt x="25" y="1405"/>
                  </a:cubicBezTo>
                  <a:cubicBezTo>
                    <a:pt x="25" y="2452"/>
                    <a:pt x="1220" y="3561"/>
                    <a:pt x="1368" y="3697"/>
                  </a:cubicBezTo>
                  <a:lnTo>
                    <a:pt x="1405" y="3697"/>
                  </a:lnTo>
                  <a:cubicBezTo>
                    <a:pt x="1565" y="3549"/>
                    <a:pt x="2748" y="2502"/>
                    <a:pt x="2748" y="1405"/>
                  </a:cubicBezTo>
                  <a:cubicBezTo>
                    <a:pt x="2773" y="641"/>
                    <a:pt x="2157" y="0"/>
                    <a:pt x="1380" y="0"/>
                  </a:cubicBezTo>
                  <a:close/>
                </a:path>
              </a:pathLst>
            </a:custGeom>
            <a:solidFill>
              <a:srgbClr val="3FB3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sp>
          <p:nvSpPr>
            <p:cNvPr id="776" name="Google Shape;776;p43"/>
            <p:cNvSpPr/>
            <p:nvPr/>
          </p:nvSpPr>
          <p:spPr>
            <a:xfrm>
              <a:off x="3864295" y="2571750"/>
              <a:ext cx="326100" cy="326100"/>
            </a:xfrm>
            <a:prstGeom prst="donut">
              <a:avLst>
                <a:gd name="adj" fmla="val 25000"/>
              </a:avLst>
            </a:prstGeom>
            <a:solidFill>
              <a:srgbClr val="3FB3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</p:grpSp>
      <p:grpSp>
        <p:nvGrpSpPr>
          <p:cNvPr id="777" name="Google Shape;777;p43"/>
          <p:cNvGrpSpPr/>
          <p:nvPr/>
        </p:nvGrpSpPr>
        <p:grpSpPr>
          <a:xfrm>
            <a:off x="5298061" y="1687995"/>
            <a:ext cx="574550" cy="883745"/>
            <a:chOff x="3365973" y="803668"/>
            <a:chExt cx="1361492" cy="2094182"/>
          </a:xfrm>
        </p:grpSpPr>
        <p:sp>
          <p:nvSpPr>
            <p:cNvPr id="778" name="Google Shape;778;p43"/>
            <p:cNvSpPr/>
            <p:nvPr/>
          </p:nvSpPr>
          <p:spPr>
            <a:xfrm>
              <a:off x="3365973" y="803668"/>
              <a:ext cx="1361492" cy="1768081"/>
            </a:xfrm>
            <a:custGeom>
              <a:avLst/>
              <a:gdLst/>
              <a:ahLst/>
              <a:cxnLst/>
              <a:rect l="l" t="t" r="r" b="b"/>
              <a:pathLst>
                <a:path w="2847" h="3697" extrusionOk="0">
                  <a:moveTo>
                    <a:pt x="1402" y="290"/>
                  </a:moveTo>
                  <a:cubicBezTo>
                    <a:pt x="1667" y="290"/>
                    <a:pt x="1936" y="387"/>
                    <a:pt x="2157" y="604"/>
                  </a:cubicBezTo>
                  <a:cubicBezTo>
                    <a:pt x="2847" y="1294"/>
                    <a:pt x="2354" y="2465"/>
                    <a:pt x="1393" y="2465"/>
                  </a:cubicBezTo>
                  <a:cubicBezTo>
                    <a:pt x="789" y="2465"/>
                    <a:pt x="296" y="1984"/>
                    <a:pt x="296" y="1393"/>
                  </a:cubicBezTo>
                  <a:cubicBezTo>
                    <a:pt x="296" y="730"/>
                    <a:pt x="838" y="290"/>
                    <a:pt x="1402" y="290"/>
                  </a:cubicBezTo>
                  <a:close/>
                  <a:moveTo>
                    <a:pt x="1380" y="0"/>
                  </a:moveTo>
                  <a:cubicBezTo>
                    <a:pt x="617" y="0"/>
                    <a:pt x="1" y="641"/>
                    <a:pt x="25" y="1405"/>
                  </a:cubicBezTo>
                  <a:cubicBezTo>
                    <a:pt x="25" y="2452"/>
                    <a:pt x="1220" y="3561"/>
                    <a:pt x="1368" y="3697"/>
                  </a:cubicBezTo>
                  <a:lnTo>
                    <a:pt x="1405" y="3697"/>
                  </a:lnTo>
                  <a:cubicBezTo>
                    <a:pt x="1565" y="3549"/>
                    <a:pt x="2748" y="2502"/>
                    <a:pt x="2748" y="1405"/>
                  </a:cubicBezTo>
                  <a:cubicBezTo>
                    <a:pt x="2773" y="641"/>
                    <a:pt x="2157" y="0"/>
                    <a:pt x="1380" y="0"/>
                  </a:cubicBezTo>
                  <a:close/>
                </a:path>
              </a:pathLst>
            </a:custGeom>
            <a:solidFill>
              <a:srgbClr val="3FB3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sp>
          <p:nvSpPr>
            <p:cNvPr id="779" name="Google Shape;779;p43"/>
            <p:cNvSpPr/>
            <p:nvPr/>
          </p:nvSpPr>
          <p:spPr>
            <a:xfrm>
              <a:off x="3864295" y="2571750"/>
              <a:ext cx="326100" cy="326100"/>
            </a:xfrm>
            <a:prstGeom prst="donut">
              <a:avLst>
                <a:gd name="adj" fmla="val 25000"/>
              </a:avLst>
            </a:prstGeom>
            <a:solidFill>
              <a:srgbClr val="3FB3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</p:grpSp>
      <p:grpSp>
        <p:nvGrpSpPr>
          <p:cNvPr id="780" name="Google Shape;780;p43"/>
          <p:cNvGrpSpPr/>
          <p:nvPr/>
        </p:nvGrpSpPr>
        <p:grpSpPr>
          <a:xfrm>
            <a:off x="7493563" y="1687995"/>
            <a:ext cx="574550" cy="883745"/>
            <a:chOff x="3365973" y="803668"/>
            <a:chExt cx="1361492" cy="2094182"/>
          </a:xfrm>
        </p:grpSpPr>
        <p:sp>
          <p:nvSpPr>
            <p:cNvPr id="781" name="Google Shape;781;p43"/>
            <p:cNvSpPr/>
            <p:nvPr/>
          </p:nvSpPr>
          <p:spPr>
            <a:xfrm>
              <a:off x="3365973" y="803668"/>
              <a:ext cx="1361492" cy="1768081"/>
            </a:xfrm>
            <a:custGeom>
              <a:avLst/>
              <a:gdLst/>
              <a:ahLst/>
              <a:cxnLst/>
              <a:rect l="l" t="t" r="r" b="b"/>
              <a:pathLst>
                <a:path w="2847" h="3697" extrusionOk="0">
                  <a:moveTo>
                    <a:pt x="1402" y="290"/>
                  </a:moveTo>
                  <a:cubicBezTo>
                    <a:pt x="1667" y="290"/>
                    <a:pt x="1936" y="387"/>
                    <a:pt x="2157" y="604"/>
                  </a:cubicBezTo>
                  <a:cubicBezTo>
                    <a:pt x="2847" y="1294"/>
                    <a:pt x="2354" y="2465"/>
                    <a:pt x="1393" y="2465"/>
                  </a:cubicBezTo>
                  <a:cubicBezTo>
                    <a:pt x="789" y="2465"/>
                    <a:pt x="296" y="1984"/>
                    <a:pt x="296" y="1393"/>
                  </a:cubicBezTo>
                  <a:cubicBezTo>
                    <a:pt x="296" y="730"/>
                    <a:pt x="838" y="290"/>
                    <a:pt x="1402" y="290"/>
                  </a:cubicBezTo>
                  <a:close/>
                  <a:moveTo>
                    <a:pt x="1380" y="0"/>
                  </a:moveTo>
                  <a:cubicBezTo>
                    <a:pt x="617" y="0"/>
                    <a:pt x="1" y="641"/>
                    <a:pt x="25" y="1405"/>
                  </a:cubicBezTo>
                  <a:cubicBezTo>
                    <a:pt x="25" y="2452"/>
                    <a:pt x="1220" y="3561"/>
                    <a:pt x="1368" y="3697"/>
                  </a:cubicBezTo>
                  <a:lnTo>
                    <a:pt x="1405" y="3697"/>
                  </a:lnTo>
                  <a:cubicBezTo>
                    <a:pt x="1565" y="3549"/>
                    <a:pt x="2748" y="2502"/>
                    <a:pt x="2748" y="1405"/>
                  </a:cubicBezTo>
                  <a:cubicBezTo>
                    <a:pt x="2773" y="641"/>
                    <a:pt x="2157" y="0"/>
                    <a:pt x="1380" y="0"/>
                  </a:cubicBezTo>
                  <a:close/>
                </a:path>
              </a:pathLst>
            </a:custGeom>
            <a:solidFill>
              <a:srgbClr val="59D09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sp>
          <p:nvSpPr>
            <p:cNvPr id="782" name="Google Shape;782;p43"/>
            <p:cNvSpPr/>
            <p:nvPr/>
          </p:nvSpPr>
          <p:spPr>
            <a:xfrm>
              <a:off x="3864295" y="2571750"/>
              <a:ext cx="326100" cy="326100"/>
            </a:xfrm>
            <a:prstGeom prst="donut">
              <a:avLst>
                <a:gd name="adj" fmla="val 25000"/>
              </a:avLst>
            </a:prstGeom>
            <a:solidFill>
              <a:srgbClr val="59D09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</p:grpSp>
      <p:grpSp>
        <p:nvGrpSpPr>
          <p:cNvPr id="791" name="Google Shape;791;p43"/>
          <p:cNvGrpSpPr/>
          <p:nvPr/>
        </p:nvGrpSpPr>
        <p:grpSpPr>
          <a:xfrm>
            <a:off x="1190936" y="1811769"/>
            <a:ext cx="323404" cy="323404"/>
            <a:chOff x="2676100" y="832575"/>
            <a:chExt cx="483125" cy="483125"/>
          </a:xfrm>
        </p:grpSpPr>
        <p:sp>
          <p:nvSpPr>
            <p:cNvPr id="792" name="Google Shape;792;p43"/>
            <p:cNvSpPr/>
            <p:nvPr/>
          </p:nvSpPr>
          <p:spPr>
            <a:xfrm>
              <a:off x="2676100" y="832575"/>
              <a:ext cx="483125" cy="483125"/>
            </a:xfrm>
            <a:custGeom>
              <a:avLst/>
              <a:gdLst/>
              <a:ahLst/>
              <a:cxnLst/>
              <a:rect l="l" t="t" r="r" b="b"/>
              <a:pathLst>
                <a:path w="19325" h="19325" extrusionOk="0">
                  <a:moveTo>
                    <a:pt x="10351" y="1132"/>
                  </a:moveTo>
                  <a:lnTo>
                    <a:pt x="10562" y="2008"/>
                  </a:lnTo>
                  <a:cubicBezTo>
                    <a:pt x="10614" y="2226"/>
                    <a:pt x="10789" y="2392"/>
                    <a:pt x="11009" y="2434"/>
                  </a:cubicBezTo>
                  <a:cubicBezTo>
                    <a:pt x="12021" y="2618"/>
                    <a:pt x="12981" y="3014"/>
                    <a:pt x="13826" y="3596"/>
                  </a:cubicBezTo>
                  <a:cubicBezTo>
                    <a:pt x="13922" y="3663"/>
                    <a:pt x="14033" y="3696"/>
                    <a:pt x="14146" y="3696"/>
                  </a:cubicBezTo>
                  <a:cubicBezTo>
                    <a:pt x="14247" y="3696"/>
                    <a:pt x="14349" y="3669"/>
                    <a:pt x="14439" y="3614"/>
                  </a:cubicBezTo>
                  <a:lnTo>
                    <a:pt x="15179" y="3171"/>
                  </a:lnTo>
                  <a:lnTo>
                    <a:pt x="16154" y="4146"/>
                  </a:lnTo>
                  <a:lnTo>
                    <a:pt x="15711" y="4889"/>
                  </a:lnTo>
                  <a:cubicBezTo>
                    <a:pt x="15596" y="5079"/>
                    <a:pt x="15602" y="5317"/>
                    <a:pt x="15729" y="5499"/>
                  </a:cubicBezTo>
                  <a:cubicBezTo>
                    <a:pt x="16311" y="6344"/>
                    <a:pt x="16707" y="7304"/>
                    <a:pt x="16891" y="8316"/>
                  </a:cubicBezTo>
                  <a:cubicBezTo>
                    <a:pt x="16933" y="8536"/>
                    <a:pt x="17100" y="8711"/>
                    <a:pt x="17317" y="8763"/>
                  </a:cubicBezTo>
                  <a:lnTo>
                    <a:pt x="18193" y="8974"/>
                  </a:lnTo>
                  <a:lnTo>
                    <a:pt x="18193" y="10351"/>
                  </a:lnTo>
                  <a:lnTo>
                    <a:pt x="17317" y="10562"/>
                  </a:lnTo>
                  <a:cubicBezTo>
                    <a:pt x="17100" y="10614"/>
                    <a:pt x="16933" y="10789"/>
                    <a:pt x="16894" y="11009"/>
                  </a:cubicBezTo>
                  <a:cubicBezTo>
                    <a:pt x="16710" y="12021"/>
                    <a:pt x="16311" y="12981"/>
                    <a:pt x="15729" y="13826"/>
                  </a:cubicBezTo>
                  <a:cubicBezTo>
                    <a:pt x="15605" y="14007"/>
                    <a:pt x="15596" y="14246"/>
                    <a:pt x="15711" y="14436"/>
                  </a:cubicBezTo>
                  <a:lnTo>
                    <a:pt x="16154" y="15179"/>
                  </a:lnTo>
                  <a:lnTo>
                    <a:pt x="15179" y="16154"/>
                  </a:lnTo>
                  <a:lnTo>
                    <a:pt x="14439" y="15710"/>
                  </a:lnTo>
                  <a:cubicBezTo>
                    <a:pt x="14349" y="15656"/>
                    <a:pt x="14247" y="15629"/>
                    <a:pt x="14146" y="15629"/>
                  </a:cubicBezTo>
                  <a:cubicBezTo>
                    <a:pt x="14033" y="15629"/>
                    <a:pt x="13922" y="15662"/>
                    <a:pt x="13826" y="15729"/>
                  </a:cubicBezTo>
                  <a:cubicBezTo>
                    <a:pt x="12981" y="16311"/>
                    <a:pt x="12021" y="16707"/>
                    <a:pt x="11009" y="16891"/>
                  </a:cubicBezTo>
                  <a:cubicBezTo>
                    <a:pt x="10789" y="16933"/>
                    <a:pt x="10614" y="17099"/>
                    <a:pt x="10562" y="17317"/>
                  </a:cubicBezTo>
                  <a:lnTo>
                    <a:pt x="10351" y="18192"/>
                  </a:lnTo>
                  <a:lnTo>
                    <a:pt x="8974" y="18192"/>
                  </a:lnTo>
                  <a:lnTo>
                    <a:pt x="8763" y="17317"/>
                  </a:lnTo>
                  <a:cubicBezTo>
                    <a:pt x="8712" y="17099"/>
                    <a:pt x="8536" y="16933"/>
                    <a:pt x="8316" y="16891"/>
                  </a:cubicBezTo>
                  <a:cubicBezTo>
                    <a:pt x="7304" y="16707"/>
                    <a:pt x="6344" y="16311"/>
                    <a:pt x="5499" y="15729"/>
                  </a:cubicBezTo>
                  <a:cubicBezTo>
                    <a:pt x="5404" y="15662"/>
                    <a:pt x="5293" y="15629"/>
                    <a:pt x="5181" y="15629"/>
                  </a:cubicBezTo>
                  <a:cubicBezTo>
                    <a:pt x="5081" y="15629"/>
                    <a:pt x="4979" y="15656"/>
                    <a:pt x="4889" y="15710"/>
                  </a:cubicBezTo>
                  <a:lnTo>
                    <a:pt x="4146" y="16154"/>
                  </a:lnTo>
                  <a:lnTo>
                    <a:pt x="3171" y="15179"/>
                  </a:lnTo>
                  <a:lnTo>
                    <a:pt x="3615" y="14436"/>
                  </a:lnTo>
                  <a:cubicBezTo>
                    <a:pt x="3729" y="14246"/>
                    <a:pt x="3723" y="14007"/>
                    <a:pt x="3597" y="13826"/>
                  </a:cubicBezTo>
                  <a:cubicBezTo>
                    <a:pt x="3014" y="12981"/>
                    <a:pt x="2618" y="12021"/>
                    <a:pt x="2434" y="11009"/>
                  </a:cubicBezTo>
                  <a:cubicBezTo>
                    <a:pt x="2392" y="10789"/>
                    <a:pt x="2226" y="10614"/>
                    <a:pt x="2011" y="10562"/>
                  </a:cubicBezTo>
                  <a:lnTo>
                    <a:pt x="1133" y="10351"/>
                  </a:lnTo>
                  <a:lnTo>
                    <a:pt x="1133" y="8974"/>
                  </a:lnTo>
                  <a:lnTo>
                    <a:pt x="2008" y="8763"/>
                  </a:lnTo>
                  <a:cubicBezTo>
                    <a:pt x="2226" y="8711"/>
                    <a:pt x="2392" y="8536"/>
                    <a:pt x="2431" y="8316"/>
                  </a:cubicBezTo>
                  <a:cubicBezTo>
                    <a:pt x="2615" y="7304"/>
                    <a:pt x="3014" y="6344"/>
                    <a:pt x="3597" y="5499"/>
                  </a:cubicBezTo>
                  <a:cubicBezTo>
                    <a:pt x="3720" y="5317"/>
                    <a:pt x="3729" y="5079"/>
                    <a:pt x="3615" y="4889"/>
                  </a:cubicBezTo>
                  <a:lnTo>
                    <a:pt x="3171" y="4146"/>
                  </a:lnTo>
                  <a:lnTo>
                    <a:pt x="4146" y="3171"/>
                  </a:lnTo>
                  <a:lnTo>
                    <a:pt x="4889" y="3614"/>
                  </a:lnTo>
                  <a:cubicBezTo>
                    <a:pt x="4979" y="3669"/>
                    <a:pt x="5081" y="3696"/>
                    <a:pt x="5181" y="3696"/>
                  </a:cubicBezTo>
                  <a:cubicBezTo>
                    <a:pt x="5293" y="3696"/>
                    <a:pt x="5404" y="3663"/>
                    <a:pt x="5499" y="3596"/>
                  </a:cubicBezTo>
                  <a:cubicBezTo>
                    <a:pt x="6344" y="3014"/>
                    <a:pt x="7304" y="2618"/>
                    <a:pt x="8316" y="2434"/>
                  </a:cubicBezTo>
                  <a:cubicBezTo>
                    <a:pt x="8536" y="2392"/>
                    <a:pt x="8712" y="2226"/>
                    <a:pt x="8763" y="2008"/>
                  </a:cubicBezTo>
                  <a:lnTo>
                    <a:pt x="8974" y="1132"/>
                  </a:lnTo>
                  <a:close/>
                  <a:moveTo>
                    <a:pt x="8530" y="0"/>
                  </a:moveTo>
                  <a:cubicBezTo>
                    <a:pt x="8268" y="0"/>
                    <a:pt x="8041" y="178"/>
                    <a:pt x="7981" y="432"/>
                  </a:cubicBezTo>
                  <a:lnTo>
                    <a:pt x="7748" y="1392"/>
                  </a:lnTo>
                  <a:cubicBezTo>
                    <a:pt x="6833" y="1604"/>
                    <a:pt x="5961" y="1963"/>
                    <a:pt x="5167" y="2461"/>
                  </a:cubicBezTo>
                  <a:lnTo>
                    <a:pt x="4348" y="1969"/>
                  </a:lnTo>
                  <a:cubicBezTo>
                    <a:pt x="4260" y="1915"/>
                    <a:pt x="4160" y="1889"/>
                    <a:pt x="4061" y="1889"/>
                  </a:cubicBezTo>
                  <a:cubicBezTo>
                    <a:pt x="3913" y="1889"/>
                    <a:pt x="3767" y="1946"/>
                    <a:pt x="3657" y="2056"/>
                  </a:cubicBezTo>
                  <a:lnTo>
                    <a:pt x="2057" y="3657"/>
                  </a:lnTo>
                  <a:cubicBezTo>
                    <a:pt x="1872" y="3841"/>
                    <a:pt x="1839" y="4125"/>
                    <a:pt x="1972" y="4348"/>
                  </a:cubicBezTo>
                  <a:lnTo>
                    <a:pt x="2461" y="5163"/>
                  </a:lnTo>
                  <a:cubicBezTo>
                    <a:pt x="1963" y="5958"/>
                    <a:pt x="1604" y="6830"/>
                    <a:pt x="1395" y="7745"/>
                  </a:cubicBezTo>
                  <a:lnTo>
                    <a:pt x="435" y="7978"/>
                  </a:lnTo>
                  <a:cubicBezTo>
                    <a:pt x="179" y="8041"/>
                    <a:pt x="0" y="8267"/>
                    <a:pt x="0" y="8530"/>
                  </a:cubicBezTo>
                  <a:lnTo>
                    <a:pt x="0" y="10795"/>
                  </a:lnTo>
                  <a:cubicBezTo>
                    <a:pt x="0" y="11057"/>
                    <a:pt x="179" y="11284"/>
                    <a:pt x="432" y="11344"/>
                  </a:cubicBezTo>
                  <a:lnTo>
                    <a:pt x="1392" y="11580"/>
                  </a:lnTo>
                  <a:cubicBezTo>
                    <a:pt x="1604" y="12492"/>
                    <a:pt x="1963" y="13364"/>
                    <a:pt x="2461" y="14158"/>
                  </a:cubicBezTo>
                  <a:lnTo>
                    <a:pt x="1969" y="14977"/>
                  </a:lnTo>
                  <a:cubicBezTo>
                    <a:pt x="1836" y="15200"/>
                    <a:pt x="1872" y="15484"/>
                    <a:pt x="2057" y="15668"/>
                  </a:cubicBezTo>
                  <a:lnTo>
                    <a:pt x="3657" y="17268"/>
                  </a:lnTo>
                  <a:cubicBezTo>
                    <a:pt x="3766" y="17378"/>
                    <a:pt x="3911" y="17435"/>
                    <a:pt x="4057" y="17435"/>
                  </a:cubicBezTo>
                  <a:cubicBezTo>
                    <a:pt x="4157" y="17435"/>
                    <a:pt x="4258" y="17408"/>
                    <a:pt x="4348" y="17353"/>
                  </a:cubicBezTo>
                  <a:lnTo>
                    <a:pt x="5164" y="16864"/>
                  </a:lnTo>
                  <a:cubicBezTo>
                    <a:pt x="5958" y="17362"/>
                    <a:pt x="6830" y="17721"/>
                    <a:pt x="7745" y="17930"/>
                  </a:cubicBezTo>
                  <a:lnTo>
                    <a:pt x="7978" y="18890"/>
                  </a:lnTo>
                  <a:cubicBezTo>
                    <a:pt x="8041" y="19147"/>
                    <a:pt x="8268" y="19325"/>
                    <a:pt x="8530" y="19325"/>
                  </a:cubicBezTo>
                  <a:lnTo>
                    <a:pt x="10795" y="19325"/>
                  </a:lnTo>
                  <a:cubicBezTo>
                    <a:pt x="11058" y="19325"/>
                    <a:pt x="11284" y="19147"/>
                    <a:pt x="11344" y="18893"/>
                  </a:cubicBezTo>
                  <a:lnTo>
                    <a:pt x="11577" y="17933"/>
                  </a:lnTo>
                  <a:cubicBezTo>
                    <a:pt x="12492" y="17721"/>
                    <a:pt x="13364" y="17362"/>
                    <a:pt x="14159" y="16864"/>
                  </a:cubicBezTo>
                  <a:lnTo>
                    <a:pt x="14977" y="17356"/>
                  </a:lnTo>
                  <a:cubicBezTo>
                    <a:pt x="15066" y="17410"/>
                    <a:pt x="15166" y="17436"/>
                    <a:pt x="15266" y="17436"/>
                  </a:cubicBezTo>
                  <a:cubicBezTo>
                    <a:pt x="15413" y="17436"/>
                    <a:pt x="15559" y="17379"/>
                    <a:pt x="15668" y="17271"/>
                  </a:cubicBezTo>
                  <a:lnTo>
                    <a:pt x="17269" y="15668"/>
                  </a:lnTo>
                  <a:cubicBezTo>
                    <a:pt x="17453" y="15484"/>
                    <a:pt x="17489" y="15200"/>
                    <a:pt x="17353" y="14977"/>
                  </a:cubicBezTo>
                  <a:lnTo>
                    <a:pt x="16864" y="14161"/>
                  </a:lnTo>
                  <a:cubicBezTo>
                    <a:pt x="17362" y="13367"/>
                    <a:pt x="17722" y="12495"/>
                    <a:pt x="17930" y="11580"/>
                  </a:cubicBezTo>
                  <a:lnTo>
                    <a:pt x="18890" y="11347"/>
                  </a:lnTo>
                  <a:cubicBezTo>
                    <a:pt x="19147" y="11284"/>
                    <a:pt x="19325" y="11057"/>
                    <a:pt x="19325" y="10795"/>
                  </a:cubicBezTo>
                  <a:lnTo>
                    <a:pt x="19325" y="8530"/>
                  </a:lnTo>
                  <a:cubicBezTo>
                    <a:pt x="19325" y="8267"/>
                    <a:pt x="19147" y="8041"/>
                    <a:pt x="18893" y="7981"/>
                  </a:cubicBezTo>
                  <a:lnTo>
                    <a:pt x="17933" y="7748"/>
                  </a:lnTo>
                  <a:cubicBezTo>
                    <a:pt x="17722" y="6833"/>
                    <a:pt x="17362" y="5961"/>
                    <a:pt x="16864" y="5166"/>
                  </a:cubicBezTo>
                  <a:lnTo>
                    <a:pt x="17356" y="4348"/>
                  </a:lnTo>
                  <a:cubicBezTo>
                    <a:pt x="17489" y="4128"/>
                    <a:pt x="17453" y="3841"/>
                    <a:pt x="17272" y="3657"/>
                  </a:cubicBezTo>
                  <a:lnTo>
                    <a:pt x="15668" y="2056"/>
                  </a:lnTo>
                  <a:cubicBezTo>
                    <a:pt x="15559" y="1947"/>
                    <a:pt x="15415" y="1890"/>
                    <a:pt x="15268" y="1890"/>
                  </a:cubicBezTo>
                  <a:cubicBezTo>
                    <a:pt x="15168" y="1890"/>
                    <a:pt x="15068" y="1917"/>
                    <a:pt x="14977" y="1972"/>
                  </a:cubicBezTo>
                  <a:lnTo>
                    <a:pt x="14162" y="2461"/>
                  </a:lnTo>
                  <a:cubicBezTo>
                    <a:pt x="13367" y="1963"/>
                    <a:pt x="12495" y="1604"/>
                    <a:pt x="11580" y="1395"/>
                  </a:cubicBezTo>
                  <a:lnTo>
                    <a:pt x="11347" y="435"/>
                  </a:lnTo>
                  <a:cubicBezTo>
                    <a:pt x="11284" y="178"/>
                    <a:pt x="11058" y="0"/>
                    <a:pt x="1079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rgbClr val="435D74"/>
                </a:solidFill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sp>
          <p:nvSpPr>
            <p:cNvPr id="793" name="Google Shape;793;p43"/>
            <p:cNvSpPr/>
            <p:nvPr/>
          </p:nvSpPr>
          <p:spPr>
            <a:xfrm>
              <a:off x="2762000" y="918475"/>
              <a:ext cx="311400" cy="311400"/>
            </a:xfrm>
            <a:custGeom>
              <a:avLst/>
              <a:gdLst/>
              <a:ahLst/>
              <a:cxnLst/>
              <a:rect l="l" t="t" r="r" b="b"/>
              <a:pathLst>
                <a:path w="12456" h="12456" extrusionOk="0">
                  <a:moveTo>
                    <a:pt x="6227" y="1133"/>
                  </a:moveTo>
                  <a:cubicBezTo>
                    <a:pt x="9038" y="1133"/>
                    <a:pt x="11323" y="3418"/>
                    <a:pt x="11323" y="6226"/>
                  </a:cubicBezTo>
                  <a:cubicBezTo>
                    <a:pt x="11323" y="9038"/>
                    <a:pt x="9038" y="11323"/>
                    <a:pt x="6227" y="11323"/>
                  </a:cubicBezTo>
                  <a:cubicBezTo>
                    <a:pt x="3419" y="11323"/>
                    <a:pt x="1133" y="9038"/>
                    <a:pt x="1133" y="6226"/>
                  </a:cubicBezTo>
                  <a:cubicBezTo>
                    <a:pt x="1133" y="3418"/>
                    <a:pt x="3419" y="1133"/>
                    <a:pt x="6227" y="1133"/>
                  </a:cubicBezTo>
                  <a:close/>
                  <a:moveTo>
                    <a:pt x="6227" y="0"/>
                  </a:moveTo>
                  <a:cubicBezTo>
                    <a:pt x="2794" y="0"/>
                    <a:pt x="1" y="2793"/>
                    <a:pt x="1" y="6226"/>
                  </a:cubicBezTo>
                  <a:cubicBezTo>
                    <a:pt x="1" y="9663"/>
                    <a:pt x="2794" y="12456"/>
                    <a:pt x="6227" y="12456"/>
                  </a:cubicBezTo>
                  <a:cubicBezTo>
                    <a:pt x="9663" y="12456"/>
                    <a:pt x="12456" y="9663"/>
                    <a:pt x="12456" y="6226"/>
                  </a:cubicBezTo>
                  <a:cubicBezTo>
                    <a:pt x="12456" y="2793"/>
                    <a:pt x="9663" y="0"/>
                    <a:pt x="622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rgbClr val="435D74"/>
                </a:solidFill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sp>
          <p:nvSpPr>
            <p:cNvPr id="794" name="Google Shape;794;p43"/>
            <p:cNvSpPr/>
            <p:nvPr/>
          </p:nvSpPr>
          <p:spPr>
            <a:xfrm>
              <a:off x="2810775" y="975075"/>
              <a:ext cx="206025" cy="198150"/>
            </a:xfrm>
            <a:custGeom>
              <a:avLst/>
              <a:gdLst/>
              <a:ahLst/>
              <a:cxnLst/>
              <a:rect l="l" t="t" r="r" b="b"/>
              <a:pathLst>
                <a:path w="8241" h="7926" extrusionOk="0">
                  <a:moveTo>
                    <a:pt x="4275" y="1132"/>
                  </a:moveTo>
                  <a:cubicBezTo>
                    <a:pt x="4640" y="1132"/>
                    <a:pt x="5009" y="1203"/>
                    <a:pt x="5360" y="1348"/>
                  </a:cubicBezTo>
                  <a:cubicBezTo>
                    <a:pt x="6416" y="1785"/>
                    <a:pt x="7108" y="2818"/>
                    <a:pt x="7108" y="3962"/>
                  </a:cubicBezTo>
                  <a:cubicBezTo>
                    <a:pt x="7105" y="5527"/>
                    <a:pt x="5840" y="6792"/>
                    <a:pt x="4276" y="6795"/>
                  </a:cubicBezTo>
                  <a:cubicBezTo>
                    <a:pt x="3131" y="6795"/>
                    <a:pt x="2099" y="6103"/>
                    <a:pt x="1661" y="5046"/>
                  </a:cubicBezTo>
                  <a:cubicBezTo>
                    <a:pt x="1223" y="3987"/>
                    <a:pt x="1465" y="2770"/>
                    <a:pt x="2274" y="1961"/>
                  </a:cubicBezTo>
                  <a:cubicBezTo>
                    <a:pt x="2815" y="1419"/>
                    <a:pt x="3538" y="1132"/>
                    <a:pt x="4275" y="1132"/>
                  </a:cubicBezTo>
                  <a:close/>
                  <a:moveTo>
                    <a:pt x="4276" y="1"/>
                  </a:moveTo>
                  <a:cubicBezTo>
                    <a:pt x="2672" y="1"/>
                    <a:pt x="1229" y="964"/>
                    <a:pt x="613" y="2447"/>
                  </a:cubicBezTo>
                  <a:cubicBezTo>
                    <a:pt x="0" y="3926"/>
                    <a:pt x="341" y="5632"/>
                    <a:pt x="1474" y="6764"/>
                  </a:cubicBezTo>
                  <a:cubicBezTo>
                    <a:pt x="2232" y="7523"/>
                    <a:pt x="3247" y="7926"/>
                    <a:pt x="4279" y="7926"/>
                  </a:cubicBezTo>
                  <a:cubicBezTo>
                    <a:pt x="4789" y="7926"/>
                    <a:pt x="5302" y="7828"/>
                    <a:pt x="5791" y="7625"/>
                  </a:cubicBezTo>
                  <a:cubicBezTo>
                    <a:pt x="7274" y="7009"/>
                    <a:pt x="8240" y="5566"/>
                    <a:pt x="8240" y="3962"/>
                  </a:cubicBezTo>
                  <a:cubicBezTo>
                    <a:pt x="8237" y="1773"/>
                    <a:pt x="6465" y="1"/>
                    <a:pt x="427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rgbClr val="435D74"/>
                </a:solidFill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</p:grpSp>
      <p:grpSp>
        <p:nvGrpSpPr>
          <p:cNvPr id="795" name="Google Shape;795;p43"/>
          <p:cNvGrpSpPr/>
          <p:nvPr/>
        </p:nvGrpSpPr>
        <p:grpSpPr>
          <a:xfrm>
            <a:off x="3303472" y="1827958"/>
            <a:ext cx="300824" cy="291035"/>
            <a:chOff x="3270550" y="832575"/>
            <a:chExt cx="499375" cy="483125"/>
          </a:xfrm>
        </p:grpSpPr>
        <p:sp>
          <p:nvSpPr>
            <p:cNvPr id="796" name="Google Shape;796;p43"/>
            <p:cNvSpPr/>
            <p:nvPr/>
          </p:nvSpPr>
          <p:spPr>
            <a:xfrm>
              <a:off x="3270550" y="865975"/>
              <a:ext cx="463725" cy="449725"/>
            </a:xfrm>
            <a:custGeom>
              <a:avLst/>
              <a:gdLst/>
              <a:ahLst/>
              <a:cxnLst/>
              <a:rect l="l" t="t" r="r" b="b"/>
              <a:pathLst>
                <a:path w="18549" h="17989" extrusionOk="0">
                  <a:moveTo>
                    <a:pt x="4823" y="1361"/>
                  </a:moveTo>
                  <a:lnTo>
                    <a:pt x="9177" y="8619"/>
                  </a:lnTo>
                  <a:cubicBezTo>
                    <a:pt x="9237" y="8716"/>
                    <a:pt x="9325" y="8794"/>
                    <a:pt x="9427" y="8843"/>
                  </a:cubicBezTo>
                  <a:lnTo>
                    <a:pt x="17136" y="12345"/>
                  </a:lnTo>
                  <a:cubicBezTo>
                    <a:pt x="15653" y="15102"/>
                    <a:pt x="12779" y="16856"/>
                    <a:pt x="9663" y="16856"/>
                  </a:cubicBezTo>
                  <a:cubicBezTo>
                    <a:pt x="4958" y="16856"/>
                    <a:pt x="1133" y="13031"/>
                    <a:pt x="1133" y="8326"/>
                  </a:cubicBezTo>
                  <a:cubicBezTo>
                    <a:pt x="1133" y="5573"/>
                    <a:pt x="2534" y="2952"/>
                    <a:pt x="4823" y="1361"/>
                  </a:cubicBezTo>
                  <a:close/>
                  <a:moveTo>
                    <a:pt x="5005" y="0"/>
                  </a:moveTo>
                  <a:cubicBezTo>
                    <a:pt x="4907" y="0"/>
                    <a:pt x="4807" y="26"/>
                    <a:pt x="4717" y="80"/>
                  </a:cubicBezTo>
                  <a:cubicBezTo>
                    <a:pt x="3313" y="926"/>
                    <a:pt x="2141" y="2106"/>
                    <a:pt x="1311" y="3516"/>
                  </a:cubicBezTo>
                  <a:cubicBezTo>
                    <a:pt x="453" y="4975"/>
                    <a:pt x="1" y="6636"/>
                    <a:pt x="1" y="8326"/>
                  </a:cubicBezTo>
                  <a:cubicBezTo>
                    <a:pt x="1" y="10896"/>
                    <a:pt x="1009" y="13321"/>
                    <a:pt x="2839" y="15150"/>
                  </a:cubicBezTo>
                  <a:cubicBezTo>
                    <a:pt x="4669" y="16980"/>
                    <a:pt x="7093" y="17989"/>
                    <a:pt x="9663" y="17989"/>
                  </a:cubicBezTo>
                  <a:cubicBezTo>
                    <a:pt x="13410" y="17989"/>
                    <a:pt x="16846" y="15757"/>
                    <a:pt x="18419" y="12306"/>
                  </a:cubicBezTo>
                  <a:cubicBezTo>
                    <a:pt x="18549" y="12022"/>
                    <a:pt x="18422" y="11687"/>
                    <a:pt x="18138" y="11557"/>
                  </a:cubicBezTo>
                  <a:lnTo>
                    <a:pt x="10058" y="7886"/>
                  </a:lnTo>
                  <a:lnTo>
                    <a:pt x="5493" y="277"/>
                  </a:lnTo>
                  <a:cubicBezTo>
                    <a:pt x="5387" y="99"/>
                    <a:pt x="5198" y="0"/>
                    <a:pt x="500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rgbClr val="435D74"/>
                </a:solidFill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sp>
          <p:nvSpPr>
            <p:cNvPr id="797" name="Google Shape;797;p43"/>
            <p:cNvSpPr/>
            <p:nvPr/>
          </p:nvSpPr>
          <p:spPr>
            <a:xfrm>
              <a:off x="3562600" y="876075"/>
              <a:ext cx="207325" cy="241775"/>
            </a:xfrm>
            <a:custGeom>
              <a:avLst/>
              <a:gdLst/>
              <a:ahLst/>
              <a:cxnLst/>
              <a:rect l="l" t="t" r="r" b="b"/>
              <a:pathLst>
                <a:path w="8293" h="9671" extrusionOk="0">
                  <a:moveTo>
                    <a:pt x="4204" y="1437"/>
                  </a:moveTo>
                  <a:cubicBezTo>
                    <a:pt x="5680" y="2826"/>
                    <a:pt x="6517" y="4764"/>
                    <a:pt x="6511" y="6790"/>
                  </a:cubicBezTo>
                  <a:cubicBezTo>
                    <a:pt x="6511" y="7300"/>
                    <a:pt x="6459" y="7811"/>
                    <a:pt x="6354" y="8309"/>
                  </a:cubicBezTo>
                  <a:lnTo>
                    <a:pt x="1468" y="6090"/>
                  </a:lnTo>
                  <a:lnTo>
                    <a:pt x="4204" y="1437"/>
                  </a:lnTo>
                  <a:close/>
                  <a:moveTo>
                    <a:pt x="4060" y="1"/>
                  </a:moveTo>
                  <a:cubicBezTo>
                    <a:pt x="3867" y="1"/>
                    <a:pt x="3677" y="99"/>
                    <a:pt x="3570" y="280"/>
                  </a:cubicBezTo>
                  <a:lnTo>
                    <a:pt x="173" y="6056"/>
                  </a:lnTo>
                  <a:cubicBezTo>
                    <a:pt x="1" y="6346"/>
                    <a:pt x="119" y="6721"/>
                    <a:pt x="427" y="6860"/>
                  </a:cubicBezTo>
                  <a:lnTo>
                    <a:pt x="6499" y="9622"/>
                  </a:lnTo>
                  <a:cubicBezTo>
                    <a:pt x="6574" y="9656"/>
                    <a:pt x="6653" y="9671"/>
                    <a:pt x="6734" y="9671"/>
                  </a:cubicBezTo>
                  <a:cubicBezTo>
                    <a:pt x="6982" y="9671"/>
                    <a:pt x="7202" y="9508"/>
                    <a:pt x="7275" y="9269"/>
                  </a:cubicBezTo>
                  <a:cubicBezTo>
                    <a:pt x="8292" y="5921"/>
                    <a:pt x="7157" y="2291"/>
                    <a:pt x="4409" y="123"/>
                  </a:cubicBezTo>
                  <a:cubicBezTo>
                    <a:pt x="4305" y="40"/>
                    <a:pt x="4182" y="1"/>
                    <a:pt x="406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rgbClr val="435D74"/>
                </a:solidFill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sp>
          <p:nvSpPr>
            <p:cNvPr id="798" name="Google Shape;798;p43"/>
            <p:cNvSpPr/>
            <p:nvPr/>
          </p:nvSpPr>
          <p:spPr>
            <a:xfrm>
              <a:off x="3443500" y="832575"/>
              <a:ext cx="187300" cy="173625"/>
            </a:xfrm>
            <a:custGeom>
              <a:avLst/>
              <a:gdLst/>
              <a:ahLst/>
              <a:cxnLst/>
              <a:rect l="l" t="t" r="r" b="b"/>
              <a:pathLst>
                <a:path w="7492" h="6945" extrusionOk="0">
                  <a:moveTo>
                    <a:pt x="3877" y="1133"/>
                  </a:moveTo>
                  <a:cubicBezTo>
                    <a:pt x="4588" y="1133"/>
                    <a:pt x="5300" y="1235"/>
                    <a:pt x="5991" y="1440"/>
                  </a:cubicBezTo>
                  <a:lnTo>
                    <a:pt x="3735" y="5269"/>
                  </a:lnTo>
                  <a:lnTo>
                    <a:pt x="1492" y="1528"/>
                  </a:lnTo>
                  <a:cubicBezTo>
                    <a:pt x="2264" y="1265"/>
                    <a:pt x="3070" y="1133"/>
                    <a:pt x="3877" y="1133"/>
                  </a:cubicBezTo>
                  <a:close/>
                  <a:moveTo>
                    <a:pt x="3877" y="0"/>
                  </a:moveTo>
                  <a:cubicBezTo>
                    <a:pt x="2702" y="0"/>
                    <a:pt x="1528" y="243"/>
                    <a:pt x="432" y="728"/>
                  </a:cubicBezTo>
                  <a:cubicBezTo>
                    <a:pt x="121" y="867"/>
                    <a:pt x="0" y="1244"/>
                    <a:pt x="175" y="1537"/>
                  </a:cubicBezTo>
                  <a:lnTo>
                    <a:pt x="3255" y="6670"/>
                  </a:lnTo>
                  <a:cubicBezTo>
                    <a:pt x="3358" y="6839"/>
                    <a:pt x="3542" y="6945"/>
                    <a:pt x="3741" y="6945"/>
                  </a:cubicBezTo>
                  <a:lnTo>
                    <a:pt x="3744" y="6945"/>
                  </a:lnTo>
                  <a:cubicBezTo>
                    <a:pt x="3943" y="6945"/>
                    <a:pt x="4128" y="6839"/>
                    <a:pt x="4230" y="6667"/>
                  </a:cubicBezTo>
                  <a:lnTo>
                    <a:pt x="7313" y="1419"/>
                  </a:lnTo>
                  <a:cubicBezTo>
                    <a:pt x="7491" y="1120"/>
                    <a:pt x="7358" y="737"/>
                    <a:pt x="7038" y="607"/>
                  </a:cubicBezTo>
                  <a:cubicBezTo>
                    <a:pt x="6023" y="202"/>
                    <a:pt x="4950" y="0"/>
                    <a:pt x="387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rgbClr val="435D74"/>
                </a:solidFill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</p:grpSp>
      <p:grpSp>
        <p:nvGrpSpPr>
          <p:cNvPr id="799" name="Google Shape;799;p43"/>
          <p:cNvGrpSpPr/>
          <p:nvPr/>
        </p:nvGrpSpPr>
        <p:grpSpPr>
          <a:xfrm>
            <a:off x="5439286" y="1833792"/>
            <a:ext cx="292099" cy="279377"/>
            <a:chOff x="5049750" y="832600"/>
            <a:chExt cx="505100" cy="483100"/>
          </a:xfrm>
        </p:grpSpPr>
        <p:sp>
          <p:nvSpPr>
            <p:cNvPr id="800" name="Google Shape;800;p43"/>
            <p:cNvSpPr/>
            <p:nvPr/>
          </p:nvSpPr>
          <p:spPr>
            <a:xfrm>
              <a:off x="5049750" y="832600"/>
              <a:ext cx="505100" cy="483100"/>
            </a:xfrm>
            <a:custGeom>
              <a:avLst/>
              <a:gdLst/>
              <a:ahLst/>
              <a:cxnLst/>
              <a:rect l="l" t="t" r="r" b="b"/>
              <a:pathLst>
                <a:path w="20204" h="19324" extrusionOk="0">
                  <a:moveTo>
                    <a:pt x="12136" y="1129"/>
                  </a:moveTo>
                  <a:cubicBezTo>
                    <a:pt x="13730" y="1129"/>
                    <a:pt x="15325" y="1737"/>
                    <a:pt x="16538" y="2952"/>
                  </a:cubicBezTo>
                  <a:cubicBezTo>
                    <a:pt x="18969" y="5383"/>
                    <a:pt x="18969" y="9323"/>
                    <a:pt x="16538" y="11757"/>
                  </a:cubicBezTo>
                  <a:cubicBezTo>
                    <a:pt x="15341" y="12950"/>
                    <a:pt x="13747" y="13579"/>
                    <a:pt x="12129" y="13579"/>
                  </a:cubicBezTo>
                  <a:cubicBezTo>
                    <a:pt x="11233" y="13579"/>
                    <a:pt x="10329" y="13386"/>
                    <a:pt x="9482" y="12989"/>
                  </a:cubicBezTo>
                  <a:cubicBezTo>
                    <a:pt x="9461" y="12980"/>
                    <a:pt x="9440" y="12968"/>
                    <a:pt x="9419" y="12959"/>
                  </a:cubicBezTo>
                  <a:cubicBezTo>
                    <a:pt x="8794" y="12657"/>
                    <a:pt x="8223" y="12249"/>
                    <a:pt x="7734" y="11757"/>
                  </a:cubicBezTo>
                  <a:cubicBezTo>
                    <a:pt x="5306" y="9329"/>
                    <a:pt x="5306" y="5380"/>
                    <a:pt x="7734" y="2952"/>
                  </a:cubicBezTo>
                  <a:cubicBezTo>
                    <a:pt x="8948" y="1737"/>
                    <a:pt x="10542" y="1129"/>
                    <a:pt x="12136" y="1129"/>
                  </a:cubicBezTo>
                  <a:close/>
                  <a:moveTo>
                    <a:pt x="5871" y="11216"/>
                  </a:moveTo>
                  <a:cubicBezTo>
                    <a:pt x="6475" y="12195"/>
                    <a:pt x="7296" y="13016"/>
                    <a:pt x="8271" y="13620"/>
                  </a:cubicBezTo>
                  <a:lnTo>
                    <a:pt x="7734" y="14160"/>
                  </a:lnTo>
                  <a:cubicBezTo>
                    <a:pt x="7622" y="14271"/>
                    <a:pt x="7477" y="14326"/>
                    <a:pt x="7332" y="14326"/>
                  </a:cubicBezTo>
                  <a:cubicBezTo>
                    <a:pt x="7188" y="14326"/>
                    <a:pt x="7044" y="14271"/>
                    <a:pt x="6934" y="14160"/>
                  </a:cubicBezTo>
                  <a:lnTo>
                    <a:pt x="5330" y="12557"/>
                  </a:lnTo>
                  <a:cubicBezTo>
                    <a:pt x="5110" y="12337"/>
                    <a:pt x="5110" y="11977"/>
                    <a:pt x="5330" y="11757"/>
                  </a:cubicBezTo>
                  <a:lnTo>
                    <a:pt x="5871" y="11216"/>
                  </a:lnTo>
                  <a:close/>
                  <a:moveTo>
                    <a:pt x="4932" y="13762"/>
                  </a:moveTo>
                  <a:lnTo>
                    <a:pt x="5732" y="14562"/>
                  </a:lnTo>
                  <a:lnTo>
                    <a:pt x="4932" y="15362"/>
                  </a:lnTo>
                  <a:lnTo>
                    <a:pt x="4131" y="14562"/>
                  </a:lnTo>
                  <a:lnTo>
                    <a:pt x="4932" y="13762"/>
                  </a:lnTo>
                  <a:close/>
                  <a:moveTo>
                    <a:pt x="3328" y="15362"/>
                  </a:moveTo>
                  <a:lnTo>
                    <a:pt x="4128" y="16162"/>
                  </a:lnTo>
                  <a:lnTo>
                    <a:pt x="2268" y="18025"/>
                  </a:lnTo>
                  <a:cubicBezTo>
                    <a:pt x="2157" y="18135"/>
                    <a:pt x="2013" y="18190"/>
                    <a:pt x="1868" y="18190"/>
                  </a:cubicBezTo>
                  <a:cubicBezTo>
                    <a:pt x="1723" y="18190"/>
                    <a:pt x="1577" y="18134"/>
                    <a:pt x="1465" y="18022"/>
                  </a:cubicBezTo>
                  <a:cubicBezTo>
                    <a:pt x="1245" y="17802"/>
                    <a:pt x="1245" y="17443"/>
                    <a:pt x="1465" y="17222"/>
                  </a:cubicBezTo>
                  <a:lnTo>
                    <a:pt x="3328" y="15362"/>
                  </a:lnTo>
                  <a:close/>
                  <a:moveTo>
                    <a:pt x="12135" y="1"/>
                  </a:moveTo>
                  <a:cubicBezTo>
                    <a:pt x="10250" y="1"/>
                    <a:pt x="8365" y="718"/>
                    <a:pt x="6931" y="2152"/>
                  </a:cubicBezTo>
                  <a:cubicBezTo>
                    <a:pt x="4769" y="4311"/>
                    <a:pt x="4237" y="7493"/>
                    <a:pt x="5330" y="10157"/>
                  </a:cubicBezTo>
                  <a:lnTo>
                    <a:pt x="4527" y="10957"/>
                  </a:lnTo>
                  <a:cubicBezTo>
                    <a:pt x="4020" y="11467"/>
                    <a:pt x="3887" y="12240"/>
                    <a:pt x="4198" y="12892"/>
                  </a:cubicBezTo>
                  <a:lnTo>
                    <a:pt x="665" y="16422"/>
                  </a:lnTo>
                  <a:cubicBezTo>
                    <a:pt x="1" y="17086"/>
                    <a:pt x="1" y="18161"/>
                    <a:pt x="665" y="18825"/>
                  </a:cubicBezTo>
                  <a:cubicBezTo>
                    <a:pt x="996" y="19158"/>
                    <a:pt x="1431" y="19324"/>
                    <a:pt x="1865" y="19324"/>
                  </a:cubicBezTo>
                  <a:cubicBezTo>
                    <a:pt x="2300" y="19324"/>
                    <a:pt x="2735" y="19158"/>
                    <a:pt x="3066" y="18825"/>
                  </a:cubicBezTo>
                  <a:lnTo>
                    <a:pt x="6598" y="15293"/>
                  </a:lnTo>
                  <a:cubicBezTo>
                    <a:pt x="6831" y="15403"/>
                    <a:pt x="7081" y="15457"/>
                    <a:pt x="7328" y="15457"/>
                  </a:cubicBezTo>
                  <a:cubicBezTo>
                    <a:pt x="7770" y="15457"/>
                    <a:pt x="8206" y="15286"/>
                    <a:pt x="8531" y="14961"/>
                  </a:cubicBezTo>
                  <a:lnTo>
                    <a:pt x="9331" y="14163"/>
                  </a:lnTo>
                  <a:cubicBezTo>
                    <a:pt x="10241" y="14538"/>
                    <a:pt x="11190" y="14717"/>
                    <a:pt x="12127" y="14717"/>
                  </a:cubicBezTo>
                  <a:cubicBezTo>
                    <a:pt x="14530" y="14717"/>
                    <a:pt x="16858" y="13537"/>
                    <a:pt x="18256" y="11437"/>
                  </a:cubicBezTo>
                  <a:cubicBezTo>
                    <a:pt x="20204" y="8520"/>
                    <a:pt x="19821" y="4631"/>
                    <a:pt x="17342" y="2152"/>
                  </a:cubicBezTo>
                  <a:cubicBezTo>
                    <a:pt x="15906" y="718"/>
                    <a:pt x="14020" y="1"/>
                    <a:pt x="1213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rgbClr val="435D74"/>
                </a:solidFill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sp>
          <p:nvSpPr>
            <p:cNvPr id="801" name="Google Shape;801;p43"/>
            <p:cNvSpPr/>
            <p:nvPr/>
          </p:nvSpPr>
          <p:spPr>
            <a:xfrm>
              <a:off x="5216725" y="889175"/>
              <a:ext cx="276000" cy="254400"/>
            </a:xfrm>
            <a:custGeom>
              <a:avLst/>
              <a:gdLst/>
              <a:ahLst/>
              <a:cxnLst/>
              <a:rect l="l" t="t" r="r" b="b"/>
              <a:pathLst>
                <a:path w="11040" h="10176" extrusionOk="0">
                  <a:moveTo>
                    <a:pt x="5456" y="1133"/>
                  </a:moveTo>
                  <a:cubicBezTo>
                    <a:pt x="6487" y="1133"/>
                    <a:pt x="7500" y="1535"/>
                    <a:pt x="8259" y="2293"/>
                  </a:cubicBezTo>
                  <a:cubicBezTo>
                    <a:pt x="9802" y="3839"/>
                    <a:pt x="9802" y="6348"/>
                    <a:pt x="8259" y="7897"/>
                  </a:cubicBezTo>
                  <a:cubicBezTo>
                    <a:pt x="7501" y="8653"/>
                    <a:pt x="6489" y="9055"/>
                    <a:pt x="5460" y="9055"/>
                  </a:cubicBezTo>
                  <a:cubicBezTo>
                    <a:pt x="4948" y="9055"/>
                    <a:pt x="4433" y="8956"/>
                    <a:pt x="3941" y="8751"/>
                  </a:cubicBezTo>
                  <a:cubicBezTo>
                    <a:pt x="2462" y="8138"/>
                    <a:pt x="1499" y="6695"/>
                    <a:pt x="1499" y="5095"/>
                  </a:cubicBezTo>
                  <a:cubicBezTo>
                    <a:pt x="1499" y="3491"/>
                    <a:pt x="2462" y="2048"/>
                    <a:pt x="3941" y="1435"/>
                  </a:cubicBezTo>
                  <a:cubicBezTo>
                    <a:pt x="4431" y="1232"/>
                    <a:pt x="4946" y="1133"/>
                    <a:pt x="5456" y="1133"/>
                  </a:cubicBezTo>
                  <a:close/>
                  <a:moveTo>
                    <a:pt x="5468" y="1"/>
                  </a:moveTo>
                  <a:cubicBezTo>
                    <a:pt x="5465" y="1"/>
                    <a:pt x="5461" y="1"/>
                    <a:pt x="5457" y="1"/>
                  </a:cubicBezTo>
                  <a:cubicBezTo>
                    <a:pt x="3029" y="4"/>
                    <a:pt x="943" y="1719"/>
                    <a:pt x="472" y="4098"/>
                  </a:cubicBezTo>
                  <a:cubicBezTo>
                    <a:pt x="1" y="6481"/>
                    <a:pt x="1275" y="8860"/>
                    <a:pt x="3519" y="9787"/>
                  </a:cubicBezTo>
                  <a:cubicBezTo>
                    <a:pt x="4151" y="10049"/>
                    <a:pt x="4811" y="10175"/>
                    <a:pt x="5463" y="10175"/>
                  </a:cubicBezTo>
                  <a:cubicBezTo>
                    <a:pt x="7120" y="10175"/>
                    <a:pt x="8725" y="9362"/>
                    <a:pt x="9693" y="7912"/>
                  </a:cubicBezTo>
                  <a:cubicBezTo>
                    <a:pt x="11040" y="5895"/>
                    <a:pt x="10774" y="3207"/>
                    <a:pt x="9059" y="1492"/>
                  </a:cubicBezTo>
                  <a:cubicBezTo>
                    <a:pt x="8108" y="535"/>
                    <a:pt x="6814" y="1"/>
                    <a:pt x="54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rgbClr val="435D74"/>
                </a:solidFill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</p:grpSp>
      <p:sp>
        <p:nvSpPr>
          <p:cNvPr id="802" name="Google Shape;802;p43"/>
          <p:cNvSpPr/>
          <p:nvPr/>
        </p:nvSpPr>
        <p:spPr>
          <a:xfrm>
            <a:off x="7631552" y="1859778"/>
            <a:ext cx="298571" cy="227393"/>
          </a:xfrm>
          <a:custGeom>
            <a:avLst/>
            <a:gdLst/>
            <a:ahLst/>
            <a:cxnLst/>
            <a:rect l="l" t="t" r="r" b="b"/>
            <a:pathLst>
              <a:path w="19325" h="14718" extrusionOk="0">
                <a:moveTo>
                  <a:pt x="14192" y="1133"/>
                </a:moveTo>
                <a:cubicBezTo>
                  <a:pt x="14974" y="1133"/>
                  <a:pt x="15520" y="1906"/>
                  <a:pt x="15261" y="2643"/>
                </a:cubicBezTo>
                <a:cubicBezTo>
                  <a:pt x="15131" y="3008"/>
                  <a:pt x="15403" y="3395"/>
                  <a:pt x="15792" y="3398"/>
                </a:cubicBezTo>
                <a:lnTo>
                  <a:pt x="17628" y="3398"/>
                </a:lnTo>
                <a:cubicBezTo>
                  <a:pt x="17939" y="3398"/>
                  <a:pt x="18193" y="3648"/>
                  <a:pt x="18193" y="3962"/>
                </a:cubicBezTo>
                <a:lnTo>
                  <a:pt x="18193" y="10756"/>
                </a:lnTo>
                <a:cubicBezTo>
                  <a:pt x="18193" y="11070"/>
                  <a:pt x="17939" y="11324"/>
                  <a:pt x="17628" y="11324"/>
                </a:cubicBezTo>
                <a:lnTo>
                  <a:pt x="10230" y="11324"/>
                </a:lnTo>
                <a:lnTo>
                  <a:pt x="10230" y="9624"/>
                </a:lnTo>
                <a:cubicBezTo>
                  <a:pt x="11480" y="9624"/>
                  <a:pt x="12492" y="8609"/>
                  <a:pt x="12492" y="7359"/>
                </a:cubicBezTo>
                <a:cubicBezTo>
                  <a:pt x="12492" y="6109"/>
                  <a:pt x="11480" y="5095"/>
                  <a:pt x="10230" y="5095"/>
                </a:cubicBezTo>
                <a:lnTo>
                  <a:pt x="10230" y="3398"/>
                </a:lnTo>
                <a:lnTo>
                  <a:pt x="12592" y="3398"/>
                </a:lnTo>
                <a:cubicBezTo>
                  <a:pt x="12981" y="3395"/>
                  <a:pt x="13253" y="3008"/>
                  <a:pt x="13123" y="2643"/>
                </a:cubicBezTo>
                <a:cubicBezTo>
                  <a:pt x="12863" y="1906"/>
                  <a:pt x="13410" y="1133"/>
                  <a:pt x="14192" y="1133"/>
                </a:cubicBezTo>
                <a:close/>
                <a:moveTo>
                  <a:pt x="9098" y="3398"/>
                </a:moveTo>
                <a:lnTo>
                  <a:pt x="9098" y="5759"/>
                </a:lnTo>
                <a:cubicBezTo>
                  <a:pt x="9098" y="6082"/>
                  <a:pt x="9363" y="6323"/>
                  <a:pt x="9663" y="6323"/>
                </a:cubicBezTo>
                <a:cubicBezTo>
                  <a:pt x="9726" y="6323"/>
                  <a:pt x="9790" y="6313"/>
                  <a:pt x="9853" y="6290"/>
                </a:cubicBezTo>
                <a:cubicBezTo>
                  <a:pt x="9979" y="6247"/>
                  <a:pt x="10105" y="6226"/>
                  <a:pt x="10229" y="6226"/>
                </a:cubicBezTo>
                <a:cubicBezTo>
                  <a:pt x="10828" y="6226"/>
                  <a:pt x="11357" y="6708"/>
                  <a:pt x="11360" y="7353"/>
                </a:cubicBezTo>
                <a:cubicBezTo>
                  <a:pt x="11362" y="8003"/>
                  <a:pt x="10832" y="8493"/>
                  <a:pt x="10229" y="8493"/>
                </a:cubicBezTo>
                <a:cubicBezTo>
                  <a:pt x="10108" y="8493"/>
                  <a:pt x="9985" y="8473"/>
                  <a:pt x="9862" y="8431"/>
                </a:cubicBezTo>
                <a:cubicBezTo>
                  <a:pt x="9829" y="8419"/>
                  <a:pt x="9796" y="8410"/>
                  <a:pt x="9759" y="8404"/>
                </a:cubicBezTo>
                <a:cubicBezTo>
                  <a:pt x="9726" y="8398"/>
                  <a:pt x="9692" y="8395"/>
                  <a:pt x="9659" y="8395"/>
                </a:cubicBezTo>
                <a:cubicBezTo>
                  <a:pt x="9350" y="8395"/>
                  <a:pt x="9090" y="8653"/>
                  <a:pt x="9098" y="8975"/>
                </a:cubicBezTo>
                <a:lnTo>
                  <a:pt x="9098" y="11324"/>
                </a:lnTo>
                <a:lnTo>
                  <a:pt x="6737" y="11324"/>
                </a:lnTo>
                <a:cubicBezTo>
                  <a:pt x="6344" y="11324"/>
                  <a:pt x="6073" y="11710"/>
                  <a:pt x="6202" y="12079"/>
                </a:cubicBezTo>
                <a:cubicBezTo>
                  <a:pt x="6462" y="12813"/>
                  <a:pt x="5916" y="13585"/>
                  <a:pt x="5134" y="13585"/>
                </a:cubicBezTo>
                <a:cubicBezTo>
                  <a:pt x="4352" y="13585"/>
                  <a:pt x="3805" y="12813"/>
                  <a:pt x="4065" y="12079"/>
                </a:cubicBezTo>
                <a:cubicBezTo>
                  <a:pt x="4195" y="11710"/>
                  <a:pt x="3923" y="11324"/>
                  <a:pt x="3533" y="11324"/>
                </a:cubicBezTo>
                <a:lnTo>
                  <a:pt x="1700" y="11324"/>
                </a:lnTo>
                <a:cubicBezTo>
                  <a:pt x="1386" y="11324"/>
                  <a:pt x="1133" y="11070"/>
                  <a:pt x="1133" y="10756"/>
                </a:cubicBezTo>
                <a:lnTo>
                  <a:pt x="1133" y="3962"/>
                </a:lnTo>
                <a:cubicBezTo>
                  <a:pt x="1133" y="3648"/>
                  <a:pt x="1386" y="3398"/>
                  <a:pt x="1700" y="3398"/>
                </a:cubicBezTo>
                <a:lnTo>
                  <a:pt x="2941" y="3398"/>
                </a:lnTo>
                <a:cubicBezTo>
                  <a:pt x="2570" y="4829"/>
                  <a:pt x="3654" y="6227"/>
                  <a:pt x="5134" y="6227"/>
                </a:cubicBezTo>
                <a:cubicBezTo>
                  <a:pt x="6613" y="6227"/>
                  <a:pt x="7697" y="4829"/>
                  <a:pt x="7326" y="3398"/>
                </a:cubicBezTo>
                <a:close/>
                <a:moveTo>
                  <a:pt x="14192" y="1"/>
                </a:moveTo>
                <a:cubicBezTo>
                  <a:pt x="12942" y="1"/>
                  <a:pt x="11927" y="1012"/>
                  <a:pt x="11927" y="2266"/>
                </a:cubicBezTo>
                <a:lnTo>
                  <a:pt x="6399" y="2266"/>
                </a:lnTo>
                <a:cubicBezTo>
                  <a:pt x="5910" y="2266"/>
                  <a:pt x="5650" y="2842"/>
                  <a:pt x="5979" y="3208"/>
                </a:cubicBezTo>
                <a:cubicBezTo>
                  <a:pt x="6631" y="3938"/>
                  <a:pt x="6112" y="5095"/>
                  <a:pt x="5134" y="5095"/>
                </a:cubicBezTo>
                <a:cubicBezTo>
                  <a:pt x="4155" y="5095"/>
                  <a:pt x="3636" y="3938"/>
                  <a:pt x="4291" y="3208"/>
                </a:cubicBezTo>
                <a:cubicBezTo>
                  <a:pt x="4617" y="2842"/>
                  <a:pt x="4358" y="2266"/>
                  <a:pt x="3868" y="2266"/>
                </a:cubicBezTo>
                <a:lnTo>
                  <a:pt x="1700" y="2266"/>
                </a:lnTo>
                <a:cubicBezTo>
                  <a:pt x="761" y="2266"/>
                  <a:pt x="1" y="3023"/>
                  <a:pt x="1" y="3962"/>
                </a:cubicBezTo>
                <a:lnTo>
                  <a:pt x="1" y="10756"/>
                </a:lnTo>
                <a:cubicBezTo>
                  <a:pt x="1" y="11695"/>
                  <a:pt x="761" y="12453"/>
                  <a:pt x="1700" y="12456"/>
                </a:cubicBezTo>
                <a:lnTo>
                  <a:pt x="2869" y="12456"/>
                </a:lnTo>
                <a:cubicBezTo>
                  <a:pt x="2869" y="13706"/>
                  <a:pt x="3884" y="14718"/>
                  <a:pt x="5134" y="14718"/>
                </a:cubicBezTo>
                <a:cubicBezTo>
                  <a:pt x="6384" y="14718"/>
                  <a:pt x="7398" y="13706"/>
                  <a:pt x="7398" y="12456"/>
                </a:cubicBezTo>
                <a:lnTo>
                  <a:pt x="17628" y="12456"/>
                </a:lnTo>
                <a:cubicBezTo>
                  <a:pt x="18564" y="12453"/>
                  <a:pt x="19325" y="11695"/>
                  <a:pt x="19325" y="10756"/>
                </a:cubicBezTo>
                <a:lnTo>
                  <a:pt x="19325" y="3962"/>
                </a:lnTo>
                <a:cubicBezTo>
                  <a:pt x="19325" y="3023"/>
                  <a:pt x="18564" y="2266"/>
                  <a:pt x="17628" y="2266"/>
                </a:cubicBezTo>
                <a:lnTo>
                  <a:pt x="16457" y="2266"/>
                </a:lnTo>
                <a:cubicBezTo>
                  <a:pt x="16457" y="1012"/>
                  <a:pt x="15442" y="1"/>
                  <a:pt x="14192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rgbClr val="435D74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803" name="Google Shape;803;p43"/>
          <p:cNvSpPr txBox="1"/>
          <p:nvPr/>
        </p:nvSpPr>
        <p:spPr>
          <a:xfrm>
            <a:off x="654419" y="2485713"/>
            <a:ext cx="1517700" cy="43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vi-VN" sz="1800" b="1" dirty="0" smtClean="0">
                <a:solidFill>
                  <a:srgbClr val="053B5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  <a:cs typeface="Oswald"/>
                <a:sym typeface="Oswald"/>
              </a:rPr>
              <a:t>Nhóm 1</a:t>
            </a:r>
            <a:endParaRPr sz="1800" b="1" dirty="0">
              <a:solidFill>
                <a:srgbClr val="053B5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  <a:ea typeface="Cambria" panose="02040503050406030204" pitchFamily="18" charset="0"/>
              <a:cs typeface="Oswald"/>
              <a:sym typeface="Oswald"/>
            </a:endParaRPr>
          </a:p>
        </p:txBody>
      </p:sp>
      <p:sp>
        <p:nvSpPr>
          <p:cNvPr id="804" name="Google Shape;804;p43"/>
          <p:cNvSpPr txBox="1"/>
          <p:nvPr/>
        </p:nvSpPr>
        <p:spPr>
          <a:xfrm>
            <a:off x="357352" y="2973132"/>
            <a:ext cx="1904117" cy="17492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vi-VN" sz="1800" dirty="0" smtClean="0">
                <a:solidFill>
                  <a:srgbClr val="053B5C"/>
                </a:solidFill>
                <a:latin typeface="Cambria" panose="02040503050406030204" pitchFamily="18" charset="0"/>
                <a:ea typeface="Cambria" panose="02040503050406030204" pitchFamily="18" charset="0"/>
                <a:cs typeface="Open Sans"/>
                <a:sym typeface="Open Sans"/>
              </a:rPr>
              <a:t>Em hãy tìm những hình ảnh nói về thế giới của mây và sóng.</a:t>
            </a:r>
          </a:p>
          <a:p>
            <a:pPr marL="0" lvl="0" indent="0" algn="just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vi-VN" sz="1800" dirty="0" smtClean="0">
                <a:solidFill>
                  <a:srgbClr val="053B5C"/>
                </a:solidFill>
                <a:latin typeface="Cambria" panose="02040503050406030204" pitchFamily="18" charset="0"/>
                <a:ea typeface="Cambria" panose="02040503050406030204" pitchFamily="18" charset="0"/>
                <a:cs typeface="Open Sans"/>
                <a:sym typeface="Open Sans"/>
              </a:rPr>
              <a:t>Em có nhận xét gì về thế giới ấy? </a:t>
            </a:r>
            <a:endParaRPr sz="1800" dirty="0">
              <a:solidFill>
                <a:srgbClr val="053B5C"/>
              </a:solidFill>
              <a:latin typeface="Cambria" panose="02040503050406030204" pitchFamily="18" charset="0"/>
              <a:ea typeface="Cambria" panose="02040503050406030204" pitchFamily="18" charset="0"/>
              <a:cs typeface="Open Sans"/>
              <a:sym typeface="Open Sans"/>
            </a:endParaRPr>
          </a:p>
        </p:txBody>
      </p:sp>
      <p:sp>
        <p:nvSpPr>
          <p:cNvPr id="805" name="Google Shape;805;p43"/>
          <p:cNvSpPr txBox="1"/>
          <p:nvPr/>
        </p:nvSpPr>
        <p:spPr>
          <a:xfrm>
            <a:off x="2755665" y="2485713"/>
            <a:ext cx="1517700" cy="43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vi-VN" sz="1800" b="1" dirty="0" smtClean="0">
                <a:solidFill>
                  <a:srgbClr val="053B5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  <a:cs typeface="Oswald"/>
                <a:sym typeface="Oswald"/>
              </a:rPr>
              <a:t>Nhóm 2</a:t>
            </a:r>
            <a:endParaRPr sz="1800" b="1" dirty="0">
              <a:solidFill>
                <a:srgbClr val="053B5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  <a:ea typeface="Cambria" panose="02040503050406030204" pitchFamily="18" charset="0"/>
              <a:cs typeface="Oswald"/>
              <a:sym typeface="Oswald"/>
            </a:endParaRPr>
          </a:p>
        </p:txBody>
      </p:sp>
      <p:sp>
        <p:nvSpPr>
          <p:cNvPr id="806" name="Google Shape;806;p43"/>
          <p:cNvSpPr txBox="1"/>
          <p:nvPr/>
        </p:nvSpPr>
        <p:spPr>
          <a:xfrm>
            <a:off x="2558863" y="2973132"/>
            <a:ext cx="1907572" cy="16670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vi-VN" sz="1800" dirty="0" smtClean="0">
                <a:solidFill>
                  <a:srgbClr val="053B5C"/>
                </a:solidFill>
                <a:latin typeface="Cambria" panose="02040503050406030204" pitchFamily="18" charset="0"/>
                <a:ea typeface="Cambria" panose="02040503050406030204" pitchFamily="18" charset="0"/>
                <a:cs typeface="Open Sans"/>
                <a:sym typeface="Open Sans"/>
              </a:rPr>
              <a:t>Theo em, em bé có bị hấp dẫn bởi những mây và sóng không? </a:t>
            </a:r>
          </a:p>
          <a:p>
            <a:pPr marL="0" lvl="0" indent="0" algn="just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vi-VN" sz="1800" dirty="0" smtClean="0">
                <a:solidFill>
                  <a:srgbClr val="053B5C"/>
                </a:solidFill>
                <a:latin typeface="Cambria" panose="02040503050406030204" pitchFamily="18" charset="0"/>
                <a:ea typeface="Cambria" panose="02040503050406030204" pitchFamily="18" charset="0"/>
                <a:cs typeface="Open Sans"/>
                <a:sym typeface="Open Sans"/>
              </a:rPr>
              <a:t>Tại sao?</a:t>
            </a:r>
            <a:endParaRPr sz="1800" dirty="0">
              <a:solidFill>
                <a:srgbClr val="053B5C"/>
              </a:solidFill>
              <a:latin typeface="Cambria" panose="02040503050406030204" pitchFamily="18" charset="0"/>
              <a:ea typeface="Cambria" panose="02040503050406030204" pitchFamily="18" charset="0"/>
              <a:cs typeface="Open Sans"/>
              <a:sym typeface="Open Sans"/>
            </a:endParaRPr>
          </a:p>
        </p:txBody>
      </p:sp>
      <p:sp>
        <p:nvSpPr>
          <p:cNvPr id="809" name="Google Shape;809;p43"/>
          <p:cNvSpPr txBox="1"/>
          <p:nvPr/>
        </p:nvSpPr>
        <p:spPr>
          <a:xfrm>
            <a:off x="4887117" y="2485713"/>
            <a:ext cx="1517700" cy="43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vi-VN" sz="1800" b="1" dirty="0" smtClean="0">
                <a:solidFill>
                  <a:srgbClr val="053B5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  <a:cs typeface="Oswald"/>
                <a:sym typeface="Oswald"/>
              </a:rPr>
              <a:t>Nhóm 3</a:t>
            </a:r>
            <a:endParaRPr sz="1800" b="1" dirty="0">
              <a:solidFill>
                <a:srgbClr val="053B5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  <a:ea typeface="Cambria" panose="02040503050406030204" pitchFamily="18" charset="0"/>
              <a:cs typeface="Oswald"/>
              <a:sym typeface="Oswald"/>
            </a:endParaRPr>
          </a:p>
        </p:txBody>
      </p:sp>
      <p:sp>
        <p:nvSpPr>
          <p:cNvPr id="810" name="Google Shape;810;p43"/>
          <p:cNvSpPr txBox="1"/>
          <p:nvPr/>
        </p:nvSpPr>
        <p:spPr>
          <a:xfrm>
            <a:off x="4651544" y="2966397"/>
            <a:ext cx="2060027" cy="16670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vi-VN" sz="1800" dirty="0" smtClean="0">
                <a:solidFill>
                  <a:srgbClr val="053B5C"/>
                </a:solidFill>
                <a:latin typeface="Cambria" panose="02040503050406030204" pitchFamily="18" charset="0"/>
                <a:ea typeface="Cambria" panose="02040503050406030204" pitchFamily="18" charset="0"/>
                <a:cs typeface="Open Sans"/>
                <a:sym typeface="Open Sans"/>
              </a:rPr>
              <a:t>Em bé đã từ chối mây và sóng như thế nào?</a:t>
            </a:r>
          </a:p>
          <a:p>
            <a:pPr marL="0" lvl="0" indent="0" algn="just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vi-VN" sz="1800" dirty="0" smtClean="0">
                <a:solidFill>
                  <a:srgbClr val="053B5C"/>
                </a:solidFill>
                <a:latin typeface="Cambria" panose="02040503050406030204" pitchFamily="18" charset="0"/>
                <a:ea typeface="Cambria" panose="02040503050406030204" pitchFamily="18" charset="0"/>
                <a:cs typeface="Open Sans"/>
                <a:sym typeface="Open Sans"/>
              </a:rPr>
              <a:t>Vì sao em bé lại không đi cùng họ?</a:t>
            </a:r>
            <a:endParaRPr sz="1800" dirty="0">
              <a:solidFill>
                <a:srgbClr val="053B5C"/>
              </a:solidFill>
              <a:latin typeface="Cambria" panose="02040503050406030204" pitchFamily="18" charset="0"/>
              <a:ea typeface="Cambria" panose="02040503050406030204" pitchFamily="18" charset="0"/>
              <a:cs typeface="Open Sans"/>
              <a:sym typeface="Open Sans"/>
            </a:endParaRPr>
          </a:p>
        </p:txBody>
      </p:sp>
      <p:sp>
        <p:nvSpPr>
          <p:cNvPr id="811" name="Google Shape;811;p43"/>
          <p:cNvSpPr txBox="1"/>
          <p:nvPr/>
        </p:nvSpPr>
        <p:spPr>
          <a:xfrm>
            <a:off x="7082619" y="2485713"/>
            <a:ext cx="1517700" cy="43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vi-VN" sz="1800" b="1" dirty="0" smtClean="0">
                <a:solidFill>
                  <a:srgbClr val="053B5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  <a:cs typeface="Oswald"/>
                <a:sym typeface="Oswald"/>
              </a:rPr>
              <a:t>Nhóm 4</a:t>
            </a:r>
            <a:endParaRPr sz="1800" b="1" dirty="0">
              <a:solidFill>
                <a:srgbClr val="053B5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  <a:ea typeface="Cambria" panose="02040503050406030204" pitchFamily="18" charset="0"/>
              <a:cs typeface="Oswald"/>
              <a:sym typeface="Oswald"/>
            </a:endParaRPr>
          </a:p>
        </p:txBody>
      </p:sp>
      <p:sp>
        <p:nvSpPr>
          <p:cNvPr id="812" name="Google Shape;812;p43"/>
          <p:cNvSpPr txBox="1"/>
          <p:nvPr/>
        </p:nvSpPr>
        <p:spPr>
          <a:xfrm>
            <a:off x="7067044" y="2922813"/>
            <a:ext cx="1932340" cy="16670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vi-VN" sz="1800" dirty="0" smtClean="0">
                <a:solidFill>
                  <a:srgbClr val="053B5C"/>
                </a:solidFill>
                <a:latin typeface="Cambria" panose="02040503050406030204" pitchFamily="18" charset="0"/>
                <a:ea typeface="Cambria" panose="02040503050406030204" pitchFamily="18" charset="0"/>
                <a:cs typeface="Open Sans"/>
                <a:sym typeface="Open Sans"/>
              </a:rPr>
              <a:t>Em bé đã nghĩ ra những trò chơi gì?</a:t>
            </a:r>
          </a:p>
          <a:p>
            <a:pPr marL="0" lvl="0" indent="0" algn="just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vi-VN" sz="1800" dirty="0" smtClean="0">
                <a:solidFill>
                  <a:srgbClr val="053B5C"/>
                </a:solidFill>
                <a:latin typeface="Cambria" panose="02040503050406030204" pitchFamily="18" charset="0"/>
                <a:ea typeface="Cambria" panose="02040503050406030204" pitchFamily="18" charset="0"/>
                <a:cs typeface="Open Sans"/>
                <a:sym typeface="Open Sans"/>
              </a:rPr>
              <a:t>Em có nhận xét gì về những trò chơi của em bé?</a:t>
            </a:r>
            <a:endParaRPr sz="1800" dirty="0">
              <a:solidFill>
                <a:srgbClr val="053B5C"/>
              </a:solidFill>
              <a:latin typeface="Cambria" panose="02040503050406030204" pitchFamily="18" charset="0"/>
              <a:ea typeface="Cambria" panose="02040503050406030204" pitchFamily="18" charset="0"/>
              <a:cs typeface="Open Sans"/>
              <a:sym typeface="Open Sans"/>
            </a:endParaRPr>
          </a:p>
        </p:txBody>
      </p:sp>
      <p:grpSp>
        <p:nvGrpSpPr>
          <p:cNvPr id="813" name="Google Shape;813;p43"/>
          <p:cNvGrpSpPr/>
          <p:nvPr/>
        </p:nvGrpSpPr>
        <p:grpSpPr>
          <a:xfrm flipH="1">
            <a:off x="1280954" y="2927168"/>
            <a:ext cx="264654" cy="45951"/>
            <a:chOff x="6146875" y="1767300"/>
            <a:chExt cx="331025" cy="57475"/>
          </a:xfrm>
        </p:grpSpPr>
        <p:sp>
          <p:nvSpPr>
            <p:cNvPr id="814" name="Google Shape;814;p43"/>
            <p:cNvSpPr/>
            <p:nvPr/>
          </p:nvSpPr>
          <p:spPr>
            <a:xfrm>
              <a:off x="6277250" y="1767300"/>
              <a:ext cx="74150" cy="57475"/>
            </a:xfrm>
            <a:custGeom>
              <a:avLst/>
              <a:gdLst/>
              <a:ahLst/>
              <a:cxnLst/>
              <a:rect l="l" t="t" r="r" b="b"/>
              <a:pathLst>
                <a:path w="2966" h="2299" extrusionOk="0">
                  <a:moveTo>
                    <a:pt x="1477" y="1"/>
                  </a:moveTo>
                  <a:cubicBezTo>
                    <a:pt x="1" y="1"/>
                    <a:pt x="1" y="2299"/>
                    <a:pt x="1477" y="2299"/>
                  </a:cubicBezTo>
                  <a:cubicBezTo>
                    <a:pt x="2966" y="2299"/>
                    <a:pt x="2966" y="1"/>
                    <a:pt x="147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sp>
          <p:nvSpPr>
            <p:cNvPr id="815" name="Google Shape;815;p43"/>
            <p:cNvSpPr/>
            <p:nvPr/>
          </p:nvSpPr>
          <p:spPr>
            <a:xfrm>
              <a:off x="6146875" y="1767300"/>
              <a:ext cx="74150" cy="57475"/>
            </a:xfrm>
            <a:custGeom>
              <a:avLst/>
              <a:gdLst/>
              <a:ahLst/>
              <a:cxnLst/>
              <a:rect l="l" t="t" r="r" b="b"/>
              <a:pathLst>
                <a:path w="2966" h="2299" extrusionOk="0">
                  <a:moveTo>
                    <a:pt x="1477" y="1"/>
                  </a:moveTo>
                  <a:cubicBezTo>
                    <a:pt x="1" y="1"/>
                    <a:pt x="1" y="2299"/>
                    <a:pt x="1477" y="2299"/>
                  </a:cubicBezTo>
                  <a:cubicBezTo>
                    <a:pt x="2966" y="2299"/>
                    <a:pt x="2966" y="1"/>
                    <a:pt x="147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sp>
          <p:nvSpPr>
            <p:cNvPr id="816" name="Google Shape;816;p43"/>
            <p:cNvSpPr/>
            <p:nvPr/>
          </p:nvSpPr>
          <p:spPr>
            <a:xfrm>
              <a:off x="6403775" y="1767300"/>
              <a:ext cx="74125" cy="57475"/>
            </a:xfrm>
            <a:custGeom>
              <a:avLst/>
              <a:gdLst/>
              <a:ahLst/>
              <a:cxnLst/>
              <a:rect l="l" t="t" r="r" b="b"/>
              <a:pathLst>
                <a:path w="2965" h="2299" extrusionOk="0">
                  <a:moveTo>
                    <a:pt x="1488" y="1"/>
                  </a:moveTo>
                  <a:cubicBezTo>
                    <a:pt x="0" y="1"/>
                    <a:pt x="0" y="2299"/>
                    <a:pt x="1488" y="2299"/>
                  </a:cubicBezTo>
                  <a:cubicBezTo>
                    <a:pt x="2965" y="2299"/>
                    <a:pt x="2965" y="1"/>
                    <a:pt x="148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</p:grpSp>
      <p:grpSp>
        <p:nvGrpSpPr>
          <p:cNvPr id="817" name="Google Shape;817;p43"/>
          <p:cNvGrpSpPr/>
          <p:nvPr/>
        </p:nvGrpSpPr>
        <p:grpSpPr>
          <a:xfrm flipH="1">
            <a:off x="3382200" y="2927168"/>
            <a:ext cx="264654" cy="45951"/>
            <a:chOff x="6146875" y="1767300"/>
            <a:chExt cx="331025" cy="57475"/>
          </a:xfrm>
        </p:grpSpPr>
        <p:sp>
          <p:nvSpPr>
            <p:cNvPr id="818" name="Google Shape;818;p43"/>
            <p:cNvSpPr/>
            <p:nvPr/>
          </p:nvSpPr>
          <p:spPr>
            <a:xfrm>
              <a:off x="6277250" y="1767300"/>
              <a:ext cx="74150" cy="57475"/>
            </a:xfrm>
            <a:custGeom>
              <a:avLst/>
              <a:gdLst/>
              <a:ahLst/>
              <a:cxnLst/>
              <a:rect l="l" t="t" r="r" b="b"/>
              <a:pathLst>
                <a:path w="2966" h="2299" extrusionOk="0">
                  <a:moveTo>
                    <a:pt x="1477" y="1"/>
                  </a:moveTo>
                  <a:cubicBezTo>
                    <a:pt x="1" y="1"/>
                    <a:pt x="1" y="2299"/>
                    <a:pt x="1477" y="2299"/>
                  </a:cubicBezTo>
                  <a:cubicBezTo>
                    <a:pt x="2966" y="2299"/>
                    <a:pt x="2966" y="1"/>
                    <a:pt x="147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sp>
          <p:nvSpPr>
            <p:cNvPr id="819" name="Google Shape;819;p43"/>
            <p:cNvSpPr/>
            <p:nvPr/>
          </p:nvSpPr>
          <p:spPr>
            <a:xfrm>
              <a:off x="6146875" y="1767300"/>
              <a:ext cx="74150" cy="57475"/>
            </a:xfrm>
            <a:custGeom>
              <a:avLst/>
              <a:gdLst/>
              <a:ahLst/>
              <a:cxnLst/>
              <a:rect l="l" t="t" r="r" b="b"/>
              <a:pathLst>
                <a:path w="2966" h="2299" extrusionOk="0">
                  <a:moveTo>
                    <a:pt x="1477" y="1"/>
                  </a:moveTo>
                  <a:cubicBezTo>
                    <a:pt x="1" y="1"/>
                    <a:pt x="1" y="2299"/>
                    <a:pt x="1477" y="2299"/>
                  </a:cubicBezTo>
                  <a:cubicBezTo>
                    <a:pt x="2966" y="2299"/>
                    <a:pt x="2966" y="1"/>
                    <a:pt x="147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sp>
          <p:nvSpPr>
            <p:cNvPr id="820" name="Google Shape;820;p43"/>
            <p:cNvSpPr/>
            <p:nvPr/>
          </p:nvSpPr>
          <p:spPr>
            <a:xfrm>
              <a:off x="6403775" y="1767300"/>
              <a:ext cx="74125" cy="57475"/>
            </a:xfrm>
            <a:custGeom>
              <a:avLst/>
              <a:gdLst/>
              <a:ahLst/>
              <a:cxnLst/>
              <a:rect l="l" t="t" r="r" b="b"/>
              <a:pathLst>
                <a:path w="2965" h="2299" extrusionOk="0">
                  <a:moveTo>
                    <a:pt x="1488" y="1"/>
                  </a:moveTo>
                  <a:cubicBezTo>
                    <a:pt x="0" y="1"/>
                    <a:pt x="0" y="2299"/>
                    <a:pt x="1488" y="2299"/>
                  </a:cubicBezTo>
                  <a:cubicBezTo>
                    <a:pt x="2965" y="2299"/>
                    <a:pt x="2965" y="1"/>
                    <a:pt x="148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</p:grpSp>
      <p:grpSp>
        <p:nvGrpSpPr>
          <p:cNvPr id="825" name="Google Shape;825;p43"/>
          <p:cNvGrpSpPr/>
          <p:nvPr/>
        </p:nvGrpSpPr>
        <p:grpSpPr>
          <a:xfrm flipH="1">
            <a:off x="5492011" y="2927168"/>
            <a:ext cx="264654" cy="45951"/>
            <a:chOff x="6146875" y="1767300"/>
            <a:chExt cx="331025" cy="57475"/>
          </a:xfrm>
        </p:grpSpPr>
        <p:sp>
          <p:nvSpPr>
            <p:cNvPr id="826" name="Google Shape;826;p43"/>
            <p:cNvSpPr/>
            <p:nvPr/>
          </p:nvSpPr>
          <p:spPr>
            <a:xfrm>
              <a:off x="6277250" y="1767300"/>
              <a:ext cx="74150" cy="57475"/>
            </a:xfrm>
            <a:custGeom>
              <a:avLst/>
              <a:gdLst/>
              <a:ahLst/>
              <a:cxnLst/>
              <a:rect l="l" t="t" r="r" b="b"/>
              <a:pathLst>
                <a:path w="2966" h="2299" extrusionOk="0">
                  <a:moveTo>
                    <a:pt x="1477" y="1"/>
                  </a:moveTo>
                  <a:cubicBezTo>
                    <a:pt x="1" y="1"/>
                    <a:pt x="1" y="2299"/>
                    <a:pt x="1477" y="2299"/>
                  </a:cubicBezTo>
                  <a:cubicBezTo>
                    <a:pt x="2966" y="2299"/>
                    <a:pt x="2966" y="1"/>
                    <a:pt x="147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sp>
          <p:nvSpPr>
            <p:cNvPr id="827" name="Google Shape;827;p43"/>
            <p:cNvSpPr/>
            <p:nvPr/>
          </p:nvSpPr>
          <p:spPr>
            <a:xfrm>
              <a:off x="6146875" y="1767300"/>
              <a:ext cx="74150" cy="57475"/>
            </a:xfrm>
            <a:custGeom>
              <a:avLst/>
              <a:gdLst/>
              <a:ahLst/>
              <a:cxnLst/>
              <a:rect l="l" t="t" r="r" b="b"/>
              <a:pathLst>
                <a:path w="2966" h="2299" extrusionOk="0">
                  <a:moveTo>
                    <a:pt x="1477" y="1"/>
                  </a:moveTo>
                  <a:cubicBezTo>
                    <a:pt x="1" y="1"/>
                    <a:pt x="1" y="2299"/>
                    <a:pt x="1477" y="2299"/>
                  </a:cubicBezTo>
                  <a:cubicBezTo>
                    <a:pt x="2966" y="2299"/>
                    <a:pt x="2966" y="1"/>
                    <a:pt x="147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sp>
          <p:nvSpPr>
            <p:cNvPr id="828" name="Google Shape;828;p43"/>
            <p:cNvSpPr/>
            <p:nvPr/>
          </p:nvSpPr>
          <p:spPr>
            <a:xfrm>
              <a:off x="6403775" y="1767300"/>
              <a:ext cx="74125" cy="57475"/>
            </a:xfrm>
            <a:custGeom>
              <a:avLst/>
              <a:gdLst/>
              <a:ahLst/>
              <a:cxnLst/>
              <a:rect l="l" t="t" r="r" b="b"/>
              <a:pathLst>
                <a:path w="2965" h="2299" extrusionOk="0">
                  <a:moveTo>
                    <a:pt x="1488" y="1"/>
                  </a:moveTo>
                  <a:cubicBezTo>
                    <a:pt x="0" y="1"/>
                    <a:pt x="0" y="2299"/>
                    <a:pt x="1488" y="2299"/>
                  </a:cubicBezTo>
                  <a:cubicBezTo>
                    <a:pt x="2965" y="2299"/>
                    <a:pt x="2965" y="1"/>
                    <a:pt x="148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</p:grpSp>
      <p:grpSp>
        <p:nvGrpSpPr>
          <p:cNvPr id="829" name="Google Shape;829;p43"/>
          <p:cNvGrpSpPr/>
          <p:nvPr/>
        </p:nvGrpSpPr>
        <p:grpSpPr>
          <a:xfrm flipH="1">
            <a:off x="7709154" y="2927168"/>
            <a:ext cx="264654" cy="45951"/>
            <a:chOff x="6146875" y="1767300"/>
            <a:chExt cx="331025" cy="57475"/>
          </a:xfrm>
        </p:grpSpPr>
        <p:sp>
          <p:nvSpPr>
            <p:cNvPr id="830" name="Google Shape;830;p43"/>
            <p:cNvSpPr/>
            <p:nvPr/>
          </p:nvSpPr>
          <p:spPr>
            <a:xfrm>
              <a:off x="6277250" y="1767300"/>
              <a:ext cx="74150" cy="57475"/>
            </a:xfrm>
            <a:custGeom>
              <a:avLst/>
              <a:gdLst/>
              <a:ahLst/>
              <a:cxnLst/>
              <a:rect l="l" t="t" r="r" b="b"/>
              <a:pathLst>
                <a:path w="2966" h="2299" extrusionOk="0">
                  <a:moveTo>
                    <a:pt x="1477" y="1"/>
                  </a:moveTo>
                  <a:cubicBezTo>
                    <a:pt x="1" y="1"/>
                    <a:pt x="1" y="2299"/>
                    <a:pt x="1477" y="2299"/>
                  </a:cubicBezTo>
                  <a:cubicBezTo>
                    <a:pt x="2966" y="2299"/>
                    <a:pt x="2966" y="1"/>
                    <a:pt x="147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sp>
          <p:nvSpPr>
            <p:cNvPr id="831" name="Google Shape;831;p43"/>
            <p:cNvSpPr/>
            <p:nvPr/>
          </p:nvSpPr>
          <p:spPr>
            <a:xfrm>
              <a:off x="6146875" y="1767300"/>
              <a:ext cx="74150" cy="57475"/>
            </a:xfrm>
            <a:custGeom>
              <a:avLst/>
              <a:gdLst/>
              <a:ahLst/>
              <a:cxnLst/>
              <a:rect l="l" t="t" r="r" b="b"/>
              <a:pathLst>
                <a:path w="2966" h="2299" extrusionOk="0">
                  <a:moveTo>
                    <a:pt x="1477" y="1"/>
                  </a:moveTo>
                  <a:cubicBezTo>
                    <a:pt x="1" y="1"/>
                    <a:pt x="1" y="2299"/>
                    <a:pt x="1477" y="2299"/>
                  </a:cubicBezTo>
                  <a:cubicBezTo>
                    <a:pt x="2966" y="2299"/>
                    <a:pt x="2966" y="1"/>
                    <a:pt x="147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sp>
          <p:nvSpPr>
            <p:cNvPr id="832" name="Google Shape;832;p43"/>
            <p:cNvSpPr/>
            <p:nvPr/>
          </p:nvSpPr>
          <p:spPr>
            <a:xfrm>
              <a:off x="6403775" y="1767300"/>
              <a:ext cx="74125" cy="57475"/>
            </a:xfrm>
            <a:custGeom>
              <a:avLst/>
              <a:gdLst/>
              <a:ahLst/>
              <a:cxnLst/>
              <a:rect l="l" t="t" r="r" b="b"/>
              <a:pathLst>
                <a:path w="2965" h="2299" extrusionOk="0">
                  <a:moveTo>
                    <a:pt x="1488" y="1"/>
                  </a:moveTo>
                  <a:cubicBezTo>
                    <a:pt x="0" y="1"/>
                    <a:pt x="0" y="2299"/>
                    <a:pt x="1488" y="2299"/>
                  </a:cubicBezTo>
                  <a:cubicBezTo>
                    <a:pt x="2965" y="2299"/>
                    <a:pt x="2965" y="1"/>
                    <a:pt x="148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</p:grpSp>
      <p:sp>
        <p:nvSpPr>
          <p:cNvPr id="2" name="Rounded Rectangle 1"/>
          <p:cNvSpPr/>
          <p:nvPr/>
        </p:nvSpPr>
        <p:spPr>
          <a:xfrm>
            <a:off x="3741158" y="105166"/>
            <a:ext cx="3090565" cy="1427780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vi-VN" sz="1800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Thời gian: 5 phút.</a:t>
            </a:r>
          </a:p>
          <a:p>
            <a:pPr algn="just"/>
            <a:r>
              <a:rPr lang="vi-VN" sz="1800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Số lượng HS: 5-6HS/nhóm.</a:t>
            </a:r>
          </a:p>
          <a:p>
            <a:pPr algn="just"/>
            <a:r>
              <a:rPr lang="vi-VN" sz="1800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Thời gian trình bày: 2 phút/nhóm</a:t>
            </a:r>
            <a:endParaRPr lang="vi-VN" sz="1800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3" name="Electric  - 5 Minute Countdown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139699" y="49371"/>
            <a:ext cx="1856828" cy="1044466"/>
          </a:xfrm>
          <a:prstGeom prst="rect">
            <a:avLst/>
          </a:prstGeom>
        </p:spPr>
      </p:pic>
      <p:pic>
        <p:nvPicPr>
          <p:cNvPr id="7172" name="Picture 4" descr="Conversation free icon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9243" y="195111"/>
            <a:ext cx="1005467" cy="10054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7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7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79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80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8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8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80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8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8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76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7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7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8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8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8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4" dur="500"/>
                                        <p:tgtEl>
                                          <p:spTgt spid="7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9" dur="500"/>
                                        <p:tgtEl>
                                          <p:spTgt spid="7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8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5" dur="500"/>
                                        <p:tgtEl>
                                          <p:spTgt spid="8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8" dur="500"/>
                                        <p:tgtEl>
                                          <p:spTgt spid="8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3" dur="500"/>
                                        <p:tgtEl>
                                          <p:spTgt spid="7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6" dur="500"/>
                                        <p:tgtEl>
                                          <p:spTgt spid="7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9" dur="500"/>
                                        <p:tgtEl>
                                          <p:spTgt spid="8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2" dur="500"/>
                                        <p:tgtEl>
                                          <p:spTgt spid="8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5" dur="500"/>
                                        <p:tgtEl>
                                          <p:spTgt spid="8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0" dur="500"/>
                                        <p:tgtEl>
                                          <p:spTgt spid="7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3" dur="500"/>
                                        <p:tgtEl>
                                          <p:spTgt spid="8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6" dur="500"/>
                                        <p:tgtEl>
                                          <p:spTgt spid="8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9" dur="500"/>
                                        <p:tgtEl>
                                          <p:spTgt spid="8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2" dur="500"/>
                                        <p:tgtEl>
                                          <p:spTgt spid="8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09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  <p:bldLst>
      <p:bldP spid="766" grpId="0"/>
      <p:bldP spid="802" grpId="0" animBg="1"/>
      <p:bldP spid="803" grpId="0"/>
      <p:bldP spid="804" grpId="0"/>
      <p:bldP spid="805" grpId="0"/>
      <p:bldP spid="806" grpId="0"/>
      <p:bldP spid="809" grpId="0"/>
      <p:bldP spid="810" grpId="0"/>
      <p:bldP spid="811" grpId="0"/>
      <p:bldP spid="812" grpId="0"/>
      <p:bldP spid="2" grpId="0" animBg="1"/>
    </p:bldLst>
  </p:timing>
</p:sld>
</file>

<file path=ppt/theme/theme1.xml><?xml version="1.0" encoding="utf-8"?>
<a:theme xmlns:a="http://schemas.openxmlformats.org/drawingml/2006/main" name="Environmental Consulting by Slidesgo">
  <a:themeElements>
    <a:clrScheme name="Simple Light">
      <a:dk1>
        <a:srgbClr val="043A5B"/>
      </a:dk1>
      <a:lt1>
        <a:srgbClr val="FFFFFF"/>
      </a:lt1>
      <a:dk2>
        <a:srgbClr val="9FEAFF"/>
      </a:dk2>
      <a:lt2>
        <a:srgbClr val="40B4E5"/>
      </a:lt2>
      <a:accent1>
        <a:srgbClr val="FFD173"/>
      </a:accent1>
      <a:accent2>
        <a:srgbClr val="74D8C2"/>
      </a:accent2>
      <a:accent3>
        <a:srgbClr val="59D098"/>
      </a:accent3>
      <a:accent4>
        <a:srgbClr val="439D8A"/>
      </a:accent4>
      <a:accent5>
        <a:srgbClr val="043A5B"/>
      </a:accent5>
      <a:accent6>
        <a:srgbClr val="043A5B"/>
      </a:accent6>
      <a:hlink>
        <a:srgbClr val="043A5B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199</TotalTime>
  <Words>1210</Words>
  <Application>Microsoft Office PowerPoint</Application>
  <PresentationFormat>On-screen Show (16:9)</PresentationFormat>
  <Paragraphs>142</Paragraphs>
  <Slides>31</Slides>
  <Notes>18</Notes>
  <HiddenSlides>0</HiddenSlides>
  <MMClips>5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31</vt:i4>
      </vt:variant>
    </vt:vector>
  </HeadingPairs>
  <TitlesOfParts>
    <vt:vector size="38" baseType="lpstr">
      <vt:lpstr>Arial</vt:lpstr>
      <vt:lpstr>Cambria</vt:lpstr>
      <vt:lpstr>Open Sans</vt:lpstr>
      <vt:lpstr>Oswald</vt:lpstr>
      <vt:lpstr>Calibri</vt:lpstr>
      <vt:lpstr>Environmental Consulting by Slidesgo</vt:lpstr>
      <vt:lpstr>Office Theme</vt:lpstr>
      <vt:lpstr>KHỞI ĐỘNG</vt:lpstr>
      <vt:lpstr>PowerPoint Presentation</vt:lpstr>
      <vt:lpstr>MÂY VÀ SÓNG</vt:lpstr>
      <vt:lpstr>MỤC TIÊU BÀI HỌC</vt:lpstr>
      <vt:lpstr>I. ĐỌC VĂN BẢN</vt:lpstr>
      <vt:lpstr>Tác giả</vt:lpstr>
      <vt:lpstr>Tác giả</vt:lpstr>
      <vt:lpstr>II. KHÁM PHÁ VĂN BẢN</vt:lpstr>
      <vt:lpstr>Họat động nhóm</vt:lpstr>
      <vt:lpstr>1. Thế giới của những người “trên mây” và “trong sóng”.</vt:lpstr>
      <vt:lpstr>Người “trong sóng”</vt:lpstr>
      <vt:lpstr>Người “trong sóng”</vt:lpstr>
      <vt:lpstr>2. Tâm trạng của em bé</vt:lpstr>
      <vt:lpstr>2. Tâm trạng của em bé</vt:lpstr>
      <vt:lpstr>3. Trò chơi của em bé</vt:lpstr>
      <vt:lpstr>PowerPoint Presentation</vt:lpstr>
      <vt:lpstr>Tình mẫu tử</vt:lpstr>
      <vt:lpstr>SUY NGẪM SAU BÀI HỌC </vt:lpstr>
      <vt:lpstr>SUY NGẪM SAU BÀI HỌC </vt:lpstr>
      <vt:lpstr>III. VIẾT KẾT NỐI VỚI ĐỌC.</vt:lpstr>
      <vt:lpstr>Em hãy lựa chọn 1 trong những nhiệm vụ sau và hoàn thành vào vở bài tập.</vt:lpstr>
      <vt:lpstr>LUYỆN TẬP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KHỞI ĐỘNG</dc:title>
  <cp:lastModifiedBy>Dương Thị Tố Uyên (VSC-KGD-MB)</cp:lastModifiedBy>
  <cp:revision>23</cp:revision>
  <dcterms:modified xsi:type="dcterms:W3CDTF">2021-07-09T14:44:21Z</dcterms:modified>
</cp:coreProperties>
</file>