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6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heme/theme17.xml" ContentType="application/vnd.openxmlformats-officedocument.theme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8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theme/theme19.xml" ContentType="application/vnd.openxmlformats-officedocument.theme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theme/theme20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2" r:id="rId2"/>
    <p:sldMasterId id="2147483772" r:id="rId3"/>
    <p:sldMasterId id="2147483904" r:id="rId4"/>
    <p:sldMasterId id="2147483916" r:id="rId5"/>
    <p:sldMasterId id="2147483945" r:id="rId6"/>
    <p:sldMasterId id="2147483969" r:id="rId7"/>
    <p:sldMasterId id="2147483981" r:id="rId8"/>
    <p:sldMasterId id="2147483993" r:id="rId9"/>
    <p:sldMasterId id="2147484005" r:id="rId10"/>
    <p:sldMasterId id="2147484017" r:id="rId11"/>
    <p:sldMasterId id="2147484041" r:id="rId12"/>
    <p:sldMasterId id="2147484053" r:id="rId13"/>
    <p:sldMasterId id="2147484065" r:id="rId14"/>
    <p:sldMasterId id="2147484113" r:id="rId15"/>
    <p:sldMasterId id="2147484125" r:id="rId16"/>
    <p:sldMasterId id="2147484142" r:id="rId17"/>
    <p:sldMasterId id="2147484154" r:id="rId18"/>
    <p:sldMasterId id="2147484166" r:id="rId19"/>
    <p:sldMasterId id="2147484178" r:id="rId20"/>
    <p:sldMasterId id="2147484190" r:id="rId21"/>
  </p:sldMasterIdLst>
  <p:notesMasterIdLst>
    <p:notesMasterId r:id="rId61"/>
  </p:notesMasterIdLst>
  <p:sldIdLst>
    <p:sldId id="281" r:id="rId22"/>
    <p:sldId id="425" r:id="rId23"/>
    <p:sldId id="408" r:id="rId24"/>
    <p:sldId id="430" r:id="rId25"/>
    <p:sldId id="445" r:id="rId26"/>
    <p:sldId id="411" r:id="rId27"/>
    <p:sldId id="295" r:id="rId28"/>
    <p:sldId id="413" r:id="rId29"/>
    <p:sldId id="414" r:id="rId30"/>
    <p:sldId id="455" r:id="rId31"/>
    <p:sldId id="451" r:id="rId32"/>
    <p:sldId id="454" r:id="rId33"/>
    <p:sldId id="453" r:id="rId34"/>
    <p:sldId id="415" r:id="rId35"/>
    <p:sldId id="416" r:id="rId36"/>
    <p:sldId id="456" r:id="rId37"/>
    <p:sldId id="441" r:id="rId38"/>
    <p:sldId id="419" r:id="rId39"/>
    <p:sldId id="450" r:id="rId40"/>
    <p:sldId id="420" r:id="rId41"/>
    <p:sldId id="421" r:id="rId42"/>
    <p:sldId id="449" r:id="rId43"/>
    <p:sldId id="458" r:id="rId44"/>
    <p:sldId id="447" r:id="rId45"/>
    <p:sldId id="427" r:id="rId46"/>
    <p:sldId id="436" r:id="rId47"/>
    <p:sldId id="375" r:id="rId48"/>
    <p:sldId id="268" r:id="rId49"/>
    <p:sldId id="256" r:id="rId50"/>
    <p:sldId id="262" r:id="rId51"/>
    <p:sldId id="263" r:id="rId52"/>
    <p:sldId id="264" r:id="rId53"/>
    <p:sldId id="265" r:id="rId54"/>
    <p:sldId id="459" r:id="rId55"/>
    <p:sldId id="435" r:id="rId56"/>
    <p:sldId id="431" r:id="rId57"/>
    <p:sldId id="432" r:id="rId58"/>
    <p:sldId id="433" r:id="rId59"/>
    <p:sldId id="341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8FA"/>
    <a:srgbClr val="AED395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5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5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63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61" Type="http://schemas.openxmlformats.org/officeDocument/2006/relationships/notesMaster" Target="notesMasters/notesMaster1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slide" Target="slides/slide35.xml"/><Relationship Id="rId64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slide" Target="slides/slide38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8E2B73-569D-4C96-B5DD-D88FDC2BDF6D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1CA96F3-411A-42C5-BC60-101305BE595C}">
      <dgm:prSet phldrT="[Text]" custT="1"/>
      <dgm:spPr/>
      <dgm:t>
        <a:bodyPr/>
        <a:lstStyle/>
        <a:p>
          <a:r>
            <a: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4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Sông</a:t>
          </a:r>
          <a:r>
            <a: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4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hồ</a:t>
          </a:r>
          <a:endParaRPr lang="en-US" sz="4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1EEFC6-48BF-475D-89AA-330570C140C7}" type="parTrans" cxnId="{DB3D0E0F-5341-4821-84FF-4BBEB731CB83}">
      <dgm:prSet/>
      <dgm:spPr/>
      <dgm:t>
        <a:bodyPr/>
        <a:lstStyle/>
        <a:p>
          <a:endParaRPr lang="en-US" sz="4400">
            <a:solidFill>
              <a:schemeClr val="tx1"/>
            </a:solidFill>
            <a:latin typeface="#9Slide07 IcielBaliho Script" pitchFamily="2" charset="77"/>
          </a:endParaRPr>
        </a:p>
      </dgm:t>
    </dgm:pt>
    <dgm:pt modelId="{526269E7-272D-47BC-AAD0-665535898967}" type="sibTrans" cxnId="{DB3D0E0F-5341-4821-84FF-4BBEB731CB83}">
      <dgm:prSet/>
      <dgm:spPr/>
      <dgm:t>
        <a:bodyPr/>
        <a:lstStyle/>
        <a:p>
          <a:endParaRPr lang="en-US" sz="4400">
            <a:solidFill>
              <a:schemeClr val="tx1"/>
            </a:solidFill>
            <a:latin typeface="#9Slide07 IcielBaliho Script" pitchFamily="2" charset="77"/>
          </a:endParaRPr>
        </a:p>
      </dgm:t>
    </dgm:pt>
    <dgm:pt modelId="{49F7541C-C204-4EFE-8E74-23A0CA997089}">
      <dgm:prSet phldrT="[Text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4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ngầm</a:t>
          </a:r>
          <a:endParaRPr lang="en-US" sz="4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E996F4-673A-4EDA-AE01-C6DE0D36099E}" type="parTrans" cxnId="{D2EE8CDC-3B13-4101-B013-2A3D0AA2A6B0}">
      <dgm:prSet/>
      <dgm:spPr/>
      <dgm:t>
        <a:bodyPr/>
        <a:lstStyle/>
        <a:p>
          <a:endParaRPr lang="en-US" sz="4400">
            <a:solidFill>
              <a:schemeClr val="tx1"/>
            </a:solidFill>
            <a:latin typeface="#9Slide07 IcielBaliho Script" pitchFamily="2" charset="77"/>
          </a:endParaRPr>
        </a:p>
      </dgm:t>
    </dgm:pt>
    <dgm:pt modelId="{556F0AEF-3B0D-490E-831B-060E46E96B8E}" type="sibTrans" cxnId="{D2EE8CDC-3B13-4101-B013-2A3D0AA2A6B0}">
      <dgm:prSet/>
      <dgm:spPr/>
      <dgm:t>
        <a:bodyPr/>
        <a:lstStyle/>
        <a:p>
          <a:endParaRPr lang="en-US" sz="4400">
            <a:solidFill>
              <a:schemeClr val="tx1"/>
            </a:solidFill>
            <a:latin typeface="#9Slide07 IcielBaliho Script" pitchFamily="2" charset="77"/>
          </a:endParaRPr>
        </a:p>
      </dgm:t>
    </dgm:pt>
    <dgm:pt modelId="{546349AA-166A-405C-84D6-5168E65E82CD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sz="4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Băng</a:t>
          </a:r>
          <a:r>
            <a: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hà</a:t>
          </a:r>
          <a:endParaRPr lang="en-US" sz="44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D09B7D-9A9F-475F-A7FF-39551E1DE870}" type="parTrans" cxnId="{A6E55EEF-0ED0-45E1-B005-EE59210DE163}">
      <dgm:prSet/>
      <dgm:spPr/>
      <dgm:t>
        <a:bodyPr/>
        <a:lstStyle/>
        <a:p>
          <a:endParaRPr lang="en-US" sz="4400">
            <a:solidFill>
              <a:schemeClr val="tx1"/>
            </a:solidFill>
            <a:latin typeface="#9Slide07 IcielBaliho Script" pitchFamily="2" charset="77"/>
          </a:endParaRPr>
        </a:p>
      </dgm:t>
    </dgm:pt>
    <dgm:pt modelId="{7A0D6F4E-B445-4C87-B250-C45DEC292FE6}" type="sibTrans" cxnId="{A6E55EEF-0ED0-45E1-B005-EE59210DE163}">
      <dgm:prSet/>
      <dgm:spPr/>
      <dgm:t>
        <a:bodyPr/>
        <a:lstStyle/>
        <a:p>
          <a:endParaRPr lang="en-US" sz="4400">
            <a:solidFill>
              <a:schemeClr val="tx1"/>
            </a:solidFill>
            <a:latin typeface="#9Slide07 IcielBaliho Script" pitchFamily="2" charset="77"/>
          </a:endParaRPr>
        </a:p>
      </dgm:t>
    </dgm:pt>
    <dgm:pt modelId="{2F6E1DF5-25E3-4E9E-AF79-4E9564EE02BA}" type="pres">
      <dgm:prSet presAssocID="{1D8E2B73-569D-4C96-B5DD-D88FDC2BDF6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5ADA046-54F7-4600-9218-82BC0CA0A8D4}" type="pres">
      <dgm:prSet presAssocID="{41CA96F3-411A-42C5-BC60-101305BE595C}" presName="parentLin" presStyleCnt="0"/>
      <dgm:spPr/>
    </dgm:pt>
    <dgm:pt modelId="{266FB55A-A1A3-4958-9A37-3417E5B001E6}" type="pres">
      <dgm:prSet presAssocID="{41CA96F3-411A-42C5-BC60-101305BE595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BBFEC36-6445-4E7E-B570-DCDD90483A02}" type="pres">
      <dgm:prSet presAssocID="{41CA96F3-411A-42C5-BC60-101305BE595C}" presName="parentText" presStyleLbl="node1" presStyleIdx="0" presStyleCnt="3" custScaleY="9054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506551-E36A-43CA-ABCF-E2F381372D1D}" type="pres">
      <dgm:prSet presAssocID="{41CA96F3-411A-42C5-BC60-101305BE595C}" presName="negativeSpace" presStyleCnt="0"/>
      <dgm:spPr/>
    </dgm:pt>
    <dgm:pt modelId="{34A9A218-5960-42BF-ABB9-15BC303724B6}" type="pres">
      <dgm:prSet presAssocID="{41CA96F3-411A-42C5-BC60-101305BE595C}" presName="childText" presStyleLbl="conFgAcc1" presStyleIdx="0" presStyleCnt="3">
        <dgm:presLayoutVars>
          <dgm:bulletEnabled val="1"/>
        </dgm:presLayoutVars>
      </dgm:prSet>
      <dgm:spPr/>
    </dgm:pt>
    <dgm:pt modelId="{C3A72DB3-0EDB-46F4-BA7C-843E4CE89C22}" type="pres">
      <dgm:prSet presAssocID="{526269E7-272D-47BC-AAD0-665535898967}" presName="spaceBetweenRectangles" presStyleCnt="0"/>
      <dgm:spPr/>
    </dgm:pt>
    <dgm:pt modelId="{ACF36074-E406-48C0-BCBE-20B5E50FC05C}" type="pres">
      <dgm:prSet presAssocID="{49F7541C-C204-4EFE-8E74-23A0CA997089}" presName="parentLin" presStyleCnt="0"/>
      <dgm:spPr/>
    </dgm:pt>
    <dgm:pt modelId="{0A564F0B-DE5A-4E03-9267-70F64CAD1CD2}" type="pres">
      <dgm:prSet presAssocID="{49F7541C-C204-4EFE-8E74-23A0CA997089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B635019-F00B-4833-8AE6-3A85D481B97F}" type="pres">
      <dgm:prSet presAssocID="{49F7541C-C204-4EFE-8E74-23A0CA99708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FD0D9-6165-4D3D-82F8-F0BC2AA1A1C7}" type="pres">
      <dgm:prSet presAssocID="{49F7541C-C204-4EFE-8E74-23A0CA997089}" presName="negativeSpace" presStyleCnt="0"/>
      <dgm:spPr/>
    </dgm:pt>
    <dgm:pt modelId="{32378C3C-37D8-4674-8385-35BC40B8E5C0}" type="pres">
      <dgm:prSet presAssocID="{49F7541C-C204-4EFE-8E74-23A0CA997089}" presName="childText" presStyleLbl="conFgAcc1" presStyleIdx="1" presStyleCnt="3">
        <dgm:presLayoutVars>
          <dgm:bulletEnabled val="1"/>
        </dgm:presLayoutVars>
      </dgm:prSet>
      <dgm:spPr/>
    </dgm:pt>
    <dgm:pt modelId="{087B96F8-4E51-438D-9271-678B0DB1572D}" type="pres">
      <dgm:prSet presAssocID="{556F0AEF-3B0D-490E-831B-060E46E96B8E}" presName="spaceBetweenRectangles" presStyleCnt="0"/>
      <dgm:spPr/>
    </dgm:pt>
    <dgm:pt modelId="{A52E011F-A218-4BFE-B16B-A0AC31922604}" type="pres">
      <dgm:prSet presAssocID="{546349AA-166A-405C-84D6-5168E65E82CD}" presName="parentLin" presStyleCnt="0"/>
      <dgm:spPr/>
    </dgm:pt>
    <dgm:pt modelId="{D06F941C-A9E3-4DD5-BD61-B845A92A62F6}" type="pres">
      <dgm:prSet presAssocID="{546349AA-166A-405C-84D6-5168E65E82CD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9C73642C-0AD1-4DD9-A1CC-8D62C725E961}" type="pres">
      <dgm:prSet presAssocID="{546349AA-166A-405C-84D6-5168E65E82C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655118-D235-4BE0-9C68-63F7B2F6AB1C}" type="pres">
      <dgm:prSet presAssocID="{546349AA-166A-405C-84D6-5168E65E82CD}" presName="negativeSpace" presStyleCnt="0"/>
      <dgm:spPr/>
    </dgm:pt>
    <dgm:pt modelId="{4D405822-166C-45A3-A0A3-DE06726080AB}" type="pres">
      <dgm:prSet presAssocID="{546349AA-166A-405C-84D6-5168E65E82C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7E975CF-2D05-4E8A-B3A8-60FB3E731EFC}" type="presOf" srcId="{1D8E2B73-569D-4C96-B5DD-D88FDC2BDF6D}" destId="{2F6E1DF5-25E3-4E9E-AF79-4E9564EE02BA}" srcOrd="0" destOrd="0" presId="urn:microsoft.com/office/officeart/2005/8/layout/list1"/>
    <dgm:cxn modelId="{5A0B5629-D95B-4D35-9FB1-1343A296B3EC}" type="presOf" srcId="{49F7541C-C204-4EFE-8E74-23A0CA997089}" destId="{BB635019-F00B-4833-8AE6-3A85D481B97F}" srcOrd="1" destOrd="0" presId="urn:microsoft.com/office/officeart/2005/8/layout/list1"/>
    <dgm:cxn modelId="{D90C87A9-68AE-440E-B4EB-E7D18D88A7EF}" type="presOf" srcId="{546349AA-166A-405C-84D6-5168E65E82CD}" destId="{D06F941C-A9E3-4DD5-BD61-B845A92A62F6}" srcOrd="0" destOrd="0" presId="urn:microsoft.com/office/officeart/2005/8/layout/list1"/>
    <dgm:cxn modelId="{A6E55EEF-0ED0-45E1-B005-EE59210DE163}" srcId="{1D8E2B73-569D-4C96-B5DD-D88FDC2BDF6D}" destId="{546349AA-166A-405C-84D6-5168E65E82CD}" srcOrd="2" destOrd="0" parTransId="{91D09B7D-9A9F-475F-A7FF-39551E1DE870}" sibTransId="{7A0D6F4E-B445-4C87-B250-C45DEC292FE6}"/>
    <dgm:cxn modelId="{DB3D0E0F-5341-4821-84FF-4BBEB731CB83}" srcId="{1D8E2B73-569D-4C96-B5DD-D88FDC2BDF6D}" destId="{41CA96F3-411A-42C5-BC60-101305BE595C}" srcOrd="0" destOrd="0" parTransId="{8B1EEFC6-48BF-475D-89AA-330570C140C7}" sibTransId="{526269E7-272D-47BC-AAD0-665535898967}"/>
    <dgm:cxn modelId="{41D374EC-55D8-4D9B-9237-3BB824CF2DD5}" type="presOf" srcId="{41CA96F3-411A-42C5-BC60-101305BE595C}" destId="{BBBFEC36-6445-4E7E-B570-DCDD90483A02}" srcOrd="1" destOrd="0" presId="urn:microsoft.com/office/officeart/2005/8/layout/list1"/>
    <dgm:cxn modelId="{9B78056E-95FE-4775-8601-C9B9EACD125C}" type="presOf" srcId="{41CA96F3-411A-42C5-BC60-101305BE595C}" destId="{266FB55A-A1A3-4958-9A37-3417E5B001E6}" srcOrd="0" destOrd="0" presId="urn:microsoft.com/office/officeart/2005/8/layout/list1"/>
    <dgm:cxn modelId="{D2EE8CDC-3B13-4101-B013-2A3D0AA2A6B0}" srcId="{1D8E2B73-569D-4C96-B5DD-D88FDC2BDF6D}" destId="{49F7541C-C204-4EFE-8E74-23A0CA997089}" srcOrd="1" destOrd="0" parTransId="{67E996F4-673A-4EDA-AE01-C6DE0D36099E}" sibTransId="{556F0AEF-3B0D-490E-831B-060E46E96B8E}"/>
    <dgm:cxn modelId="{1B81C24E-4577-4225-9F72-33A5FA2AA260}" type="presOf" srcId="{49F7541C-C204-4EFE-8E74-23A0CA997089}" destId="{0A564F0B-DE5A-4E03-9267-70F64CAD1CD2}" srcOrd="0" destOrd="0" presId="urn:microsoft.com/office/officeart/2005/8/layout/list1"/>
    <dgm:cxn modelId="{50685E15-6F69-4115-BE23-13AD6439169D}" type="presOf" srcId="{546349AA-166A-405C-84D6-5168E65E82CD}" destId="{9C73642C-0AD1-4DD9-A1CC-8D62C725E961}" srcOrd="1" destOrd="0" presId="urn:microsoft.com/office/officeart/2005/8/layout/list1"/>
    <dgm:cxn modelId="{F5DC674D-1046-4F78-A409-81DCE9C93A04}" type="presParOf" srcId="{2F6E1DF5-25E3-4E9E-AF79-4E9564EE02BA}" destId="{B5ADA046-54F7-4600-9218-82BC0CA0A8D4}" srcOrd="0" destOrd="0" presId="urn:microsoft.com/office/officeart/2005/8/layout/list1"/>
    <dgm:cxn modelId="{280797DA-247E-46E1-BDBC-CCAEA7DA912B}" type="presParOf" srcId="{B5ADA046-54F7-4600-9218-82BC0CA0A8D4}" destId="{266FB55A-A1A3-4958-9A37-3417E5B001E6}" srcOrd="0" destOrd="0" presId="urn:microsoft.com/office/officeart/2005/8/layout/list1"/>
    <dgm:cxn modelId="{12924001-3A34-4A88-90DA-9B7BD11655FF}" type="presParOf" srcId="{B5ADA046-54F7-4600-9218-82BC0CA0A8D4}" destId="{BBBFEC36-6445-4E7E-B570-DCDD90483A02}" srcOrd="1" destOrd="0" presId="urn:microsoft.com/office/officeart/2005/8/layout/list1"/>
    <dgm:cxn modelId="{8B083C08-631A-4C4D-87BD-F6DA8451695B}" type="presParOf" srcId="{2F6E1DF5-25E3-4E9E-AF79-4E9564EE02BA}" destId="{A1506551-E36A-43CA-ABCF-E2F381372D1D}" srcOrd="1" destOrd="0" presId="urn:microsoft.com/office/officeart/2005/8/layout/list1"/>
    <dgm:cxn modelId="{170E6135-D709-49F2-B477-352F6296FCF9}" type="presParOf" srcId="{2F6E1DF5-25E3-4E9E-AF79-4E9564EE02BA}" destId="{34A9A218-5960-42BF-ABB9-15BC303724B6}" srcOrd="2" destOrd="0" presId="urn:microsoft.com/office/officeart/2005/8/layout/list1"/>
    <dgm:cxn modelId="{4589C9A8-0286-4580-93ED-1482DF046802}" type="presParOf" srcId="{2F6E1DF5-25E3-4E9E-AF79-4E9564EE02BA}" destId="{C3A72DB3-0EDB-46F4-BA7C-843E4CE89C22}" srcOrd="3" destOrd="0" presId="urn:microsoft.com/office/officeart/2005/8/layout/list1"/>
    <dgm:cxn modelId="{1F934075-C9FD-415D-842D-6A962A78BD56}" type="presParOf" srcId="{2F6E1DF5-25E3-4E9E-AF79-4E9564EE02BA}" destId="{ACF36074-E406-48C0-BCBE-20B5E50FC05C}" srcOrd="4" destOrd="0" presId="urn:microsoft.com/office/officeart/2005/8/layout/list1"/>
    <dgm:cxn modelId="{ED49B4F3-D6C7-4D49-87CF-794F0DB51826}" type="presParOf" srcId="{ACF36074-E406-48C0-BCBE-20B5E50FC05C}" destId="{0A564F0B-DE5A-4E03-9267-70F64CAD1CD2}" srcOrd="0" destOrd="0" presId="urn:microsoft.com/office/officeart/2005/8/layout/list1"/>
    <dgm:cxn modelId="{543519B5-4156-47E2-BB86-C1C0290B7F5E}" type="presParOf" srcId="{ACF36074-E406-48C0-BCBE-20B5E50FC05C}" destId="{BB635019-F00B-4833-8AE6-3A85D481B97F}" srcOrd="1" destOrd="0" presId="urn:microsoft.com/office/officeart/2005/8/layout/list1"/>
    <dgm:cxn modelId="{CA93740F-622A-4147-A483-17C58AFB52B0}" type="presParOf" srcId="{2F6E1DF5-25E3-4E9E-AF79-4E9564EE02BA}" destId="{EDEFD0D9-6165-4D3D-82F8-F0BC2AA1A1C7}" srcOrd="5" destOrd="0" presId="urn:microsoft.com/office/officeart/2005/8/layout/list1"/>
    <dgm:cxn modelId="{C4DF8608-DA8C-425D-A726-3C6F8CAE8E9C}" type="presParOf" srcId="{2F6E1DF5-25E3-4E9E-AF79-4E9564EE02BA}" destId="{32378C3C-37D8-4674-8385-35BC40B8E5C0}" srcOrd="6" destOrd="0" presId="urn:microsoft.com/office/officeart/2005/8/layout/list1"/>
    <dgm:cxn modelId="{634D79F5-8B10-41A0-ABC1-E2E3FD34DD51}" type="presParOf" srcId="{2F6E1DF5-25E3-4E9E-AF79-4E9564EE02BA}" destId="{087B96F8-4E51-438D-9271-678B0DB1572D}" srcOrd="7" destOrd="0" presId="urn:microsoft.com/office/officeart/2005/8/layout/list1"/>
    <dgm:cxn modelId="{15E1C50C-CE32-45C4-823D-22E559ABB980}" type="presParOf" srcId="{2F6E1DF5-25E3-4E9E-AF79-4E9564EE02BA}" destId="{A52E011F-A218-4BFE-B16B-A0AC31922604}" srcOrd="8" destOrd="0" presId="urn:microsoft.com/office/officeart/2005/8/layout/list1"/>
    <dgm:cxn modelId="{052806BB-C006-46E3-8330-7BCB1D4BB355}" type="presParOf" srcId="{A52E011F-A218-4BFE-B16B-A0AC31922604}" destId="{D06F941C-A9E3-4DD5-BD61-B845A92A62F6}" srcOrd="0" destOrd="0" presId="urn:microsoft.com/office/officeart/2005/8/layout/list1"/>
    <dgm:cxn modelId="{323A2180-46C9-464F-9444-5BF0EFBC3D5A}" type="presParOf" srcId="{A52E011F-A218-4BFE-B16B-A0AC31922604}" destId="{9C73642C-0AD1-4DD9-A1CC-8D62C725E961}" srcOrd="1" destOrd="0" presId="urn:microsoft.com/office/officeart/2005/8/layout/list1"/>
    <dgm:cxn modelId="{696AFEDE-0FDE-4EFA-826B-A8B21EA93F0B}" type="presParOf" srcId="{2F6E1DF5-25E3-4E9E-AF79-4E9564EE02BA}" destId="{4B655118-D235-4BE0-9C68-63F7B2F6AB1C}" srcOrd="9" destOrd="0" presId="urn:microsoft.com/office/officeart/2005/8/layout/list1"/>
    <dgm:cxn modelId="{B32673AA-2DF9-4B39-A67E-C64FE02B360D}" type="presParOf" srcId="{2F6E1DF5-25E3-4E9E-AF79-4E9564EE02BA}" destId="{4D405822-166C-45A3-A0A3-DE06726080A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9A218-5960-42BF-ABB9-15BC303724B6}">
      <dsp:nvSpPr>
        <dsp:cNvPr id="0" name=""/>
        <dsp:cNvSpPr/>
      </dsp:nvSpPr>
      <dsp:spPr>
        <a:xfrm>
          <a:off x="0" y="400049"/>
          <a:ext cx="80623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BFEC36-6445-4E7E-B570-DCDD90483A02}">
      <dsp:nvSpPr>
        <dsp:cNvPr id="0" name=""/>
        <dsp:cNvSpPr/>
      </dsp:nvSpPr>
      <dsp:spPr>
        <a:xfrm>
          <a:off x="403115" y="28996"/>
          <a:ext cx="5643610" cy="82861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15" tIns="0" rIns="213315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en-US" sz="4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Sông</a:t>
          </a:r>
          <a:r>
            <a:rPr lang="en-US" sz="4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4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hồ</a:t>
          </a:r>
          <a:endParaRPr lang="en-US" sz="4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3565" y="69446"/>
        <a:ext cx="5562710" cy="747713"/>
      </dsp:txXfrm>
    </dsp:sp>
    <dsp:sp modelId="{32378C3C-37D8-4674-8385-35BC40B8E5C0}">
      <dsp:nvSpPr>
        <dsp:cNvPr id="0" name=""/>
        <dsp:cNvSpPr/>
      </dsp:nvSpPr>
      <dsp:spPr>
        <a:xfrm>
          <a:off x="0" y="1806209"/>
          <a:ext cx="80623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B635019-F00B-4833-8AE6-3A85D481B97F}">
      <dsp:nvSpPr>
        <dsp:cNvPr id="0" name=""/>
        <dsp:cNvSpPr/>
      </dsp:nvSpPr>
      <dsp:spPr>
        <a:xfrm>
          <a:off x="403115" y="1348649"/>
          <a:ext cx="5643610" cy="915120"/>
        </a:xfrm>
        <a:prstGeom prst="round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15" tIns="0" rIns="213315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en-US" sz="4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4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ngầm</a:t>
          </a:r>
          <a:endParaRPr lang="en-US" sz="4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787" y="1393321"/>
        <a:ext cx="5554266" cy="825776"/>
      </dsp:txXfrm>
    </dsp:sp>
    <dsp:sp modelId="{4D405822-166C-45A3-A0A3-DE06726080AB}">
      <dsp:nvSpPr>
        <dsp:cNvPr id="0" name=""/>
        <dsp:cNvSpPr/>
      </dsp:nvSpPr>
      <dsp:spPr>
        <a:xfrm>
          <a:off x="0" y="3212369"/>
          <a:ext cx="8062300" cy="78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C73642C-0AD1-4DD9-A1CC-8D62C725E961}">
      <dsp:nvSpPr>
        <dsp:cNvPr id="0" name=""/>
        <dsp:cNvSpPr/>
      </dsp:nvSpPr>
      <dsp:spPr>
        <a:xfrm>
          <a:off x="403115" y="2754809"/>
          <a:ext cx="5643610" cy="915120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15" tIns="0" rIns="213315" bIns="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</a:t>
          </a:r>
          <a:r>
            <a:rPr lang="en-US" sz="4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Băng</a:t>
          </a:r>
          <a:r>
            <a:rPr lang="en-US" sz="4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hà</a:t>
          </a:r>
          <a:endParaRPr lang="en-US" sz="44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7787" y="2799481"/>
        <a:ext cx="5554266" cy="8257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EF16B-8682-4192-B35E-0B622C2AF364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CB096-B010-4DD7-B11A-8EF7A8510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6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9A12-CFDC-4BA7-B24C-ADE30BA1B3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9A12-CFDC-4BA7-B24C-ADE30BA1B3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459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7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5864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86132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25386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41695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97832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57110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22606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5204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744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65911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567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966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3008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92371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5130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32028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311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6570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01164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61827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995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079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8A61712-0C62-4ACA-97D0-1DDC8A3D1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A7CBFB31-1E08-467D-8A4C-D2126C3BAC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16ACD5F-C3BD-4E37-9677-B0DA96149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A7A2FBC-1199-4BDB-867C-EFD896546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9627387-DE7C-4CD4-A31A-BBAC78683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06285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0542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0364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4324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9619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5304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3579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587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61678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63798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4717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0079DEC-812D-4419-B423-084DA226A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F267035-81A2-4848-9569-7DD6A43F4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07080F11-FFD5-4227-9431-C2DD04230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FBC40E9-A333-4B36-A0DA-50E104CCF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85ABC69-0FF7-4D92-B2FC-74601CAB1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53244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1437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539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59580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0583-108C-021C-8AA7-6ADD69D75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1AC46C-2DDC-0634-A8BB-597C0977B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C621C-1AA2-FA35-0724-EE5FDA64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DBEFD-2D82-DF8E-D9BF-5B34B7E93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63047-4553-0B12-B6AC-999B0BEA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4418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F6ED-CBA9-B35D-2BC9-E178F90A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F5E23-A16D-5FBC-043D-11D2C998B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96C6F-344A-E24A-634B-5942E57C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5CD6D-0292-D9A4-072B-6518B204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00252-EF80-48A4-7514-92E22BCA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6949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44E4-6584-45FB-3D75-62CF8F17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AE2F6-4F0A-6806-52A0-6ADBDAAD3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85CD0-0166-D3F2-8D40-E439CA56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26DC1-4D2D-7950-6D6C-B389D576D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5C554-04B9-EA67-3AF4-1EA86249D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5534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1C0B2-A4BB-306E-2524-4118B871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216A7-4D0D-86CD-D702-2B9362840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63893-CA75-2527-9666-F05E36D63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E1920-0E10-5532-ED34-55C63C56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1A6F5-5067-DEB6-29E6-D3B59A94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A526A-5B33-D69F-FA2A-345AB406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0421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3E011-7E50-6FF1-5765-E49F9E66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AB7F5-6156-37DC-AB3A-ABFE3D83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91539-313E-9DEA-B795-0AF5A1167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E8EAA-4EB4-6B39-69BD-191D085CE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7AD0F9-1F4F-D346-9797-C1201290D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610A95-7AF6-416B-BAFF-BE0B4B6C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CACAEB-BB0B-E806-0EB9-0328EDBB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1453A-77AC-E657-6877-CE3ACCFD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26219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F7818-2E35-17B8-FA4D-3CA582AC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474770-E6EC-B320-58BD-9119D308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7A367-6F71-898B-3536-03125AD93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0C74C6-0FAC-0260-87A2-40346AC30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91694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9F5731-8A51-575F-88A3-559E7E06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BAA23D-347C-6E37-0A29-D4A2BA35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0E90D-854B-B5DA-3C2A-723FB0FB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862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B0DFB9F-7B86-4B75-90F4-9788D997F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0F37A58-8DFD-482C-AAD7-CFC5920D5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88FB7E4-1AA1-4BA9-A7D7-9400B3667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5964B26-2BCA-4D88-9FFF-4F0229589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656CE39C-7C08-4AF4-8B7C-CE9C04D7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3766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461F6-2FBE-6B81-44F8-7FD41610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4D5CD-F587-06E6-9C21-CB2C216E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21374-BF34-E3D7-05F0-056DC1E79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8E882-FD3C-3682-841B-A492AC277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2E368-C241-1CD7-58CB-15ED5445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43C68-7E2F-A432-30EA-2834C6D21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41685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C7EC-DDA0-2C29-243A-E21E33A2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022C80-C258-F2A6-949D-6812C3D2F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8A224-6BED-4A17-7D84-7056D62E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1D3F8A-5ABF-A529-1E4A-85E2666F7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EE02F-4867-85B8-A2EA-04D3CF4C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00267-3576-B727-6EC7-394A72C5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8984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C2E3-E7BD-D846-6A84-356E6106B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02958E-03C8-F180-01D1-88671A5AB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6878D-4238-B89E-A7FD-17457624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2C0FC-7205-7581-AFE0-2187783C8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95046-5FEE-E0A0-D146-93C429A6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97686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39EF3B-12A4-490E-A036-EDA731A9F4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02F9D-4B21-B698-7CE3-F243C963F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DAC19-0E0B-89DE-042E-7F7C44DF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74848-9C53-0B4C-FAF0-497442AF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9A81B-95FC-B7A3-9F22-4C1C2D80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61447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0583-108C-021C-8AA7-6ADD69D75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1AC46C-2DDC-0634-A8BB-597C0977B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C621C-1AA2-FA35-0724-EE5FDA64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DBEFD-2D82-DF8E-D9BF-5B34B7E93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63047-4553-0B12-B6AC-999B0BEA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48230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F6ED-CBA9-B35D-2BC9-E178F90A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F5E23-A16D-5FBC-043D-11D2C998B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96C6F-344A-E24A-634B-5942E57C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5CD6D-0292-D9A4-072B-6518B204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00252-EF80-48A4-7514-92E22BCA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16753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44E4-6584-45FB-3D75-62CF8F17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AE2F6-4F0A-6806-52A0-6ADBDAAD3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85CD0-0166-D3F2-8D40-E439CA56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26DC1-4D2D-7950-6D6C-B389D576D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5C554-04B9-EA67-3AF4-1EA86249D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57053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1C0B2-A4BB-306E-2524-4118B871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216A7-4D0D-86CD-D702-2B9362840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63893-CA75-2527-9666-F05E36D63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E1920-0E10-5532-ED34-55C63C56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1A6F5-5067-DEB6-29E6-D3B59A94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A526A-5B33-D69F-FA2A-345AB406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34978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3E011-7E50-6FF1-5765-E49F9E66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AB7F5-6156-37DC-AB3A-ABFE3D83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91539-313E-9DEA-B795-0AF5A1167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E8EAA-4EB4-6B39-69BD-191D085CE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7AD0F9-1F4F-D346-9797-C1201290D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610A95-7AF6-416B-BAFF-BE0B4B6C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CACAEB-BB0B-E806-0EB9-0328EDBB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1453A-77AC-E657-6877-CE3ACCFD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23910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F7818-2E35-17B8-FA4D-3CA582AC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474770-E6EC-B320-58BD-9119D308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7A367-6F71-898B-3536-03125AD93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0C74C6-0FAC-0260-87A2-40346AC30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759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241158F-F845-48E2-A4CD-41508E364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F945408-97E8-405A-BCFC-2AE8A7AF28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C42447AC-51BF-4ECC-9FD2-ACC668BB7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F8FBDB68-A3A9-4B20-8E34-3D248889F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C3A8A65-0400-457F-97DE-AF6DFA310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A4CF40F-1339-4823-B777-2E9A93D20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26482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9F5731-8A51-575F-88A3-559E7E06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BAA23D-347C-6E37-0A29-D4A2BA35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0E90D-854B-B5DA-3C2A-723FB0FB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12531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461F6-2FBE-6B81-44F8-7FD41610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4D5CD-F587-06E6-9C21-CB2C216E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21374-BF34-E3D7-05F0-056DC1E79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8E882-FD3C-3682-841B-A492AC277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2E368-C241-1CD7-58CB-15ED5445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43C68-7E2F-A432-30EA-2834C6D21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94604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C7EC-DDA0-2C29-243A-E21E33A2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022C80-C258-F2A6-949D-6812C3D2F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8A224-6BED-4A17-7D84-7056D62E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1D3F8A-5ABF-A529-1E4A-85E2666F7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EE02F-4867-85B8-A2EA-04D3CF4C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00267-3576-B727-6EC7-394A72C5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516020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C2E3-E7BD-D846-6A84-356E6106B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02958E-03C8-F180-01D1-88671A5AB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6878D-4238-B89E-A7FD-17457624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2C0FC-7205-7581-AFE0-2187783C8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95046-5FEE-E0A0-D146-93C429A6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9651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39EF3B-12A4-490E-A036-EDA731A9F4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02F9D-4B21-B698-7CE3-F243C963F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DAC19-0E0B-89DE-042E-7F7C44DF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74848-9C53-0B4C-FAF0-497442AF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9A81B-95FC-B7A3-9F22-4C1C2D80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1816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4D80BCF-E1B8-4CED-A21B-7020900FED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3973653F-E1CB-43AC-A3F0-EAE718D01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05C7F62-55FF-4377-A739-EF5B109B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7779D73-18D6-49FF-8F7B-4543E545B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6C65257-CB71-4EB5-90EF-5BAA5B500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4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7639BC-1C4E-4501-9A20-8900995C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42277B9-6DA9-4B28-818B-343524677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A759E5C-2FA5-44C4-9AE1-51D904715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BAA3961-76D2-463E-A94C-898F4F507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37CB107-DCF5-4746-9022-D0C49E39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4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34037BB-7013-42BE-A22B-FF0FD17D5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0E681AA-9584-40D0-BB75-71E986FFC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E4D3042-8AFC-47D0-AB2F-39AF7C8B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FC82641-9DD6-43CB-891C-97347490D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371D4AF-6A03-4469-B967-63969DB4D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55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E3BA98-E3A9-4B1F-9A6A-1CFE0F815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3482F2F-976F-46E6-A5D6-9239C1A39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DB66D1F-917B-4F6A-BBFF-9F73EE254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4602B358-97EE-46D9-8960-B274C7F9B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545D808-440F-419D-93CA-C3350859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ECC77DE-EE92-4013-B772-7C86D4D7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215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06AD77-A87E-41D9-9233-5AB05F026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FC175CC-6F12-4112-ABBB-A5ED161F9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7AC6B4B-2C68-4FED-B7AB-7A5DCD18D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71D9C359-EB34-49CC-9BC4-780D0CF7C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3D0188D-4F72-4803-8FF7-BAA9BD4878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24B67FE6-89B5-499F-969C-DBCB52FAE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FD6D6E88-88CC-425E-8A0C-3C90D1753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12DDAEF5-0B9E-433C-992B-9595D42D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54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246EBA1-ABF2-4B5E-AD71-B181D877D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A9BD742-C9AB-4CC9-80A8-D83E33400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B397F66-D991-47BE-92CE-D1B1E2A99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2652EF14-05FE-488F-A251-16E516D3A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40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B5EBE6DD-FAE1-4C80-8F43-A3C82B8D50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63F6239A-F554-4B6C-9050-A36627B71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73186545-F823-407C-9D6C-B11C4B5BE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18300692-E6A6-4D95-B7D2-541FF4279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98418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C84B1C9-DF24-4FA3-8FD8-FEB0F9CFB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2B3D9BEE-451D-47FB-9526-18B36EF71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C501D3BA-15D2-4FE9-B716-1790F7722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7C9C965E-0228-410B-9C9C-AE8FEE1B4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959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58C0F0C-3322-4B2F-BA92-03A5C2D01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E5A906F-C67C-4618-A138-2BE2DA35E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F962686F-7FF3-4C10-8906-B82859FF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822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0F25D57-6371-4554-A8F9-A0767BA6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49E43ED-3168-4419-9B26-E4F1B2F21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58AAC00C-C9AA-450E-A1CB-4D65646CA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324B9F1-E3D2-4381-A370-A393FE85A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9E63498-4F27-47D3-9660-18D3B2B2D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7BAF1E5-6D2E-4AF8-8A47-D7DE1F81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2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B63716F-8517-464A-ABD4-3C7E6786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87A7228-846B-4C3A-91F2-05F60DAF3A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1257F598-DDD1-4464-87B1-7F0A24EF0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620C1A3-298A-4C40-A202-194917C2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27CC6EF-4046-4164-80A7-4881F474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6182C09-2415-43AB-AD9E-B61BC98D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34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331F58-5859-4FB9-B56C-58EAB15B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A847A69-2639-4AEE-8796-A697A998C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D8885DA-ECE2-41ED-9112-ADF2EA84C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37E2210-8AF8-41C5-8006-9022BAC90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808E4F9-6363-4649-A550-7456D725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21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0EFEE5F7-D8CF-4B37-AFFF-B097A12F0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03622873-34B4-4E00-B745-290520BB2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B7782CF-E237-4015-B2ED-7BAF8869D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85DC34F-00CE-4DD1-9FD3-4ADADD5D8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B3B3A5B-8857-4971-9080-4FEF5C3D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34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01CDF-FCAB-4714-B384-30E002C48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DD8DCB-5F4F-4197-B47A-66702870A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5DF6F-9434-45D3-9D66-7EDCC18EC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AD593-8F82-4A0F-A923-346DE6AD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9E201-D2E5-4D67-A1FD-26FBB75DE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4E202B-10C0-B0BB-ED82-1C90F1D33D77}"/>
              </a:ext>
            </a:extLst>
          </p:cNvPr>
          <p:cNvSpPr txBox="1"/>
          <p:nvPr userDrawn="1"/>
        </p:nvSpPr>
        <p:spPr>
          <a:xfrm>
            <a:off x="1778794" y="6858001"/>
            <a:ext cx="51077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ExtraLi" panose="00000300000000000000" pitchFamily="2" charset="0"/>
                <a:ea typeface="+mn-ea"/>
                <a:cs typeface="#9Slide03 Arima Madurai ExtraLi" panose="00000300000000000000" pitchFamily="2" charset="0"/>
              </a:rPr>
              <a:t>Kho giáo án PPT Địa lí -Lê Chinh- 0982.276.629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23804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01CDF-FCAB-4714-B384-30E002C483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DD8DCB-5F4F-4197-B47A-66702870A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05DF6F-9434-45D3-9D66-7EDCC18EC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5AD593-8F82-4A0F-A923-346DE6AD6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9E201-D2E5-4D67-A1FD-26FBB75DE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68606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4FFE-0D36-4A70-8909-96FBBECEC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9B3AF-6037-4F8D-B11B-DA0017F6A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37CF1-4A49-496B-B123-0E9795CD6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A9D74-45FE-4A8F-A848-A7744109F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01DC9-6046-4581-A96E-AEDDB270C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0981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4FFE-0D36-4A70-8909-96FBBECEC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9B3AF-6037-4F8D-B11B-DA0017F6A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B37CF1-4A49-496B-B123-0E9795CD6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A9D74-45FE-4A8F-A848-A7744109F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01DC9-6046-4581-A96E-AEDDB270C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406578-97CD-1545-D9E2-B5F46B671854}"/>
              </a:ext>
            </a:extLst>
          </p:cNvPr>
          <p:cNvSpPr txBox="1"/>
          <p:nvPr userDrawn="1"/>
        </p:nvSpPr>
        <p:spPr>
          <a:xfrm>
            <a:off x="1657350" y="6858000"/>
            <a:ext cx="7093744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Arima Madurai ExtraLi" panose="00000300000000000000" pitchFamily="2" charset="0"/>
                <a:ea typeface="+mn-ea"/>
                <a:cs typeface="#9Slide03 Arima Madurai ExtraLi" panose="00000300000000000000" pitchFamily="2" charset="0"/>
              </a:rPr>
              <a:t>Kho giáo án PPT Địa lí -Lê Chinh- 0982.276.629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5159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B72BE28-9229-4FBA-9F63-1737C25DF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73BBAFB4-093C-4B72-B87E-8EC53D9E9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816D839D-0867-491B-9137-5A4BBC595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488E0BE1-4074-4211-B836-36D3C7AAE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77695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54FB0-7A36-42D6-8FE9-45313374A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84CF9-8747-4FF1-9842-B92268A09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78BD8-BDD3-44CC-AE75-C76C1D703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CA257-8C14-4A59-89F5-13DCDBB4F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EA2337-8F25-4E90-B167-0A67AE6A4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21981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136A1-AB6E-4068-8FC4-9C7630F20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7186E-A900-46F3-9252-19A38A186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FD624B-2D39-4E9F-80DC-B52611D4B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850F5-0C6E-4B63-B5C7-09F78C546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853415-8BF9-4260-84E0-89B614AC3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D821F-B9F9-4992-9644-E3C9C0F4B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262756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E5BBB-605E-41F8-B59C-9F23DA549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86C155-5127-43A3-B303-5AAA8A72E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F109D2-F361-4C91-A62A-A03C4403D4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F56560-D63D-43AB-964E-E1C8597228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F221B7-B99F-4016-841C-1A91E8D644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6EABAA-099F-41DA-B8A2-FDEE1712C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82F847-8CE1-4023-ABCC-4F001A6F3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C9B516-9546-4B12-A956-A3EECE8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4571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6A588-0DBB-48C4-8A8E-8260671CF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F3D973-6827-4003-A439-C70B74E00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B1DDAA-AAE6-429C-9AD0-1EAD1CC96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CCFA4A-18EF-4C14-ADFB-37203E6A7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44569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8CD7E3-1BF5-4767-B0CF-3FCC6DEC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0B8907-DF6E-41CB-9969-EFBB61D3D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B61D0-921F-4379-93B8-E64E0E2E8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85225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C3F90-8DA4-4049-A2EA-4C1502263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957A5-B52A-4125-85B9-793608B651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C86349-387E-43B9-9C51-64329DB52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59475-E2AB-4C14-9FC1-84821900E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6DE4C-8BDF-483D-A0EE-FC4136DF0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50FAE6-866F-4A56-8F23-4D41E3466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419187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B5778-B374-4209-998D-A5C9C43CC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570C2-CB31-49F7-B407-1C36AC84EF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EAEDD0-F956-477C-8238-70322A9F6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6C1F3-299D-4CD9-B5C5-B4214EF02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CB37D-479E-4BD9-8AA6-210F53B63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2D811-7C91-4005-AA17-0998AE85D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63763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70DA3-E254-4745-8DFC-052E0E3D4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352FF5-A190-481D-A33F-2AD2CA818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30FB-A50E-4E83-87EA-89178B247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ECBB8-D7EC-4B6C-AA8F-E55452D39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C037B-03A8-4DBD-AC2A-692519800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8882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2483BF-97C0-411A-82E2-99138563C5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D66AB7-5EC3-4F0D-B894-BA1F5841BD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FF203-1201-4158-9819-098638916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468F7-69C8-49D1-B639-EA4F6A7A8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8E275-19BF-4B2B-8702-BD784B391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45021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1278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51F0E46E-9FD8-4C61-9ADF-50126EF51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241BF504-95A6-466C-97C8-FE6FC98DE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05E2DC54-9DBD-4251-A2B8-A1AA1BD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267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71979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70162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7744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1107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7703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03619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0755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17580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236275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0612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E611E93-E59E-483F-8A7A-3DD952BA1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E953EB0-D4CE-41F7-83FE-76E52D9CA2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ABF1E2C4-BFDB-4E8F-8CB0-F5EE299C6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160A4687-581C-4454-B251-568CBDA8D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3A23390-1BDD-4388-A980-95F755AC4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94508E3E-3441-42AA-8AAC-CB43ECF34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5141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0583-108C-021C-8AA7-6ADD69D75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1AC46C-2DDC-0634-A8BB-597C0977B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C621C-1AA2-FA35-0724-EE5FDA64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DBEFD-2D82-DF8E-D9BF-5B34B7E93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63047-4553-0B12-B6AC-999B0BEA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92757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F6ED-CBA9-B35D-2BC9-E178F90A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F5E23-A16D-5FBC-043D-11D2C998B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96C6F-344A-E24A-634B-5942E57C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5CD6D-0292-D9A4-072B-6518B204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00252-EF80-48A4-7514-92E22BCA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482867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44E4-6584-45FB-3D75-62CF8F17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AE2F6-4F0A-6806-52A0-6ADBDAAD3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85CD0-0166-D3F2-8D40-E439CA56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26DC1-4D2D-7950-6D6C-B389D576D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5C554-04B9-EA67-3AF4-1EA86249D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21764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1C0B2-A4BB-306E-2524-4118B871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216A7-4D0D-86CD-D702-2B9362840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63893-CA75-2527-9666-F05E36D63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E1920-0E10-5532-ED34-55C63C56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1A6F5-5067-DEB6-29E6-D3B59A94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A526A-5B33-D69F-FA2A-345AB406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24002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3E011-7E50-6FF1-5765-E49F9E66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AB7F5-6156-37DC-AB3A-ABFE3D83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91539-313E-9DEA-B795-0AF5A1167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E8EAA-4EB4-6B39-69BD-191D085CE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7AD0F9-1F4F-D346-9797-C1201290D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610A95-7AF6-416B-BAFF-BE0B4B6C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CACAEB-BB0B-E806-0EB9-0328EDBB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1453A-77AC-E657-6877-CE3ACCFD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15546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F7818-2E35-17B8-FA4D-3CA582AC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474770-E6EC-B320-58BD-9119D308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7A367-6F71-898B-3536-03125AD93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0C74C6-0FAC-0260-87A2-40346AC30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03877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9F5731-8A51-575F-88A3-559E7E06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BAA23D-347C-6E37-0A29-D4A2BA35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0E90D-854B-B5DA-3C2A-723FB0FB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8297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461F6-2FBE-6B81-44F8-7FD41610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4D5CD-F587-06E6-9C21-CB2C216E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21374-BF34-E3D7-05F0-056DC1E79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8E882-FD3C-3682-841B-A492AC277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2E368-C241-1CD7-58CB-15ED5445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43C68-7E2F-A432-30EA-2834C6D21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187121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C7EC-DDA0-2C29-243A-E21E33A2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022C80-C258-F2A6-949D-6812C3D2F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8A224-6BED-4A17-7D84-7056D62E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1D3F8A-5ABF-A529-1E4A-85E2666F7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EE02F-4867-85B8-A2EA-04D3CF4C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00267-3576-B727-6EC7-394A72C5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92501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C2E3-E7BD-D846-6A84-356E6106B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02958E-03C8-F180-01D1-88671A5AB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6878D-4238-B89E-A7FD-17457624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2C0FC-7205-7581-AFE0-2187783C8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95046-5FEE-E0A0-D146-93C429A6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6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988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ED85439-9F8F-4592-9186-4E0186E0B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87EE9EA3-94B9-45D8-87FA-83FDA312C9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11D8F1B-0177-42FB-850A-1B0722C0E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100"/>
            </a:lvl2pPr>
            <a:lvl3pPr marL="685783" indent="0">
              <a:buNone/>
              <a:defRPr sz="900"/>
            </a:lvl3pPr>
            <a:lvl4pPr marL="1028675" indent="0">
              <a:buNone/>
              <a:defRPr sz="800"/>
            </a:lvl4pPr>
            <a:lvl5pPr marL="1371566" indent="0">
              <a:buNone/>
              <a:defRPr sz="800"/>
            </a:lvl5pPr>
            <a:lvl6pPr marL="1714457" indent="0">
              <a:buNone/>
              <a:defRPr sz="800"/>
            </a:lvl6pPr>
            <a:lvl7pPr marL="2057348" indent="0">
              <a:buNone/>
              <a:defRPr sz="800"/>
            </a:lvl7pPr>
            <a:lvl8pPr marL="2400240" indent="0">
              <a:buNone/>
              <a:defRPr sz="800"/>
            </a:lvl8pPr>
            <a:lvl9pPr marL="2743132" indent="0">
              <a:buNone/>
              <a:defRPr sz="8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3734CBB-C563-49C7-BE33-CA696488C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55412B88-DD30-45B6-AEDD-3BDA33D57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9E194CEC-DB3A-4A5B-A228-9350FC232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071127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39EF3B-12A4-490E-A036-EDA731A9F4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02F9D-4B21-B698-7CE3-F243C963F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DAC19-0E0B-89DE-042E-7F7C44DF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74848-9C53-0B4C-FAF0-497442AF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9A81B-95FC-B7A3-9F22-4C1C2D80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029104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511123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998671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8268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14501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922226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593581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28370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11556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4083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A394872-9E86-4920-AC4D-34786FFF9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7D51592C-5A98-459C-B04E-CA27176ADD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EFE16A4-D327-4118-8A93-3399A127F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4E27E216-577B-4AB9-BB10-C5A51852A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0AD68F6-1320-4863-A296-68EEAFF2D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8806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0635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68979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32219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5647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2564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5932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035360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370417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28861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91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89DBBFA6-5E3B-457F-92B8-9140A97048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5" cy="5811839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BE8518C8-6BD9-4506-BB66-38C3A7D1AA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7"/>
            <a:ext cx="5800725" cy="5811839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39873BD-46DD-4B19-BE1F-4B42E748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BD48CB2-5A2F-44F2-BEDD-A7244C694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115A8B5B-1138-482F-8BDE-75AEA329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639638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4111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6987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182461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67870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2988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74195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04300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603912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525838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5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0583-108C-021C-8AA7-6ADD69D75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1AC46C-2DDC-0634-A8BB-597C0977B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C621C-1AA2-FA35-0724-EE5FDA64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DBEFD-2D82-DF8E-D9BF-5B34B7E93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63047-4553-0B12-B6AC-999B0BEA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7533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91017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91287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8585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0314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F6ED-CBA9-B35D-2BC9-E178F90A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F5E23-A16D-5FBC-043D-11D2C998B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96C6F-344A-E24A-634B-5942E57C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5CD6D-0292-D9A4-072B-6518B204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00252-EF80-48A4-7514-92E22BCA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8572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44E4-6584-45FB-3D75-62CF8F17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AE2F6-4F0A-6806-52A0-6ADBDAAD3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85CD0-0166-D3F2-8D40-E439CA56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26DC1-4D2D-7950-6D6C-B389D576D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5C554-04B9-EA67-3AF4-1EA86249D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60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1C0B2-A4BB-306E-2524-4118B871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216A7-4D0D-86CD-D702-2B9362840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63893-CA75-2527-9666-F05E36D63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E1920-0E10-5532-ED34-55C63C56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1A6F5-5067-DEB6-29E6-D3B59A94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A526A-5B33-D69F-FA2A-345AB406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5575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3E011-7E50-6FF1-5765-E49F9E66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AB7F5-6156-37DC-AB3A-ABFE3D83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91539-313E-9DEA-B795-0AF5A1167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E8EAA-4EB4-6B39-69BD-191D085CE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7AD0F9-1F4F-D346-9797-C1201290D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610A95-7AF6-416B-BAFF-BE0B4B6C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CACAEB-BB0B-E806-0EB9-0328EDBB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1453A-77AC-E657-6877-CE3ACCFD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8321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F7818-2E35-17B8-FA4D-3CA582AC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474770-E6EC-B320-58BD-9119D308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7A367-6F71-898B-3536-03125AD93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0C74C6-0FAC-0260-87A2-40346AC30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0483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9F5731-8A51-575F-88A3-559E7E06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BAA23D-347C-6E37-0A29-D4A2BA35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0E90D-854B-B5DA-3C2A-723FB0FB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73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363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461F6-2FBE-6B81-44F8-7FD41610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4D5CD-F587-06E6-9C21-CB2C216E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21374-BF34-E3D7-05F0-056DC1E79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8E882-FD3C-3682-841B-A492AC277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2E368-C241-1CD7-58CB-15ED5445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43C68-7E2F-A432-30EA-2834C6D21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678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C7EC-DDA0-2C29-243A-E21E33A2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022C80-C258-F2A6-949D-6812C3D2F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8A224-6BED-4A17-7D84-7056D62E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1D3F8A-5ABF-A529-1E4A-85E2666F7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EE02F-4867-85B8-A2EA-04D3CF4C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00267-3576-B727-6EC7-394A72C5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862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C2E3-E7BD-D846-6A84-356E6106B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02958E-03C8-F180-01D1-88671A5AB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6878D-4238-B89E-A7FD-17457624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2C0FC-7205-7581-AFE0-2187783C8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95046-5FEE-E0A0-D146-93C429A6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3043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39EF3B-12A4-490E-A036-EDA731A9F4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02F9D-4B21-B698-7CE3-F243C963F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DAC19-0E0B-89DE-042E-7F7C44DF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74848-9C53-0B4C-FAF0-497442AF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9A81B-95FC-B7A3-9F22-4C1C2D80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6068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7254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2899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372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097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906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4035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8361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912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5078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8196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246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0583-108C-021C-8AA7-6ADD69D75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1AC46C-2DDC-0634-A8BB-597C0977B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C621C-1AA2-FA35-0724-EE5FDA64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DBEFD-2D82-DF8E-D9BF-5B34B7E93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63047-4553-0B12-B6AC-999B0BEA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4903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F6ED-CBA9-B35D-2BC9-E178F90A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F5E23-A16D-5FBC-043D-11D2C998B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96C6F-344A-E24A-634B-5942E57C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5CD6D-0292-D9A4-072B-6518B204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00252-EF80-48A4-7514-92E22BCA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1178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44E4-6584-45FB-3D75-62CF8F17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AE2F6-4F0A-6806-52A0-6ADBDAAD3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85CD0-0166-D3F2-8D40-E439CA56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26DC1-4D2D-7950-6D6C-B389D576D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5C554-04B9-EA67-3AF4-1EA86249D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7187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1C0B2-A4BB-306E-2524-4118B871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216A7-4D0D-86CD-D702-2B9362840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63893-CA75-2527-9666-F05E36D63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E1920-0E10-5532-ED34-55C63C56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1A6F5-5067-DEB6-29E6-D3B59A94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A526A-5B33-D69F-FA2A-345AB406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356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3E011-7E50-6FF1-5765-E49F9E66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AB7F5-6156-37DC-AB3A-ABFE3D83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91539-313E-9DEA-B795-0AF5A1167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E8EAA-4EB4-6B39-69BD-191D085CE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7AD0F9-1F4F-D346-9797-C1201290D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610A95-7AF6-416B-BAFF-BE0B4B6C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CACAEB-BB0B-E806-0EB9-0328EDBB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1453A-77AC-E657-6877-CE3ACCFD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767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916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F7818-2E35-17B8-FA4D-3CA582AC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474770-E6EC-B320-58BD-9119D308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7A367-6F71-898B-3536-03125AD93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0C74C6-0FAC-0260-87A2-40346AC30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160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9F5731-8A51-575F-88A3-559E7E06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BAA23D-347C-6E37-0A29-D4A2BA35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0E90D-854B-B5DA-3C2A-723FB0FB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9000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461F6-2FBE-6B81-44F8-7FD41610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4D5CD-F587-06E6-9C21-CB2C216E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21374-BF34-E3D7-05F0-056DC1E79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8E882-FD3C-3682-841B-A492AC277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2E368-C241-1CD7-58CB-15ED5445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43C68-7E2F-A432-30EA-2834C6D21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942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C7EC-DDA0-2C29-243A-E21E33A2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022C80-C258-F2A6-949D-6812C3D2F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8A224-6BED-4A17-7D84-7056D62E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1D3F8A-5ABF-A529-1E4A-85E2666F7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EE02F-4867-85B8-A2EA-04D3CF4C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00267-3576-B727-6EC7-394A72C5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227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C2E3-E7BD-D846-6A84-356E6106B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02958E-03C8-F180-01D1-88671A5AB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6878D-4238-B89E-A7FD-17457624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2C0FC-7205-7581-AFE0-2187783C8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95046-5FEE-E0A0-D146-93C429A6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38098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39EF3B-12A4-490E-A036-EDA731A9F4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02F9D-4B21-B698-7CE3-F243C963F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DAC19-0E0B-89DE-042E-7F7C44DF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74848-9C53-0B4C-FAF0-497442AF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9A81B-95FC-B7A3-9F22-4C1C2D80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75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0583-108C-021C-8AA7-6ADD69D75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1AC46C-2DDC-0634-A8BB-597C0977B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C621C-1AA2-FA35-0724-EE5FDA64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DBEFD-2D82-DF8E-D9BF-5B34B7E93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63047-4553-0B12-B6AC-999B0BEA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7171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F6ED-CBA9-B35D-2BC9-E178F90A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F5E23-A16D-5FBC-043D-11D2C998B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96C6F-344A-E24A-634B-5942E57C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B5CD6D-0292-D9A4-072B-6518B2040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300252-EF80-48A4-7514-92E22BCA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47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344E4-6584-45FB-3D75-62CF8F17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AE2F6-4F0A-6806-52A0-6ADBDAAD3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85CD0-0166-D3F2-8D40-E439CA56C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26DC1-4D2D-7950-6D6C-B389D576D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5C554-04B9-EA67-3AF4-1EA86249D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3172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1C0B2-A4BB-306E-2524-4118B871D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216A7-4D0D-86CD-D702-2B93628400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D63893-CA75-2527-9666-F05E36D63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E1920-0E10-5532-ED34-55C63C56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1A6F5-5067-DEB6-29E6-D3B59A942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A526A-5B33-D69F-FA2A-345AB406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879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1787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3E011-7E50-6FF1-5765-E49F9E66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AB7F5-6156-37DC-AB3A-ABFE3D836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91539-313E-9DEA-B795-0AF5A1167D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FE8EAA-4EB4-6B39-69BD-191D085CEF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7AD0F9-1F4F-D346-9797-C1201290D1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610A95-7AF6-416B-BAFF-BE0B4B6C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CACAEB-BB0B-E806-0EB9-0328EDBBB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B1453A-77AC-E657-6877-CE3ACCFD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9322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F7818-2E35-17B8-FA4D-3CA582AC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474770-E6EC-B320-58BD-9119D308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7A367-6F71-898B-3536-03125AD93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0C74C6-0FAC-0260-87A2-40346AC30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483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9F5731-8A51-575F-88A3-559E7E06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BAA23D-347C-6E37-0A29-D4A2BA353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10E90D-854B-B5DA-3C2A-723FB0FB8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2355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461F6-2FBE-6B81-44F8-7FD41610E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4D5CD-F587-06E6-9C21-CB2C216E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21374-BF34-E3D7-05F0-056DC1E79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8E882-FD3C-3682-841B-A492AC277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42E368-C241-1CD7-58CB-15ED54452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43C68-7E2F-A432-30EA-2834C6D21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098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7C7EC-DDA0-2C29-243A-E21E33A20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022C80-C258-F2A6-949D-6812C3D2FD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8A224-6BED-4A17-7D84-7056D62E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1D3F8A-5ABF-A529-1E4A-85E2666F7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2EE02F-4867-85B8-A2EA-04D3CF4C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400267-3576-B727-6EC7-394A72C59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560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C2E3-E7BD-D846-6A84-356E6106B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02958E-03C8-F180-01D1-88671A5AB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6878D-4238-B89E-A7FD-17457624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2C0FC-7205-7581-AFE0-2187783C8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095046-5FEE-E0A0-D146-93C429A64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8732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39EF3B-12A4-490E-A036-EDA731A9F4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902F9D-4B21-B698-7CE3-F243C963F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8DAC19-0E0B-89DE-042E-7F7C44DFB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74848-9C53-0B4C-FAF0-497442AF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9A81B-95FC-B7A3-9F22-4C1C2D80D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6714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35764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9484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88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6834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9102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68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2484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34709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0200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8250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95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1871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4D80BCF-E1B8-4CED-A21B-7020900FED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3973653F-E1CB-43AC-A3F0-EAE718D01E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05C7F62-55FF-4377-A739-EF5B109B3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7779D73-18D6-49FF-8F7B-4543E545B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46C65257-CB71-4EB5-90EF-5BAA5B500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01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7639BC-1C4E-4501-9A20-8900995C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242277B9-6DA9-4B28-818B-343524677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A759E5C-2FA5-44C4-9AE1-51D904715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1BAA3961-76D2-463E-A94C-898F4F507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37CB107-DCF5-4746-9022-D0C49E39C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6111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34037BB-7013-42BE-A22B-FF0FD17D5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0E681AA-9584-40D0-BB75-71E986FFC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E4D3042-8AFC-47D0-AB2F-39AF7C8B9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3FC82641-9DD6-43CB-891C-97347490D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371D4AF-6A03-4469-B967-63969DB4D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25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8E3BA98-E3A9-4B1F-9A6A-1CFE0F815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3482F2F-976F-46E6-A5D6-9239C1A39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DB66D1F-917B-4F6A-BBFF-9F73EE254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4602B358-97EE-46D9-8960-B274C7F9B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1545D808-440F-419D-93CA-C3350859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EECC77DE-EE92-4013-B772-7C86D4D7C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71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06AD77-A87E-41D9-9233-5AB05F026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8FC175CC-6F12-4112-ABBB-A5ED161F9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17AC6B4B-2C68-4FED-B7AB-7A5DCD18D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71D9C359-EB34-49CC-9BC4-780D0CF7C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C3D0188D-4F72-4803-8FF7-BAA9BD4878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24B67FE6-89B5-499F-969C-DBCB52FAE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FD6D6E88-88CC-425E-8A0C-3C90D1753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12DDAEF5-0B9E-433C-992B-9595D42DB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55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C84B1C9-DF24-4FA3-8FD8-FEB0F9CFB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2B3D9BEE-451D-47FB-9526-18B36EF71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C501D3BA-15D2-4FE9-B716-1790F7722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7C9C965E-0228-410B-9C9C-AE8FEE1B4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0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D58C0F0C-3322-4B2F-BA92-03A5C2D01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5E5A906F-C67C-4618-A138-2BE2DA35E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F962686F-7FF3-4C10-8906-B82859FFA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29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0F25D57-6371-4554-A8F9-A0767BA64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049E43ED-3168-4419-9B26-E4F1B2F21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58AAC00C-C9AA-450E-A1CB-4D65646CA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324B9F1-E3D2-4381-A370-A393FE85A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B9E63498-4F27-47D3-9660-18D3B2B2D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57BAF1E5-6D2E-4AF8-8A47-D7DE1F81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30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B63716F-8517-464A-ABD4-3C7E67860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C87A7228-846B-4C3A-91F2-05F60DAF3A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1257F598-DDD1-4464-87B1-7F0A24EF0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620C1A3-298A-4C40-A202-194917C23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27CC6EF-4046-4164-80A7-4881F474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C6182C09-2415-43AB-AD9E-B61BC98D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364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5331F58-5859-4FB9-B56C-58EAB15B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A847A69-2639-4AEE-8796-A697A998C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D8885DA-ECE2-41ED-9112-ADF2EA84C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37E2210-8AF8-41C5-8006-9022BAC90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808E4F9-6363-4649-A550-7456D7253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0EFEE5F7-D8CF-4B37-AFFF-B097A12F08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03622873-34B4-4E00-B745-290520BB2B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B7782CF-E237-4015-B2ED-7BAF8869D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85DC34F-00CE-4DD1-9FD3-4ADADD5D8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B3B3A5B-8857-4971-9080-4FEF5C3D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01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FD5C303-4F77-4BF2-8853-0492E9E70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9557978D-5D05-413A-A244-704D4EB1D4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D8212F1-1575-4A14-AB60-2458CD48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66D0F34-C3D2-49AC-975F-51CF52E26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295D9C55-A77D-4591-9674-8F2A2CC20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DB6B523E-EBFF-452E-B271-2DE33BB23C13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2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674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5CBF4AC5-70AA-4FA4-BCF9-9DE811EDF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E65E15A-F4D3-4744-8E0E-FAD5A61EAA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9D97E27-5BC4-4F05-9843-F94416CEC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1753A41-EB98-413A-B08C-EC3D6EB48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499F379-2AA1-43A7-9943-29496BE7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ADAF4D59-1CD2-4DB1-8037-C088692034B0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03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2B68E8D7-AD83-491D-8550-F84FCDEE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506778DD-708D-47A3-AD1A-EFB2C59EB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48FE93A-BB87-4168-A55D-E73492542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7718DA0-0D13-4190-8F37-AB86AFF6F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107B504-D5B4-4A2A-97D0-0D6B93998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CE571688-1749-4A03-9214-6BCE75C0C5B0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97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FEE7DBB-F9FD-438D-A2CF-6581F8DB2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D001441F-C5A6-4715-9F79-2AA528986F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907DBA13-D2B0-46E6-AD6C-D6212D665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8D5F5704-6464-4A78-ACF5-90ABD1324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83661A4-80CA-4AC8-906E-5CA497803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B77D3352-CBFC-426E-A7B3-153B9C5B7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E848E3F3-7F4D-42D8-A57C-E78040C42F82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77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3CA28B6-4DFD-472F-9E23-5292711A0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DBB14BE6-B7D0-4271-8150-028508FA8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6B02B983-53EE-480B-91AA-E5726D208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6BFBDEBC-E227-4CD5-BCCB-FCDCEBB207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B09DB400-1A4A-4C04-AAAA-CD7A9C387E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8C56B6A6-E27D-47CD-ACB2-DE469A7C6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973393DE-AA65-4116-8C23-AA4B09013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3271FF80-2174-4E22-B968-2354E1C7D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5B7E39EB-9B5C-4C70-B3D5-CE12B4CFFDFC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8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4AC5FE6-12F8-4F88-BC8C-2001902FB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E8DD417E-7B95-4C40-802E-37EB93C61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8AB2712E-A37D-4A15-8E89-A8B91B74C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40728D7A-2DF0-405D-BF64-F578A0DFE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743CD035-7FAD-48FD-A1D7-4B5614022F19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5FF384CA-534C-4C90-85A7-DF77920E0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644036E9-88A4-4F79-9717-806B5F3C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4A8BF90B-540B-4DB8-8CB2-5A4C3C9C7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E1C16121-F8A7-4BED-8FAC-7C85CD9F5004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30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4EBA534-4815-46E7-A592-5353A423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18061790-2ECA-4C45-A567-B98E6E872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301A141-102D-409E-935F-933374A648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1D87191-546F-49D4-AA7E-D0E5DF925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F873C1D5-33A9-4E39-8DF1-9EC944FF3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CE8FF35-BA3F-44B1-A3C1-62BA303E4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7954CD81-1507-4BA2-A905-D7D182112B19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44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EE3406B-742F-46B8-8341-1B7E63222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D4DE1DF2-94F7-4162-8478-6BB2B54070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AD570E47-1647-457C-809B-D621C82D6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AB3A74C8-EDC3-450C-93D7-48A026DA6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D9E2965-3750-479C-8D2D-0F874628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A0499CEA-6C4A-425D-8E8C-5D41454C8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B6DF94C5-AC9A-4745-86FA-40EEB344BCE5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3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88DA3F2-B3BA-46C3-AFC4-B4498548D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63478CC-F252-4FF9-A4BD-BD4E9BC70C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8718E068-1D29-413D-9335-0A26DD071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4D150C3-08A0-446B-A986-F32B5BDDA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235E912-AE19-4373-942B-57D43DEBF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4F515212-FF40-4CF7-916D-974CD160F638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24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7B714A85-38CC-404F-8AFC-5CB16AF08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7D9858C-10EA-436B-8706-C54F04F544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87B2F5D-A524-4EC4-A66F-BD0B81467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74A4659C-9507-4BBE-862D-B28B5B798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B5965C7-AEF9-49F3-8A66-ADEF2BD2D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685800"/>
            <a:fld id="{71E8F40B-03E3-483B-94E3-6E7F5B84191A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14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2.xml"/><Relationship Id="rId7" Type="http://schemas.openxmlformats.org/officeDocument/2006/relationships/slideLayout" Target="../slideLayouts/slideLayout196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1.xml"/><Relationship Id="rId1" Type="http://schemas.openxmlformats.org/officeDocument/2006/relationships/slideLayout" Target="../slideLayouts/slideLayout190.xml"/><Relationship Id="rId6" Type="http://schemas.openxmlformats.org/officeDocument/2006/relationships/slideLayout" Target="../slideLayouts/slideLayout195.xml"/><Relationship Id="rId11" Type="http://schemas.openxmlformats.org/officeDocument/2006/relationships/slideLayout" Target="../slideLayouts/slideLayout200.xml"/><Relationship Id="rId5" Type="http://schemas.openxmlformats.org/officeDocument/2006/relationships/slideLayout" Target="../slideLayouts/slideLayout194.xml"/><Relationship Id="rId10" Type="http://schemas.openxmlformats.org/officeDocument/2006/relationships/slideLayout" Target="../slideLayouts/slideLayout199.xml"/><Relationship Id="rId4" Type="http://schemas.openxmlformats.org/officeDocument/2006/relationships/slideLayout" Target="../slideLayouts/slideLayout193.xml"/><Relationship Id="rId9" Type="http://schemas.openxmlformats.org/officeDocument/2006/relationships/slideLayout" Target="../slideLayouts/slideLayout19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14.xml"/><Relationship Id="rId7" Type="http://schemas.openxmlformats.org/officeDocument/2006/relationships/slideLayout" Target="../slideLayouts/slideLayout218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3.xml"/><Relationship Id="rId1" Type="http://schemas.openxmlformats.org/officeDocument/2006/relationships/slideLayout" Target="../slideLayouts/slideLayout212.xml"/><Relationship Id="rId6" Type="http://schemas.openxmlformats.org/officeDocument/2006/relationships/slideLayout" Target="../slideLayouts/slideLayout217.xml"/><Relationship Id="rId11" Type="http://schemas.openxmlformats.org/officeDocument/2006/relationships/slideLayout" Target="../slideLayouts/slideLayout222.xml"/><Relationship Id="rId5" Type="http://schemas.openxmlformats.org/officeDocument/2006/relationships/slideLayout" Target="../slideLayouts/slideLayout216.xml"/><Relationship Id="rId10" Type="http://schemas.openxmlformats.org/officeDocument/2006/relationships/slideLayout" Target="../slideLayouts/slideLayout221.xml"/><Relationship Id="rId4" Type="http://schemas.openxmlformats.org/officeDocument/2006/relationships/slideLayout" Target="../slideLayouts/slideLayout215.xml"/><Relationship Id="rId9" Type="http://schemas.openxmlformats.org/officeDocument/2006/relationships/slideLayout" Target="../slideLayouts/slideLayout220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0.xml"/><Relationship Id="rId3" Type="http://schemas.openxmlformats.org/officeDocument/2006/relationships/slideLayout" Target="../slideLayouts/slideLayout225.xml"/><Relationship Id="rId7" Type="http://schemas.openxmlformats.org/officeDocument/2006/relationships/slideLayout" Target="../slideLayouts/slideLayout229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4.xml"/><Relationship Id="rId1" Type="http://schemas.openxmlformats.org/officeDocument/2006/relationships/slideLayout" Target="../slideLayouts/slideLayout223.xml"/><Relationship Id="rId6" Type="http://schemas.openxmlformats.org/officeDocument/2006/relationships/slideLayout" Target="../slideLayouts/slideLayout228.xml"/><Relationship Id="rId11" Type="http://schemas.openxmlformats.org/officeDocument/2006/relationships/slideLayout" Target="../slideLayouts/slideLayout233.xml"/><Relationship Id="rId5" Type="http://schemas.openxmlformats.org/officeDocument/2006/relationships/slideLayout" Target="../slideLayouts/slideLayout227.xml"/><Relationship Id="rId10" Type="http://schemas.openxmlformats.org/officeDocument/2006/relationships/slideLayout" Target="../slideLayouts/slideLayout232.xml"/><Relationship Id="rId4" Type="http://schemas.openxmlformats.org/officeDocument/2006/relationships/slideLayout" Target="../slideLayouts/slideLayout226.xml"/><Relationship Id="rId9" Type="http://schemas.openxmlformats.org/officeDocument/2006/relationships/slideLayout" Target="../slideLayouts/slideLayout2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1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A7268BB-C1B0-4A07-841E-B140DAEE97C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EDB716F-5A96-4A9A-BE33-5D9C969214D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23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14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0" r:id="rId3"/>
    <p:sldLayoutId id="2147484021" r:id="rId4"/>
    <p:sldLayoutId id="2147484022" r:id="rId5"/>
    <p:sldLayoutId id="2147484023" r:id="rId6"/>
    <p:sldLayoutId id="2147484024" r:id="rId7"/>
    <p:sldLayoutId id="2147484025" r:id="rId8"/>
    <p:sldLayoutId id="2147484026" r:id="rId9"/>
    <p:sldLayoutId id="2147484027" r:id="rId10"/>
    <p:sldLayoutId id="214748402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372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2" r:id="rId1"/>
    <p:sldLayoutId id="2147484043" r:id="rId2"/>
    <p:sldLayoutId id="2147484044" r:id="rId3"/>
    <p:sldLayoutId id="2147484045" r:id="rId4"/>
    <p:sldLayoutId id="2147484046" r:id="rId5"/>
    <p:sldLayoutId id="2147484047" r:id="rId6"/>
    <p:sldLayoutId id="2147484048" r:id="rId7"/>
    <p:sldLayoutId id="2147484049" r:id="rId8"/>
    <p:sldLayoutId id="2147484050" r:id="rId9"/>
    <p:sldLayoutId id="2147484051" r:id="rId10"/>
    <p:sldLayoutId id="214748405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C4964-5BB6-C282-A60A-C4B34F78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C6B02-9984-62CF-CD02-3465BA77D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1B4AF-3319-4FF1-1A74-A4E093762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C37A6-6A3B-F9A6-D389-A10E06A19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90685-E211-647F-2B2A-DF11C2A41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38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C4964-5BB6-C282-A60A-C4B34F78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C6B02-9984-62CF-CD02-3465BA77D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1B4AF-3319-4FF1-1A74-A4E093762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C37A6-6A3B-F9A6-D389-A10E06A19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90685-E211-647F-2B2A-DF11C2A41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101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4070" r:id="rId5"/>
    <p:sldLayoutId id="2147484071" r:id="rId6"/>
    <p:sldLayoutId id="2147484072" r:id="rId7"/>
    <p:sldLayoutId id="2147484073" r:id="rId8"/>
    <p:sldLayoutId id="2147484074" r:id="rId9"/>
    <p:sldLayoutId id="2147484075" r:id="rId10"/>
    <p:sldLayoutId id="214748407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D6E955D-3D90-43A0-B823-956A52F32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5D96007-BD79-46E5-88C5-0F1BD328B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7D865CF-B4B7-4445-AACD-6A1E645E6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FD9AB53-8EAD-4E9C-9490-414F5352F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16F1ED8-4F9A-4B20-BACE-536AA145B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31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930000-BDD5-4433-8319-277B00CB0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F6D0D-D16A-4135-ADD6-EF36560576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8CE4C-B763-46CC-8063-E23D89573B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3E357DFE-CAEF-403F-A2DC-C5ED726A47B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951A0-D4B8-45BA-9F39-89B0DA17E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12774-9D51-40EC-A79D-93CB276C9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877BB140-9D1B-4F52-9B68-7D779870C01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870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6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  <p:sldLayoutId id="2147484140" r:id="rId12"/>
    <p:sldLayoutId id="2147484141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91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C4964-5BB6-C282-A60A-C4B34F78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C6B02-9984-62CF-CD02-3465BA77D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1B4AF-3319-4FF1-1A74-A4E093762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C37A6-6A3B-F9A6-D389-A10E06A19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90685-E211-647F-2B2A-DF11C2A41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183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BA4F24C-41E3-4A3A-8327-55B3026032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2/26/2024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AC0BE1A-6E13-4649-9DDD-E4CE78CFBF0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791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7" r:id="rId1"/>
    <p:sldLayoutId id="2147484168" r:id="rId2"/>
    <p:sldLayoutId id="2147484169" r:id="rId3"/>
    <p:sldLayoutId id="2147484170" r:id="rId4"/>
    <p:sldLayoutId id="2147484171" r:id="rId5"/>
    <p:sldLayoutId id="2147484172" r:id="rId6"/>
    <p:sldLayoutId id="2147484173" r:id="rId7"/>
    <p:sldLayoutId id="2147484174" r:id="rId8"/>
    <p:sldLayoutId id="2147484175" r:id="rId9"/>
    <p:sldLayoutId id="2147484176" r:id="rId10"/>
    <p:sldLayoutId id="214748417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E64B16B3-776D-4AD8-BBC5-1EFFA4F91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91318B39-F558-499C-91D3-0661EA266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B0488F74-FA98-49D2-A960-CC3CCA85B2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02AC24A9-CCB6-4F8D-B8DB-C2F3692CFA5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8C844C25-8AB6-4AF9-922F-B6FF039C00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B084EC9C-2890-48FB-803D-84A54ED2C6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83"/>
            <a:fld id="{B2DC25EE-239B-4C5F-AAD1-255A7D5F1E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8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1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974426C-8BFC-4D66-BFFA-998AA034D9BC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2/26/2024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656E47A0-FC88-4368-8ACA-C0B45134DFD1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8934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EC54CF7A-D257-42F7-AF7D-4F45FF2D53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B041C49-A270-4768-BC7A-F9B7F548D5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29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1" r:id="rId1"/>
    <p:sldLayoutId id="2147484192" r:id="rId2"/>
    <p:sldLayoutId id="2147484193" r:id="rId3"/>
    <p:sldLayoutId id="2147484194" r:id="rId4"/>
    <p:sldLayoutId id="2147484195" r:id="rId5"/>
    <p:sldLayoutId id="2147484196" r:id="rId6"/>
    <p:sldLayoutId id="2147484197" r:id="rId7"/>
    <p:sldLayoutId id="2147484198" r:id="rId8"/>
    <p:sldLayoutId id="2147484199" r:id="rId9"/>
    <p:sldLayoutId id="2147484200" r:id="rId10"/>
    <p:sldLayoutId id="214748420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C4964-5BB6-C282-A60A-C4B34F78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C6B02-9984-62CF-CD02-3465BA77D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1B4AF-3319-4FF1-1A74-A4E093762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C37A6-6A3B-F9A6-D389-A10E06A19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90685-E211-647F-2B2A-DF11C2A41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30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06ABD190-56AD-4C55-BBCA-1554B872117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8F674BA-2DE0-4D90-8561-25BA31F62F1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428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C4964-5BB6-C282-A60A-C4B34F78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C6B02-9984-62CF-CD02-3465BA77D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1B4AF-3319-4FF1-1A74-A4E093762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C37A6-6A3B-F9A6-D389-A10E06A19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90685-E211-647F-2B2A-DF11C2A41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886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C4964-5BB6-C282-A60A-C4B34F78A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C6B02-9984-62CF-CD02-3465BA77D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41B4AF-3319-4FF1-1A74-A4E093762D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5F5D1C08-96C0-4B0F-B76C-62AEF436EB58}" type="datetimeFigureOut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26/2/2024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C37A6-6A3B-F9A6-D389-A10E06A193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90685-E211-647F-2B2A-DF11C2A411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959788B0-6DDD-4133-9571-AC0952612AD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SG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202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6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04BF809-958E-4C19-A4C3-D9BB3DF35B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D60CD75A-B5A0-4721-88D7-2E0F4E679A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91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7D6E955D-3D90-43A0-B823-956A52F32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05D96007-BD79-46E5-88C5-0F1BD328B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E7D865CF-B4B7-4445-AACD-6A1E645E6E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B90112B4-8C5A-431C-8B3F-CA82F2716BC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2/26/2024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FD9AB53-8EAD-4E9C-9490-414F5352FD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16F1ED8-4F9A-4B20-BACE-536AA145B1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A41FFF2-DF5F-41BF-8310-76101ED9F19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876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918FE4B-97AC-45CC-A821-7617DC48B4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FCBABD6-FC2E-4A55-A4F4-B979D46B01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8CEED26-C2BC-4D20-A008-4DF7C110FDF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B2E7713-79C3-4F94-91E9-D45705D01A9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/>
            </a:lvl1pPr>
          </a:lstStyle>
          <a:p>
            <a:pPr defTabSz="685800"/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2D11152-00A5-4E2D-AB9D-50868F42A4D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pPr defTabSz="685800"/>
            <a:fld id="{4598DBD6-3990-4DC0-9B19-878944DDE651}" type="slidenum">
              <a:rPr lang="en-US" altLang="en-US" smtClean="0">
                <a:solidFill>
                  <a:srgbClr val="000000"/>
                </a:solidFill>
              </a:rPr>
              <a:pPr defTabSz="6858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98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9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8.xml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0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0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4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49.png"/><Relationship Id="rId18" Type="http://schemas.openxmlformats.org/officeDocument/2006/relationships/image" Target="../media/image5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5.png"/><Relationship Id="rId7" Type="http://schemas.openxmlformats.org/officeDocument/2006/relationships/image" Target="../media/image46.png"/><Relationship Id="rId12" Type="http://schemas.microsoft.com/office/2007/relationships/hdphoto" Target="../media/hdphoto4.wdp"/><Relationship Id="rId17" Type="http://schemas.openxmlformats.org/officeDocument/2006/relationships/image" Target="../media/image51.png"/><Relationship Id="rId25" Type="http://schemas.openxmlformats.org/officeDocument/2006/relationships/image" Target="../media/image58.png"/><Relationship Id="rId2" Type="http://schemas.openxmlformats.org/officeDocument/2006/relationships/audio" Target="../media/media5.MP3"/><Relationship Id="rId16" Type="http://schemas.microsoft.com/office/2007/relationships/hdphoto" Target="../media/hdphoto6.wdp"/><Relationship Id="rId20" Type="http://schemas.openxmlformats.org/officeDocument/2006/relationships/image" Target="../media/image54.png"/><Relationship Id="rId1" Type="http://schemas.microsoft.com/office/2007/relationships/media" Target="../media/media5.MP3"/><Relationship Id="rId6" Type="http://schemas.openxmlformats.org/officeDocument/2006/relationships/image" Target="../media/image45.jpg"/><Relationship Id="rId11" Type="http://schemas.openxmlformats.org/officeDocument/2006/relationships/image" Target="../media/image48.png"/><Relationship Id="rId24" Type="http://schemas.openxmlformats.org/officeDocument/2006/relationships/image" Target="../media/image57.png"/><Relationship Id="rId5" Type="http://schemas.microsoft.com/office/2007/relationships/hdphoto" Target="../media/hdphoto1.wdp"/><Relationship Id="rId15" Type="http://schemas.openxmlformats.org/officeDocument/2006/relationships/image" Target="../media/image50.png"/><Relationship Id="rId23" Type="http://schemas.openxmlformats.org/officeDocument/2006/relationships/slide" Target="slide28.xml"/><Relationship Id="rId10" Type="http://schemas.microsoft.com/office/2007/relationships/hdphoto" Target="../media/hdphoto3.wdp"/><Relationship Id="rId19" Type="http://schemas.openxmlformats.org/officeDocument/2006/relationships/image" Target="../media/image53.png"/><Relationship Id="rId4" Type="http://schemas.openxmlformats.org/officeDocument/2006/relationships/image" Target="../media/image44.png"/><Relationship Id="rId9" Type="http://schemas.openxmlformats.org/officeDocument/2006/relationships/image" Target="../media/image47.png"/><Relationship Id="rId14" Type="http://schemas.microsoft.com/office/2007/relationships/hdphoto" Target="../media/hdphoto5.wdp"/><Relationship Id="rId22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0.png"/><Relationship Id="rId18" Type="http://schemas.openxmlformats.org/officeDocument/2006/relationships/image" Target="../media/image54.png"/><Relationship Id="rId3" Type="http://schemas.microsoft.com/office/2007/relationships/hdphoto" Target="../media/hdphoto1.wdp"/><Relationship Id="rId21" Type="http://schemas.openxmlformats.org/officeDocument/2006/relationships/image" Target="../media/image59.png"/><Relationship Id="rId7" Type="http://schemas.openxmlformats.org/officeDocument/2006/relationships/image" Target="../media/image47.png"/><Relationship Id="rId12" Type="http://schemas.microsoft.com/office/2007/relationships/hdphoto" Target="../media/hdphoto5.wdp"/><Relationship Id="rId17" Type="http://schemas.openxmlformats.org/officeDocument/2006/relationships/image" Target="../media/image53.png"/><Relationship Id="rId2" Type="http://schemas.openxmlformats.org/officeDocument/2006/relationships/image" Target="../media/image44.png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49.png"/><Relationship Id="rId24" Type="http://schemas.microsoft.com/office/2007/relationships/hdphoto" Target="../media/hdphoto7.wdp"/><Relationship Id="rId5" Type="http://schemas.openxmlformats.org/officeDocument/2006/relationships/image" Target="../media/image46.png"/><Relationship Id="rId15" Type="http://schemas.openxmlformats.org/officeDocument/2006/relationships/image" Target="../media/image51.png"/><Relationship Id="rId23" Type="http://schemas.openxmlformats.org/officeDocument/2006/relationships/image" Target="../media/image60.png"/><Relationship Id="rId10" Type="http://schemas.microsoft.com/office/2007/relationships/hdphoto" Target="../media/hdphoto4.wdp"/><Relationship Id="rId19" Type="http://schemas.openxmlformats.org/officeDocument/2006/relationships/image" Target="../media/image55.png"/><Relationship Id="rId4" Type="http://schemas.openxmlformats.org/officeDocument/2006/relationships/image" Target="../media/image45.jpg"/><Relationship Id="rId9" Type="http://schemas.openxmlformats.org/officeDocument/2006/relationships/image" Target="../media/image48.png"/><Relationship Id="rId14" Type="http://schemas.microsoft.com/office/2007/relationships/hdphoto" Target="../media/hdphoto6.wdp"/><Relationship Id="rId22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microsoft.com/office/2007/relationships/hdphoto" Target="../media/hdphoto2.wdp"/><Relationship Id="rId18" Type="http://schemas.openxmlformats.org/officeDocument/2006/relationships/image" Target="../media/image50.png"/><Relationship Id="rId26" Type="http://schemas.openxmlformats.org/officeDocument/2006/relationships/image" Target="../media/image63.gif"/><Relationship Id="rId3" Type="http://schemas.openxmlformats.org/officeDocument/2006/relationships/image" Target="../media/image44.png"/><Relationship Id="rId21" Type="http://schemas.openxmlformats.org/officeDocument/2006/relationships/image" Target="../media/image52.png"/><Relationship Id="rId7" Type="http://schemas.microsoft.com/office/2007/relationships/hdphoto" Target="../media/hdphoto8.wdp"/><Relationship Id="rId12" Type="http://schemas.openxmlformats.org/officeDocument/2006/relationships/image" Target="../media/image46.png"/><Relationship Id="rId17" Type="http://schemas.microsoft.com/office/2007/relationships/hdphoto" Target="../media/hdphoto5.wdp"/><Relationship Id="rId25" Type="http://schemas.openxmlformats.org/officeDocument/2006/relationships/image" Target="../media/image62.gif"/><Relationship Id="rId2" Type="http://schemas.openxmlformats.org/officeDocument/2006/relationships/audio" Target="../media/audio1.wav"/><Relationship Id="rId16" Type="http://schemas.openxmlformats.org/officeDocument/2006/relationships/image" Target="../media/image49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slide" Target="slide33.xml"/><Relationship Id="rId24" Type="http://schemas.openxmlformats.org/officeDocument/2006/relationships/image" Target="../media/image55.png"/><Relationship Id="rId5" Type="http://schemas.openxmlformats.org/officeDocument/2006/relationships/image" Target="../media/image45.jpg"/><Relationship Id="rId15" Type="http://schemas.microsoft.com/office/2007/relationships/hdphoto" Target="../media/hdphoto4.wdp"/><Relationship Id="rId23" Type="http://schemas.openxmlformats.org/officeDocument/2006/relationships/image" Target="../media/image54.png"/><Relationship Id="rId10" Type="http://schemas.openxmlformats.org/officeDocument/2006/relationships/slide" Target="slide32.xml"/><Relationship Id="rId19" Type="http://schemas.microsoft.com/office/2007/relationships/hdphoto" Target="../media/hdphoto6.wdp"/><Relationship Id="rId4" Type="http://schemas.microsoft.com/office/2007/relationships/hdphoto" Target="../media/hdphoto1.wdp"/><Relationship Id="rId9" Type="http://schemas.openxmlformats.org/officeDocument/2006/relationships/slide" Target="slide31.xml"/><Relationship Id="rId14" Type="http://schemas.openxmlformats.org/officeDocument/2006/relationships/image" Target="../media/image48.png"/><Relationship Id="rId22" Type="http://schemas.openxmlformats.org/officeDocument/2006/relationships/image" Target="../media/image53.png"/><Relationship Id="rId27" Type="http://schemas.openxmlformats.org/officeDocument/2006/relationships/slide" Target="slide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slide" Target="slide29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slide" Target="slide29.xml"/><Relationship Id="rId4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slide" Target="slide29.x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7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slide" Target="slide29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74.png"/><Relationship Id="rId4" Type="http://schemas.openxmlformats.org/officeDocument/2006/relationships/image" Target="../media/image7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DEA9588-FE09-49B2-9891-2C4E72518EA5}"/>
              </a:ext>
            </a:extLst>
          </p:cNvPr>
          <p:cNvSpPr txBox="1"/>
          <p:nvPr/>
        </p:nvSpPr>
        <p:spPr>
          <a:xfrm>
            <a:off x="1" y="425798"/>
            <a:ext cx="9144000" cy="2492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685800">
              <a:defRPr/>
            </a:pP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Chào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mừng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quý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thầy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cô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</a:p>
          <a:p>
            <a:pPr algn="ctr" defTabSz="685800">
              <a:defRPr/>
            </a:pP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về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dự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tiết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dạy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hội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thi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giáo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viên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giỏi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</a:p>
          <a:p>
            <a:pPr algn="ctr" defTabSz="685800">
              <a:defRPr/>
            </a:pP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cấp</a:t>
            </a:r>
            <a:r>
              <a:rPr lang="en-US" sz="405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405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Huyện</a:t>
            </a:r>
            <a:endParaRPr lang="en-US" sz="4050" b="1" dirty="0">
              <a:solidFill>
                <a:srgbClr val="FF0000"/>
              </a:solidFill>
              <a:latin typeface="Constantia" panose="02030602050306030303" pitchFamily="18" charset="0"/>
            </a:endParaRPr>
          </a:p>
          <a:p>
            <a:pPr algn="ctr" defTabSz="685800">
              <a:defRPr/>
            </a:pPr>
            <a:endParaRPr lang="en-US" sz="4050" dirty="0">
              <a:solidFill>
                <a:srgbClr val="FF0000"/>
              </a:solidFill>
              <a:latin typeface="#9Slide07 IcielLa Chic Pro Shad" panose="02000506090000020004" pitchFamily="2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063A12F-3C4D-4FDC-A202-B69D9CC1BD8C}"/>
              </a:ext>
            </a:extLst>
          </p:cNvPr>
          <p:cNvSpPr txBox="1"/>
          <p:nvPr/>
        </p:nvSpPr>
        <p:spPr>
          <a:xfrm>
            <a:off x="3112191" y="4320353"/>
            <a:ext cx="7019925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>
              <a:defRPr/>
            </a:pPr>
            <a:r>
              <a:rPr lang="en-US" sz="2800" dirty="0">
                <a:latin typeface="Constantia" panose="02030602050306030303" pitchFamily="18" charset="0"/>
              </a:rPr>
              <a:t>Môn : </a:t>
            </a:r>
            <a:r>
              <a:rPr lang="en-US" sz="2800" dirty="0" err="1">
                <a:latin typeface="Constantia" panose="02030602050306030303" pitchFamily="18" charset="0"/>
              </a:rPr>
              <a:t>Lịch</a:t>
            </a:r>
            <a:r>
              <a:rPr lang="en-US" sz="2800" dirty="0">
                <a:latin typeface="Constantia" panose="02030602050306030303" pitchFamily="18" charset="0"/>
              </a:rPr>
              <a:t> </a:t>
            </a:r>
            <a:r>
              <a:rPr lang="en-US" sz="2800" dirty="0" err="1">
                <a:latin typeface="Constantia" panose="02030602050306030303" pitchFamily="18" charset="0"/>
              </a:rPr>
              <a:t>sử</a:t>
            </a:r>
            <a:r>
              <a:rPr lang="en-US" sz="2800" dirty="0">
                <a:latin typeface="Constantia" panose="02030602050306030303" pitchFamily="18" charset="0"/>
              </a:rPr>
              <a:t> </a:t>
            </a:r>
            <a:r>
              <a:rPr lang="en-US" sz="2800" dirty="0" err="1">
                <a:latin typeface="Constantia" panose="02030602050306030303" pitchFamily="18" charset="0"/>
              </a:rPr>
              <a:t>và</a:t>
            </a:r>
            <a:r>
              <a:rPr lang="en-US" sz="2800" dirty="0">
                <a:latin typeface="Constantia" panose="02030602050306030303" pitchFamily="18" charset="0"/>
              </a:rPr>
              <a:t> </a:t>
            </a:r>
            <a:r>
              <a:rPr lang="en-US" sz="2800" dirty="0" err="1">
                <a:latin typeface="Constantia" panose="02030602050306030303" pitchFamily="18" charset="0"/>
              </a:rPr>
              <a:t>địa</a:t>
            </a:r>
            <a:r>
              <a:rPr lang="en-US" sz="2800" dirty="0">
                <a:latin typeface="Constantia" panose="02030602050306030303" pitchFamily="18" charset="0"/>
              </a:rPr>
              <a:t> </a:t>
            </a:r>
            <a:r>
              <a:rPr lang="en-US" sz="2800" dirty="0" err="1">
                <a:latin typeface="Constantia" panose="02030602050306030303" pitchFamily="18" charset="0"/>
              </a:rPr>
              <a:t>lí</a:t>
            </a:r>
            <a:r>
              <a:rPr lang="en-US" sz="2800" dirty="0">
                <a:latin typeface="Constantia" panose="02030602050306030303" pitchFamily="18" charset="0"/>
              </a:rPr>
              <a:t> 6</a:t>
            </a:r>
          </a:p>
          <a:p>
            <a:pPr defTabSz="685800">
              <a:defRPr/>
            </a:pPr>
            <a:endParaRPr lang="en-US" sz="2800" dirty="0">
              <a:latin typeface="Constantia" panose="02030602050306030303" pitchFamily="18" charset="0"/>
            </a:endParaRPr>
          </a:p>
          <a:p>
            <a:pPr defTabSz="685800">
              <a:defRPr/>
            </a:pPr>
            <a:r>
              <a:rPr lang="en-US" sz="2800" dirty="0">
                <a:latin typeface="Constantia" panose="02030602050306030303" pitchFamily="18" charset="0"/>
              </a:rPr>
              <a:t>     </a:t>
            </a:r>
            <a:r>
              <a:rPr lang="en-US" sz="2800" dirty="0" err="1">
                <a:latin typeface="Constantia" panose="02030602050306030303" pitchFamily="18" charset="0"/>
              </a:rPr>
              <a:t>Phân</a:t>
            </a:r>
            <a:r>
              <a:rPr lang="en-US" sz="2800" dirty="0">
                <a:latin typeface="Constantia" panose="02030602050306030303" pitchFamily="18" charset="0"/>
              </a:rPr>
              <a:t> </a:t>
            </a:r>
            <a:r>
              <a:rPr lang="en-US" sz="2800" dirty="0" err="1">
                <a:latin typeface="Constantia" panose="02030602050306030303" pitchFamily="18" charset="0"/>
              </a:rPr>
              <a:t>môn</a:t>
            </a:r>
            <a:r>
              <a:rPr lang="en-US" sz="2800" dirty="0">
                <a:latin typeface="Constantia" panose="02030602050306030303" pitchFamily="18" charset="0"/>
              </a:rPr>
              <a:t> </a:t>
            </a:r>
            <a:r>
              <a:rPr lang="en-US" sz="2800" dirty="0" err="1">
                <a:latin typeface="Constantia" panose="02030602050306030303" pitchFamily="18" charset="0"/>
              </a:rPr>
              <a:t>Địa</a:t>
            </a:r>
            <a:r>
              <a:rPr lang="en-US" sz="2800" dirty="0">
                <a:latin typeface="Constantia" panose="02030602050306030303" pitchFamily="18" charset="0"/>
              </a:rPr>
              <a:t> </a:t>
            </a:r>
            <a:r>
              <a:rPr lang="en-US" sz="2800" dirty="0" err="1">
                <a:latin typeface="Constantia" panose="02030602050306030303" pitchFamily="18" charset="0"/>
              </a:rPr>
              <a:t>lí</a:t>
            </a:r>
            <a:endParaRPr lang="en-US" sz="2800" dirty="0">
              <a:latin typeface="Constantia" panose="02030602050306030303" pitchFamily="18" charset="0"/>
            </a:endParaRPr>
          </a:p>
        </p:txBody>
      </p:sp>
      <p:sp>
        <p:nvSpPr>
          <p:cNvPr id="2" name="Hộp Văn bản 4">
            <a:extLst>
              <a:ext uri="{FF2B5EF4-FFF2-40B4-BE49-F238E27FC236}">
                <a16:creationId xmlns:a16="http://schemas.microsoft.com/office/drawing/2014/main" id="{F833EC06-0D47-788F-69C3-64B0E78459F6}"/>
              </a:ext>
            </a:extLst>
          </p:cNvPr>
          <p:cNvSpPr txBox="1"/>
          <p:nvPr/>
        </p:nvSpPr>
        <p:spPr>
          <a:xfrm>
            <a:off x="5337312" y="6247536"/>
            <a:ext cx="634365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>
              <a:defRPr/>
            </a:pPr>
            <a:r>
              <a:rPr lang="en-US" sz="240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Giáo</a:t>
            </a:r>
            <a:r>
              <a:rPr lang="en-US" sz="2400" b="1" dirty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viên</a:t>
            </a:r>
            <a:r>
              <a:rPr lang="en-US" sz="2400" b="1" dirty="0">
                <a:solidFill>
                  <a:srgbClr val="FF0000"/>
                </a:solidFill>
                <a:latin typeface="Constantia" panose="02030602050306030303" pitchFamily="18" charset="0"/>
              </a:rPr>
              <a:t>: </a:t>
            </a:r>
            <a:r>
              <a:rPr lang="en-US" sz="240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Phạm</a:t>
            </a:r>
            <a:r>
              <a:rPr lang="en-US" sz="2400" b="1" dirty="0">
                <a:solidFill>
                  <a:srgbClr val="FF0000"/>
                </a:solidFill>
                <a:latin typeface="Constantia" panose="02030602050306030303" pitchFamily="18" charset="0"/>
              </a:rPr>
              <a:t> Thị </a:t>
            </a:r>
            <a:r>
              <a:rPr lang="en-US" sz="2400" b="1" dirty="0" err="1">
                <a:solidFill>
                  <a:srgbClr val="FF0000"/>
                </a:solidFill>
                <a:latin typeface="Constantia" panose="02030602050306030303" pitchFamily="18" charset="0"/>
              </a:rPr>
              <a:t>Đủ</a:t>
            </a:r>
            <a:endParaRPr lang="en-US" sz="2400" b="1" dirty="0">
              <a:solidFill>
                <a:srgbClr val="FF0000"/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79" y="104503"/>
            <a:ext cx="4232367" cy="66489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9" y="222069"/>
            <a:ext cx="4402182" cy="642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5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71554" cy="36053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1554" y="1"/>
            <a:ext cx="4872446" cy="36053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3" y="3605349"/>
            <a:ext cx="9130937" cy="32526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2069" y="3236017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Nin</a:t>
            </a:r>
            <a:endParaRPr lang="en-US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23806" y="0"/>
            <a:ext cx="2063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A-ma -</a:t>
            </a:r>
            <a:r>
              <a:rPr lang="en-US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zon</a:t>
            </a:r>
            <a:endParaRPr lang="en-US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823" y="3905794"/>
            <a:ext cx="24296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0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2000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endParaRPr lang="en-US" sz="20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64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1202417"/>
            <a:ext cx="7886700" cy="13255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946106"/>
            <a:ext cx="4000500" cy="534842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33652" y="946105"/>
            <a:ext cx="3979273" cy="53484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8903" y="1345474"/>
            <a:ext cx="1867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Seine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4137"/>
            <a:ext cx="9144000" cy="50422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8904" y="4807130"/>
            <a:ext cx="77332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cuồn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cuộn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chảy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endParaRPr lang="en-US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Bạc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endParaRPr lang="en-US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phi,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bại,theo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Sừng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sững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bỗng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84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52F2AF46-6449-4532-A22A-C0CA3F901D8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4" t="8447" r="7584" b="50015"/>
          <a:stretch>
            <a:fillRect/>
          </a:stretch>
        </p:blipFill>
        <p:spPr bwMode="auto">
          <a:xfrm>
            <a:off x="626864" y="1419059"/>
            <a:ext cx="7746038" cy="4261247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1" name="Freeform 3">
            <a:extLst>
              <a:ext uri="{FF2B5EF4-FFF2-40B4-BE49-F238E27FC236}">
                <a16:creationId xmlns:a16="http://schemas.microsoft.com/office/drawing/2014/main" id="{1D421E70-AF10-4217-A528-A374F72DC57B}"/>
              </a:ext>
            </a:extLst>
          </p:cNvPr>
          <p:cNvSpPr>
            <a:spLocks/>
          </p:cNvSpPr>
          <p:nvPr/>
        </p:nvSpPr>
        <p:spPr bwMode="auto">
          <a:xfrm>
            <a:off x="2628305" y="3335370"/>
            <a:ext cx="228600" cy="214313"/>
          </a:xfrm>
          <a:custGeom>
            <a:avLst/>
            <a:gdLst>
              <a:gd name="T0" fmla="*/ 180 w 411"/>
              <a:gd name="T1" fmla="*/ 0 h 288"/>
              <a:gd name="T2" fmla="*/ 72 w 411"/>
              <a:gd name="T3" fmla="*/ 84 h 288"/>
              <a:gd name="T4" fmla="*/ 0 w 411"/>
              <a:gd name="T5" fmla="*/ 204 h 288"/>
              <a:gd name="T6" fmla="*/ 48 w 411"/>
              <a:gd name="T7" fmla="*/ 216 h 288"/>
              <a:gd name="T8" fmla="*/ 96 w 411"/>
              <a:gd name="T9" fmla="*/ 288 h 288"/>
              <a:gd name="T10" fmla="*/ 276 w 411"/>
              <a:gd name="T11" fmla="*/ 276 h 288"/>
              <a:gd name="T12" fmla="*/ 372 w 411"/>
              <a:gd name="T13" fmla="*/ 264 h 288"/>
              <a:gd name="T14" fmla="*/ 384 w 411"/>
              <a:gd name="T15" fmla="*/ 180 h 288"/>
              <a:gd name="T16" fmla="*/ 276 w 411"/>
              <a:gd name="T17" fmla="*/ 12 h 288"/>
              <a:gd name="T18" fmla="*/ 180 w 411"/>
              <a:gd name="T19" fmla="*/ 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1" h="288">
                <a:moveTo>
                  <a:pt x="180" y="0"/>
                </a:moveTo>
                <a:cubicBezTo>
                  <a:pt x="127" y="35"/>
                  <a:pt x="133" y="54"/>
                  <a:pt x="72" y="84"/>
                </a:cubicBezTo>
                <a:cubicBezTo>
                  <a:pt x="45" y="124"/>
                  <a:pt x="15" y="158"/>
                  <a:pt x="0" y="204"/>
                </a:cubicBezTo>
                <a:cubicBezTo>
                  <a:pt x="16" y="208"/>
                  <a:pt x="36" y="205"/>
                  <a:pt x="48" y="216"/>
                </a:cubicBezTo>
                <a:cubicBezTo>
                  <a:pt x="70" y="235"/>
                  <a:pt x="96" y="288"/>
                  <a:pt x="96" y="288"/>
                </a:cubicBezTo>
                <a:cubicBezTo>
                  <a:pt x="163" y="278"/>
                  <a:pt x="212" y="260"/>
                  <a:pt x="276" y="276"/>
                </a:cubicBezTo>
                <a:cubicBezTo>
                  <a:pt x="308" y="272"/>
                  <a:pt x="343" y="278"/>
                  <a:pt x="372" y="264"/>
                </a:cubicBezTo>
                <a:cubicBezTo>
                  <a:pt x="411" y="244"/>
                  <a:pt x="395" y="205"/>
                  <a:pt x="384" y="180"/>
                </a:cubicBezTo>
                <a:cubicBezTo>
                  <a:pt x="356" y="115"/>
                  <a:pt x="348" y="36"/>
                  <a:pt x="276" y="12"/>
                </a:cubicBezTo>
                <a:cubicBezTo>
                  <a:pt x="235" y="22"/>
                  <a:pt x="212" y="32"/>
                  <a:pt x="180" y="0"/>
                </a:cubicBezTo>
                <a:close/>
              </a:path>
            </a:pathLst>
          </a:cu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2" name="Freeform 4">
            <a:extLst>
              <a:ext uri="{FF2B5EF4-FFF2-40B4-BE49-F238E27FC236}">
                <a16:creationId xmlns:a16="http://schemas.microsoft.com/office/drawing/2014/main" id="{5D99C41A-D2D5-4708-B326-46AB0A790F5D}"/>
              </a:ext>
            </a:extLst>
          </p:cNvPr>
          <p:cNvSpPr>
            <a:spLocks/>
          </p:cNvSpPr>
          <p:nvPr/>
        </p:nvSpPr>
        <p:spPr bwMode="auto">
          <a:xfrm>
            <a:off x="2075855" y="2661594"/>
            <a:ext cx="228600" cy="214313"/>
          </a:xfrm>
          <a:custGeom>
            <a:avLst/>
            <a:gdLst>
              <a:gd name="T0" fmla="*/ 180 w 411"/>
              <a:gd name="T1" fmla="*/ 0 h 288"/>
              <a:gd name="T2" fmla="*/ 72 w 411"/>
              <a:gd name="T3" fmla="*/ 84 h 288"/>
              <a:gd name="T4" fmla="*/ 0 w 411"/>
              <a:gd name="T5" fmla="*/ 204 h 288"/>
              <a:gd name="T6" fmla="*/ 48 w 411"/>
              <a:gd name="T7" fmla="*/ 216 h 288"/>
              <a:gd name="T8" fmla="*/ 96 w 411"/>
              <a:gd name="T9" fmla="*/ 288 h 288"/>
              <a:gd name="T10" fmla="*/ 276 w 411"/>
              <a:gd name="T11" fmla="*/ 276 h 288"/>
              <a:gd name="T12" fmla="*/ 372 w 411"/>
              <a:gd name="T13" fmla="*/ 264 h 288"/>
              <a:gd name="T14" fmla="*/ 384 w 411"/>
              <a:gd name="T15" fmla="*/ 180 h 288"/>
              <a:gd name="T16" fmla="*/ 276 w 411"/>
              <a:gd name="T17" fmla="*/ 12 h 288"/>
              <a:gd name="T18" fmla="*/ 180 w 411"/>
              <a:gd name="T19" fmla="*/ 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1" h="288">
                <a:moveTo>
                  <a:pt x="180" y="0"/>
                </a:moveTo>
                <a:cubicBezTo>
                  <a:pt x="127" y="35"/>
                  <a:pt x="133" y="54"/>
                  <a:pt x="72" y="84"/>
                </a:cubicBezTo>
                <a:cubicBezTo>
                  <a:pt x="45" y="124"/>
                  <a:pt x="15" y="158"/>
                  <a:pt x="0" y="204"/>
                </a:cubicBezTo>
                <a:cubicBezTo>
                  <a:pt x="16" y="208"/>
                  <a:pt x="36" y="205"/>
                  <a:pt x="48" y="216"/>
                </a:cubicBezTo>
                <a:cubicBezTo>
                  <a:pt x="70" y="235"/>
                  <a:pt x="96" y="288"/>
                  <a:pt x="96" y="288"/>
                </a:cubicBezTo>
                <a:cubicBezTo>
                  <a:pt x="163" y="278"/>
                  <a:pt x="212" y="260"/>
                  <a:pt x="276" y="276"/>
                </a:cubicBezTo>
                <a:cubicBezTo>
                  <a:pt x="308" y="272"/>
                  <a:pt x="343" y="278"/>
                  <a:pt x="372" y="264"/>
                </a:cubicBezTo>
                <a:cubicBezTo>
                  <a:pt x="411" y="244"/>
                  <a:pt x="395" y="205"/>
                  <a:pt x="384" y="180"/>
                </a:cubicBezTo>
                <a:cubicBezTo>
                  <a:pt x="356" y="115"/>
                  <a:pt x="348" y="36"/>
                  <a:pt x="276" y="12"/>
                </a:cubicBezTo>
                <a:cubicBezTo>
                  <a:pt x="235" y="22"/>
                  <a:pt x="212" y="32"/>
                  <a:pt x="180" y="0"/>
                </a:cubicBezTo>
                <a:close/>
              </a:path>
            </a:pathLst>
          </a:cu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3" name="Freeform 5">
            <a:extLst>
              <a:ext uri="{FF2B5EF4-FFF2-40B4-BE49-F238E27FC236}">
                <a16:creationId xmlns:a16="http://schemas.microsoft.com/office/drawing/2014/main" id="{205DA9B6-C773-4CF2-A23E-E827C6B99E82}"/>
              </a:ext>
            </a:extLst>
          </p:cNvPr>
          <p:cNvSpPr>
            <a:spLocks/>
          </p:cNvSpPr>
          <p:nvPr/>
        </p:nvSpPr>
        <p:spPr bwMode="auto">
          <a:xfrm>
            <a:off x="2946202" y="3678270"/>
            <a:ext cx="228600" cy="214313"/>
          </a:xfrm>
          <a:custGeom>
            <a:avLst/>
            <a:gdLst>
              <a:gd name="T0" fmla="*/ 180 w 411"/>
              <a:gd name="T1" fmla="*/ 0 h 288"/>
              <a:gd name="T2" fmla="*/ 72 w 411"/>
              <a:gd name="T3" fmla="*/ 84 h 288"/>
              <a:gd name="T4" fmla="*/ 0 w 411"/>
              <a:gd name="T5" fmla="*/ 204 h 288"/>
              <a:gd name="T6" fmla="*/ 48 w 411"/>
              <a:gd name="T7" fmla="*/ 216 h 288"/>
              <a:gd name="T8" fmla="*/ 96 w 411"/>
              <a:gd name="T9" fmla="*/ 288 h 288"/>
              <a:gd name="T10" fmla="*/ 276 w 411"/>
              <a:gd name="T11" fmla="*/ 276 h 288"/>
              <a:gd name="T12" fmla="*/ 372 w 411"/>
              <a:gd name="T13" fmla="*/ 264 h 288"/>
              <a:gd name="T14" fmla="*/ 384 w 411"/>
              <a:gd name="T15" fmla="*/ 180 h 288"/>
              <a:gd name="T16" fmla="*/ 276 w 411"/>
              <a:gd name="T17" fmla="*/ 12 h 288"/>
              <a:gd name="T18" fmla="*/ 180 w 411"/>
              <a:gd name="T19" fmla="*/ 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1" h="288">
                <a:moveTo>
                  <a:pt x="180" y="0"/>
                </a:moveTo>
                <a:cubicBezTo>
                  <a:pt x="127" y="35"/>
                  <a:pt x="133" y="54"/>
                  <a:pt x="72" y="84"/>
                </a:cubicBezTo>
                <a:cubicBezTo>
                  <a:pt x="45" y="124"/>
                  <a:pt x="15" y="158"/>
                  <a:pt x="0" y="204"/>
                </a:cubicBezTo>
                <a:cubicBezTo>
                  <a:pt x="16" y="208"/>
                  <a:pt x="36" y="205"/>
                  <a:pt x="48" y="216"/>
                </a:cubicBezTo>
                <a:cubicBezTo>
                  <a:pt x="70" y="235"/>
                  <a:pt x="96" y="288"/>
                  <a:pt x="96" y="288"/>
                </a:cubicBezTo>
                <a:cubicBezTo>
                  <a:pt x="163" y="278"/>
                  <a:pt x="212" y="260"/>
                  <a:pt x="276" y="276"/>
                </a:cubicBezTo>
                <a:cubicBezTo>
                  <a:pt x="308" y="272"/>
                  <a:pt x="343" y="278"/>
                  <a:pt x="372" y="264"/>
                </a:cubicBezTo>
                <a:cubicBezTo>
                  <a:pt x="411" y="244"/>
                  <a:pt x="395" y="205"/>
                  <a:pt x="384" y="180"/>
                </a:cubicBezTo>
                <a:cubicBezTo>
                  <a:pt x="356" y="115"/>
                  <a:pt x="348" y="36"/>
                  <a:pt x="276" y="12"/>
                </a:cubicBezTo>
                <a:cubicBezTo>
                  <a:pt x="235" y="22"/>
                  <a:pt x="212" y="32"/>
                  <a:pt x="180" y="0"/>
                </a:cubicBezTo>
                <a:close/>
              </a:path>
            </a:pathLst>
          </a:cu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4" name="Picture 6">
            <a:extLst>
              <a:ext uri="{FF2B5EF4-FFF2-40B4-BE49-F238E27FC236}">
                <a16:creationId xmlns:a16="http://schemas.microsoft.com/office/drawing/2014/main" id="{3D00BC7C-3A37-45EF-ABEA-3134D276769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578" y="2038781"/>
            <a:ext cx="816769" cy="85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5" name="Freeform 7">
            <a:extLst>
              <a:ext uri="{FF2B5EF4-FFF2-40B4-BE49-F238E27FC236}">
                <a16:creationId xmlns:a16="http://schemas.microsoft.com/office/drawing/2014/main" id="{A2E14F11-AE06-4E45-918F-F67803BAEE69}"/>
              </a:ext>
            </a:extLst>
          </p:cNvPr>
          <p:cNvSpPr>
            <a:spLocks/>
          </p:cNvSpPr>
          <p:nvPr/>
        </p:nvSpPr>
        <p:spPr bwMode="auto">
          <a:xfrm>
            <a:off x="2196108" y="3713990"/>
            <a:ext cx="1314450" cy="984647"/>
          </a:xfrm>
          <a:custGeom>
            <a:avLst/>
            <a:gdLst>
              <a:gd name="T0" fmla="*/ 0 w 1695"/>
              <a:gd name="T1" fmla="*/ 531 h 731"/>
              <a:gd name="T2" fmla="*/ 45 w 1695"/>
              <a:gd name="T3" fmla="*/ 579 h 731"/>
              <a:gd name="T4" fmla="*/ 69 w 1695"/>
              <a:gd name="T5" fmla="*/ 588 h 731"/>
              <a:gd name="T6" fmla="*/ 99 w 1695"/>
              <a:gd name="T7" fmla="*/ 606 h 731"/>
              <a:gd name="T8" fmla="*/ 222 w 1695"/>
              <a:gd name="T9" fmla="*/ 666 h 731"/>
              <a:gd name="T10" fmla="*/ 324 w 1695"/>
              <a:gd name="T11" fmla="*/ 711 h 731"/>
              <a:gd name="T12" fmla="*/ 384 w 1695"/>
              <a:gd name="T13" fmla="*/ 720 h 731"/>
              <a:gd name="T14" fmla="*/ 480 w 1695"/>
              <a:gd name="T15" fmla="*/ 729 h 731"/>
              <a:gd name="T16" fmla="*/ 567 w 1695"/>
              <a:gd name="T17" fmla="*/ 699 h 731"/>
              <a:gd name="T18" fmla="*/ 636 w 1695"/>
              <a:gd name="T19" fmla="*/ 654 h 731"/>
              <a:gd name="T20" fmla="*/ 693 w 1695"/>
              <a:gd name="T21" fmla="*/ 642 h 731"/>
              <a:gd name="T22" fmla="*/ 741 w 1695"/>
              <a:gd name="T23" fmla="*/ 678 h 731"/>
              <a:gd name="T24" fmla="*/ 750 w 1695"/>
              <a:gd name="T25" fmla="*/ 708 h 731"/>
              <a:gd name="T26" fmla="*/ 807 w 1695"/>
              <a:gd name="T27" fmla="*/ 660 h 731"/>
              <a:gd name="T28" fmla="*/ 873 w 1695"/>
              <a:gd name="T29" fmla="*/ 594 h 731"/>
              <a:gd name="T30" fmla="*/ 939 w 1695"/>
              <a:gd name="T31" fmla="*/ 567 h 731"/>
              <a:gd name="T32" fmla="*/ 993 w 1695"/>
              <a:gd name="T33" fmla="*/ 597 h 731"/>
              <a:gd name="T34" fmla="*/ 1035 w 1695"/>
              <a:gd name="T35" fmla="*/ 582 h 731"/>
              <a:gd name="T36" fmla="*/ 1107 w 1695"/>
              <a:gd name="T37" fmla="*/ 576 h 731"/>
              <a:gd name="T38" fmla="*/ 1149 w 1695"/>
              <a:gd name="T39" fmla="*/ 564 h 731"/>
              <a:gd name="T40" fmla="*/ 1236 w 1695"/>
              <a:gd name="T41" fmla="*/ 525 h 731"/>
              <a:gd name="T42" fmla="*/ 1266 w 1695"/>
              <a:gd name="T43" fmla="*/ 471 h 731"/>
              <a:gd name="T44" fmla="*/ 1281 w 1695"/>
              <a:gd name="T45" fmla="*/ 444 h 731"/>
              <a:gd name="T46" fmla="*/ 1308 w 1695"/>
              <a:gd name="T47" fmla="*/ 420 h 731"/>
              <a:gd name="T48" fmla="*/ 1371 w 1695"/>
              <a:gd name="T49" fmla="*/ 354 h 731"/>
              <a:gd name="T50" fmla="*/ 1389 w 1695"/>
              <a:gd name="T51" fmla="*/ 327 h 731"/>
              <a:gd name="T52" fmla="*/ 1401 w 1695"/>
              <a:gd name="T53" fmla="*/ 309 h 731"/>
              <a:gd name="T54" fmla="*/ 1398 w 1695"/>
              <a:gd name="T55" fmla="*/ 285 h 731"/>
              <a:gd name="T56" fmla="*/ 1404 w 1695"/>
              <a:gd name="T57" fmla="*/ 237 h 731"/>
              <a:gd name="T58" fmla="*/ 1419 w 1695"/>
              <a:gd name="T59" fmla="*/ 201 h 731"/>
              <a:gd name="T60" fmla="*/ 1443 w 1695"/>
              <a:gd name="T61" fmla="*/ 171 h 731"/>
              <a:gd name="T62" fmla="*/ 1491 w 1695"/>
              <a:gd name="T63" fmla="*/ 132 h 731"/>
              <a:gd name="T64" fmla="*/ 1554 w 1695"/>
              <a:gd name="T65" fmla="*/ 84 h 731"/>
              <a:gd name="T66" fmla="*/ 1584 w 1695"/>
              <a:gd name="T67" fmla="*/ 69 h 731"/>
              <a:gd name="T68" fmla="*/ 1599 w 1695"/>
              <a:gd name="T69" fmla="*/ 54 h 731"/>
              <a:gd name="T70" fmla="*/ 1617 w 1695"/>
              <a:gd name="T71" fmla="*/ 48 h 731"/>
              <a:gd name="T72" fmla="*/ 1695 w 1695"/>
              <a:gd name="T73" fmla="*/ 0 h 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695" h="731">
                <a:moveTo>
                  <a:pt x="0" y="531"/>
                </a:moveTo>
                <a:cubicBezTo>
                  <a:pt x="18" y="543"/>
                  <a:pt x="26" y="568"/>
                  <a:pt x="45" y="579"/>
                </a:cubicBezTo>
                <a:cubicBezTo>
                  <a:pt x="52" y="583"/>
                  <a:pt x="61" y="584"/>
                  <a:pt x="69" y="588"/>
                </a:cubicBezTo>
                <a:cubicBezTo>
                  <a:pt x="81" y="604"/>
                  <a:pt x="82" y="599"/>
                  <a:pt x="99" y="606"/>
                </a:cubicBezTo>
                <a:cubicBezTo>
                  <a:pt x="143" y="625"/>
                  <a:pt x="174" y="656"/>
                  <a:pt x="222" y="666"/>
                </a:cubicBezTo>
                <a:cubicBezTo>
                  <a:pt x="249" y="693"/>
                  <a:pt x="286" y="707"/>
                  <a:pt x="324" y="711"/>
                </a:cubicBezTo>
                <a:cubicBezTo>
                  <a:pt x="339" y="722"/>
                  <a:pt x="366" y="716"/>
                  <a:pt x="384" y="720"/>
                </a:cubicBezTo>
                <a:cubicBezTo>
                  <a:pt x="414" y="719"/>
                  <a:pt x="450" y="731"/>
                  <a:pt x="480" y="729"/>
                </a:cubicBezTo>
                <a:cubicBezTo>
                  <a:pt x="511" y="726"/>
                  <a:pt x="536" y="704"/>
                  <a:pt x="567" y="699"/>
                </a:cubicBezTo>
                <a:cubicBezTo>
                  <a:pt x="589" y="695"/>
                  <a:pt x="612" y="663"/>
                  <a:pt x="636" y="654"/>
                </a:cubicBezTo>
                <a:cubicBezTo>
                  <a:pt x="650" y="649"/>
                  <a:pt x="679" y="647"/>
                  <a:pt x="693" y="642"/>
                </a:cubicBezTo>
                <a:cubicBezTo>
                  <a:pt x="714" y="647"/>
                  <a:pt x="721" y="673"/>
                  <a:pt x="741" y="678"/>
                </a:cubicBezTo>
                <a:cubicBezTo>
                  <a:pt x="751" y="685"/>
                  <a:pt x="740" y="701"/>
                  <a:pt x="750" y="708"/>
                </a:cubicBezTo>
                <a:cubicBezTo>
                  <a:pt x="804" y="703"/>
                  <a:pt x="774" y="685"/>
                  <a:pt x="807" y="660"/>
                </a:cubicBezTo>
                <a:cubicBezTo>
                  <a:pt x="814" y="640"/>
                  <a:pt x="856" y="605"/>
                  <a:pt x="873" y="594"/>
                </a:cubicBezTo>
                <a:cubicBezTo>
                  <a:pt x="892" y="582"/>
                  <a:pt x="916" y="573"/>
                  <a:pt x="939" y="567"/>
                </a:cubicBezTo>
                <a:cubicBezTo>
                  <a:pt x="960" y="570"/>
                  <a:pt x="972" y="590"/>
                  <a:pt x="993" y="597"/>
                </a:cubicBezTo>
                <a:cubicBezTo>
                  <a:pt x="1009" y="594"/>
                  <a:pt x="1020" y="587"/>
                  <a:pt x="1035" y="582"/>
                </a:cubicBezTo>
                <a:cubicBezTo>
                  <a:pt x="1054" y="587"/>
                  <a:pt x="1088" y="578"/>
                  <a:pt x="1107" y="576"/>
                </a:cubicBezTo>
                <a:cubicBezTo>
                  <a:pt x="1121" y="571"/>
                  <a:pt x="1135" y="569"/>
                  <a:pt x="1149" y="564"/>
                </a:cubicBezTo>
                <a:cubicBezTo>
                  <a:pt x="1179" y="553"/>
                  <a:pt x="1205" y="533"/>
                  <a:pt x="1236" y="525"/>
                </a:cubicBezTo>
                <a:cubicBezTo>
                  <a:pt x="1250" y="511"/>
                  <a:pt x="1250" y="482"/>
                  <a:pt x="1266" y="471"/>
                </a:cubicBezTo>
                <a:cubicBezTo>
                  <a:pt x="1273" y="466"/>
                  <a:pt x="1275" y="450"/>
                  <a:pt x="1281" y="444"/>
                </a:cubicBezTo>
                <a:cubicBezTo>
                  <a:pt x="1284" y="441"/>
                  <a:pt x="1308" y="420"/>
                  <a:pt x="1308" y="420"/>
                </a:cubicBezTo>
                <a:cubicBezTo>
                  <a:pt x="1315" y="393"/>
                  <a:pt x="1353" y="376"/>
                  <a:pt x="1371" y="354"/>
                </a:cubicBezTo>
                <a:cubicBezTo>
                  <a:pt x="1378" y="345"/>
                  <a:pt x="1380" y="336"/>
                  <a:pt x="1389" y="327"/>
                </a:cubicBezTo>
                <a:cubicBezTo>
                  <a:pt x="1396" y="306"/>
                  <a:pt x="1386" y="331"/>
                  <a:pt x="1401" y="309"/>
                </a:cubicBezTo>
                <a:cubicBezTo>
                  <a:pt x="1409" y="298"/>
                  <a:pt x="1387" y="296"/>
                  <a:pt x="1398" y="285"/>
                </a:cubicBezTo>
                <a:cubicBezTo>
                  <a:pt x="1403" y="269"/>
                  <a:pt x="1394" y="251"/>
                  <a:pt x="1404" y="237"/>
                </a:cubicBezTo>
                <a:cubicBezTo>
                  <a:pt x="1414" y="196"/>
                  <a:pt x="1417" y="242"/>
                  <a:pt x="1419" y="201"/>
                </a:cubicBezTo>
                <a:cubicBezTo>
                  <a:pt x="1424" y="189"/>
                  <a:pt x="1431" y="182"/>
                  <a:pt x="1443" y="171"/>
                </a:cubicBezTo>
                <a:cubicBezTo>
                  <a:pt x="1455" y="160"/>
                  <a:pt x="1473" y="146"/>
                  <a:pt x="1491" y="132"/>
                </a:cubicBezTo>
                <a:cubicBezTo>
                  <a:pt x="1516" y="118"/>
                  <a:pt x="1532" y="103"/>
                  <a:pt x="1554" y="84"/>
                </a:cubicBezTo>
                <a:cubicBezTo>
                  <a:pt x="1562" y="77"/>
                  <a:pt x="1584" y="69"/>
                  <a:pt x="1584" y="69"/>
                </a:cubicBezTo>
                <a:cubicBezTo>
                  <a:pt x="1589" y="64"/>
                  <a:pt x="1593" y="58"/>
                  <a:pt x="1599" y="54"/>
                </a:cubicBezTo>
                <a:cubicBezTo>
                  <a:pt x="1604" y="51"/>
                  <a:pt x="1617" y="48"/>
                  <a:pt x="1617" y="48"/>
                </a:cubicBezTo>
                <a:cubicBezTo>
                  <a:pt x="1645" y="20"/>
                  <a:pt x="1661" y="17"/>
                  <a:pt x="1695" y="0"/>
                </a:cubicBezTo>
              </a:path>
            </a:pathLst>
          </a:custGeom>
          <a:noFill/>
          <a:ln w="3810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5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7" name="Text Box 9">
            <a:extLst>
              <a:ext uri="{FF2B5EF4-FFF2-40B4-BE49-F238E27FC236}">
                <a16:creationId xmlns:a16="http://schemas.microsoft.com/office/drawing/2014/main" id="{5C8BB3B2-9588-4755-8297-A5C8B03767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4080" y="1761364"/>
            <a:ext cx="594122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altLang="en-US" sz="135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8" name="Text Box 10">
            <a:extLst>
              <a:ext uri="{FF2B5EF4-FFF2-40B4-BE49-F238E27FC236}">
                <a16:creationId xmlns:a16="http://schemas.microsoft.com/office/drawing/2014/main" id="{BCBBCE23-7C5E-4B5A-A30C-CEB375D87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7582" y="1725795"/>
            <a:ext cx="7617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9" name="Text Box 11">
            <a:extLst>
              <a:ext uri="{FF2B5EF4-FFF2-40B4-BE49-F238E27FC236}">
                <a16:creationId xmlns:a16="http://schemas.microsoft.com/office/drawing/2014/main" id="{21EAA3A4-A9A6-4D4D-99FF-803A8F46F4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758" y="1830613"/>
            <a:ext cx="16204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tuyết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40" name="Text Box 12">
            <a:extLst>
              <a:ext uri="{FF2B5EF4-FFF2-40B4-BE49-F238E27FC236}">
                <a16:creationId xmlns:a16="http://schemas.microsoft.com/office/drawing/2014/main" id="{90B4C310-3CA4-4D00-AB82-8A6497773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362" y="5083462"/>
            <a:ext cx="16204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6858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98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" presetID="0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3194 C 0.0056 0.03472 0.00769 0.03703 0.00834 0.04028 C 0.00977 0.04653 0.00821 0.05393 0.01042 0.05972 C 0.01198 0.06389 0.01628 0.06481 0.01875 0.06805 C 0.02279 0.07338 0.02331 0.07801 0.025 0.08472 C 0.02435 0.08842 0.02188 0.09236 0.02292 0.09583 C 0.02383 0.09861 0.02709 0.09815 0.02917 0.09861 C 0.03477 0.1 0.04024 0.10046 0.04584 0.10139 C 0.05417 0.10509 0.05769 0.10833 0.0625 0.11805 C 0.06368 0.12639 0.06459 0.14421 0.06875 0.15139 C 0.07149 0.15602 0.07605 0.15833 0.07917 0.1625 " pathEditMode="relative" rAng="0" ptsTypes="AAAAAAAAAAA">
                                      <p:cBhvr>
                                        <p:cTn id="14" dur="5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" y="652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2" presetID="7" presetClass="emph" presetSubtype="2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5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Bảng 1">
            <a:extLst>
              <a:ext uri="{FF2B5EF4-FFF2-40B4-BE49-F238E27FC236}">
                <a16:creationId xmlns:a16="http://schemas.microsoft.com/office/drawing/2014/main" id="{7DE67966-064D-4A25-9309-74B2D87EC4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388018"/>
              </p:ext>
            </p:extLst>
          </p:nvPr>
        </p:nvGraphicFramePr>
        <p:xfrm>
          <a:off x="262156" y="1242770"/>
          <a:ext cx="8792162" cy="552128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31536">
                  <a:extLst>
                    <a:ext uri="{9D8B030D-6E8A-4147-A177-3AD203B41FA5}">
                      <a16:colId xmlns:a16="http://schemas.microsoft.com/office/drawing/2014/main" val="61724088"/>
                    </a:ext>
                  </a:extLst>
                </a:gridCol>
                <a:gridCol w="7160626">
                  <a:extLst>
                    <a:ext uri="{9D8B030D-6E8A-4147-A177-3AD203B41FA5}">
                      <a16:colId xmlns:a16="http://schemas.microsoft.com/office/drawing/2014/main" val="4166076417"/>
                    </a:ext>
                  </a:extLst>
                </a:gridCol>
              </a:tblGrid>
              <a:tr h="3152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hỏi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180113560"/>
                  </a:ext>
                </a:extLst>
              </a:tr>
              <a:tr h="665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543171844"/>
                  </a:ext>
                </a:extLst>
              </a:tr>
              <a:tr h="2779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Mối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mùa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mùa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………………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tuyết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tan,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mùa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…. ……………………..  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băng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tan,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mùa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</a:t>
                      </a: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thì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mùa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………….. ……………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641804958"/>
                  </a:ext>
                </a:extLst>
              </a:tr>
              <a:tr h="15760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1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1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mối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mùa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800" b="1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US" sz="1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………………………………………………………………………….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576" marR="38576" marT="0" marB="0"/>
                </a:tc>
                <a:extLst>
                  <a:ext uri="{0D108BD9-81ED-4DB2-BD59-A6C34878D82A}">
                    <a16:rowId xmlns:a16="http://schemas.microsoft.com/office/drawing/2014/main" val="1986450481"/>
                  </a:ext>
                </a:extLst>
              </a:tr>
            </a:tbl>
          </a:graphicData>
        </a:graphic>
      </p:graphicFrame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4FC553EA-4B9F-4280-B5B7-C95C311BFDC1}"/>
              </a:ext>
            </a:extLst>
          </p:cNvPr>
          <p:cNvSpPr txBox="1"/>
          <p:nvPr/>
        </p:nvSpPr>
        <p:spPr>
          <a:xfrm>
            <a:off x="2725278" y="1735637"/>
            <a:ext cx="48157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Là sự thay đổi mực nước sông theo mùa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E1695B4-F356-4D29-8EAB-684041C9695A}"/>
              </a:ext>
            </a:extLst>
          </p:cNvPr>
          <p:cNvSpPr txBox="1"/>
          <p:nvPr/>
        </p:nvSpPr>
        <p:spPr>
          <a:xfrm>
            <a:off x="7613254" y="2189946"/>
            <a:ext cx="1734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là mùa mưa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BCFCCE66-6156-4DA9-9046-CC31287152E7}"/>
              </a:ext>
            </a:extLst>
          </p:cNvPr>
          <p:cNvSpPr txBox="1"/>
          <p:nvPr/>
        </p:nvSpPr>
        <p:spPr>
          <a:xfrm>
            <a:off x="2032707" y="3124623"/>
            <a:ext cx="34436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</a:t>
            </a:r>
            <a:r>
              <a:rPr lang="vi-VN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ường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vào đầu mùa xuân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938C9A19-B13E-476E-BEA4-BB976A86F268}"/>
              </a:ext>
            </a:extLst>
          </p:cNvPr>
          <p:cNvSpPr txBox="1"/>
          <p:nvPr/>
        </p:nvSpPr>
        <p:spPr>
          <a:xfrm>
            <a:off x="7105943" y="3668646"/>
            <a:ext cx="2035729" cy="368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lnSpc>
                <a:spcPct val="107000"/>
              </a:lnSpc>
              <a:spcAft>
                <a:spcPts val="450"/>
              </a:spcAft>
              <a:defRPr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mùa hạ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B54408E-AFD3-42A4-8AA2-D4FCC5F37946}"/>
              </a:ext>
            </a:extLst>
          </p:cNvPr>
          <p:cNvSpPr txBox="1"/>
          <p:nvPr/>
        </p:nvSpPr>
        <p:spPr>
          <a:xfrm>
            <a:off x="2032707" y="4605088"/>
            <a:ext cx="23106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vi-VN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diễn biến thất thường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30BCF7AB-EC35-4DD9-A33B-AC1778CEBBEC}"/>
              </a:ext>
            </a:extLst>
          </p:cNvPr>
          <p:cNvSpPr txBox="1"/>
          <p:nvPr/>
        </p:nvSpPr>
        <p:spPr>
          <a:xfrm>
            <a:off x="2254533" y="5375808"/>
            <a:ext cx="61392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514350">
              <a:defRPr/>
            </a:pP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Mùa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lũ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sông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phụ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thuộc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vào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nguồn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cung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cấp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nước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Google Shape;2606;p56">
            <a:extLst>
              <a:ext uri="{FF2B5EF4-FFF2-40B4-BE49-F238E27FC236}">
                <a16:creationId xmlns:a16="http://schemas.microsoft.com/office/drawing/2014/main" id="{681DEBEC-B83F-4DD3-8B9A-B45FDBF1392E}"/>
              </a:ext>
            </a:extLst>
          </p:cNvPr>
          <p:cNvSpPr txBox="1">
            <a:spLocks/>
          </p:cNvSpPr>
          <p:nvPr/>
        </p:nvSpPr>
        <p:spPr>
          <a:xfrm>
            <a:off x="2725278" y="202085"/>
            <a:ext cx="4610687" cy="37148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51427" tIns="51427" rIns="51427" bIns="51427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2500" b="0" i="0" u="none" strike="noStrike" cap="none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 b="0" i="0" u="none" strike="noStrike" cap="none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 b="0" i="0" u="none" strike="noStrike" cap="none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 b="0" i="0" u="none" strike="noStrike" cap="none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 b="0" i="0" u="none" strike="noStrike" cap="none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 b="0" i="0" u="none" strike="noStrike" cap="none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 b="0" i="0" u="none" strike="noStrike" cap="none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 b="0" i="0" u="none" strike="noStrike" cap="none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verpass Black"/>
              <a:buNone/>
              <a:defRPr sz="3000" b="0" i="0" u="none" strike="noStrike" cap="none">
                <a:solidFill>
                  <a:schemeClr val="dk2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pPr defTabSz="514350">
              <a:buClr>
                <a:srgbClr val="323B5B"/>
              </a:buClr>
              <a:buSzPts val="5200"/>
              <a:defRPr/>
            </a:pPr>
            <a:r>
              <a:rPr lang="en-US" sz="1800" b="1" dirty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THẢO LUẬN: </a:t>
            </a:r>
            <a:r>
              <a:rPr lang="en-US" sz="1800" b="1" dirty="0" err="1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Cặp</a:t>
            </a:r>
            <a:r>
              <a:rPr lang="en-US" sz="1800" b="1" dirty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đôi</a:t>
            </a:r>
            <a:r>
              <a:rPr lang="en-US" sz="1800" b="1" dirty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(3 </a:t>
            </a:r>
            <a:r>
              <a:rPr lang="en-US" sz="1800" b="1" dirty="0" err="1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Phút</a:t>
            </a:r>
            <a:r>
              <a:rPr lang="en-US" sz="1800" b="1" dirty="0">
                <a:solidFill>
                  <a:srgbClr val="FF0066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F918BF5E-2429-4171-B9C2-CFC396CCB850}"/>
              </a:ext>
            </a:extLst>
          </p:cNvPr>
          <p:cNvSpPr txBox="1"/>
          <p:nvPr/>
        </p:nvSpPr>
        <p:spPr>
          <a:xfrm>
            <a:off x="89681" y="626703"/>
            <a:ext cx="89646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50">
              <a:defRPr/>
            </a:pP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3 Minute Winter Timer (Countdown Clock With Ending Music)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33210" y="0"/>
            <a:ext cx="1321107" cy="71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6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6" grpId="0"/>
      <p:bldP spid="8" grpId="0"/>
      <p:bldP spid="10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126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515030"/>
            <a:ext cx="3812721" cy="634296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41371" y="515030"/>
            <a:ext cx="3971109" cy="634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6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9" y="104503"/>
            <a:ext cx="9004662" cy="675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22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91026" cy="3179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242" y="0"/>
            <a:ext cx="4553758" cy="3179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5" t="20993"/>
          <a:stretch/>
        </p:blipFill>
        <p:spPr>
          <a:xfrm>
            <a:off x="0" y="3468717"/>
            <a:ext cx="4391025" cy="3094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4" b="33049"/>
          <a:stretch/>
        </p:blipFill>
        <p:spPr>
          <a:xfrm>
            <a:off x="4572000" y="3487997"/>
            <a:ext cx="4553758" cy="3015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Rectangle 9"/>
          <p:cNvSpPr/>
          <p:nvPr/>
        </p:nvSpPr>
        <p:spPr>
          <a:xfrm>
            <a:off x="1664039" y="3179496"/>
            <a:ext cx="1262164" cy="269942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Đắp</a:t>
            </a:r>
            <a:r>
              <a:rPr lang="en-US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endParaRPr lang="en-US" sz="2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280420" y="3179495"/>
            <a:ext cx="1656134" cy="28922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endParaRPr lang="en-US" sz="2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56403" y="6563060"/>
            <a:ext cx="2166198" cy="325331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endParaRPr lang="en-US" sz="2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66582" y="6503601"/>
            <a:ext cx="1656134" cy="28922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endParaRPr lang="en-US" sz="2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75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80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IÁ TRỊ KINH TÊ CỦA SÔNG NGÒI - Đầy đủ, cảm xúc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9760.0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0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>
            <a:extLst>
              <a:ext uri="{FF2B5EF4-FFF2-40B4-BE49-F238E27FC236}">
                <a16:creationId xmlns:a16="http://schemas.microsoft.com/office/drawing/2014/main" id="{5C2E403F-D7B5-4AFA-A6BE-B2395ED56A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1" r="9562" b="1"/>
          <a:stretch/>
        </p:blipFill>
        <p:spPr bwMode="auto">
          <a:xfrm>
            <a:off x="76200" y="381001"/>
            <a:ext cx="4666157" cy="4105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0" y="4811683"/>
            <a:ext cx="4675681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999" y="1776486"/>
            <a:ext cx="4191001" cy="4018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5675142" y="822961"/>
            <a:ext cx="3006970" cy="6269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/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0364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ìm hiểu về Hồ - Khám phá địa lí - Trim - Trim">
            <a:hlinkClick r:id="" action="ppaction://media"/>
            <a:extLst>
              <a:ext uri="{FF2B5EF4-FFF2-40B4-BE49-F238E27FC236}">
                <a16:creationId xmlns:a16="http://schemas.microsoft.com/office/drawing/2014/main" id="{D8D7045A-8103-AB76-262D-C405461AAF6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868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4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8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2074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28650" y="457201"/>
            <a:ext cx="3886200" cy="545215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76502" y="457201"/>
            <a:ext cx="3838847" cy="5416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80" y="562975"/>
            <a:ext cx="8306450" cy="5490095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29" y="586493"/>
            <a:ext cx="8559382" cy="557828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1" y="540913"/>
            <a:ext cx="8688171" cy="58663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1" y="562975"/>
            <a:ext cx="8675291" cy="58442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2" y="551944"/>
            <a:ext cx="8688170" cy="584426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70" y="562975"/>
            <a:ext cx="8688171" cy="584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74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0"/>
            <a:ext cx="7886700" cy="1325563"/>
          </a:xfrm>
        </p:spPr>
        <p:txBody>
          <a:bodyPr/>
          <a:lstStyle/>
          <a:p>
            <a:r>
              <a:rPr lang="vi-VN" b="1" dirty="0"/>
              <a:t>         </a:t>
            </a:r>
            <a:r>
              <a:rPr lang="vi-VN" b="1" dirty="0">
                <a:solidFill>
                  <a:srgbClr val="FF0000"/>
                </a:solidFill>
              </a:rPr>
              <a:t>Trò chơi: Tiếp sức đồng đội!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212" y="966789"/>
            <a:ext cx="8291513" cy="5303382"/>
          </a:xfrm>
        </p:spPr>
        <p:txBody>
          <a:bodyPr>
            <a:noAutofit/>
          </a:bodyPr>
          <a:lstStyle/>
          <a:p>
            <a:r>
              <a:rPr lang="vi-VN" sz="2800" b="1" u="sng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 chơi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Lớp chia thành 2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tú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Lần lượt từng thành viên ở mỗi đội lên bảng ghi ra một giá trị của sông,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ồi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trở về chuyền phấn cho đồng đội của mình tiếp sức lên ghi giá trị tiếp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Cứ như vậy cho đến hết thời gian bản nhạc trò chơi kết thúc!</a:t>
            </a:r>
          </a:p>
          <a:p>
            <a:pPr marL="0" indent="0">
              <a:buNone/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Đội nào ghi được nhiều giá trị nhất đội đó sẽ chiến thắng và giành về cho mình 10 điểm tốt/ một đội viên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 ý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giá trị của các em không được trùng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.(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trùng chỉ được tính một </a:t>
            </a: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-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vi-V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VỖ CÁI TAY - NHẠC CỬ ĐIỆU - NHẠC HOẠT NÁO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48" end="102515.999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07531" y="0"/>
            <a:ext cx="1136468" cy="74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1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40" y="3421032"/>
            <a:ext cx="7943850" cy="28763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7056" y="954798"/>
            <a:ext cx="3498019" cy="2212171"/>
          </a:xfrm>
          <a:prstGeom prst="rect">
            <a:avLst/>
          </a:prstGeom>
        </p:spPr>
      </p:pic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A3BA8D6A-4D01-49E4-8C32-23CAA2363653}"/>
              </a:ext>
            </a:extLst>
          </p:cNvPr>
          <p:cNvSpPr/>
          <p:nvPr/>
        </p:nvSpPr>
        <p:spPr>
          <a:xfrm>
            <a:off x="0" y="176242"/>
            <a:ext cx="2913018" cy="609131"/>
          </a:xfrm>
          <a:prstGeom prst="roundRect">
            <a:avLst/>
          </a:prstGeom>
          <a:ln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685800">
              <a:defRPr/>
            </a:pP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CÓ BIẾT </a:t>
            </a:r>
          </a:p>
        </p:txBody>
      </p:sp>
      <p:sp>
        <p:nvSpPr>
          <p:cNvPr id="12" name="Rectangle: Rounded Corners 7">
            <a:extLst>
              <a:ext uri="{FF2B5EF4-FFF2-40B4-BE49-F238E27FC236}">
                <a16:creationId xmlns:a16="http://schemas.microsoft.com/office/drawing/2014/main" id="{A3BA8D6A-4D01-49E4-8C32-23CAA2363653}"/>
              </a:ext>
            </a:extLst>
          </p:cNvPr>
          <p:cNvSpPr/>
          <p:nvPr/>
        </p:nvSpPr>
        <p:spPr>
          <a:xfrm>
            <a:off x="2716113" y="169425"/>
            <a:ext cx="5618091" cy="492146"/>
          </a:xfrm>
          <a:prstGeom prst="roundRect">
            <a:avLst/>
          </a:prstGeom>
          <a:solidFill>
            <a:schemeClr val="bg1"/>
          </a:solidFill>
          <a:ln w="3175">
            <a:noFill/>
            <a:prstDash val="sysDash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>
              <a:defRPr/>
            </a:pPr>
            <a:r>
              <a:rPr lang="en-US" sz="2400" b="1" dirty="0">
                <a:solidFill>
                  <a:prstClr val="black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BÌNH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91201" y="3119345"/>
            <a:ext cx="2561595" cy="41549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4140" y="6343663"/>
            <a:ext cx="3397260" cy="41549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1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sz="2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2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sz="21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112469" y="6343663"/>
            <a:ext cx="2999565" cy="41549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52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04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52C96-0156-34A1-A44B-3F12663B0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B3B4F0-CD96-72AC-9451-1088EF9BB8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01195D-2E8C-97FB-C490-D0056CD4B2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2ADF5BB-6D78-151E-AC9D-C9BC890642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3028">
            <a:off x="1333926" y="4732589"/>
            <a:ext cx="528899" cy="504914"/>
          </a:xfrm>
          <a:prstGeom prst="rect">
            <a:avLst/>
          </a:prstGeom>
        </p:spPr>
      </p:pic>
      <p:pic>
        <p:nvPicPr>
          <p:cNvPr id="40" name="Picture 2" descr="HÃ¬nh áº£nh cÃ³ liÃªn quan">
            <a:extLst>
              <a:ext uri="{FF2B5EF4-FFF2-40B4-BE49-F238E27FC236}">
                <a16:creationId xmlns:a16="http://schemas.microsoft.com/office/drawing/2014/main" id="{471EAC0D-C8A0-52C4-5C51-EAA662315A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2298575" y="4639260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84BE7ABE-888A-0E46-9C2D-81E3980A2B6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5" y="4828223"/>
            <a:ext cx="670581" cy="57942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D57FBE4-B1AD-29D2-3D2F-B476504218D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67" y="5021491"/>
            <a:ext cx="534164" cy="38140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61BC638-777D-4689-FAF7-16E69A1E0F2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18" y="4410709"/>
            <a:ext cx="552537" cy="46490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3D7CA4D-3427-2A78-8190-4E02AB000DB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4433519"/>
            <a:ext cx="5221164" cy="158319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372731A-167F-EC58-F897-6EE7411EC6D6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76">
            <a:off x="5536944" y="5418088"/>
            <a:ext cx="528899" cy="50491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67BF9B2-E170-391E-B458-1A882493E47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" y="5821715"/>
            <a:ext cx="534164" cy="38140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7BC8C2B2-8D38-E647-9667-523C1487BBB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" y="5934708"/>
            <a:ext cx="552537" cy="464904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65CB62BC-4026-B9F1-D60C-FA6896278BE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49" y="5999335"/>
            <a:ext cx="670581" cy="579425"/>
          </a:xfrm>
          <a:prstGeom prst="rect">
            <a:avLst/>
          </a:prstGeom>
        </p:spPr>
      </p:pic>
      <p:pic>
        <p:nvPicPr>
          <p:cNvPr id="49" name="Picture 2" descr="HÃ¬nh áº£nh cÃ³ liÃªn quan">
            <a:extLst>
              <a:ext uri="{FF2B5EF4-FFF2-40B4-BE49-F238E27FC236}">
                <a16:creationId xmlns:a16="http://schemas.microsoft.com/office/drawing/2014/main" id="{4AD6D6AA-2C96-C7DD-0C19-AE1CEB6762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7302839" y="5300379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6FDE7C8-C60C-8A86-FEC2-71F7CB58A0FB}"/>
              </a:ext>
            </a:extLst>
          </p:cNvPr>
          <p:cNvSpPr txBox="1"/>
          <p:nvPr/>
        </p:nvSpPr>
        <p:spPr>
          <a:xfrm>
            <a:off x="637382" y="444533"/>
            <a:ext cx="801693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 CỨU DÒNG SÔNG</a:t>
            </a:r>
          </a:p>
        </p:txBody>
      </p:sp>
      <p:pic>
        <p:nvPicPr>
          <p:cNvPr id="29" name="Picture 11" descr="C:\Users\ADMIN\Desktop\Tai nguyen thiet ke tro choi\Angry birds epic birds\1505573783630 (2).png">
            <a:hlinkClick r:id="rId23" action="ppaction://hlinksldjump"/>
            <a:extLst>
              <a:ext uri="{FF2B5EF4-FFF2-40B4-BE49-F238E27FC236}">
                <a16:creationId xmlns:a16="http://schemas.microsoft.com/office/drawing/2014/main" id="{303B59F1-AD50-C045-190A-1F3E07F55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036" y="1631126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Zen Gardent">
            <a:hlinkClick r:id="" action="ppaction://media"/>
            <a:extLst>
              <a:ext uri="{FF2B5EF4-FFF2-40B4-BE49-F238E27FC236}">
                <a16:creationId xmlns:a16="http://schemas.microsoft.com/office/drawing/2014/main" id="{66D0EE72-5B1F-0F21-8816-DE107F3452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9385326" y="41287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5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7879" numSld="9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3028">
            <a:off x="1333926" y="4732589"/>
            <a:ext cx="528899" cy="504914"/>
          </a:xfrm>
          <a:prstGeom prst="rect">
            <a:avLst/>
          </a:prstGeom>
        </p:spPr>
      </p:pic>
      <p:pic>
        <p:nvPicPr>
          <p:cNvPr id="40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2298575" y="4639260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5" y="4828223"/>
            <a:ext cx="670581" cy="5794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67" y="5021491"/>
            <a:ext cx="534164" cy="3814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18" y="4410709"/>
            <a:ext cx="552537" cy="4649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79" y="4433519"/>
            <a:ext cx="5221164" cy="15831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76">
            <a:off x="5536944" y="5418088"/>
            <a:ext cx="528899" cy="5049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" y="5821715"/>
            <a:ext cx="534164" cy="38140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" y="5934708"/>
            <a:ext cx="552537" cy="46490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49" y="5999335"/>
            <a:ext cx="670581" cy="579425"/>
          </a:xfrm>
          <a:prstGeom prst="rect">
            <a:avLst/>
          </a:prstGeom>
        </p:spPr>
      </p:pic>
      <p:pic>
        <p:nvPicPr>
          <p:cNvPr id="49" name="Picture 2" descr="HÃ¬nh áº£nh cÃ³ liÃªn quan"/>
          <p:cNvPicPr>
            <a:picLocks noChangeAspect="1" noChangeArrowheads="1"/>
          </p:cNvPicPr>
          <p:nvPr/>
        </p:nvPicPr>
        <p:blipFill rotWithShape="1">
          <a:blip r:embed="rId20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89" b="68519" l="52500" r="71500">
                        <a14:backgroundMark x1="49500" y1="60833" x2="77200" y2="60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90" t="45401" r="28137" b="38967"/>
          <a:stretch/>
        </p:blipFill>
        <p:spPr bwMode="auto">
          <a:xfrm>
            <a:off x="7302839" y="5300379"/>
            <a:ext cx="598257" cy="52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33" y="95249"/>
            <a:ext cx="8657667" cy="473297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22069" y="437888"/>
            <a:ext cx="858229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thải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ngẫu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3600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/>
            <a:endParaRPr lang="en-US" sz="3600" dirty="0">
              <a:solidFill>
                <a:srgbClr val="0033CC"/>
              </a:solidFill>
            </a:endParaRPr>
          </a:p>
        </p:txBody>
      </p:sp>
      <p:pic>
        <p:nvPicPr>
          <p:cNvPr id="23" name="Picture 22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98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3" name="Picture 19" descr="C:\Users\ADMIN\Desktop\Tai nguyen thiet ke tro choi\Angry birds epic birds\1505573783630 (2aA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8333" y1="7763" x2="22222" y2="44292"/>
                        <a14:foregroundMark x1="7222" y1="7763" x2="95556" y2="9589"/>
                        <a14:foregroundMark x1="21111" y1="4110" x2="90556" y2="4110"/>
                        <a14:foregroundMark x1="95000" y1="12329" x2="97778" y2="85388"/>
                        <a14:foregroundMark x1="16667" y1="14155" x2="98333" y2="24201"/>
                        <a14:foregroundMark x1="7778" y1="5023" x2="2778" y2="39726"/>
                        <a14:foregroundMark x1="2778" y1="38813" x2="3889" y2="85388"/>
                        <a14:foregroundMark x1="1667" y1="85388" x2="6111" y2="93607"/>
                        <a14:foregroundMark x1="7778" y1="91781" x2="68889" y2="92694"/>
                        <a14:foregroundMark x1="67778" y1="93607" x2="92222" y2="972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29540"/>
            <a:ext cx="990600" cy="542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Oval 33">
            <a:hlinkClick r:id="rId8" action="ppaction://hlinksldjump"/>
          </p:cNvPr>
          <p:cNvSpPr/>
          <p:nvPr/>
        </p:nvSpPr>
        <p:spPr>
          <a:xfrm>
            <a:off x="84171" y="81573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5" name="Oval 34">
            <a:hlinkClick r:id="rId9" action="ppaction://hlinksldjump"/>
          </p:cNvPr>
          <p:cNvSpPr/>
          <p:nvPr/>
        </p:nvSpPr>
        <p:spPr>
          <a:xfrm>
            <a:off x="908038" y="81573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6" name="Oval 35">
            <a:hlinkClick r:id="rId10" action="ppaction://hlinksldjump"/>
          </p:cNvPr>
          <p:cNvSpPr/>
          <p:nvPr/>
        </p:nvSpPr>
        <p:spPr>
          <a:xfrm>
            <a:off x="1731905" y="68693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7" name="Oval 36">
            <a:hlinkClick r:id="rId11" action="ppaction://hlinksldjump"/>
          </p:cNvPr>
          <p:cNvSpPr/>
          <p:nvPr/>
        </p:nvSpPr>
        <p:spPr>
          <a:xfrm>
            <a:off x="2489612" y="66545"/>
            <a:ext cx="566670" cy="553791"/>
          </a:xfrm>
          <a:prstGeom prst="ellipse">
            <a:avLst/>
          </a:prstGeom>
          <a:solidFill>
            <a:srgbClr val="FFFF0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3028">
            <a:off x="1333926" y="4732589"/>
            <a:ext cx="528899" cy="50491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25" y="4828223"/>
            <a:ext cx="670581" cy="5794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067" y="5021491"/>
            <a:ext cx="534164" cy="38140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518" y="4410709"/>
            <a:ext cx="552537" cy="464904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1" y="4498084"/>
            <a:ext cx="5221164" cy="158319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576">
            <a:off x="5536944" y="5418088"/>
            <a:ext cx="528899" cy="504914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2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" y="5821715"/>
            <a:ext cx="534164" cy="38140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" y="5934708"/>
            <a:ext cx="552537" cy="464904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149" y="5999335"/>
            <a:ext cx="670581" cy="579425"/>
          </a:xfrm>
          <a:prstGeom prst="rect">
            <a:avLst/>
          </a:prstGeom>
        </p:spPr>
      </p:pic>
      <p:pic>
        <p:nvPicPr>
          <p:cNvPr id="27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4911" y="544762"/>
            <a:ext cx="2939313" cy="25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ình ảnh có liên quan"/>
          <p:cNvPicPr>
            <a:picLocks noChangeAspect="1" noChangeArrowheads="1" noCrop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4872" y="-853528"/>
            <a:ext cx="4762500" cy="420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1795993" y="1605834"/>
            <a:ext cx="612539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MỪNG</a:t>
            </a:r>
          </a:p>
        </p:txBody>
      </p:sp>
      <p:sp>
        <p:nvSpPr>
          <p:cNvPr id="3" name="Arrow: Right 2">
            <a:hlinkClick r:id="rId27" action="ppaction://hlinksldjump"/>
            <a:extLst>
              <a:ext uri="{FF2B5EF4-FFF2-40B4-BE49-F238E27FC236}">
                <a16:creationId xmlns:a16="http://schemas.microsoft.com/office/drawing/2014/main" id="{8C992457-298B-FC18-901E-65BD00540F04}"/>
              </a:ext>
            </a:extLst>
          </p:cNvPr>
          <p:cNvSpPr/>
          <p:nvPr/>
        </p:nvSpPr>
        <p:spPr>
          <a:xfrm>
            <a:off x="8543925" y="5133307"/>
            <a:ext cx="523875" cy="3288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8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72066 0.00532 " pathEditMode="relative" rAng="0" ptsTypes="AA">
                                      <p:cBhvr>
                                        <p:cTn id="18" dur="5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24" y="25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0.93091 0.0338 " pathEditMode="relative" rAng="0" ptsTypes="AA">
                                      <p:cBhvr>
                                        <p:cTn id="20" dur="5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545" y="169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85185E-6 L 0.53906 0.04236 " pathEditMode="relative" rAng="0" ptsTypes="AA">
                                      <p:cBhvr>
                                        <p:cTn id="22" dur="4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44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29" grpId="0"/>
      <p:bldP spid="2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mekong">
            <a:extLst>
              <a:ext uri="{FF2B5EF4-FFF2-40B4-BE49-F238E27FC236}">
                <a16:creationId xmlns:a16="http://schemas.microsoft.com/office/drawing/2014/main" id="{1AE71D0B-F7CC-40C5-8DA0-FDC3DAC7ED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" r="-2" b="-2"/>
          <a:stretch/>
        </p:blipFill>
        <p:spPr bwMode="auto">
          <a:xfrm>
            <a:off x="-4941" y="10"/>
            <a:ext cx="914894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D6399C-C789-4230-B9F9-FEB503BF14BB}"/>
              </a:ext>
            </a:extLst>
          </p:cNvPr>
          <p:cNvSpPr txBox="1"/>
          <p:nvPr/>
        </p:nvSpPr>
        <p:spPr>
          <a:xfrm>
            <a:off x="628651" y="2125266"/>
            <a:ext cx="7992836" cy="1859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sz="33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20: </a:t>
            </a:r>
          </a:p>
          <a:p>
            <a:pPr algn="ctr" defTabSz="685800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sz="4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 VÀ HỒ. NƯỚC NGẦM VÀ BĂNG HÀ</a:t>
            </a:r>
          </a:p>
        </p:txBody>
      </p:sp>
    </p:spTree>
    <p:extLst>
      <p:ext uri="{BB962C8B-B14F-4D97-AF65-F5344CB8AC3E}">
        <p14:creationId xmlns:p14="http://schemas.microsoft.com/office/powerpoint/2010/main" val="8353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33" y="95250"/>
            <a:ext cx="8250055" cy="37719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32" y="3962400"/>
            <a:ext cx="6624358" cy="287170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29838" y="5017679"/>
            <a:ext cx="5209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</a:p>
        </p:txBody>
      </p:sp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108A83-ABDB-BC76-11E2-04FA2A670D78}"/>
              </a:ext>
            </a:extLst>
          </p:cNvPr>
          <p:cNvSpPr txBox="1"/>
          <p:nvPr/>
        </p:nvSpPr>
        <p:spPr>
          <a:xfrm>
            <a:off x="704851" y="382012"/>
            <a:ext cx="79054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NL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Phụ lưu là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/>
          </a:p>
        </p:txBody>
      </p:sp>
      <p:sp>
        <p:nvSpPr>
          <p:cNvPr id="4" name="Arrow: Right 3">
            <a:hlinkClick r:id="rId8" action="ppaction://hlinksldjump"/>
            <a:extLst>
              <a:ext uri="{FF2B5EF4-FFF2-40B4-BE49-F238E27FC236}">
                <a16:creationId xmlns:a16="http://schemas.microsoft.com/office/drawing/2014/main" id="{5B1F066D-5DB4-9846-85B0-51972A40BC0A}"/>
              </a:ext>
            </a:extLst>
          </p:cNvPr>
          <p:cNvSpPr/>
          <p:nvPr/>
        </p:nvSpPr>
        <p:spPr>
          <a:xfrm>
            <a:off x="8610261" y="5819774"/>
            <a:ext cx="437229" cy="2673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2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33" y="95250"/>
            <a:ext cx="8250055" cy="37719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32" y="3962400"/>
            <a:ext cx="6624358" cy="287170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29838" y="5017679"/>
            <a:ext cx="5209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</a:p>
        </p:txBody>
      </p:sp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6C25E96-943E-A037-5DC2-0BA663C02F67}"/>
              </a:ext>
            </a:extLst>
          </p:cNvPr>
          <p:cNvSpPr/>
          <p:nvPr/>
        </p:nvSpPr>
        <p:spPr>
          <a:xfrm>
            <a:off x="1125210" y="630049"/>
            <a:ext cx="689358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miệng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56541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33" y="95250"/>
            <a:ext cx="8250055" cy="37719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32" y="3962400"/>
            <a:ext cx="6624358" cy="287170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29838" y="5017679"/>
            <a:ext cx="5209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</a:p>
        </p:txBody>
      </p:sp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71E92B-0A9C-7912-868D-DE9BBF17A9B9}"/>
              </a:ext>
            </a:extLst>
          </p:cNvPr>
          <p:cNvSpPr txBox="1"/>
          <p:nvPr/>
        </p:nvSpPr>
        <p:spPr>
          <a:xfrm>
            <a:off x="914399" y="550069"/>
            <a:ext cx="759142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b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03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33" y="95250"/>
            <a:ext cx="8250055" cy="37719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432" y="3962400"/>
            <a:ext cx="6624358" cy="2871709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129838" y="5017679"/>
            <a:ext cx="5209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</a:p>
        </p:txBody>
      </p:sp>
      <p:pic>
        <p:nvPicPr>
          <p:cNvPr id="31" name="Picture 30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73032" y="6157834"/>
            <a:ext cx="874458" cy="6381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C3ED56-21A4-8EE3-22CA-4EB1C02AF4DB}"/>
              </a:ext>
            </a:extLst>
          </p:cNvPr>
          <p:cNvSpPr txBox="1"/>
          <p:nvPr/>
        </p:nvSpPr>
        <p:spPr>
          <a:xfrm>
            <a:off x="895350" y="415268"/>
            <a:ext cx="727768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ngòi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Giao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Du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423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Mountains Illustration - Download Illustration 2020">
            <a:extLst>
              <a:ext uri="{FF2B5EF4-FFF2-40B4-BE49-F238E27FC236}">
                <a16:creationId xmlns:a16="http://schemas.microsoft.com/office/drawing/2014/main" id="{26537E47-5FD6-47C7-9158-F93AEE9C4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78" b="98692" l="6593" r="92857">
                        <a14:foregroundMark x1="91099" y1="98131" x2="90220" y2="98131"/>
                        <a14:foregroundMark x1="79890" y1="98505" x2="78571" y2="98692"/>
                        <a14:foregroundMark x1="59341" y1="96822" x2="56923" y2="95888"/>
                        <a14:foregroundMark x1="40440" y1="98692" x2="36813" y2="98505"/>
                        <a14:foregroundMark x1="32088" y1="98505" x2="29341" y2="97944"/>
                        <a14:foregroundMark x1="24286" y1="95514" x2="24286" y2="95514"/>
                        <a14:foregroundMark x1="16044" y1="98131" x2="15055" y2="98131"/>
                        <a14:foregroundMark x1="9451" y1="97383" x2="9451" y2="97383"/>
                        <a14:foregroundMark x1="8132" y1="95888" x2="7363" y2="93271"/>
                        <a14:foregroundMark x1="7253" y1="91215" x2="7253" y2="89720"/>
                        <a14:foregroundMark x1="7253" y1="87103" x2="7253" y2="87103"/>
                        <a14:foregroundMark x1="8571" y1="84673" x2="9231" y2="84299"/>
                        <a14:foregroundMark x1="14725" y1="80561" x2="14725" y2="80561"/>
                        <a14:foregroundMark x1="20659" y1="80000" x2="20659" y2="80000"/>
                        <a14:foregroundMark x1="23956" y1="77944" x2="23956" y2="77944"/>
                        <a14:foregroundMark x1="23077" y1="86916" x2="24725" y2="86542"/>
                        <a14:foregroundMark x1="36703" y1="86916" x2="36703" y2="86916"/>
                        <a14:foregroundMark x1="44615" y1="88037" x2="47033" y2="87850"/>
                        <a14:foregroundMark x1="59011" y1="89533" x2="63077" y2="90280"/>
                        <a14:foregroundMark x1="72747" y1="92150" x2="74286" y2="92150"/>
                        <a14:foregroundMark x1="78242" y1="92710" x2="79231" y2="92897"/>
                        <a14:foregroundMark x1="86154" y1="92897" x2="86154" y2="92897"/>
                        <a14:foregroundMark x1="89231" y1="91028" x2="89231" y2="91028"/>
                        <a14:foregroundMark x1="90989" y1="89159" x2="90769" y2="86542"/>
                        <a14:foregroundMark x1="90769" y1="84673" x2="90769" y2="83738"/>
                        <a14:foregroundMark x1="91758" y1="81121" x2="91758" y2="79626"/>
                        <a14:foregroundMark x1="89451" y1="34019" x2="89451" y2="34019"/>
                        <a14:foregroundMark x1="71538" y1="7103" x2="71538" y2="7103"/>
                        <a14:foregroundMark x1="68462" y1="3178" x2="68462" y2="3178"/>
                        <a14:foregroundMark x1="69341" y1="4673" x2="69341" y2="4673"/>
                        <a14:foregroundMark x1="69560" y1="4112" x2="69560" y2="4112"/>
                        <a14:foregroundMark x1="70220" y1="4486" x2="70330" y2="5607"/>
                        <a14:foregroundMark x1="72088" y1="8411" x2="72418" y2="9533"/>
                        <a14:foregroundMark x1="72527" y1="10841" x2="72747" y2="12897"/>
                        <a14:foregroundMark x1="72967" y1="13645" x2="72967" y2="13645"/>
                        <a14:foregroundMark x1="73956" y1="14766" x2="74835" y2="14766"/>
                        <a14:foregroundMark x1="75824" y1="14766" x2="75824" y2="14766"/>
                        <a14:foregroundMark x1="88242" y1="28972" x2="88242" y2="28972"/>
                        <a14:foregroundMark x1="91978" y1="31402" x2="91978" y2="31402"/>
                        <a14:foregroundMark x1="92967" y1="35701" x2="92967" y2="35701"/>
                        <a14:foregroundMark x1="92967" y1="42243" x2="92308" y2="44299"/>
                        <a14:foregroundMark x1="92088" y1="48037" x2="91978" y2="49907"/>
                        <a14:foregroundMark x1="6593" y1="29907" x2="6593" y2="28785"/>
                        <a14:foregroundMark x1="7363" y1="20000" x2="7363" y2="20000"/>
                        <a14:foregroundMark x1="8242" y1="18318" x2="8242" y2="18318"/>
                        <a14:foregroundMark x1="25604" y1="39813" x2="27473" y2="39065"/>
                        <a14:foregroundMark x1="37473" y1="35888" x2="38242" y2="35888"/>
                        <a14:foregroundMark x1="46923" y1="33271" x2="46923" y2="33271"/>
                        <a14:foregroundMark x1="53187" y1="33271" x2="53187" y2="33271"/>
                        <a14:foregroundMark x1="59011" y1="34766" x2="61978" y2="35327"/>
                        <a14:foregroundMark x1="65385" y1="37196" x2="65385" y2="37196"/>
                        <a14:foregroundMark x1="66593" y1="38879" x2="67143" y2="39439"/>
                        <a14:foregroundMark x1="71758" y1="41495" x2="71758" y2="41495"/>
                        <a14:foregroundMark x1="50989" y1="45234" x2="50110" y2="44860"/>
                        <a14:foregroundMark x1="42967" y1="39439" x2="37363" y2="40935"/>
                        <a14:foregroundMark x1="37363" y1="40935" x2="37363" y2="40935"/>
                        <a14:foregroundMark x1="31538" y1="42243" x2="30879" y2="43178"/>
                        <a14:foregroundMark x1="29670" y1="45421" x2="29670" y2="45421"/>
                        <a14:foregroundMark x1="29231" y1="41121" x2="29670" y2="42617"/>
                        <a14:foregroundMark x1="32418" y1="52710" x2="32418" y2="54206"/>
                        <a14:foregroundMark x1="40440" y1="48972" x2="40440" y2="48972"/>
                        <a14:foregroundMark x1="47692" y1="48037" x2="47582" y2="49346"/>
                        <a14:foregroundMark x1="42747" y1="57944" x2="36484" y2="63738"/>
                        <a14:foregroundMark x1="34286" y1="65421" x2="32747" y2="69533"/>
                        <a14:foregroundMark x1="30879" y1="74953" x2="28791" y2="77944"/>
                        <a14:foregroundMark x1="24066" y1="81121" x2="18242" y2="84860"/>
                        <a14:foregroundMark x1="16264" y1="87477" x2="14725" y2="89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6376"/>
            <a:ext cx="9091749" cy="4583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loud Callout 6"/>
          <p:cNvSpPr/>
          <p:nvPr/>
        </p:nvSpPr>
        <p:spPr>
          <a:xfrm>
            <a:off x="2442754" y="0"/>
            <a:ext cx="5577840" cy="2403566"/>
          </a:xfrm>
          <a:prstGeom prst="cloudCallout">
            <a:avLst>
              <a:gd name="adj1" fmla="val -52309"/>
              <a:gd name="adj2" fmla="val 1363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defTabSz="685800"/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76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Video">
            <a:hlinkClick r:id="" action="ppaction://media"/>
            <a:extLst>
              <a:ext uri="{FF2B5EF4-FFF2-40B4-BE49-F238E27FC236}">
                <a16:creationId xmlns:a16="http://schemas.microsoft.com/office/drawing/2014/main" id="{053715A7-5EBB-CC6A-4922-7793C107CB3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0881" y="1253331"/>
            <a:ext cx="7742238" cy="4351338"/>
          </a:xfrm>
        </p:spPr>
      </p:pic>
    </p:spTree>
    <p:extLst>
      <p:ext uri="{BB962C8B-B14F-4D97-AF65-F5344CB8AC3E}">
        <p14:creationId xmlns:p14="http://schemas.microsoft.com/office/powerpoint/2010/main" val="178053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9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>
            <a:extLst>
              <a:ext uri="{FF2B5EF4-FFF2-40B4-BE49-F238E27FC236}">
                <a16:creationId xmlns:a16="http://schemas.microsoft.com/office/drawing/2014/main" id="{AB5581AE-D0A3-EDE0-0537-FF9E0E0BBC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058" y="4462447"/>
            <a:ext cx="3003167" cy="3003167"/>
          </a:xfrm>
          <a:prstGeom prst="rect">
            <a:avLst/>
          </a:prstGeom>
        </p:spPr>
      </p:pic>
      <p:pic>
        <p:nvPicPr>
          <p:cNvPr id="3" name="图片 57">
            <a:extLst>
              <a:ext uri="{FF2B5EF4-FFF2-40B4-BE49-F238E27FC236}">
                <a16:creationId xmlns:a16="http://schemas.microsoft.com/office/drawing/2014/main" id="{E13A2044-F6E0-FA2F-D4BC-1A6B480CB6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49" r="60059" b="78900"/>
          <a:stretch/>
        </p:blipFill>
        <p:spPr>
          <a:xfrm rot="20703132">
            <a:off x="277315" y="1142472"/>
            <a:ext cx="1272552" cy="12044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162013-4592-DD9D-A342-180E87DA0B35}"/>
              </a:ext>
            </a:extLst>
          </p:cNvPr>
          <p:cNvSpPr txBox="1"/>
          <p:nvPr/>
        </p:nvSpPr>
        <p:spPr>
          <a:xfrm>
            <a:off x="2104216" y="745178"/>
            <a:ext cx="594066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ỚNG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26">
            <a:extLst>
              <a:ext uri="{FF2B5EF4-FFF2-40B4-BE49-F238E27FC236}">
                <a16:creationId xmlns:a16="http://schemas.microsoft.com/office/drawing/2014/main" id="{639F9D8C-1103-42AF-CB35-52185F422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30" y="1877298"/>
            <a:ext cx="58057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eaLnBrk="1" hangingPunct="1">
              <a:spcBef>
                <a:spcPct val="50000"/>
              </a:spcBef>
              <a:defRPr/>
            </a:pP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1.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Ôn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tập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đã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Text Box 27">
            <a:extLst>
              <a:ext uri="{FF2B5EF4-FFF2-40B4-BE49-F238E27FC236}">
                <a16:creationId xmlns:a16="http://schemas.microsoft.com/office/drawing/2014/main" id="{8C49AD74-3F44-15EA-BCD3-0BD0DE986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31" y="2726923"/>
            <a:ext cx="68817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hangingPunct="1">
              <a:spcBef>
                <a:spcPct val="50000"/>
              </a:spcBef>
              <a:defRPr/>
            </a:pP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2.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Làm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bài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tập</a:t>
            </a:r>
            <a:endParaRPr lang="en-US" altLang="vi-VN" sz="3200" dirty="0">
              <a:latin typeface="Times New Roman" panose="02020603050405020304" pitchFamily="18" charset="0"/>
              <a:ea typeface="#9Slide02 Noi dung rat dai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8" name="Text Box 27">
            <a:extLst>
              <a:ext uri="{FF2B5EF4-FFF2-40B4-BE49-F238E27FC236}">
                <a16:creationId xmlns:a16="http://schemas.microsoft.com/office/drawing/2014/main" id="{0128AEA9-77A3-CBD7-CFC5-C019A0125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30" y="3559683"/>
            <a:ext cx="8151719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 eaLnBrk="1" hangingPunct="1">
              <a:spcBef>
                <a:spcPct val="50000"/>
              </a:spcBef>
              <a:defRPr/>
            </a:pP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3.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Chuẩn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bị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nội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dung: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Nước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ngầm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băng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hà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defTabSz="685800" eaLnBrk="1" hangingPunct="1">
              <a:spcBef>
                <a:spcPct val="50000"/>
              </a:spcBef>
              <a:defRPr/>
            </a:pP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Hoàn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thành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2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PHT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(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gửi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qua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zalo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nhóm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lớp</a:t>
            </a:r>
            <a:r>
              <a:rPr lang="en-US" altLang="vi-VN" sz="3200" dirty="0">
                <a:latin typeface="Times New Roman" panose="02020603050405020304" pitchFamily="18" charset="0"/>
                <a:ea typeface="#9Slide02 Noi dung rat dai" panose="02000000000000000000" pitchFamily="2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0A0211-91EA-4D40-B6D7-A071EB8E2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357" y="5382044"/>
            <a:ext cx="1430759" cy="143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8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iagram&#10;&#10;Description automatically generated">
            <a:extLst>
              <a:ext uri="{FF2B5EF4-FFF2-40B4-BE49-F238E27FC236}">
                <a16:creationId xmlns:a16="http://schemas.microsoft.com/office/drawing/2014/main" id="{E6CD53B4-AAC6-5378-8888-2505F35EA5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0" b="97510" l="1179" r="97535">
                        <a14:foregroundMark x1="45981" y1="55602" x2="55091" y2="53734"/>
                        <a14:foregroundMark x1="55091" y1="53734" x2="55091" y2="53734"/>
                        <a14:foregroundMark x1="58414" y1="48755" x2="39979" y2="59959"/>
                        <a14:foregroundMark x1="39979" y1="59959" x2="61093" y2="71369"/>
                        <a14:foregroundMark x1="61093" y1="71369" x2="81136" y2="61618"/>
                        <a14:foregroundMark x1="81136" y1="61618" x2="86924" y2="45021"/>
                        <a14:foregroundMark x1="86924" y1="45021" x2="92819" y2="35685"/>
                        <a14:foregroundMark x1="92819" y1="35685" x2="97642" y2="48755"/>
                        <a14:foregroundMark x1="97642" y1="48755" x2="97535" y2="74896"/>
                        <a14:foregroundMark x1="97535" y1="74896" x2="92176" y2="89212"/>
                        <a14:foregroundMark x1="92176" y1="89212" x2="54770" y2="98755"/>
                        <a14:foregroundMark x1="54770" y1="98755" x2="6217" y2="91286"/>
                        <a14:foregroundMark x1="6217" y1="91286" x2="43087" y2="77178"/>
                        <a14:foregroundMark x1="43087" y1="77178" x2="1393" y2="80913"/>
                        <a14:foregroundMark x1="44051" y1="56224" x2="42980" y2="66183"/>
                        <a14:foregroundMark x1="42980" y1="66183" x2="24866" y2="87552"/>
                        <a14:foregroundMark x1="24866" y1="87552" x2="5359" y2="94813"/>
                        <a14:foregroundMark x1="5359" y1="94813" x2="10075" y2="98133"/>
                        <a14:foregroundMark x1="10075" y1="98133" x2="34084" y2="99170"/>
                        <a14:foregroundMark x1="34084" y1="99170" x2="82744" y2="93154"/>
                        <a14:foregroundMark x1="82744" y1="93154" x2="92069" y2="94191"/>
                        <a14:foregroundMark x1="92069" y1="94191" x2="97749" y2="87344"/>
                        <a14:foregroundMark x1="97749" y1="87344" x2="97213" y2="38797"/>
                        <a14:foregroundMark x1="81779" y1="1245" x2="85423" y2="7054"/>
                        <a14:foregroundMark x1="85423" y1="7054" x2="92605" y2="10996"/>
                        <a14:foregroundMark x1="92605" y1="10996" x2="91961" y2="2282"/>
                        <a14:foregroundMark x1="91961" y1="2282" x2="86388" y2="4979"/>
                        <a14:foregroundMark x1="84352" y1="2075" x2="84566" y2="1867"/>
                        <a14:foregroundMark x1="94212" y1="5809" x2="91426" y2="23651"/>
                        <a14:foregroundMark x1="91426" y1="23651" x2="57771" y2="27386"/>
                        <a14:foregroundMark x1="57771" y1="27386" x2="78135" y2="23651"/>
                        <a14:foregroundMark x1="78135" y1="23651" x2="56377" y2="39834"/>
                        <a14:foregroundMark x1="56377" y1="39834" x2="47696" y2="36722"/>
                        <a14:foregroundMark x1="21643" y1="15742" x2="9110" y2="7469"/>
                        <a14:foregroundMark x1="46195" y1="31950" x2="25587" y2="18346"/>
                        <a14:foregroundMark x1="9110" y1="7469" x2="22615" y2="2075"/>
                        <a14:foregroundMark x1="32583" y1="8921" x2="25723" y2="3734"/>
                        <a14:foregroundMark x1="29035" y1="3318" x2="31718" y2="2981"/>
                        <a14:foregroundMark x1="25723" y1="3734" x2="28281" y2="3413"/>
                        <a14:foregroundMark x1="49371" y1="7031" x2="57556" y2="9336"/>
                        <a14:foregroundMark x1="70639" y1="4096" x2="73098" y2="3112"/>
                        <a14:foregroundMark x1="57556" y1="9336" x2="64092" y2="6719"/>
                        <a14:foregroundMark x1="73098" y1="3112" x2="74920" y2="6846"/>
                        <a14:foregroundMark x1="6646" y1="53763" x2="9110" y2="75519"/>
                        <a14:foregroundMark x1="2036" y1="13071" x2="4100" y2="31292"/>
                        <a14:foregroundMark x1="9110" y1="75519" x2="29368" y2="28838"/>
                        <a14:foregroundMark x1="29368" y1="28838" x2="21758" y2="29461"/>
                        <a14:foregroundMark x1="19515" y1="29855" x2="19614" y2="30083"/>
                        <a14:foregroundMark x1="12433" y1="13485" x2="17122" y2="24323"/>
                        <a14:foregroundMark x1="19614" y1="30083" x2="24116" y2="35270"/>
                        <a14:foregroundMark x1="20507" y1="20762" x2="19936" y2="18465"/>
                        <a14:foregroundMark x1="21383" y1="24284" x2="20825" y2="22041"/>
                        <a14:foregroundMark x1="24116" y1="35270" x2="21741" y2="25721"/>
                        <a14:foregroundMark x1="14944" y1="38347" x2="28081" y2="55809"/>
                        <a14:foregroundMark x1="28081" y1="55809" x2="40836" y2="39212"/>
                        <a14:foregroundMark x1="40836" y1="39212" x2="34620" y2="37344"/>
                        <a14:foregroundMark x1="34620" y1="37344" x2="21436" y2="54357"/>
                        <a14:foregroundMark x1="21436" y1="54357" x2="20686" y2="60788"/>
                        <a14:foregroundMark x1="1608" y1="96888" x2="1608" y2="96888"/>
                        <a14:foregroundMark x1="9968" y1="97510" x2="10289" y2="97303"/>
                        <a14:foregroundMark x1="52840" y1="84647" x2="52840" y2="84647"/>
                        <a14:foregroundMark x1="54877" y1="80290" x2="56484" y2="78838"/>
                        <a14:foregroundMark x1="60557" y1="78423" x2="63451" y2="77593"/>
                        <a14:foregroundMark x1="86495" y1="75311" x2="86495" y2="75311"/>
                        <a14:foregroundMark x1="92926" y1="68050" x2="92926" y2="68050"/>
                        <a14:foregroundMark x1="94748" y1="75934" x2="94212" y2="77178"/>
                        <a14:foregroundMark x1="92390" y1="80913" x2="91104" y2="82158"/>
                        <a14:foregroundMark x1="89389" y1="83610" x2="77921" y2="87759"/>
                        <a14:foregroundMark x1="77921" y1="87759" x2="77921" y2="87759"/>
                        <a14:foregroundMark x1="76206" y1="87552" x2="75777" y2="87344"/>
                        <a14:foregroundMark x1="75777" y1="87344" x2="75777" y2="87344"/>
                        <a14:foregroundMark x1="62272" y1="82780" x2="61736" y2="82780"/>
                        <a14:foregroundMark x1="58950" y1="81328" x2="51233" y2="82365"/>
                        <a14:foregroundMark x1="48875" y1="82365" x2="48875" y2="82365"/>
                        <a14:foregroundMark x1="58735" y1="80705" x2="59271" y2="80498"/>
                        <a14:foregroundMark x1="65809" y1="76556" x2="65809" y2="76556"/>
                        <a14:foregroundMark x1="71061" y1="74481" x2="71490" y2="74481"/>
                        <a14:foregroundMark x1="72240" y1="74274" x2="72240" y2="74274"/>
                        <a14:backgroundMark x1="29153" y1="1037" x2="29796" y2="1245"/>
                        <a14:backgroundMark x1="29796" y1="3112" x2="29796" y2="3112"/>
                        <a14:backgroundMark x1="29689" y1="2697" x2="29689" y2="2697"/>
                        <a14:backgroundMark x1="32154" y1="2697" x2="32154" y2="2697"/>
                        <a14:backgroundMark x1="32262" y1="1452" x2="34084" y2="1867"/>
                        <a14:backgroundMark x1="36656" y1="3320" x2="36227" y2="1245"/>
                        <a14:backgroundMark x1="39979" y1="622" x2="40407" y2="2697"/>
                        <a14:backgroundMark x1="43730" y1="1037" x2="45659" y2="2075"/>
                        <a14:backgroundMark x1="41372" y1="2905" x2="49625" y2="3527"/>
                        <a14:backgroundMark x1="49625" y1="3527" x2="55841" y2="2282"/>
                        <a14:backgroundMark x1="55841" y1="2282" x2="67310" y2="4149"/>
                        <a14:backgroundMark x1="67310" y1="4149" x2="55198" y2="2282"/>
                        <a14:backgroundMark x1="55198" y1="2282" x2="50161" y2="3734"/>
                        <a14:backgroundMark x1="50161" y1="3734" x2="56484" y2="1037"/>
                        <a14:backgroundMark x1="56484" y1="1037" x2="70311" y2="3112"/>
                        <a14:backgroundMark x1="70311" y1="3112" x2="49946" y2="3942"/>
                        <a14:backgroundMark x1="31618" y1="3320" x2="38692" y2="3112"/>
                        <a14:backgroundMark x1="38692" y1="3112" x2="45338" y2="4979"/>
                        <a14:backgroundMark x1="45338" y1="4979" x2="50161" y2="4564"/>
                        <a14:backgroundMark x1="15434" y1="30290" x2="11576" y2="18880"/>
                        <a14:backgroundMark x1="11576" y1="18880" x2="14577" y2="30083"/>
                        <a14:backgroundMark x1="14577" y1="30083" x2="9110" y2="41701"/>
                        <a14:backgroundMark x1="9110" y1="41701" x2="5466" y2="32573"/>
                        <a14:backgroundMark x1="5466" y1="32573" x2="13076" y2="26971"/>
                        <a14:backgroundMark x1="13076" y1="26971" x2="10611" y2="35062"/>
                        <a14:backgroundMark x1="10611" y1="35062" x2="6109" y2="35892"/>
                        <a14:backgroundMark x1="6109" y1="35892" x2="2358" y2="45851"/>
                        <a14:backgroundMark x1="2358" y1="45851" x2="643" y2="37967"/>
                        <a14:backgroundMark x1="643" y1="37967" x2="3215" y2="45851"/>
                        <a14:backgroundMark x1="3215" y1="45851" x2="1179" y2="46058"/>
                        <a14:backgroundMark x1="3430" y1="33817" x2="11576" y2="27593"/>
                        <a14:backgroundMark x1="11576" y1="27593" x2="10718" y2="18050"/>
                        <a14:backgroundMark x1="10718" y1="18050" x2="7824" y2="25104"/>
                        <a14:backgroundMark x1="7824" y1="25104" x2="15648" y2="28216"/>
                        <a14:backgroundMark x1="15648" y1="28216" x2="20579" y2="23029"/>
                        <a14:backgroundMark x1="20579" y1="23029" x2="4609" y2="52697"/>
                        <a14:backgroundMark x1="4609" y1="52697" x2="6431" y2="43983"/>
                        <a14:backgroundMark x1="6431" y1="43983" x2="14898" y2="33817"/>
                        <a14:backgroundMark x1="14898" y1="33817" x2="4609" y2="48548"/>
                        <a14:backgroundMark x1="4609" y1="48548" x2="5038" y2="46266"/>
                        <a14:backgroundMark x1="22937" y1="19295" x2="27010" y2="13071"/>
                        <a14:backgroundMark x1="27010" y1="13071" x2="21865" y2="14938"/>
                        <a14:backgroundMark x1="21865" y1="14938" x2="26688" y2="12033"/>
                        <a14:backgroundMark x1="26688" y1="12033" x2="23473" y2="17220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331" y="1995137"/>
            <a:ext cx="5309461" cy="36305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ACF4737-BDB0-911A-33B6-76C31B42B644}"/>
              </a:ext>
            </a:extLst>
          </p:cNvPr>
          <p:cNvGrpSpPr/>
          <p:nvPr/>
        </p:nvGrpSpPr>
        <p:grpSpPr>
          <a:xfrm>
            <a:off x="2170045" y="206088"/>
            <a:ext cx="5152508" cy="788548"/>
            <a:chOff x="4248433" y="1253209"/>
            <a:chExt cx="2306755" cy="866771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91BFD4B-4CEA-287E-D769-11DC3EB4CBA2}"/>
                </a:ext>
              </a:extLst>
            </p:cNvPr>
            <p:cNvSpPr/>
            <p:nvPr/>
          </p:nvSpPr>
          <p:spPr>
            <a:xfrm>
              <a:off x="4248433" y="1253209"/>
              <a:ext cx="2269712" cy="866771"/>
            </a:xfrm>
            <a:prstGeom prst="roundRect">
              <a:avLst>
                <a:gd name="adj" fmla="val 42559"/>
              </a:avLst>
            </a:prstGeom>
            <a:solidFill>
              <a:srgbClr val="006C00"/>
            </a:solidFill>
            <a:ln w="12700">
              <a:solidFill>
                <a:srgbClr val="4472C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srgbClr val="49180E"/>
                </a:solidFill>
                <a:latin typeface="#9Slide03 SFU Futura_12" panose="00000400000000000000" pitchFamily="2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12E5744-06E2-D7AB-D475-5CA0FDB56E41}"/>
                </a:ext>
              </a:extLst>
            </p:cNvPr>
            <p:cNvSpPr txBox="1"/>
            <p:nvPr/>
          </p:nvSpPr>
          <p:spPr>
            <a:xfrm>
              <a:off x="4273958" y="1368147"/>
              <a:ext cx="2281230" cy="6089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en-US" sz="2400" b="1" dirty="0">
                  <a:solidFill>
                    <a:prstClr val="black"/>
                  </a:solidFill>
                  <a:latin typeface="#9Slide03 SFU Futura_09" panose="00000400000000000000" pitchFamily="2" charset="0"/>
                </a:rPr>
                <a:t>   </a:t>
              </a:r>
              <a:r>
                <a:rPr lang="en-US" sz="30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Phiếu</a:t>
              </a:r>
              <a:r>
                <a:rPr lang="en-US" sz="3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3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3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</a:t>
              </a:r>
              <a:endParaRPr lang="vi-VN" sz="405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Rectangle: Rounded Corners 7">
            <a:extLst>
              <a:ext uri="{FF2B5EF4-FFF2-40B4-BE49-F238E27FC236}">
                <a16:creationId xmlns:a16="http://schemas.microsoft.com/office/drawing/2014/main" id="{E58B1CF7-4E30-CE5C-49F9-B0216387C467}"/>
              </a:ext>
            </a:extLst>
          </p:cNvPr>
          <p:cNvSpPr/>
          <p:nvPr/>
        </p:nvSpPr>
        <p:spPr>
          <a:xfrm>
            <a:off x="108208" y="1806895"/>
            <a:ext cx="3535104" cy="4007051"/>
          </a:xfrm>
          <a:prstGeom prst="roundRect">
            <a:avLst/>
          </a:prstGeom>
          <a:solidFill>
            <a:srgbClr val="D4EBF9"/>
          </a:solidFill>
          <a:ln w="3175">
            <a:solidFill>
              <a:schemeClr val="tx1"/>
            </a:solidFill>
            <a:prstDash val="sysDash"/>
            <a:extLst>
              <a:ext uri="{C807C97D-BFC1-408E-A445-0C87EB9F89A2}">
                <ask:lineSketchStyleProps xmlns="" xmlns:ask="http://schemas.microsoft.com/office/drawing/2018/sketchyshapes" sd="1219033472">
                  <a:custGeom>
                    <a:avLst/>
                    <a:gdLst>
                      <a:gd name="connsiteX0" fmla="*/ 0 w 2661796"/>
                      <a:gd name="connsiteY0" fmla="*/ 152939 h 917613"/>
                      <a:gd name="connsiteX1" fmla="*/ 152939 w 2661796"/>
                      <a:gd name="connsiteY1" fmla="*/ 0 h 917613"/>
                      <a:gd name="connsiteX2" fmla="*/ 694800 w 2661796"/>
                      <a:gd name="connsiteY2" fmla="*/ 0 h 917613"/>
                      <a:gd name="connsiteX3" fmla="*/ 1283780 w 2661796"/>
                      <a:gd name="connsiteY3" fmla="*/ 0 h 917613"/>
                      <a:gd name="connsiteX4" fmla="*/ 1825641 w 2661796"/>
                      <a:gd name="connsiteY4" fmla="*/ 0 h 917613"/>
                      <a:gd name="connsiteX5" fmla="*/ 2508857 w 2661796"/>
                      <a:gd name="connsiteY5" fmla="*/ 0 h 917613"/>
                      <a:gd name="connsiteX6" fmla="*/ 2661796 w 2661796"/>
                      <a:gd name="connsiteY6" fmla="*/ 152939 h 917613"/>
                      <a:gd name="connsiteX7" fmla="*/ 2661796 w 2661796"/>
                      <a:gd name="connsiteY7" fmla="*/ 458807 h 917613"/>
                      <a:gd name="connsiteX8" fmla="*/ 2661796 w 2661796"/>
                      <a:gd name="connsiteY8" fmla="*/ 764674 h 917613"/>
                      <a:gd name="connsiteX9" fmla="*/ 2508857 w 2661796"/>
                      <a:gd name="connsiteY9" fmla="*/ 917613 h 917613"/>
                      <a:gd name="connsiteX10" fmla="*/ 1943437 w 2661796"/>
                      <a:gd name="connsiteY10" fmla="*/ 917613 h 917613"/>
                      <a:gd name="connsiteX11" fmla="*/ 1425135 w 2661796"/>
                      <a:gd name="connsiteY11" fmla="*/ 917613 h 917613"/>
                      <a:gd name="connsiteX12" fmla="*/ 812596 w 2661796"/>
                      <a:gd name="connsiteY12" fmla="*/ 917613 h 917613"/>
                      <a:gd name="connsiteX13" fmla="*/ 152939 w 2661796"/>
                      <a:gd name="connsiteY13" fmla="*/ 917613 h 917613"/>
                      <a:gd name="connsiteX14" fmla="*/ 0 w 2661796"/>
                      <a:gd name="connsiteY14" fmla="*/ 764674 h 917613"/>
                      <a:gd name="connsiteX15" fmla="*/ 0 w 2661796"/>
                      <a:gd name="connsiteY15" fmla="*/ 446572 h 917613"/>
                      <a:gd name="connsiteX16" fmla="*/ 0 w 2661796"/>
                      <a:gd name="connsiteY16" fmla="*/ 152939 h 9176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661796" h="917613" fill="none" extrusionOk="0">
                        <a:moveTo>
                          <a:pt x="0" y="152939"/>
                        </a:moveTo>
                        <a:cubicBezTo>
                          <a:pt x="-1081" y="70405"/>
                          <a:pt x="87221" y="13931"/>
                          <a:pt x="152939" y="0"/>
                        </a:cubicBezTo>
                        <a:cubicBezTo>
                          <a:pt x="398603" y="-38239"/>
                          <a:pt x="461848" y="32783"/>
                          <a:pt x="694800" y="0"/>
                        </a:cubicBezTo>
                        <a:cubicBezTo>
                          <a:pt x="927752" y="-32783"/>
                          <a:pt x="1033727" y="54143"/>
                          <a:pt x="1283780" y="0"/>
                        </a:cubicBezTo>
                        <a:cubicBezTo>
                          <a:pt x="1533833" y="-54143"/>
                          <a:pt x="1593305" y="5845"/>
                          <a:pt x="1825641" y="0"/>
                        </a:cubicBezTo>
                        <a:cubicBezTo>
                          <a:pt x="2057977" y="-5845"/>
                          <a:pt x="2312640" y="14610"/>
                          <a:pt x="2508857" y="0"/>
                        </a:cubicBezTo>
                        <a:cubicBezTo>
                          <a:pt x="2580287" y="-738"/>
                          <a:pt x="2667267" y="73183"/>
                          <a:pt x="2661796" y="152939"/>
                        </a:cubicBezTo>
                        <a:cubicBezTo>
                          <a:pt x="2681022" y="279836"/>
                          <a:pt x="2634696" y="326526"/>
                          <a:pt x="2661796" y="458807"/>
                        </a:cubicBezTo>
                        <a:cubicBezTo>
                          <a:pt x="2688896" y="591088"/>
                          <a:pt x="2641859" y="634669"/>
                          <a:pt x="2661796" y="764674"/>
                        </a:cubicBezTo>
                        <a:cubicBezTo>
                          <a:pt x="2661200" y="836772"/>
                          <a:pt x="2612434" y="929653"/>
                          <a:pt x="2508857" y="917613"/>
                        </a:cubicBezTo>
                        <a:cubicBezTo>
                          <a:pt x="2242118" y="968541"/>
                          <a:pt x="2181100" y="862707"/>
                          <a:pt x="1943437" y="917613"/>
                        </a:cubicBezTo>
                        <a:cubicBezTo>
                          <a:pt x="1705774" y="972519"/>
                          <a:pt x="1565789" y="904415"/>
                          <a:pt x="1425135" y="917613"/>
                        </a:cubicBezTo>
                        <a:cubicBezTo>
                          <a:pt x="1284481" y="930811"/>
                          <a:pt x="942571" y="911370"/>
                          <a:pt x="812596" y="917613"/>
                        </a:cubicBezTo>
                        <a:cubicBezTo>
                          <a:pt x="682621" y="923856"/>
                          <a:pt x="369653" y="912507"/>
                          <a:pt x="152939" y="917613"/>
                        </a:cubicBezTo>
                        <a:cubicBezTo>
                          <a:pt x="60825" y="921902"/>
                          <a:pt x="1376" y="852869"/>
                          <a:pt x="0" y="764674"/>
                        </a:cubicBezTo>
                        <a:cubicBezTo>
                          <a:pt x="-6126" y="648058"/>
                          <a:pt x="2604" y="572022"/>
                          <a:pt x="0" y="446572"/>
                        </a:cubicBezTo>
                        <a:cubicBezTo>
                          <a:pt x="-2604" y="321122"/>
                          <a:pt x="16209" y="280899"/>
                          <a:pt x="0" y="152939"/>
                        </a:cubicBezTo>
                        <a:close/>
                      </a:path>
                      <a:path w="2661796" h="917613" stroke="0" extrusionOk="0">
                        <a:moveTo>
                          <a:pt x="0" y="152939"/>
                        </a:moveTo>
                        <a:cubicBezTo>
                          <a:pt x="-8854" y="63011"/>
                          <a:pt x="48196" y="7610"/>
                          <a:pt x="152939" y="0"/>
                        </a:cubicBezTo>
                        <a:cubicBezTo>
                          <a:pt x="416898" y="-32481"/>
                          <a:pt x="570706" y="29376"/>
                          <a:pt x="789037" y="0"/>
                        </a:cubicBezTo>
                        <a:cubicBezTo>
                          <a:pt x="1007368" y="-29376"/>
                          <a:pt x="1117390" y="64254"/>
                          <a:pt x="1354457" y="0"/>
                        </a:cubicBezTo>
                        <a:cubicBezTo>
                          <a:pt x="1591524" y="-64254"/>
                          <a:pt x="1748846" y="5960"/>
                          <a:pt x="1896318" y="0"/>
                        </a:cubicBezTo>
                        <a:cubicBezTo>
                          <a:pt x="2043790" y="-5960"/>
                          <a:pt x="2377684" y="4146"/>
                          <a:pt x="2508857" y="0"/>
                        </a:cubicBezTo>
                        <a:cubicBezTo>
                          <a:pt x="2600389" y="-14541"/>
                          <a:pt x="2657299" y="67784"/>
                          <a:pt x="2661796" y="152939"/>
                        </a:cubicBezTo>
                        <a:cubicBezTo>
                          <a:pt x="2691575" y="237326"/>
                          <a:pt x="2650134" y="328976"/>
                          <a:pt x="2661796" y="458807"/>
                        </a:cubicBezTo>
                        <a:cubicBezTo>
                          <a:pt x="2673458" y="588638"/>
                          <a:pt x="2661536" y="649364"/>
                          <a:pt x="2661796" y="764674"/>
                        </a:cubicBezTo>
                        <a:cubicBezTo>
                          <a:pt x="2680473" y="853631"/>
                          <a:pt x="2577797" y="915102"/>
                          <a:pt x="2508857" y="917613"/>
                        </a:cubicBezTo>
                        <a:cubicBezTo>
                          <a:pt x="2379364" y="930554"/>
                          <a:pt x="2189507" y="872109"/>
                          <a:pt x="1919878" y="917613"/>
                        </a:cubicBezTo>
                        <a:cubicBezTo>
                          <a:pt x="1650249" y="963117"/>
                          <a:pt x="1554653" y="872396"/>
                          <a:pt x="1354457" y="917613"/>
                        </a:cubicBezTo>
                        <a:cubicBezTo>
                          <a:pt x="1154261" y="962830"/>
                          <a:pt x="891919" y="877402"/>
                          <a:pt x="718359" y="917613"/>
                        </a:cubicBezTo>
                        <a:cubicBezTo>
                          <a:pt x="544799" y="957824"/>
                          <a:pt x="398398" y="915160"/>
                          <a:pt x="152939" y="917613"/>
                        </a:cubicBezTo>
                        <a:cubicBezTo>
                          <a:pt x="63271" y="918467"/>
                          <a:pt x="-9992" y="842246"/>
                          <a:pt x="0" y="764674"/>
                        </a:cubicBezTo>
                        <a:cubicBezTo>
                          <a:pt x="-15499" y="665822"/>
                          <a:pt x="14294" y="566461"/>
                          <a:pt x="0" y="452689"/>
                        </a:cubicBezTo>
                        <a:cubicBezTo>
                          <a:pt x="-14294" y="338917"/>
                          <a:pt x="26070" y="218306"/>
                          <a:pt x="0" y="152939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685800">
              <a:defRPr/>
            </a:pPr>
            <a:r>
              <a:rPr lang="vi-VN" sz="2800" b="1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Hãy chú thích cho hình sau bằng cách điền các cụm từ: </a:t>
            </a:r>
            <a:r>
              <a:rPr lang="vi-VN" sz="2800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“tầng nước ngầm, ngấm, mưa, dòng chảy mặt”.</a:t>
            </a:r>
          </a:p>
        </p:txBody>
      </p:sp>
    </p:spTree>
    <p:extLst>
      <p:ext uri="{BB962C8B-B14F-4D97-AF65-F5344CB8AC3E}">
        <p14:creationId xmlns:p14="http://schemas.microsoft.com/office/powerpoint/2010/main" val="54144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ưu đồ: Điểm Kết Thúc 150">
            <a:extLst>
              <a:ext uri="{FF2B5EF4-FFF2-40B4-BE49-F238E27FC236}">
                <a16:creationId xmlns:a16="http://schemas.microsoft.com/office/drawing/2014/main" id="{A29B37AB-4CF3-FE12-830B-0A0EA6E73651}"/>
              </a:ext>
            </a:extLst>
          </p:cNvPr>
          <p:cNvSpPr/>
          <p:nvPr/>
        </p:nvSpPr>
        <p:spPr>
          <a:xfrm>
            <a:off x="57602" y="2876500"/>
            <a:ext cx="2782615" cy="2501029"/>
          </a:xfrm>
          <a:prstGeom prst="flowChartTerminator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400" dirty="0">
                <a:solidFill>
                  <a:schemeClr val="tx1"/>
                </a:solidFill>
                <a:latin typeface="#9Slide05 SVNUT Triumph" panose="00000500000000000000" pitchFamily="2" charset="0"/>
              </a:rPr>
              <a:t>   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Mindmap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Blank Mind Map to use with participants.: iMindMap mind map template |  Biggerplate">
            <a:extLst>
              <a:ext uri="{FF2B5EF4-FFF2-40B4-BE49-F238E27FC236}">
                <a16:creationId xmlns:a16="http://schemas.microsoft.com/office/drawing/2014/main" id="{4EC38ED6-115C-FF5E-8E87-98450BD48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978" y="2225213"/>
            <a:ext cx="6037022" cy="4018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F270CB-39F1-82B1-8E8B-5B2825357A6B}"/>
              </a:ext>
            </a:extLst>
          </p:cNvPr>
          <p:cNvSpPr/>
          <p:nvPr/>
        </p:nvSpPr>
        <p:spPr>
          <a:xfrm rot="18396033">
            <a:off x="5946319" y="3083487"/>
            <a:ext cx="1217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US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endParaRPr lang="en-US" dirty="0">
              <a:solidFill>
                <a:srgbClr val="00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1FF470-5186-7E50-4569-6645B2EC0869}"/>
              </a:ext>
            </a:extLst>
          </p:cNvPr>
          <p:cNvSpPr/>
          <p:nvPr/>
        </p:nvSpPr>
        <p:spPr>
          <a:xfrm rot="19032026">
            <a:off x="4592995" y="4431414"/>
            <a:ext cx="1096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vi-VN" b="1" dirty="0">
                <a:solidFill>
                  <a:srgbClr val="00C505"/>
                </a:solidFill>
                <a:latin typeface="+mj-lt"/>
                <a:cs typeface="Arial" panose="020B0604020202020204" pitchFamily="34" charset="0"/>
              </a:rPr>
              <a:t>Hậu quả </a:t>
            </a:r>
            <a:endParaRPr lang="en-US" dirty="0">
              <a:solidFill>
                <a:srgbClr val="00C505"/>
              </a:solidFill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428481-3106-4018-5B9F-1EA8285913D2}"/>
              </a:ext>
            </a:extLst>
          </p:cNvPr>
          <p:cNvSpPr/>
          <p:nvPr/>
        </p:nvSpPr>
        <p:spPr>
          <a:xfrm rot="2841152">
            <a:off x="6265403" y="4606351"/>
            <a:ext cx="1513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vi-VN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Nguyên nhân</a:t>
            </a:r>
            <a:endParaRPr lang="en-US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A08568-BE70-C598-68B4-F7A901B4D0CC}"/>
              </a:ext>
            </a:extLst>
          </p:cNvPr>
          <p:cNvSpPr/>
          <p:nvPr/>
        </p:nvSpPr>
        <p:spPr>
          <a:xfrm rot="2016045">
            <a:off x="4677701" y="3258801"/>
            <a:ext cx="1088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vi-VN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iải pháp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C019ACF-F134-2E74-AF40-C8997E7A5EB3}"/>
              </a:ext>
            </a:extLst>
          </p:cNvPr>
          <p:cNvGrpSpPr/>
          <p:nvPr/>
        </p:nvGrpSpPr>
        <p:grpSpPr>
          <a:xfrm>
            <a:off x="1962228" y="173576"/>
            <a:ext cx="5152508" cy="788548"/>
            <a:chOff x="4248433" y="1253209"/>
            <a:chExt cx="2306755" cy="866771"/>
          </a:xfrm>
        </p:grpSpPr>
        <p:sp>
          <p:nvSpPr>
            <p:cNvPr id="9" name="Rectangle: Rounded Corners 7">
              <a:extLst>
                <a:ext uri="{FF2B5EF4-FFF2-40B4-BE49-F238E27FC236}">
                  <a16:creationId xmlns:a16="http://schemas.microsoft.com/office/drawing/2014/main" id="{B193F0B2-4DF5-4467-54FA-5821790B1827}"/>
                </a:ext>
              </a:extLst>
            </p:cNvPr>
            <p:cNvSpPr/>
            <p:nvPr/>
          </p:nvSpPr>
          <p:spPr>
            <a:xfrm>
              <a:off x="4248433" y="1253209"/>
              <a:ext cx="2269712" cy="866771"/>
            </a:xfrm>
            <a:prstGeom prst="roundRect">
              <a:avLst>
                <a:gd name="adj" fmla="val 42559"/>
              </a:avLst>
            </a:prstGeom>
            <a:solidFill>
              <a:srgbClr val="006C00"/>
            </a:solidFill>
            <a:ln w="12700">
              <a:solidFill>
                <a:srgbClr val="4472C4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srgbClr val="49180E"/>
                </a:solidFill>
                <a:latin typeface="#9Slide03 SFU Futura_12" panose="00000400000000000000" pitchFamily="2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16853E-2FC2-8653-1F90-8C2DFF4F7D97}"/>
                </a:ext>
              </a:extLst>
            </p:cNvPr>
            <p:cNvSpPr txBox="1"/>
            <p:nvPr/>
          </p:nvSpPr>
          <p:spPr>
            <a:xfrm>
              <a:off x="4273958" y="1368147"/>
              <a:ext cx="2281230" cy="6089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>
                <a:defRPr/>
              </a:pPr>
              <a:r>
                <a:rPr lang="en-US" sz="2400" b="1" dirty="0">
                  <a:solidFill>
                    <a:prstClr val="black"/>
                  </a:solidFill>
                  <a:latin typeface="#9Slide03 SFU Futura_09" panose="00000400000000000000" pitchFamily="2" charset="0"/>
                </a:rPr>
                <a:t>   </a:t>
              </a:r>
              <a:r>
                <a:rPr lang="en-US" sz="30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Phiếu</a:t>
              </a:r>
              <a:r>
                <a:rPr lang="en-US" sz="3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en-US" sz="3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sz="3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0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vi-VN" sz="405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Picture 12" descr="Perception vs reality blog post - Ewan | Piktochart Visual Editor">
            <a:extLst>
              <a:ext uri="{FF2B5EF4-FFF2-40B4-BE49-F238E27FC236}">
                <a16:creationId xmlns:a16="http://schemas.microsoft.com/office/drawing/2014/main" id="{2505B59F-03E4-E214-D251-3F812B3FBB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956" y="3822910"/>
            <a:ext cx="889981" cy="108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242F230-0A4F-A5B7-F3CC-D3BBD84A55FD}"/>
              </a:ext>
            </a:extLst>
          </p:cNvPr>
          <p:cNvSpPr/>
          <p:nvPr/>
        </p:nvSpPr>
        <p:spPr>
          <a:xfrm>
            <a:off x="397977" y="1100722"/>
            <a:ext cx="8458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Hãy tưởng tượng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nếu tất cả các sông băng trên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 chảy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24441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ở Về Dòng Sông Tuổi Thơ - Anh Thơ (1)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97280F5E-D7A8-5C44-2E95-ABD8064ABF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V="1">
            <a:off x="7033633" y="6654628"/>
            <a:ext cx="1986393" cy="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6892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62D0791-AB4F-D638-836B-86ECD7A04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2420193"/>
              </p:ext>
            </p:extLst>
          </p:nvPr>
        </p:nvGraphicFramePr>
        <p:xfrm>
          <a:off x="540850" y="1911510"/>
          <a:ext cx="8062300" cy="4022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C62478B3-DCFB-990B-08C0-1F216B05CC78}"/>
              </a:ext>
            </a:extLst>
          </p:cNvPr>
          <p:cNvSpPr/>
          <p:nvPr/>
        </p:nvSpPr>
        <p:spPr>
          <a:xfrm>
            <a:off x="1618456" y="140493"/>
            <a:ext cx="6040437" cy="1014413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4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9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050869"/>
            <a:ext cx="7886700" cy="435133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lớn,mối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lũ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sông,hồ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ngầm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287524-2553-3716-9196-49DE80D20D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704742"/>
            <a:ext cx="78867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TIÊU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28650" y="2050869"/>
            <a:ext cx="390253" cy="39188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628651" y="3345747"/>
            <a:ext cx="390252" cy="410529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628650" y="5088936"/>
            <a:ext cx="390254" cy="4963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82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E3A70-C110-A111-AA38-773F4D282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A1DAAFF-CA74-8DD2-C6D2-AB0C26AC986B}"/>
              </a:ext>
            </a:extLst>
          </p:cNvPr>
          <p:cNvGrpSpPr/>
          <p:nvPr/>
        </p:nvGrpSpPr>
        <p:grpSpPr>
          <a:xfrm>
            <a:off x="692156" y="1160999"/>
            <a:ext cx="7937494" cy="4764597"/>
            <a:chOff x="1255750" y="2008536"/>
            <a:chExt cx="10371348" cy="4552573"/>
          </a:xfrm>
        </p:grpSpPr>
        <p:pic>
          <p:nvPicPr>
            <p:cNvPr id="8" name="Hình ảnh 5">
              <a:extLst>
                <a:ext uri="{FF2B5EF4-FFF2-40B4-BE49-F238E27FC236}">
                  <a16:creationId xmlns:a16="http://schemas.microsoft.com/office/drawing/2014/main" id="{4754D616-38F7-EC3E-57B8-3C1F7115E5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55750" y="2008536"/>
              <a:ext cx="6699458" cy="4552573"/>
            </a:xfrm>
            <a:prstGeom prst="rect">
              <a:avLst/>
            </a:prstGeom>
            <a:ln>
              <a:noFill/>
            </a:ln>
          </p:spPr>
        </p:pic>
        <p:sp>
          <p:nvSpPr>
            <p:cNvPr id="12" name="Hình chữ nhật: Góc Tròn 21">
              <a:extLst>
                <a:ext uri="{FF2B5EF4-FFF2-40B4-BE49-F238E27FC236}">
                  <a16:creationId xmlns:a16="http://schemas.microsoft.com/office/drawing/2014/main" id="{5657DF06-1435-BDBC-29D3-51D6462731BC}"/>
                </a:ext>
              </a:extLst>
            </p:cNvPr>
            <p:cNvSpPr/>
            <p:nvPr/>
          </p:nvSpPr>
          <p:spPr>
            <a:xfrm>
              <a:off x="7184009" y="2282574"/>
              <a:ext cx="4443089" cy="400450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Nội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dung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giao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algn="ctr" defTabSz="685800">
                <a:defRPr/>
              </a:pP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con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hồ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theo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tưởng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tượng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sz="3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867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tuyenquangtv.vn/uploaded/9/2013/8/14/094_song_6.jpg">
            <a:extLst>
              <a:ext uri="{FF2B5EF4-FFF2-40B4-BE49-F238E27FC236}">
                <a16:creationId xmlns:a16="http://schemas.microsoft.com/office/drawing/2014/main" id="{C9F42FE2-3745-4C41-8A49-8514BED41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272" y="0"/>
            <a:ext cx="4740728" cy="348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images.yume.vn/blog/201204/03/1333446655_4444.JPG">
            <a:extLst>
              <a:ext uri="{FF2B5EF4-FFF2-40B4-BE49-F238E27FC236}">
                <a16:creationId xmlns:a16="http://schemas.microsoft.com/office/drawing/2014/main" id="{59705054-D528-429E-A770-B370B8412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495800" cy="348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3">
            <a:extLst>
              <a:ext uri="{FF2B5EF4-FFF2-40B4-BE49-F238E27FC236}">
                <a16:creationId xmlns:a16="http://schemas.microsoft.com/office/drawing/2014/main" id="{78018EB6-AA6D-48DB-B53D-9528E7EF7AE2}"/>
              </a:ext>
            </a:extLst>
          </p:cNvPr>
          <p:cNvGrpSpPr>
            <a:grpSpLocks/>
          </p:cNvGrpSpPr>
          <p:nvPr/>
        </p:nvGrpSpPr>
        <p:grpSpPr bwMode="auto">
          <a:xfrm>
            <a:off x="1065785" y="3060900"/>
            <a:ext cx="8305801" cy="3936896"/>
            <a:chOff x="-4346" y="-942"/>
            <a:chExt cx="10464" cy="6173"/>
          </a:xfrm>
        </p:grpSpPr>
        <p:pic>
          <p:nvPicPr>
            <p:cNvPr id="9" name="Picture 4" descr="vonga">
              <a:extLst>
                <a:ext uri="{FF2B5EF4-FFF2-40B4-BE49-F238E27FC236}">
                  <a16:creationId xmlns:a16="http://schemas.microsoft.com/office/drawing/2014/main" id="{AEA58044-D129-4309-A878-EB232EDE22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96" y="-122"/>
              <a:ext cx="5877" cy="5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 Box 5">
              <a:extLst>
                <a:ext uri="{FF2B5EF4-FFF2-40B4-BE49-F238E27FC236}">
                  <a16:creationId xmlns:a16="http://schemas.microsoft.com/office/drawing/2014/main" id="{53BD2D49-37AF-40FB-BFB3-3E9BF0E935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3" y="4364"/>
              <a:ext cx="3040" cy="8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defTabSz="685800">
                <a:spcBef>
                  <a:spcPct val="50000"/>
                </a:spcBef>
                <a:defRPr/>
              </a:pPr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 Vôn-ga</a:t>
              </a:r>
            </a:p>
          </p:txBody>
        </p:sp>
        <p:sp>
          <p:nvSpPr>
            <p:cNvPr id="11" name="Text Box 5">
              <a:extLst>
                <a:ext uri="{FF2B5EF4-FFF2-40B4-BE49-F238E27FC236}">
                  <a16:creationId xmlns:a16="http://schemas.microsoft.com/office/drawing/2014/main" id="{DF57204F-4073-4C26-92BC-8BB8777BFD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4346" y="-941"/>
              <a:ext cx="4202" cy="8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defTabSz="685800">
                <a:spcBef>
                  <a:spcPct val="50000"/>
                </a:spcBef>
                <a:defRPr/>
              </a:pPr>
              <a:r>
                <a:rPr lang="en-US" sz="28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</a:t>
              </a:r>
              <a:r>
                <a:rPr lang="en-US" sz="28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Trường</a:t>
              </a:r>
              <a:r>
                <a:rPr lang="en-US" sz="28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8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Giang</a:t>
              </a:r>
              <a:endPara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id="{855D0E4C-729D-45B3-A5BE-D4A0D2375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16" y="-942"/>
              <a:ext cx="4202" cy="8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 defTabSz="685800">
                <a:spcBef>
                  <a:spcPct val="50000"/>
                </a:spcBef>
                <a:defRPr/>
              </a:pPr>
              <a:r>
                <a:rPr lang="en-US" sz="28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 Hoàng Hà</a:t>
              </a:r>
            </a:p>
          </p:txBody>
        </p:sp>
      </p:grpSp>
      <p:sp>
        <p:nvSpPr>
          <p:cNvPr id="8" name="Text Box 14">
            <a:extLst>
              <a:ext uri="{FF2B5EF4-FFF2-40B4-BE49-F238E27FC236}">
                <a16:creationId xmlns:a16="http://schemas.microsoft.com/office/drawing/2014/main" id="{FFCDB9BE-915E-44F8-9C63-945A21313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27304" y="3429000"/>
            <a:ext cx="2443811" cy="709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defTabSz="685800">
              <a:spcBef>
                <a:spcPct val="50000"/>
              </a:spcBef>
              <a:defRPr/>
            </a:pPr>
            <a:r>
              <a:rPr lang="en-US" sz="2800" dirty="0">
                <a:solidFill>
                  <a:prstClr val="white"/>
                </a:solidFill>
                <a:latin typeface="#9Slide05 Shaqila" pitchFamily="2" charset="0"/>
                <a:cs typeface="Times New Roman" panose="02020603050405020304" pitchFamily="18" charset="0"/>
              </a:rPr>
              <a:t>Sông Mê Công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41" y="3488739"/>
            <a:ext cx="4495459" cy="338395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5064" y="6413021"/>
            <a:ext cx="19014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Nin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40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4E380B2-AD29-4A3A-81B1-28367358763F}"/>
              </a:ext>
            </a:extLst>
          </p:cNvPr>
          <p:cNvSpPr txBox="1"/>
          <p:nvPr/>
        </p:nvSpPr>
        <p:spPr>
          <a:xfrm>
            <a:off x="900753" y="5512867"/>
            <a:ext cx="7738280" cy="483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Mô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hệ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thống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sông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river icon | Clubmate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defRPr/>
            </a:pPr>
            <a:endParaRPr lang="en-US" sz="135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16" y="600891"/>
            <a:ext cx="8012017" cy="491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71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74AD95BF-8509-4630-ABF1-D4DED8BD6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8011"/>
            <a:ext cx="7029450" cy="6296298"/>
          </a:xfrm>
          <a:prstGeom prst="rect">
            <a:avLst/>
          </a:prstGeom>
        </p:spPr>
      </p:pic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D868E349-5269-4BFB-9883-2A52A9E10E71}"/>
              </a:ext>
            </a:extLst>
          </p:cNvPr>
          <p:cNvSpPr/>
          <p:nvPr/>
        </p:nvSpPr>
        <p:spPr>
          <a:xfrm>
            <a:off x="6579044" y="1582239"/>
            <a:ext cx="2141230" cy="286116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Hồng</a:t>
            </a:r>
            <a:r>
              <a:rPr lang="en-US" sz="2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65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13.xml><?xml version="1.0" encoding="utf-8"?>
<a:theme xmlns:a="http://schemas.openxmlformats.org/drawingml/2006/main" name="2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3_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2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18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1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2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3026</TotalTime>
  <Words>867</Words>
  <Application>Microsoft Office PowerPoint</Application>
  <PresentationFormat>On-screen Show (4:3)</PresentationFormat>
  <Paragraphs>121</Paragraphs>
  <Slides>39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21</vt:i4>
      </vt:variant>
      <vt:variant>
        <vt:lpstr>Slide Titles</vt:lpstr>
      </vt:variant>
      <vt:variant>
        <vt:i4>39</vt:i4>
      </vt:variant>
    </vt:vector>
  </HeadingPairs>
  <TitlesOfParts>
    <vt:vector size="77" baseType="lpstr">
      <vt:lpstr>#9Slide02 Noi dung rat dai</vt:lpstr>
      <vt:lpstr>#9Slide03 Arima Madurai Black</vt:lpstr>
      <vt:lpstr>#9Slide03 Arima Madurai ExtraLi</vt:lpstr>
      <vt:lpstr>#9Slide03 SFU Futura_09</vt:lpstr>
      <vt:lpstr>#9Slide03 SFU Futura_12</vt:lpstr>
      <vt:lpstr>#9Slide05 Shaqila</vt:lpstr>
      <vt:lpstr>#9Slide05 SVNUT Triumph</vt:lpstr>
      <vt:lpstr>#9Slide07 IcielLa Chic Pro Shad</vt:lpstr>
      <vt:lpstr>Aptos</vt:lpstr>
      <vt:lpstr>Arial</vt:lpstr>
      <vt:lpstr>Calibri</vt:lpstr>
      <vt:lpstr>Calibri Light</vt:lpstr>
      <vt:lpstr>Constantia</vt:lpstr>
      <vt:lpstr>Overpass Black</vt:lpstr>
      <vt:lpstr>Tahoma</vt:lpstr>
      <vt:lpstr>Times New Roman</vt:lpstr>
      <vt:lpstr>Wingdings</vt:lpstr>
      <vt:lpstr>Office Theme</vt:lpstr>
      <vt:lpstr>1_Chủ đề Office</vt:lpstr>
      <vt:lpstr>4_Office Theme</vt:lpstr>
      <vt:lpstr>11_Office Theme</vt:lpstr>
      <vt:lpstr>22_Office Theme</vt:lpstr>
      <vt:lpstr>24_Office Theme</vt:lpstr>
      <vt:lpstr>25_Office Theme</vt:lpstr>
      <vt:lpstr>4_Chủ đề Office</vt:lpstr>
      <vt:lpstr>3_Default Design</vt:lpstr>
      <vt:lpstr>13_Office Theme</vt:lpstr>
      <vt:lpstr>14_Office Theme</vt:lpstr>
      <vt:lpstr>15_Office Theme</vt:lpstr>
      <vt:lpstr>21_Office Theme</vt:lpstr>
      <vt:lpstr>16_Office Theme</vt:lpstr>
      <vt:lpstr>3_Chủ đề Office</vt:lpstr>
      <vt:lpstr>23_Office Theme</vt:lpstr>
      <vt:lpstr>26_Office Theme</vt:lpstr>
      <vt:lpstr>12_Office Theme</vt:lpstr>
      <vt:lpstr>1_Office Theme</vt:lpstr>
      <vt:lpstr>2_Office Theme</vt:lpstr>
      <vt:lpstr>17_Office Theme</vt:lpstr>
      <vt:lpstr>PowerPoint Presentation</vt:lpstr>
      <vt:lpstr>PowerPoint Presentation</vt:lpstr>
      <vt:lpstr>PowerPoint Presentation</vt:lpstr>
      <vt:lpstr>PowerPoint Presentation</vt:lpstr>
      <vt:lpstr>MỤC TIÊU TIẾT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Trò chơi: Tiếp sức đồng đội!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</cp:lastModifiedBy>
  <cp:revision>124</cp:revision>
  <dcterms:created xsi:type="dcterms:W3CDTF">2019-07-27T13:25:38Z</dcterms:created>
  <dcterms:modified xsi:type="dcterms:W3CDTF">2024-02-26T11:42:01Z</dcterms:modified>
</cp:coreProperties>
</file>