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  <p:sldMasterId id="2147483768" r:id="rId3"/>
    <p:sldMasterId id="2147483780" r:id="rId4"/>
    <p:sldMasterId id="2147483833" r:id="rId5"/>
  </p:sldMasterIdLst>
  <p:notesMasterIdLst>
    <p:notesMasterId r:id="rId32"/>
  </p:notesMasterIdLst>
  <p:sldIdLst>
    <p:sldId id="307" r:id="rId6"/>
    <p:sldId id="256" r:id="rId7"/>
    <p:sldId id="293" r:id="rId8"/>
    <p:sldId id="294" r:id="rId9"/>
    <p:sldId id="258" r:id="rId10"/>
    <p:sldId id="260" r:id="rId11"/>
    <p:sldId id="292" r:id="rId12"/>
    <p:sldId id="261" r:id="rId13"/>
    <p:sldId id="263" r:id="rId14"/>
    <p:sldId id="266" r:id="rId15"/>
    <p:sldId id="295" r:id="rId16"/>
    <p:sldId id="309" r:id="rId17"/>
    <p:sldId id="296" r:id="rId18"/>
    <p:sldId id="299" r:id="rId19"/>
    <p:sldId id="304" r:id="rId20"/>
    <p:sldId id="308" r:id="rId21"/>
    <p:sldId id="305" r:id="rId22"/>
    <p:sldId id="306" r:id="rId23"/>
    <p:sldId id="279" r:id="rId24"/>
    <p:sldId id="297" r:id="rId25"/>
    <p:sldId id="278" r:id="rId26"/>
    <p:sldId id="284" r:id="rId27"/>
    <p:sldId id="286" r:id="rId28"/>
    <p:sldId id="285" r:id="rId29"/>
    <p:sldId id="288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9EA49-3C1F-480F-AD4E-1693304EEEED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3E10E-6EE9-4924-85B2-C5B73FD4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4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3E10E-6EE9-4924-85B2-C5B73FD4A4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8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6716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16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5229B0-8847-46F5-BE7E-88D8CFED5359}" type="slidenum">
              <a:rPr lang="zh-CN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18187-4104-47BD-B8EE-5582F4C349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FF1C3-F322-4F0C-BE6D-4B028BBC1E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1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1C480-B472-4271-B342-2115D6B1EF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C9E6F-6945-433A-8757-B7ED56AF90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4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783C4-26A7-485D-BD19-3CAD654BA50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271DC-227F-4789-90BA-7B230AB3CE3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0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49" y="-249933"/>
            <a:ext cx="9736454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427" y="268151"/>
            <a:ext cx="8635149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857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95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62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53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92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49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4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26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3798D-EE77-47AC-B744-3604CEEAE9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B806A-FFDC-4553-9D71-B0BA979FED2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17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13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232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218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705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56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38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1" y="4074210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7" y="3429036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36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D7132-174F-4F3B-A7D3-898BFB69A01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90EFF-7A73-424A-AB52-95292D43BB3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6290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36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73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51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F99B-A5AD-44BD-B1ED-DC46F596C628}" type="datetimeFigureOut">
              <a:rPr lang="en-US" smtClean="0"/>
              <a:t>19/10/2023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7E78-9655-4221-8C10-13EB03CF6C79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49" y="-249933"/>
            <a:ext cx="9736454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427" y="268151"/>
            <a:ext cx="8635149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6223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F5D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 flipH="1">
            <a:off x="-9526" y="0"/>
            <a:ext cx="2645990" cy="189282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 flipH="1">
            <a:off x="2483768" y="0"/>
            <a:ext cx="1080120" cy="227687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H="1">
            <a:off x="1403649" y="0"/>
            <a:ext cx="3312368" cy="189282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6228184" y="0"/>
            <a:ext cx="1080120" cy="160479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672" y="448771"/>
            <a:ext cx="465168" cy="31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47218">
            <a:off x="1900062" y="196523"/>
            <a:ext cx="555021" cy="48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直接连接符 12"/>
          <p:cNvCxnSpPr/>
          <p:nvPr userDrawn="1"/>
        </p:nvCxnSpPr>
        <p:spPr>
          <a:xfrm flipH="1">
            <a:off x="0" y="1"/>
            <a:ext cx="1259632" cy="932723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 flipH="1">
            <a:off x="35496" y="1"/>
            <a:ext cx="2376264" cy="12207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7884368" y="0"/>
            <a:ext cx="914400" cy="121920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/>
        </p:nvCxnSpPr>
        <p:spPr>
          <a:xfrm>
            <a:off x="6516216" y="2"/>
            <a:ext cx="2627784" cy="46636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E:\丫头\png\小人\卡通类素材\klo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" y="79568"/>
            <a:ext cx="851644" cy="105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86775">
            <a:off x="8465572" y="-75893"/>
            <a:ext cx="540482" cy="8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E:\丫头\png\小人\卡通类素材\dtr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47883">
            <a:off x="2538634" y="-26225"/>
            <a:ext cx="516042" cy="64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E:\丫头\png\小人\卡通类素材\dtr.png"/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271988" y="-26639"/>
            <a:ext cx="205624" cy="37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E:\丫头\png\小人\卡通类素材\dtr.png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49703" y="22836"/>
            <a:ext cx="261191" cy="45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E:\丫头\png\小人\卡通类素材\dtr.png"/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074484">
            <a:off x="3181153" y="-38932"/>
            <a:ext cx="334586" cy="52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372338">
            <a:off x="6277728" y="212168"/>
            <a:ext cx="571362" cy="3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721682">
            <a:off x="6486538" y="-48759"/>
            <a:ext cx="563414" cy="49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40259">
            <a:off x="917774" y="339088"/>
            <a:ext cx="458632" cy="72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椭圆 22"/>
          <p:cNvSpPr/>
          <p:nvPr userDrawn="1"/>
        </p:nvSpPr>
        <p:spPr>
          <a:xfrm>
            <a:off x="-9526" y="170396"/>
            <a:ext cx="9153525" cy="6687609"/>
          </a:xfrm>
          <a:custGeom>
            <a:avLst/>
            <a:gdLst>
              <a:gd name="connsiteX0" fmla="*/ 4869557 w 9153525"/>
              <a:gd name="connsiteY0" fmla="*/ 0 h 4876007"/>
              <a:gd name="connsiteX1" fmla="*/ 9153525 w 9153525"/>
              <a:gd name="connsiteY1" fmla="*/ 741494 h 4876007"/>
              <a:gd name="connsiteX2" fmla="*/ 9153525 w 9153525"/>
              <a:gd name="connsiteY2" fmla="*/ 4443082 h 4876007"/>
              <a:gd name="connsiteX3" fmla="*/ 7766785 w 9153525"/>
              <a:gd name="connsiteY3" fmla="*/ 4876007 h 4876007"/>
              <a:gd name="connsiteX4" fmla="*/ 1976549 w 9153525"/>
              <a:gd name="connsiteY4" fmla="*/ 4876007 h 4876007"/>
              <a:gd name="connsiteX5" fmla="*/ 0 w 9153525"/>
              <a:gd name="connsiteY5" fmla="*/ 4376929 h 4876007"/>
              <a:gd name="connsiteX6" fmla="*/ 9525 w 9153525"/>
              <a:gd name="connsiteY6" fmla="*/ 1017198 h 4876007"/>
              <a:gd name="connsiteX7" fmla="*/ 4869557 w 9153525"/>
              <a:gd name="connsiteY7" fmla="*/ 0 h 4876007"/>
              <a:gd name="connsiteX0" fmla="*/ 4869557 w 9153525"/>
              <a:gd name="connsiteY0" fmla="*/ 0 h 4876007"/>
              <a:gd name="connsiteX1" fmla="*/ 9153525 w 9153525"/>
              <a:gd name="connsiteY1" fmla="*/ 741494 h 4876007"/>
              <a:gd name="connsiteX2" fmla="*/ 9153525 w 9153525"/>
              <a:gd name="connsiteY2" fmla="*/ 4443082 h 4876007"/>
              <a:gd name="connsiteX3" fmla="*/ 7766785 w 9153525"/>
              <a:gd name="connsiteY3" fmla="*/ 4876007 h 4876007"/>
              <a:gd name="connsiteX4" fmla="*/ 1976549 w 9153525"/>
              <a:gd name="connsiteY4" fmla="*/ 4876007 h 4876007"/>
              <a:gd name="connsiteX5" fmla="*/ 0 w 9153525"/>
              <a:gd name="connsiteY5" fmla="*/ 4376929 h 4876007"/>
              <a:gd name="connsiteX6" fmla="*/ 9525 w 9153525"/>
              <a:gd name="connsiteY6" fmla="*/ 1360098 h 4876007"/>
              <a:gd name="connsiteX7" fmla="*/ 4869557 w 9153525"/>
              <a:gd name="connsiteY7" fmla="*/ 0 h 4876007"/>
              <a:gd name="connsiteX0" fmla="*/ 4869557 w 9153525"/>
              <a:gd name="connsiteY0" fmla="*/ 0 h 4876007"/>
              <a:gd name="connsiteX1" fmla="*/ 9153525 w 9153525"/>
              <a:gd name="connsiteY1" fmla="*/ 741494 h 4876007"/>
              <a:gd name="connsiteX2" fmla="*/ 9153525 w 9153525"/>
              <a:gd name="connsiteY2" fmla="*/ 4443082 h 4876007"/>
              <a:gd name="connsiteX3" fmla="*/ 7766785 w 9153525"/>
              <a:gd name="connsiteY3" fmla="*/ 4876007 h 4876007"/>
              <a:gd name="connsiteX4" fmla="*/ 1976549 w 9153525"/>
              <a:gd name="connsiteY4" fmla="*/ 4876007 h 4876007"/>
              <a:gd name="connsiteX5" fmla="*/ 0 w 9153525"/>
              <a:gd name="connsiteY5" fmla="*/ 4376929 h 4876007"/>
              <a:gd name="connsiteX6" fmla="*/ 9525 w 9153525"/>
              <a:gd name="connsiteY6" fmla="*/ 1360098 h 4876007"/>
              <a:gd name="connsiteX7" fmla="*/ 4869557 w 9153525"/>
              <a:gd name="connsiteY7" fmla="*/ 0 h 4876007"/>
              <a:gd name="connsiteX0" fmla="*/ 4894957 w 9153525"/>
              <a:gd name="connsiteY0" fmla="*/ 0 h 5015707"/>
              <a:gd name="connsiteX1" fmla="*/ 9153525 w 9153525"/>
              <a:gd name="connsiteY1" fmla="*/ 881194 h 5015707"/>
              <a:gd name="connsiteX2" fmla="*/ 9153525 w 9153525"/>
              <a:gd name="connsiteY2" fmla="*/ 4582782 h 5015707"/>
              <a:gd name="connsiteX3" fmla="*/ 7766785 w 9153525"/>
              <a:gd name="connsiteY3" fmla="*/ 5015707 h 5015707"/>
              <a:gd name="connsiteX4" fmla="*/ 1976549 w 9153525"/>
              <a:gd name="connsiteY4" fmla="*/ 5015707 h 5015707"/>
              <a:gd name="connsiteX5" fmla="*/ 0 w 9153525"/>
              <a:gd name="connsiteY5" fmla="*/ 4516629 h 5015707"/>
              <a:gd name="connsiteX6" fmla="*/ 9525 w 9153525"/>
              <a:gd name="connsiteY6" fmla="*/ 1499798 h 5015707"/>
              <a:gd name="connsiteX7" fmla="*/ 4894957 w 9153525"/>
              <a:gd name="connsiteY7" fmla="*/ 0 h 5015707"/>
              <a:gd name="connsiteX0" fmla="*/ 4894957 w 9153525"/>
              <a:gd name="connsiteY0" fmla="*/ 0 h 5015707"/>
              <a:gd name="connsiteX1" fmla="*/ 9140825 w 9153525"/>
              <a:gd name="connsiteY1" fmla="*/ 538294 h 5015707"/>
              <a:gd name="connsiteX2" fmla="*/ 9153525 w 9153525"/>
              <a:gd name="connsiteY2" fmla="*/ 4582782 h 5015707"/>
              <a:gd name="connsiteX3" fmla="*/ 7766785 w 9153525"/>
              <a:gd name="connsiteY3" fmla="*/ 5015707 h 5015707"/>
              <a:gd name="connsiteX4" fmla="*/ 1976549 w 9153525"/>
              <a:gd name="connsiteY4" fmla="*/ 5015707 h 5015707"/>
              <a:gd name="connsiteX5" fmla="*/ 0 w 9153525"/>
              <a:gd name="connsiteY5" fmla="*/ 4516629 h 5015707"/>
              <a:gd name="connsiteX6" fmla="*/ 9525 w 9153525"/>
              <a:gd name="connsiteY6" fmla="*/ 1499798 h 5015707"/>
              <a:gd name="connsiteX7" fmla="*/ 4894957 w 9153525"/>
              <a:gd name="connsiteY7" fmla="*/ 0 h 5015707"/>
              <a:gd name="connsiteX0" fmla="*/ 4894957 w 9153525"/>
              <a:gd name="connsiteY0" fmla="*/ 0 h 5015707"/>
              <a:gd name="connsiteX1" fmla="*/ 9140825 w 9153525"/>
              <a:gd name="connsiteY1" fmla="*/ 538294 h 5015707"/>
              <a:gd name="connsiteX2" fmla="*/ 9153525 w 9153525"/>
              <a:gd name="connsiteY2" fmla="*/ 4582782 h 5015707"/>
              <a:gd name="connsiteX3" fmla="*/ 7766785 w 9153525"/>
              <a:gd name="connsiteY3" fmla="*/ 5015707 h 5015707"/>
              <a:gd name="connsiteX4" fmla="*/ 1976549 w 9153525"/>
              <a:gd name="connsiteY4" fmla="*/ 5015707 h 5015707"/>
              <a:gd name="connsiteX5" fmla="*/ 0 w 9153525"/>
              <a:gd name="connsiteY5" fmla="*/ 4516629 h 5015707"/>
              <a:gd name="connsiteX6" fmla="*/ 9525 w 9153525"/>
              <a:gd name="connsiteY6" fmla="*/ 1233098 h 5015707"/>
              <a:gd name="connsiteX7" fmla="*/ 4894957 w 9153525"/>
              <a:gd name="connsiteY7" fmla="*/ 0 h 5015707"/>
              <a:gd name="connsiteX0" fmla="*/ 4894957 w 9153525"/>
              <a:gd name="connsiteY0" fmla="*/ 0 h 5015707"/>
              <a:gd name="connsiteX1" fmla="*/ 9140825 w 9153525"/>
              <a:gd name="connsiteY1" fmla="*/ 538294 h 5015707"/>
              <a:gd name="connsiteX2" fmla="*/ 9153525 w 9153525"/>
              <a:gd name="connsiteY2" fmla="*/ 4582782 h 5015707"/>
              <a:gd name="connsiteX3" fmla="*/ 7766785 w 9153525"/>
              <a:gd name="connsiteY3" fmla="*/ 5015707 h 5015707"/>
              <a:gd name="connsiteX4" fmla="*/ 1976549 w 9153525"/>
              <a:gd name="connsiteY4" fmla="*/ 5015707 h 5015707"/>
              <a:gd name="connsiteX5" fmla="*/ 0 w 9153525"/>
              <a:gd name="connsiteY5" fmla="*/ 4681729 h 5015707"/>
              <a:gd name="connsiteX6" fmla="*/ 9525 w 9153525"/>
              <a:gd name="connsiteY6" fmla="*/ 1233098 h 5015707"/>
              <a:gd name="connsiteX7" fmla="*/ 4894957 w 9153525"/>
              <a:gd name="connsiteY7" fmla="*/ 0 h 501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53525" h="5015707">
                <a:moveTo>
                  <a:pt x="4894957" y="0"/>
                </a:moveTo>
                <a:cubicBezTo>
                  <a:pt x="6562986" y="0"/>
                  <a:pt x="8037072" y="79396"/>
                  <a:pt x="9140825" y="538294"/>
                </a:cubicBezTo>
                <a:cubicBezTo>
                  <a:pt x="9145058" y="1886457"/>
                  <a:pt x="9149292" y="3234619"/>
                  <a:pt x="9153525" y="4582782"/>
                </a:cubicBezTo>
                <a:cubicBezTo>
                  <a:pt x="8743370" y="4753309"/>
                  <a:pt x="8276816" y="4899491"/>
                  <a:pt x="7766785" y="5015707"/>
                </a:cubicBezTo>
                <a:lnTo>
                  <a:pt x="1976549" y="5015707"/>
                </a:lnTo>
                <a:cubicBezTo>
                  <a:pt x="1207329" y="4841697"/>
                  <a:pt x="527425" y="4973531"/>
                  <a:pt x="0" y="4681729"/>
                </a:cubicBezTo>
                <a:cubicBezTo>
                  <a:pt x="0" y="3631669"/>
                  <a:pt x="9525" y="2283158"/>
                  <a:pt x="9525" y="1233098"/>
                </a:cubicBezTo>
                <a:cubicBezTo>
                  <a:pt x="651581" y="557237"/>
                  <a:pt x="2914218" y="0"/>
                  <a:pt x="48949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pic>
        <p:nvPicPr>
          <p:cNvPr id="27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7776" y="6306613"/>
            <a:ext cx="643482" cy="44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E:\丫头\png\小人\卡通类素材\gyk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00783">
            <a:off x="829992" y="6169099"/>
            <a:ext cx="800397" cy="70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丫头\png\小人\卡通类素材\gur.pn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" r="292" b="9279"/>
          <a:stretch/>
        </p:blipFill>
        <p:spPr bwMode="auto">
          <a:xfrm rot="10800000" flipH="1" flipV="1">
            <a:off x="-9526" y="5541236"/>
            <a:ext cx="9153526" cy="131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81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D3DD0-5B5F-4CB6-8499-4CAB37AB06EF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6E34-2E36-4C48-9563-F77C132AF8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9974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6B7EA-259E-48F2-A2C3-F90A9567A0D7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A6804-516B-48ED-9F93-934B73FAF3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93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C7BA6-3398-4095-9CAF-0C9A5D0D7A5A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EF20-3F60-40D6-AFAD-CCA4B6FA82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4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D4D18-6F84-47D1-A1C0-BE42351209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77933-BFAC-45BF-8534-D613AE9199F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86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3740E-90F3-473A-972B-E1D10C9D079A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568CB-0D2A-43FD-8A0A-4F1DFA2306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717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8508E-A11D-4049-9857-644746503AF1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5D01D-8055-4E19-B89E-FE280F8740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570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F7D53-7758-4D2A-A7AD-8A200BFC2321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D31A2-E041-4C26-B808-05EE2D16F4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637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08ED5-52BB-4E97-BE90-F9259576006C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CF000-51A9-441B-A267-46CA2C9DED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7680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32684-29D5-44EB-A50A-B8D5602D8959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232F-C5D5-41EB-BEB0-E43404BF3A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854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093F5-B978-46B0-BE91-93465ABBE671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65A02-8733-4599-962C-7EBC0E5AC3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923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679D8-4417-4801-9479-7B45FE718B67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09844-0697-4626-AA3A-F7EBB6DC5B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724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15160-DCD7-4AF2-8712-A911CE4370F1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CB9E9-FAAA-43E3-8860-55875527F7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139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17D62-C404-4BA2-863B-92645E411DB2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202A5-6257-4BD6-AAD6-25FA617D9C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501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249933"/>
            <a:ext cx="9736454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248368"/>
            <a:ext cx="8632448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2273644"/>
            <a:ext cx="2917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881700"/>
            <a:ext cx="2874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2273644"/>
            <a:ext cx="2917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881700"/>
            <a:ext cx="2874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4294797"/>
            <a:ext cx="2917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4914500"/>
            <a:ext cx="2874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4294797"/>
            <a:ext cx="2917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4914499"/>
            <a:ext cx="2874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948241"/>
            <a:ext cx="24039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470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DAB8-55C0-456D-A933-5A7D8308D8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8CB8D-EFF1-4C33-AD8C-02696E6356B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08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86B33-877C-4E49-84CC-5722F0C2872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68C5-7F9A-4BC5-A6F5-9B894231A1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925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AAEE2-0E88-4789-A0C2-FCE5232029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5FD95-3652-40B5-8B55-F98B2DAC63B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091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24AAB-2C56-4834-AA4B-90FE0B98F3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E2B1D-F7FC-46AE-87CA-7930505E09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981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EB723-A79A-4F21-BD1A-6EF831CCB2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4CD0A-4902-4730-8BA8-6F66AEDD96D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7465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9A6F4-AB89-4465-83A4-3E021B7816E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6268B-02F6-4978-A191-10CFD1EC023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492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AC211-E99D-463E-8120-D9282032A7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638F7-8B5E-45B4-9E48-8961B8F28D4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137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59D12-3DCD-4E5F-AE0A-99A1ED2ED3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53F59-4845-45FB-B39C-B7FA76783F0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319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3AAF2-606B-471D-B531-DADEC40028E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66EBF-354F-4050-BF41-9779FE49CAB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973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D6DBD-F694-4F34-B07F-598AFC276BB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A3B57-0ABC-406F-83D8-B00C3FF694F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473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CE73D-C035-439D-B74C-A9423A51BB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9BC1E-BE13-4AB0-90F6-0CD3A1AAA01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3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85813-F81A-48D8-98E3-A141F8FF25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E32B6-7281-4639-9192-DA7CE113ECA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809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CAD46-A8CC-44AF-A5F0-CEA29F0A3ED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6BA01-F810-4572-A2C3-6EFEA991D9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1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0A094-2AD1-4679-8527-226A0D3221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E3728-4922-4C0C-AC95-2FA736AD7B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48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E8298-957B-4D31-8EA2-5FB4BA2BD90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AC8E-8FE9-4055-BF45-15D3B3C1AA2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4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1FCB7-1FB7-4F68-94BE-1BD1F2378D8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8CA69-DFB6-416F-857D-44AF483F191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535E0B-D617-4FC7-AF89-C87D3620A5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9C70D1-1117-4AD9-B3F2-97D8BAF0345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8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8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303CA-D67C-4273-98D3-25FCB135EB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D3D8A-0C1D-4169-ABF4-5CE6E58407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8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200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E535E0B-D617-4FC7-AF89-C87D3620A5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56" y="6250200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99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19C70D1-1117-4AD9-B3F2-97D8BAF034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85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846" r:id="rId12"/>
    <p:sldLayoutId id="214748384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51BED5-32F9-4129-B4D5-DB762A65F7E1}" type="datetimeFigureOut">
              <a:rPr lang="en-US"/>
              <a:pPr>
                <a:defRPr/>
              </a:pPr>
              <a:t>19/10/2023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FECB5D8F-6F49-486C-8EC6-3ACCC6EED6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848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4916F0-9AB6-4F44-9A88-A41976364C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629562-6111-44AC-84AD-05BC2E70AFF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1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blumen-pflanzen085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79" y="4493419"/>
            <a:ext cx="1771650" cy="150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blumen-pflanzen085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6437" y="917666"/>
            <a:ext cx="15430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blumen-pflanzen085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9916" y="4377690"/>
            <a:ext cx="15430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blumen-pflanzen085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7666"/>
            <a:ext cx="12573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3"/>
          <p:cNvSpPr txBox="1"/>
          <p:nvPr/>
        </p:nvSpPr>
        <p:spPr>
          <a:xfrm>
            <a:off x="1055370" y="2522696"/>
            <a:ext cx="727805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5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 về dự giờ ngữ văn </a:t>
            </a:r>
            <a:r>
              <a:rPr lang="en-US" altLang="vi-VN" sz="405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405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5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vi-VN" sz="405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vi-VN" sz="405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85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656635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065589"/>
              </p:ext>
            </p:extLst>
          </p:nvPr>
        </p:nvGraphicFramePr>
        <p:xfrm>
          <a:off x="323528" y="2211682"/>
          <a:ext cx="8424936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Xuất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xứ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loại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Ngôi kể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 kể chuyện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Nhân vật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Bố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cục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23528" y="1179855"/>
            <a:ext cx="196073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1502757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5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04748" y="188641"/>
            <a:ext cx="4996169" cy="7038930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Hộp Văn bản 1">
            <a:extLst>
              <a:ext uri="{FF2B5EF4-FFF2-40B4-BE49-F238E27FC236}">
                <a16:creationId xmlns:a16="http://schemas.microsoft.com/office/drawing/2014/main" id="{FFA07838-57A3-4D6F-AC52-2B7862891563}"/>
              </a:ext>
            </a:extLst>
          </p:cNvPr>
          <p:cNvSpPr txBox="1"/>
          <p:nvPr/>
        </p:nvSpPr>
        <p:spPr>
          <a:xfrm>
            <a:off x="271154" y="2132856"/>
            <a:ext cx="3633761" cy="80021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r>
              <a:rPr lang="vi-VN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 thứ </a:t>
            </a:r>
            <a:r>
              <a:rPr lang="vi-VN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nhất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n</a:t>
            </a:r>
            <a:r>
              <a:rPr lang="vi-VN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gôi </a:t>
            </a:r>
            <a:r>
              <a:rPr lang="vi-VN" sz="20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thứ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5407" y="188641"/>
            <a:ext cx="5151216" cy="6886529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ộp Văn bản 1">
            <a:extLst>
              <a:ext uri="{FF2B5EF4-FFF2-40B4-BE49-F238E27FC236}">
                <a16:creationId xmlns:a16="http://schemas.microsoft.com/office/drawing/2014/main" id="{FFA07838-57A3-4D6F-AC52-2B7862891563}"/>
              </a:ext>
            </a:extLst>
          </p:cNvPr>
          <p:cNvSpPr txBox="1"/>
          <p:nvPr/>
        </p:nvSpPr>
        <p:spPr>
          <a:xfrm>
            <a:off x="4912405" y="2207694"/>
            <a:ext cx="3744416" cy="300082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thay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đổi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kiểu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chuyện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thể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ý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đồ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nghệ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thuật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tác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Mỗi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thường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mang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đến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cách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nhìn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nhận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đánh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giá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riêng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chuyện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soi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chiếu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nhiều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chiều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phong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phú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hấp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dẫn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giàu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ý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nghĩa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vi-VN" sz="2000" b="1" i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197857" y="3556530"/>
            <a:ext cx="504056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ộp Văn bản 1">
            <a:extLst>
              <a:ext uri="{FF2B5EF4-FFF2-40B4-BE49-F238E27FC236}">
                <a16:creationId xmlns:a16="http://schemas.microsoft.com/office/drawing/2014/main" id="{FFA07838-57A3-4D6F-AC52-2B7862891563}"/>
              </a:ext>
            </a:extLst>
          </p:cNvPr>
          <p:cNvSpPr txBox="1"/>
          <p:nvPr/>
        </p:nvSpPr>
        <p:spPr>
          <a:xfrm>
            <a:off x="279070" y="3068960"/>
            <a:ext cx="3633761" cy="236988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Tx/>
              <a:buChar char="-"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ử dụng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linh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hoạt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nhiều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vi-VN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kết </a:t>
            </a:r>
            <a:r>
              <a:rPr lang="vi-V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hợp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cả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truyện</a:t>
            </a:r>
            <a:endParaRPr lang="en-US" sz="2000" b="1" dirty="0" smtClean="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+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ó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thể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truyện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2 -3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nhân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cùng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ngôi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kể</a:t>
            </a:r>
            <a:endParaRPr lang="vi-VN" sz="2000" b="1" dirty="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93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656635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23528" y="2211682"/>
          <a:ext cx="8424936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Xuất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xứ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loại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Ngôi kể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 kể chuyện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Nhân vật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Bố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cục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23528" y="1179855"/>
            <a:ext cx="196073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1502757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9066" y="308594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218652"/>
              </p:ext>
            </p:extLst>
          </p:nvPr>
        </p:nvGraphicFramePr>
        <p:xfrm>
          <a:off x="107504" y="1556792"/>
          <a:ext cx="8856984" cy="5120640"/>
        </p:xfrm>
        <a:graphic>
          <a:graphicData uri="http://schemas.openxmlformats.org/drawingml/2006/table">
            <a:tbl>
              <a:tblPr firstRow="1" firstCol="1" bandRow="1"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Xuất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xứ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nhắm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cửa</a:t>
                      </a:r>
                      <a:r>
                        <a:rPr lang="en-US" sz="2800" i="1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sổ</a:t>
                      </a:r>
                      <a:r>
                        <a:rPr lang="en-US" sz="2800" dirty="0" smtClean="0">
                          <a:solidFill>
                            <a:srgbClr val="70AD47">
                              <a:lumMod val="50000"/>
                            </a:srgb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loại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Truyện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ngắn</a:t>
                      </a:r>
                      <a:endParaRPr lang="en-US" sz="2800" dirty="0" smtClean="0">
                        <a:solidFill>
                          <a:prstClr val="black"/>
                        </a:solidFill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Ngôi kể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800" b="0" dirty="0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b="0" dirty="0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b="0" dirty="0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800" b="0" dirty="0" err="1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xưng</a:t>
                      </a:r>
                      <a:r>
                        <a:rPr lang="en-US" sz="2800" b="0" baseline="0" dirty="0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b="0" baseline="0" dirty="0" err="1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800" b="0" baseline="0" dirty="0" smtClean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b="0" dirty="0" smtClean="0">
                        <a:solidFill>
                          <a:srgbClr val="70AD47">
                            <a:lumMod val="50000"/>
                          </a:srgb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Người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con -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tên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là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Dũng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(10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tuổi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vật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chính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Tôi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Bố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Bố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cục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Hai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phần</a:t>
                      </a:r>
                      <a:r>
                        <a:rPr lang="en-US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4408" y="777453"/>
            <a:ext cx="196073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9772" y="1040714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93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22858PICdbgea5Gz679dY_PIC2018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4208" y="1844824"/>
            <a:ext cx="3096344" cy="2880320"/>
          </a:xfrm>
          <a:noFill/>
        </p:spPr>
      </p:pic>
      <p:sp>
        <p:nvSpPr>
          <p:cNvPr id="15" name="Rectangle 14"/>
          <p:cNvSpPr/>
          <p:nvPr/>
        </p:nvSpPr>
        <p:spPr>
          <a:xfrm>
            <a:off x="2627784" y="1340768"/>
            <a:ext cx="2952328" cy="5878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KHÁM PHÁ VB: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2444241"/>
            <a:ext cx="6408712" cy="16814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1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Nhân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vật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người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Bố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 2.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Nhân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vật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Tôi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3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Thông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điệp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gửi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gắm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qua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VB</a:t>
            </a:r>
            <a:endParaRPr lang="en-US" sz="2800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4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029886"/>
            <a:ext cx="86769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Yêu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cầu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(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Mời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diện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bảng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bảng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phụ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u="sng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</a:t>
            </a:r>
            <a:r>
              <a:rPr lang="en-US" sz="2800" u="sng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ội</a:t>
            </a:r>
            <a:r>
              <a:rPr lang="en-US" sz="2800" u="sng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ìm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đối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con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qua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nói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thái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độ</a:t>
            </a:r>
            <a:endParaRPr lang="en-US" sz="28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u="sng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Hình</a:t>
            </a:r>
            <a:r>
              <a:rPr lang="en-US" sz="2800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thức</a:t>
            </a:r>
            <a:r>
              <a:rPr lang="en-US" sz="2800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trình</a:t>
            </a:r>
            <a:r>
              <a:rPr lang="en-US" sz="2800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sơ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tư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duy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bảng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phụ</a:t>
            </a:r>
            <a:endParaRPr lang="en-US" sz="28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u="sng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Thời</a:t>
            </a:r>
            <a:r>
              <a:rPr lang="en-US" sz="2800" u="sng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gian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7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phút</a:t>
            </a:r>
            <a:endParaRPr lang="en-US" sz="28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42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78" y="383100"/>
            <a:ext cx="3999773" cy="30597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422484"/>
            <a:ext cx="4104458" cy="3011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79" y="3442851"/>
            <a:ext cx="4123985" cy="28991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27984" y="3573016"/>
            <a:ext cx="47160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Qua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trải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nghiệm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trò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Bố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gửi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gắm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sâu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sắc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</a:p>
          <a:p>
            <a:pPr marL="285750" indent="-28575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phải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kiên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trì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rèn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luyện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hiểu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đẹp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cuộc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sống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phải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lắng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nghe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nhận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trân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trọng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mọi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xung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quang</a:t>
            </a:r>
            <a:endParaRPr lang="en-US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527391" y="3789040"/>
            <a:ext cx="44195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3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5736" y="1268760"/>
            <a:ext cx="4176464" cy="5113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“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trẻ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biết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Thế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bố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sinh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ra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Bố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bảo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biết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ngoan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Bố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dạy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biết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nghĩ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Rộng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lắm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mặt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bể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Dài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con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đường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đi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Núi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thì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xanh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xa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tròn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trái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đất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”</a:t>
            </a:r>
            <a:endParaRPr lang="en-US" sz="2800" i="1" dirty="0">
              <a:solidFill>
                <a:srgbClr val="0070C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endParaRPr lang="en-US" sz="28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7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268760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Chuẩn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</a:p>
          <a:p>
            <a:pPr marL="457200" indent="-4572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Tóm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tắt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</a:t>
            </a:r>
            <a:endParaRPr lang="en-US" sz="28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280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endParaRPr lang="en-US" sz="28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 algn="just" fontAlgn="base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dành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tí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ôi</a:t>
            </a:r>
            <a:endParaRPr lang="en-US" sz="28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36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532" y="548680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406866"/>
              </p:ext>
            </p:extLst>
          </p:nvPr>
        </p:nvGraphicFramePr>
        <p:xfrm>
          <a:off x="611560" y="1628800"/>
          <a:ext cx="8208912" cy="3772027"/>
        </p:xfrm>
        <a:graphic>
          <a:graphicData uri="http://schemas.openxmlformats.org/drawingml/2006/table">
            <a:tbl>
              <a:tblPr firstRow="1" firstCol="1" bandRow="1"/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PHIẾU HỌC 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TẬP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Tìm những chi tiết thể hiện tình cảm mà bố dành cho Tí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Qua những chi tiết đó đã giúp thể hiện điều gì về bố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ƯỜI TÔI YÊU TÔI THƯƠNG(0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" y="116632"/>
            <a:ext cx="8944421" cy="62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3745086" y="2292089"/>
            <a:ext cx="560299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42" y="1264357"/>
            <a:ext cx="2721951" cy="30394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045" y="1258246"/>
            <a:ext cx="2861097" cy="29676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1433" y="4492426"/>
            <a:ext cx="38257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ố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dạy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tôi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nhắm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mắt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chạm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diện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945837" y="4437618"/>
            <a:ext cx="36936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“T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ôi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ngửi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mùi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hương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gọi</a:t>
            </a:r>
            <a:r>
              <a:rPr lang="vi-VN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tên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loài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7379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ĐỌC &amp; TÌM HIỂU CHI TIẾT VB 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3" y="61760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vi-VN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“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bố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09" y="3501008"/>
            <a:ext cx="8316416" cy="335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700808"/>
            <a:ext cx="878497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trồng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nhiều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hoa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thường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dẫn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vườn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hai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nhau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tưới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làm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bình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tưới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nhỏ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bằng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thùng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đựng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sơn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rất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vừa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tay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lại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lấy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hộp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lon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gò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thành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vòi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sen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nữa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nghĩ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ra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trò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chơi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thú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vị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187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71626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vi-VN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“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bố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029886"/>
            <a:ext cx="8676964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-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Nói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nghĩa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tên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nói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mỗi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cái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tên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âm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thanh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tuyệt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diệu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càng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thân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với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mình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bao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nhiêu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thì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âm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thanh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càng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tuyệt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diệu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bấy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nhiêu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300" dirty="0"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Nói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nghĩa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bao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giờ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cũng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đẹp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Khi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ta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nhận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hay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, ta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cũng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đẹp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lây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vì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-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còn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nói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thêm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-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nụ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hôn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cũng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sang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trọng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giấc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ngủ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cũng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chính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cả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con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người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đều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3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3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-&gt;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Biết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nhận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những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cũng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cách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thể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hiện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nét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đẹp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phẩm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chất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300" b="1" dirty="0" err="1">
                <a:latin typeface="Times New Roman"/>
                <a:ea typeface="Times New Roman"/>
                <a:cs typeface="Times New Roman"/>
              </a:rPr>
              <a:t>mình</a:t>
            </a:r>
            <a:endParaRPr lang="en-US" sz="23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300" b="1" dirty="0">
                <a:latin typeface="Times New Roman"/>
                <a:ea typeface="Times New Roman"/>
                <a:cs typeface="Times New Roman"/>
              </a:rPr>
              <a:t>=&gt;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Một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người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cha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rất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yêu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thương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con,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luôn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tâm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gần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gũi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300" dirty="0" err="1">
                <a:latin typeface="Times New Roman"/>
                <a:ea typeface="Calibri"/>
                <a:cs typeface="Times New Roman"/>
              </a:rPr>
              <a:t>với</a:t>
            </a:r>
            <a:r>
              <a:rPr lang="en-US" sz="2300" dirty="0">
                <a:latin typeface="Times New Roman"/>
                <a:ea typeface="Calibri"/>
                <a:cs typeface="Times New Roman"/>
              </a:rPr>
              <a:t> con</a:t>
            </a:r>
            <a:endParaRPr lang="en-US" sz="23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834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VĂN BẢN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532" y="548680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vi-VN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“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bố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8172" y="150279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Yêu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thương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Tí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: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ngần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ngại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cứu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Tí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dưới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sông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cõng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tôi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Tí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trên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vai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xuồng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hai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cưỡi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trên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lưng</a:t>
            </a:r>
            <a:endParaRPr lang="en-US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Trân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nâng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niu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món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quà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Tí</a:t>
            </a:r>
            <a:endParaRPr lang="en-US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tôi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ít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khi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nào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ăn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ổi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nhưng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vì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nó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ăn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Times New Roman"/>
              </a:rPr>
              <a:t>=&gt;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Bố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trái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tim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giàu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thương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và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nhân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hậu</a:t>
            </a:r>
            <a:endParaRPr lang="en-US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236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404664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iamond 2"/>
          <p:cNvSpPr/>
          <p:nvPr/>
        </p:nvSpPr>
        <p:spPr>
          <a:xfrm>
            <a:off x="467544" y="1057290"/>
            <a:ext cx="4104456" cy="1128713"/>
          </a:xfrm>
          <a:prstGeom prst="diamond">
            <a:avLst/>
          </a:pr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Nghệ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thuật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Diamond 3"/>
          <p:cNvSpPr/>
          <p:nvPr/>
        </p:nvSpPr>
        <p:spPr>
          <a:xfrm>
            <a:off x="4835731" y="1057290"/>
            <a:ext cx="4056755" cy="1128713"/>
          </a:xfrm>
          <a:prstGeom prst="diamond">
            <a:avLst/>
          </a:pr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dung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6281" y="2468574"/>
            <a:ext cx="3648075" cy="427280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anchor="ctr"/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Ngôi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kể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ngôi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thứ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nhất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Ngôn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ngữ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mộc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mạc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tự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nhiên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chân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thành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Cách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kể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chuyện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sinh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động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hấp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Times New Roman"/>
              </a:rPr>
              <a:t>dẫn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31544" y="2513012"/>
            <a:ext cx="4160936" cy="434498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vi-VN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Nội dung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Truyện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về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những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trò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chơi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bố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đứa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con. Qua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đó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cha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đã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dạy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cho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đứa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con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cách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yêu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thương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trân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trọng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thiên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nhiên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nâng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niu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những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món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quà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từ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cuộc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sống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Ý </a:t>
            </a: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nghĩa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Hãy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nhắm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mắt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mở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lòng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mở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cánh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cửa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chính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mình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hãy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nhìn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cuộc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sống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bằng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tất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cả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các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giác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quan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cảm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nhận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thấu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hiểu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yêu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thương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quan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tâm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để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nhớ</a:t>
            </a:r>
            <a:endParaRPr lang="en-US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0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34" y="116632"/>
            <a:ext cx="3233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Times New Roman"/>
                <a:ea typeface="Times New Roman"/>
              </a:rPr>
              <a:t>Viết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</a:rPr>
              <a:t>kết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</a:rPr>
              <a:t>nối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</a:rPr>
              <a:t>với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latin typeface="Times New Roman"/>
                <a:ea typeface="Times New Roman"/>
              </a:rPr>
              <a:t>đọc</a:t>
            </a:r>
            <a:r>
              <a:rPr lang="en-US" sz="2800" b="1" dirty="0">
                <a:latin typeface="Times New Roman"/>
                <a:ea typeface="Times New Roman"/>
              </a:rPr>
              <a:t> </a:t>
            </a:r>
            <a:endParaRPr lang="en-US" sz="2800" dirty="0"/>
          </a:p>
        </p:txBody>
      </p:sp>
      <p:sp>
        <p:nvSpPr>
          <p:cNvPr id="3" name="Cloud Callout 2"/>
          <p:cNvSpPr/>
          <p:nvPr/>
        </p:nvSpPr>
        <p:spPr>
          <a:xfrm>
            <a:off x="251521" y="764704"/>
            <a:ext cx="8712968" cy="1224136"/>
          </a:xfrm>
          <a:prstGeom prst="cloudCallou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đoạn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khoảng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5-7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câu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về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một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mà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em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Times New Roman"/>
                <a:cs typeface="Times New Roman"/>
              </a:rPr>
              <a:t>thích</a:t>
            </a:r>
            <a:endParaRPr lang="en-US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611560" y="2564904"/>
            <a:ext cx="8280920" cy="42930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Gợi</a:t>
            </a:r>
            <a:r>
              <a:rPr lang="en-US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viết</a:t>
            </a:r>
            <a:r>
              <a:rPr lang="en-US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en-US" sz="24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Đoạn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5-7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câu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dung: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?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ai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nhận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nào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khiến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đặc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biệt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đó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Món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quà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em</a:t>
            </a:r>
            <a:endParaRPr lang="en-US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R="177165">
              <a:lnSpc>
                <a:spcPct val="150000"/>
              </a:lnSpc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US" sz="2400" dirty="0">
              <a:solidFill>
                <a:schemeClr val="tx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606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图形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6350"/>
            <a:ext cx="92170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254000" y="244475"/>
            <a:ext cx="8672513" cy="6311900"/>
            <a:chOff x="339271" y="244929"/>
            <a:chExt cx="11562443" cy="6312014"/>
          </a:xfrm>
        </p:grpSpPr>
        <p:sp>
          <p:nvSpPr>
            <p:cNvPr id="6" name="图文框 5"/>
            <p:cNvSpPr/>
            <p:nvPr/>
          </p:nvSpPr>
          <p:spPr>
            <a:xfrm>
              <a:off x="339271" y="244929"/>
              <a:ext cx="11562443" cy="6312014"/>
            </a:xfrm>
            <a:prstGeom prst="frame">
              <a:avLst>
                <a:gd name="adj1" fmla="val 369"/>
              </a:avLst>
            </a:prstGeom>
            <a:solidFill>
              <a:srgbClr val="87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" name="图文框 6"/>
            <p:cNvSpPr/>
            <p:nvPr/>
          </p:nvSpPr>
          <p:spPr>
            <a:xfrm>
              <a:off x="485310" y="387807"/>
              <a:ext cx="11257666" cy="5969108"/>
            </a:xfrm>
            <a:prstGeom prst="frame">
              <a:avLst>
                <a:gd name="adj1" fmla="val 2148"/>
              </a:avLst>
            </a:prstGeom>
            <a:solidFill>
              <a:srgbClr val="87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8" name="图形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5634038"/>
            <a:ext cx="167163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形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5473700"/>
            <a:ext cx="1011237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形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87587" flipH="1">
            <a:off x="3868738" y="-160338"/>
            <a:ext cx="9048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形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275" y="0"/>
            <a:ext cx="9747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160463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形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928794">
            <a:off x="5051425" y="5907088"/>
            <a:ext cx="1906588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标题 1"/>
          <p:cNvSpPr txBox="1">
            <a:spLocks noChangeArrowheads="1"/>
          </p:cNvSpPr>
          <p:nvPr/>
        </p:nvSpPr>
        <p:spPr bwMode="auto">
          <a:xfrm>
            <a:off x="1274763" y="3055938"/>
            <a:ext cx="44370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SG" altLang="zh-CN" sz="11500" b="1" dirty="0" err="1" smtClean="0">
                <a:solidFill>
                  <a:srgbClr val="006835"/>
                </a:solidFill>
                <a:latin typeface="#9Slide03 Arima Madurai Black" charset="0"/>
                <a:ea typeface="小鹿犬拼音体"/>
                <a:cs typeface="#9Slide03 Arima Madurai Black" charset="0"/>
              </a:rPr>
              <a:t>Tạm</a:t>
            </a:r>
            <a:r>
              <a:rPr lang="en-SG" altLang="zh-CN" sz="11500" b="1" dirty="0" smtClean="0">
                <a:solidFill>
                  <a:srgbClr val="006835"/>
                </a:solidFill>
                <a:latin typeface="#9Slide03 Arima Madurai Black" charset="0"/>
                <a:ea typeface="小鹿犬拼音体"/>
                <a:cs typeface="#9Slide03 Arima Madurai Black" charset="0"/>
              </a:rPr>
              <a:t> </a:t>
            </a:r>
            <a:r>
              <a:rPr lang="en-SG" altLang="zh-CN" sz="11500" b="1" dirty="0" err="1" smtClean="0">
                <a:solidFill>
                  <a:srgbClr val="006835"/>
                </a:solidFill>
                <a:latin typeface="#9Slide03 Arima Madurai Black" charset="0"/>
                <a:ea typeface="小鹿犬拼音体"/>
                <a:cs typeface="#9Slide03 Arima Madurai Black" charset="0"/>
              </a:rPr>
              <a:t>biệt</a:t>
            </a:r>
            <a:endParaRPr lang="zh-CN" altLang="en-US" sz="11500" b="1" dirty="0" smtClean="0">
              <a:solidFill>
                <a:srgbClr val="006835"/>
              </a:solidFill>
              <a:latin typeface="#9Slide03 Arima Madurai Black" charset="0"/>
              <a:ea typeface="小鹿犬拼音体"/>
              <a:cs typeface="#9Slide03 Arima Madurai Black" charset="0"/>
            </a:endParaRPr>
          </a:p>
        </p:txBody>
      </p:sp>
      <p:pic>
        <p:nvPicPr>
          <p:cNvPr id="18" name="图形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9753">
            <a:off x="5141913" y="1790700"/>
            <a:ext cx="750887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7237" flipH="1">
            <a:off x="1258888" y="3935413"/>
            <a:ext cx="34131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组合 25"/>
          <p:cNvGrpSpPr>
            <a:grpSpLocks/>
          </p:cNvGrpSpPr>
          <p:nvPr/>
        </p:nvGrpSpPr>
        <p:grpSpPr bwMode="auto">
          <a:xfrm>
            <a:off x="6046788" y="1831975"/>
            <a:ext cx="2770187" cy="3570288"/>
            <a:chOff x="7130420" y="1919040"/>
            <a:chExt cx="4438647" cy="4200751"/>
          </a:xfrm>
        </p:grpSpPr>
        <p:pic>
          <p:nvPicPr>
            <p:cNvPr id="61456" name="图片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0420" y="1919040"/>
              <a:ext cx="4438647" cy="420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7" name="图形 1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7198">
              <a:off x="10347839" y="3043060"/>
              <a:ext cx="619398" cy="116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8" name="图片 2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83248">
              <a:off x="10105762" y="3417979"/>
              <a:ext cx="775569" cy="775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9" name="图片 23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8337" y="2724846"/>
              <a:ext cx="1204689" cy="160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8" y="4079875"/>
            <a:ext cx="736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59a3ca97009bc">
            <a:hlinkClick r:id="" action="ppaction://media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-103346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56511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67544" y="548680"/>
            <a:ext cx="8188483" cy="5688632"/>
            <a:chOff x="676916" y="624234"/>
            <a:chExt cx="10174557" cy="560473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16" y="624234"/>
              <a:ext cx="5064981" cy="5604731"/>
            </a:xfrm>
            <a:prstGeom prst="rect">
              <a:avLst/>
            </a:prstGeom>
          </p:spPr>
        </p:pic>
        <p:pic>
          <p:nvPicPr>
            <p:cNvPr id="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3" t="2155" r="6544" b="13266"/>
            <a:stretch>
              <a:fillRect/>
            </a:stretch>
          </p:blipFill>
          <p:spPr bwMode="auto">
            <a:xfrm>
              <a:off x="834887" y="879342"/>
              <a:ext cx="10016586" cy="4595667"/>
            </a:xfrm>
            <a:prstGeom prst="rect">
              <a:avLst/>
            </a:prstGeom>
            <a:blipFill>
              <a:blip r:embed="rId4">
                <a:alphaModFix amt="1000"/>
              </a:blip>
              <a:stretch>
                <a:fillRect/>
              </a:stretch>
            </a:blipFill>
            <a:ln>
              <a:noFill/>
            </a:ln>
          </p:spPr>
        </p:pic>
      </p:grpSp>
      <p:sp>
        <p:nvSpPr>
          <p:cNvPr id="11" name="Rectangle 10"/>
          <p:cNvSpPr/>
          <p:nvPr/>
        </p:nvSpPr>
        <p:spPr>
          <a:xfrm>
            <a:off x="1475656" y="1700808"/>
            <a:ext cx="7180371" cy="196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        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BÀI 3:</a:t>
            </a: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CỘI NGUỒN YÊU THƯƠNG</a:t>
            </a: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(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Tình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yêu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thương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câu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trả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lời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cho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mọi</a:t>
            </a:r>
            <a:r>
              <a:rPr lang="en-US" sz="20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thứ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en-US" sz="2000" i="1" dirty="0">
              <a:solidFill>
                <a:srgbClr val="FF0000"/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35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D152E0AE-39DE-410E-95C5-51B1C22FCEA7}"/>
              </a:ext>
            </a:extLst>
          </p:cNvPr>
          <p:cNvGrpSpPr/>
          <p:nvPr/>
        </p:nvGrpSpPr>
        <p:grpSpPr>
          <a:xfrm>
            <a:off x="21535" y="2008222"/>
            <a:ext cx="3624943" cy="2862943"/>
            <a:chOff x="28715" y="1534629"/>
            <a:chExt cx="4833257" cy="3817257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95F585A4-799C-49D0-8D65-B1C0F05F1A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4" t="24463" r="10657" b="15358"/>
            <a:stretch/>
          </p:blipFill>
          <p:spPr>
            <a:xfrm>
              <a:off x="28715" y="1534629"/>
              <a:ext cx="4833257" cy="3817257"/>
            </a:xfrm>
            <a:prstGeom prst="rect">
              <a:avLst/>
            </a:prstGeom>
          </p:spPr>
        </p:pic>
        <p:sp>
          <p:nvSpPr>
            <p:cNvPr id="7" name="Hộp Văn bản 6">
              <a:extLst>
                <a:ext uri="{FF2B5EF4-FFF2-40B4-BE49-F238E27FC236}">
                  <a16:creationId xmlns:a16="http://schemas.microsoft.com/office/drawing/2014/main" id="{A76FF519-BB36-428F-9EF8-DFA6C20C9208}"/>
                </a:ext>
              </a:extLst>
            </p:cNvPr>
            <p:cNvSpPr txBox="1"/>
            <p:nvPr/>
          </p:nvSpPr>
          <p:spPr>
            <a:xfrm>
              <a:off x="803466" y="3161628"/>
              <a:ext cx="3713400" cy="1511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tabLst>
                  <a:tab pos="67628" algn="l"/>
                  <a:tab pos="135255" algn="l"/>
                </a:tabLst>
              </a:pP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3.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Cội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nguồn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thương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03848" y="620688"/>
            <a:ext cx="5940152" cy="5998425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Hộp Văn bản 1">
            <a:extLst>
              <a:ext uri="{FF2B5EF4-FFF2-40B4-BE49-F238E27FC236}">
                <a16:creationId xmlns:a16="http://schemas.microsoft.com/office/drawing/2014/main" id="{FFA07838-57A3-4D6F-AC52-2B7862891563}"/>
              </a:ext>
            </a:extLst>
          </p:cNvPr>
          <p:cNvSpPr txBox="1"/>
          <p:nvPr/>
        </p:nvSpPr>
        <p:spPr>
          <a:xfrm>
            <a:off x="4201088" y="2281072"/>
            <a:ext cx="4187336" cy="267765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nhắm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hương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940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9"/>
            <a:ext cx="9143999" cy="6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31639" y="548680"/>
            <a:ext cx="6480720" cy="1692771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i="1" kern="0" noProof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600" b="1" i="1" kern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25, 26, 27: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rgbClr val="FF0000"/>
                </a:solidFill>
                <a:latin typeface="Calibri"/>
              </a:rPr>
              <a:t>     </a:t>
            </a:r>
            <a:r>
              <a:rPr lang="en-US" sz="2600" b="1" i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600" b="1" i="1" kern="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b="1" i="1" kern="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kern="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i="1" kern="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VỪA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NHẮM MẮT, VỪA MỞ CỬA SỔ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19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9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9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endParaRPr kumimoji="0" lang="en-US" sz="19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98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22858PICdbgea5Gz679dY_PIC2018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184" y="908720"/>
            <a:ext cx="3096344" cy="2880320"/>
          </a:xfrm>
          <a:noFill/>
        </p:spPr>
      </p:pic>
      <p:sp>
        <p:nvSpPr>
          <p:cNvPr id="15" name="Rectangle 14"/>
          <p:cNvSpPr/>
          <p:nvPr/>
        </p:nvSpPr>
        <p:spPr>
          <a:xfrm>
            <a:off x="179512" y="1196752"/>
            <a:ext cx="6408712" cy="224676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CÁC HOẠT ĐỘNG: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hởi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uyện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16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40055" y="1265466"/>
            <a:ext cx="7630918" cy="4203548"/>
            <a:chOff x="676916" y="624234"/>
            <a:chExt cx="10174557" cy="560473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16" y="624234"/>
              <a:ext cx="5064981" cy="5604731"/>
            </a:xfrm>
            <a:prstGeom prst="rect">
              <a:avLst/>
            </a:prstGeom>
          </p:spPr>
        </p:pic>
        <p:pic>
          <p:nvPicPr>
            <p:cNvPr id="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3" t="2155" r="6544" b="13266"/>
            <a:stretch>
              <a:fillRect/>
            </a:stretch>
          </p:blipFill>
          <p:spPr bwMode="auto">
            <a:xfrm>
              <a:off x="834887" y="879342"/>
              <a:ext cx="10016586" cy="4595667"/>
            </a:xfrm>
            <a:prstGeom prst="rect">
              <a:avLst/>
            </a:prstGeom>
            <a:blipFill>
              <a:blip r:embed="rId4">
                <a:alphaModFix amt="1000"/>
              </a:blip>
              <a:stretch>
                <a:fillRect/>
              </a:stretch>
            </a:blipFill>
            <a:ln>
              <a:noFill/>
            </a:ln>
          </p:spPr>
        </p:pic>
      </p:grpSp>
      <p:sp>
        <p:nvSpPr>
          <p:cNvPr id="11" name="Rectangle 10"/>
          <p:cNvSpPr/>
          <p:nvPr/>
        </p:nvSpPr>
        <p:spPr>
          <a:xfrm>
            <a:off x="2051720" y="2348880"/>
            <a:ext cx="522834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     KHỞI ĐỘNG: </a:t>
            </a:r>
          </a:p>
          <a:p>
            <a:pPr>
              <a:lnSpc>
                <a:spcPct val="115000"/>
              </a:lnSpc>
              <a:spcAft>
                <a:spcPts val="375"/>
              </a:spcAft>
              <a:buClr>
                <a:srgbClr val="000000"/>
              </a:buClr>
              <a:buSzPts val="1200"/>
              <a:tabLst>
                <a:tab pos="189548" algn="l"/>
              </a:tabLs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  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CÙNG CẢM NHẬN</a:t>
            </a:r>
            <a:endParaRPr lang="en-US" sz="3600" i="1" dirty="0">
              <a:solidFill>
                <a:srgbClr val="FF000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7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xbtre_thumb_25442016_1144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708"/>
            <a:ext cx="417646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4176463" cy="353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4009" y="799271"/>
            <a:ext cx="43204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(1972)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260648"/>
            <a:ext cx="1662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9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Vừa nhắm mắ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21168"/>
            <a:ext cx="2276476" cy="307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787" y="259267"/>
            <a:ext cx="2448430" cy="3074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221169"/>
            <a:ext cx="2447924" cy="307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6" y="3606727"/>
            <a:ext cx="2309814" cy="306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787" y="3606768"/>
            <a:ext cx="2448430" cy="306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3606768"/>
            <a:ext cx="2447924" cy="306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47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1337</TotalTime>
  <Words>1198</Words>
  <Application>Microsoft Office PowerPoint</Application>
  <PresentationFormat>On-screen Show (4:3)</PresentationFormat>
  <Paragraphs>149</Paragraphs>
  <Slides>26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SimSun</vt:lpstr>
      <vt:lpstr>SimSun</vt:lpstr>
      <vt:lpstr>#9Slide03 Arima Madurai Black</vt:lpstr>
      <vt:lpstr>Arial</vt:lpstr>
      <vt:lpstr>Calibri</vt:lpstr>
      <vt:lpstr>Calibri Light</vt:lpstr>
      <vt:lpstr>Candara</vt:lpstr>
      <vt:lpstr>华文楷体</vt:lpstr>
      <vt:lpstr>Symbol</vt:lpstr>
      <vt:lpstr>Times New Roman</vt:lpstr>
      <vt:lpstr>小鹿犬拼音体</vt:lpstr>
      <vt:lpstr>1_Office Theme</vt:lpstr>
      <vt:lpstr>2_Office Theme</vt:lpstr>
      <vt:lpstr>Waveform</vt:lpstr>
      <vt:lpstr>3_Office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67</cp:revision>
  <dcterms:created xsi:type="dcterms:W3CDTF">2022-06-17T20:04:08Z</dcterms:created>
  <dcterms:modified xsi:type="dcterms:W3CDTF">2023-10-19T01:34:36Z</dcterms:modified>
</cp:coreProperties>
</file>