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media/media2.wav" ContentType="audio/x-wav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media/media3.wav" ContentType="audio/x-wav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35"/>
  </p:notesMasterIdLst>
  <p:sldIdLst>
    <p:sldId id="307" r:id="rId3"/>
    <p:sldId id="258" r:id="rId4"/>
    <p:sldId id="289" r:id="rId5"/>
    <p:sldId id="308" r:id="rId6"/>
    <p:sldId id="309" r:id="rId7"/>
    <p:sldId id="310" r:id="rId8"/>
    <p:sldId id="311" r:id="rId9"/>
    <p:sldId id="290" r:id="rId10"/>
    <p:sldId id="264" r:id="rId11"/>
    <p:sldId id="291" r:id="rId12"/>
    <p:sldId id="292" r:id="rId13"/>
    <p:sldId id="293" r:id="rId14"/>
    <p:sldId id="295" r:id="rId15"/>
    <p:sldId id="305" r:id="rId16"/>
    <p:sldId id="297" r:id="rId17"/>
    <p:sldId id="312" r:id="rId18"/>
    <p:sldId id="313" r:id="rId19"/>
    <p:sldId id="306" r:id="rId20"/>
    <p:sldId id="315" r:id="rId21"/>
    <p:sldId id="317" r:id="rId22"/>
    <p:sldId id="318" r:id="rId23"/>
    <p:sldId id="314" r:id="rId24"/>
    <p:sldId id="319" r:id="rId25"/>
    <p:sldId id="320" r:id="rId26"/>
    <p:sldId id="321" r:id="rId27"/>
    <p:sldId id="299" r:id="rId28"/>
    <p:sldId id="281" r:id="rId29"/>
    <p:sldId id="300" r:id="rId30"/>
    <p:sldId id="303" r:id="rId31"/>
    <p:sldId id="323" r:id="rId32"/>
    <p:sldId id="322" r:id="rId33"/>
    <p:sldId id="302" r:id="rId34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94" autoAdjust="0"/>
    <p:restoredTop sz="95552" autoAdjust="0"/>
  </p:normalViewPr>
  <p:slideViewPr>
    <p:cSldViewPr snapToGrid="0">
      <p:cViewPr varScale="1">
        <p:scale>
          <a:sx n="82" d="100"/>
          <a:sy n="82" d="100"/>
        </p:scale>
        <p:origin x="36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3C8D8-5C27-4F77-8668-4309D835C8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01BD6-6894-4B96-91F3-7E3A99A92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02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2936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86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T asks</a:t>
            </a:r>
            <a:r>
              <a:rPr lang="en-US" baseline="0" dirty="0"/>
              <a:t> some pairs to come to the board</a:t>
            </a:r>
            <a:endParaRPr lang="en-US" dirty="0"/>
          </a:p>
          <a:p>
            <a:r>
              <a:rPr lang="en-US" dirty="0"/>
              <a:t>- T reads the words</a:t>
            </a:r>
            <a:r>
              <a:rPr lang="en-US" baseline="0" dirty="0"/>
              <a:t> and asks </a:t>
            </a:r>
            <a:r>
              <a:rPr lang="en-US" baseline="0" dirty="0" err="1"/>
              <a:t>ss</a:t>
            </a:r>
            <a:r>
              <a:rPr lang="en-US" baseline="0" dirty="0"/>
              <a:t> to slap the correct pictures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64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81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750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50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42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588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3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47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75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50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chấm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50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102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5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84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2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E01BD6-6894-4B96-91F3-7E3A99A924C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16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46064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2550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1" y="-26504"/>
            <a:ext cx="3365024" cy="130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632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0210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9346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4405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9854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0054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2/29/2024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089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8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30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77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7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2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3" r:id="rId4"/>
    <p:sldLayoutId id="2147483662" r:id="rId5"/>
    <p:sldLayoutId id="2147483661" r:id="rId6"/>
    <p:sldLayoutId id="214748366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7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379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4.wdp"/><Relationship Id="rId18" Type="http://schemas.openxmlformats.org/officeDocument/2006/relationships/image" Target="../media/image13.png"/><Relationship Id="rId26" Type="http://schemas.openxmlformats.org/officeDocument/2006/relationships/image" Target="../media/image17.png"/><Relationship Id="rId39" Type="http://schemas.openxmlformats.org/officeDocument/2006/relationships/image" Target="../media/image25.png"/><Relationship Id="rId21" Type="http://schemas.microsoft.com/office/2007/relationships/hdphoto" Target="../media/hdphoto8.wdp"/><Relationship Id="rId34" Type="http://schemas.openxmlformats.org/officeDocument/2006/relationships/image" Target="../media/image21.emf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microsoft.com/office/2007/relationships/hdphoto" Target="../media/hdphoto6.wdp"/><Relationship Id="rId25" Type="http://schemas.microsoft.com/office/2007/relationships/hdphoto" Target="../media/hdphoto10.wdp"/><Relationship Id="rId33" Type="http://schemas.microsoft.com/office/2007/relationships/hdphoto" Target="../media/hdphoto14.wdp"/><Relationship Id="rId38" Type="http://schemas.microsoft.com/office/2007/relationships/hdphoto" Target="../media/hdphoto15.wdp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microsoft.com/office/2007/relationships/hdphoto" Target="../media/hdphoto12.wdp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37" Type="http://schemas.openxmlformats.org/officeDocument/2006/relationships/image" Target="../media/image24.png"/><Relationship Id="rId40" Type="http://schemas.openxmlformats.org/officeDocument/2006/relationships/image" Target="../media/image26.png"/><Relationship Id="rId5" Type="http://schemas.openxmlformats.org/officeDocument/2006/relationships/notesSlide" Target="../notesSlides/notesSlide1.xml"/><Relationship Id="rId15" Type="http://schemas.microsoft.com/office/2007/relationships/hdphoto" Target="../media/hdphoto5.wdp"/><Relationship Id="rId23" Type="http://schemas.microsoft.com/office/2007/relationships/hdphoto" Target="../media/hdphoto9.wdp"/><Relationship Id="rId28" Type="http://schemas.openxmlformats.org/officeDocument/2006/relationships/image" Target="../media/image18.png"/><Relationship Id="rId36" Type="http://schemas.openxmlformats.org/officeDocument/2006/relationships/image" Target="../media/image23.gif"/><Relationship Id="rId10" Type="http://schemas.openxmlformats.org/officeDocument/2006/relationships/image" Target="../media/image9.png"/><Relationship Id="rId19" Type="http://schemas.microsoft.com/office/2007/relationships/hdphoto" Target="../media/hdphoto7.wdp"/><Relationship Id="rId31" Type="http://schemas.microsoft.com/office/2007/relationships/hdphoto" Target="../media/hdphoto13.wdp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8.png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microsoft.com/office/2007/relationships/hdphoto" Target="../media/hdphoto11.wdp"/><Relationship Id="rId30" Type="http://schemas.openxmlformats.org/officeDocument/2006/relationships/image" Target="../media/image19.png"/><Relationship Id="rId35" Type="http://schemas.openxmlformats.org/officeDocument/2006/relationships/image" Target="../media/image22.png"/><Relationship Id="rId8" Type="http://schemas.microsoft.com/office/2007/relationships/hdphoto" Target="../media/hdphoto2.wdp"/><Relationship Id="rId3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audio" Target="../media/audio6.wav"/><Relationship Id="rId3" Type="http://schemas.microsoft.com/office/2007/relationships/media" Target="../media/media2.wav"/><Relationship Id="rId7" Type="http://schemas.openxmlformats.org/officeDocument/2006/relationships/image" Target="../media/image45.jpeg"/><Relationship Id="rId12" Type="http://schemas.openxmlformats.org/officeDocument/2006/relationships/image" Target="../media/image51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audio" Target="../media/audio6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50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media" Target="../media/media2.wav"/><Relationship Id="rId7" Type="http://schemas.openxmlformats.org/officeDocument/2006/relationships/image" Target="../media/image45.jpeg"/><Relationship Id="rId12" Type="http://schemas.openxmlformats.org/officeDocument/2006/relationships/image" Target="../media/image53.pn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audio" Target="../media/audio9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52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media" Target="../media/media2.wav"/><Relationship Id="rId7" Type="http://schemas.openxmlformats.org/officeDocument/2006/relationships/image" Target="../media/image45.jpeg"/><Relationship Id="rId12" Type="http://schemas.openxmlformats.org/officeDocument/2006/relationships/image" Target="../media/image55.gif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audio" Target="../media/audio7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54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13" Type="http://schemas.openxmlformats.org/officeDocument/2006/relationships/image" Target="../media/image58.jpeg"/><Relationship Id="rId18" Type="http://schemas.openxmlformats.org/officeDocument/2006/relationships/image" Target="../media/image22.png"/><Relationship Id="rId3" Type="http://schemas.microsoft.com/office/2007/relationships/media" Target="../media/media2.wav"/><Relationship Id="rId7" Type="http://schemas.openxmlformats.org/officeDocument/2006/relationships/image" Target="../media/image56.png"/><Relationship Id="rId12" Type="http://schemas.microsoft.com/office/2007/relationships/hdphoto" Target="../media/hdphoto22.wdp"/><Relationship Id="rId17" Type="http://schemas.microsoft.com/office/2007/relationships/hdphoto" Target="../media/hdphoto24.wdp"/><Relationship Id="rId2" Type="http://schemas.openxmlformats.org/officeDocument/2006/relationships/audio" Target="NULL" TargetMode="External"/><Relationship Id="rId16" Type="http://schemas.openxmlformats.org/officeDocument/2006/relationships/image" Target="../media/image60.png"/><Relationship Id="rId20" Type="http://schemas.openxmlformats.org/officeDocument/2006/relationships/audio" Target="../media/audio2.wav"/><Relationship Id="rId1" Type="http://schemas.openxmlformats.org/officeDocument/2006/relationships/tags" Target="../tags/tag10.xml"/><Relationship Id="rId6" Type="http://schemas.openxmlformats.org/officeDocument/2006/relationships/audio" Target="../media/audio2.wav"/><Relationship Id="rId11" Type="http://schemas.openxmlformats.org/officeDocument/2006/relationships/image" Target="../media/image57.png"/><Relationship Id="rId5" Type="http://schemas.openxmlformats.org/officeDocument/2006/relationships/notesSlide" Target="../notesSlides/notesSlide10.xml"/><Relationship Id="rId15" Type="http://schemas.microsoft.com/office/2007/relationships/hdphoto" Target="../media/hdphoto23.wdp"/><Relationship Id="rId10" Type="http://schemas.openxmlformats.org/officeDocument/2006/relationships/image" Target="../media/image29.png"/><Relationship Id="rId19" Type="http://schemas.openxmlformats.org/officeDocument/2006/relationships/image" Target="../media/image46.JP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7.png"/><Relationship Id="rId1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openxmlformats.org/officeDocument/2006/relationships/image" Target="../media/image63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60.png"/><Relationship Id="rId12" Type="http://schemas.microsoft.com/office/2007/relationships/hdphoto" Target="../media/hdphoto22.wdp"/><Relationship Id="rId17" Type="http://schemas.openxmlformats.org/officeDocument/2006/relationships/audio" Target="../media/audio9.wav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5.png"/><Relationship Id="rId1" Type="http://schemas.openxmlformats.org/officeDocument/2006/relationships/tags" Target="../tags/tag11.xml"/><Relationship Id="rId6" Type="http://schemas.openxmlformats.org/officeDocument/2006/relationships/image" Target="../media/image29.png"/><Relationship Id="rId11" Type="http://schemas.openxmlformats.org/officeDocument/2006/relationships/image" Target="../media/image57.png"/><Relationship Id="rId5" Type="http://schemas.openxmlformats.org/officeDocument/2006/relationships/image" Target="../media/image61.png"/><Relationship Id="rId15" Type="http://schemas.microsoft.com/office/2007/relationships/hdphoto" Target="../media/hdphoto26.wdp"/><Relationship Id="rId10" Type="http://schemas.microsoft.com/office/2007/relationships/hdphoto" Target="../media/hdphoto25.wdp"/><Relationship Id="rId4" Type="http://schemas.openxmlformats.org/officeDocument/2006/relationships/audio" Target="../media/audio9.wav"/><Relationship Id="rId9" Type="http://schemas.openxmlformats.org/officeDocument/2006/relationships/image" Target="../media/image62.png"/><Relationship Id="rId1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6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9.png"/><Relationship Id="rId5" Type="http://schemas.openxmlformats.org/officeDocument/2006/relationships/image" Target="../media/image30.jpg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13" Type="http://schemas.microsoft.com/office/2007/relationships/hdphoto" Target="../media/hdphoto27.wdp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68.png"/><Relationship Id="rId12" Type="http://schemas.openxmlformats.org/officeDocument/2006/relationships/image" Target="../media/image70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67.jpeg"/><Relationship Id="rId11" Type="http://schemas.openxmlformats.org/officeDocument/2006/relationships/image" Target="../media/image22.png"/><Relationship Id="rId5" Type="http://schemas.openxmlformats.org/officeDocument/2006/relationships/audio" Target="../media/audio5.wav"/><Relationship Id="rId15" Type="http://schemas.microsoft.com/office/2007/relationships/hdphoto" Target="../media/hdphoto28.wdp"/><Relationship Id="rId10" Type="http://schemas.openxmlformats.org/officeDocument/2006/relationships/image" Target="../media/image47.png"/><Relationship Id="rId4" Type="http://schemas.openxmlformats.org/officeDocument/2006/relationships/audio" Target="../media/audio3.wav"/><Relationship Id="rId9" Type="http://schemas.openxmlformats.org/officeDocument/2006/relationships/image" Target="../media/image29.png"/><Relationship Id="rId1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68.png"/><Relationship Id="rId12" Type="http://schemas.microsoft.com/office/2007/relationships/hdphoto" Target="../media/hdphoto28.wdp"/><Relationship Id="rId2" Type="http://schemas.microsoft.com/office/2007/relationships/media" Target="../media/media3.wav"/><Relationship Id="rId16" Type="http://schemas.openxmlformats.org/officeDocument/2006/relationships/audio" Target="../media/audio8.wav"/><Relationship Id="rId1" Type="http://schemas.openxmlformats.org/officeDocument/2006/relationships/audio" Target="NULL" TargetMode="External"/><Relationship Id="rId6" Type="http://schemas.openxmlformats.org/officeDocument/2006/relationships/image" Target="../media/image67.jpeg"/><Relationship Id="rId11" Type="http://schemas.openxmlformats.org/officeDocument/2006/relationships/image" Target="../media/image71.png"/><Relationship Id="rId5" Type="http://schemas.openxmlformats.org/officeDocument/2006/relationships/audio" Target="../media/audio5.wav"/><Relationship Id="rId15" Type="http://schemas.microsoft.com/office/2007/relationships/hdphoto" Target="../media/hdphoto27.wdp"/><Relationship Id="rId10" Type="http://schemas.openxmlformats.org/officeDocument/2006/relationships/image" Target="../media/image47.png"/><Relationship Id="rId4" Type="http://schemas.openxmlformats.org/officeDocument/2006/relationships/audio" Target="../media/audio8.wav"/><Relationship Id="rId9" Type="http://schemas.openxmlformats.org/officeDocument/2006/relationships/image" Target="../media/image29.png"/><Relationship Id="rId1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66.jpeg"/><Relationship Id="rId5" Type="http://schemas.openxmlformats.org/officeDocument/2006/relationships/image" Target="../media/image30.jpg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image" Target="../media/image72.JPG"/><Relationship Id="rId7" Type="http://schemas.openxmlformats.org/officeDocument/2006/relationships/image" Target="../media/image7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9.wdp"/><Relationship Id="rId5" Type="http://schemas.openxmlformats.org/officeDocument/2006/relationships/image" Target="../media/image73.png"/><Relationship Id="rId4" Type="http://schemas.openxmlformats.org/officeDocument/2006/relationships/image" Target="../media/image29.png"/><Relationship Id="rId9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audio" Target="../media/audio5.wav"/><Relationship Id="rId7" Type="http://schemas.microsoft.com/office/2007/relationships/hdphoto" Target="../media/hdphoto29.wdp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29.png"/><Relationship Id="rId10" Type="http://schemas.openxmlformats.org/officeDocument/2006/relationships/audio" Target="../media/audio6.wav"/><Relationship Id="rId4" Type="http://schemas.openxmlformats.org/officeDocument/2006/relationships/image" Target="../media/image72.JPG"/><Relationship Id="rId9" Type="http://schemas.microsoft.com/office/2007/relationships/hdphoto" Target="../media/hdphoto30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0.png"/><Relationship Id="rId3" Type="http://schemas.openxmlformats.org/officeDocument/2006/relationships/image" Target="../media/image29.png"/><Relationship Id="rId7" Type="http://schemas.openxmlformats.org/officeDocument/2006/relationships/slide" Target="slide25.xml"/><Relationship Id="rId12" Type="http://schemas.openxmlformats.org/officeDocument/2006/relationships/slide" Target="slide24.xml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11" Type="http://schemas.microsoft.com/office/2007/relationships/hdphoto" Target="../media/hdphoto23.wdp"/><Relationship Id="rId5" Type="http://schemas.openxmlformats.org/officeDocument/2006/relationships/image" Target="../media/image57.png"/><Relationship Id="rId15" Type="http://schemas.openxmlformats.org/officeDocument/2006/relationships/slide" Target="slide26.xml"/><Relationship Id="rId10" Type="http://schemas.openxmlformats.org/officeDocument/2006/relationships/image" Target="../media/image59.png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microsoft.com/office/2007/relationships/hdphoto" Target="../media/hdphoto24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audio" Target="../media/audio4.wav"/><Relationship Id="rId7" Type="http://schemas.openxmlformats.org/officeDocument/2006/relationships/image" Target="../media/image57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microsoft.com/office/2007/relationships/hdphoto" Target="../media/hdphoto31.wdp"/><Relationship Id="rId10" Type="http://schemas.openxmlformats.org/officeDocument/2006/relationships/audio" Target="../media/audio6.wav"/><Relationship Id="rId4" Type="http://schemas.openxmlformats.org/officeDocument/2006/relationships/image" Target="../media/image75.png"/><Relationship Id="rId9" Type="http://schemas.openxmlformats.org/officeDocument/2006/relationships/slide" Target="slide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59.png"/><Relationship Id="rId7" Type="http://schemas.openxmlformats.org/officeDocument/2006/relationships/image" Target="../media/image2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31.wdp"/><Relationship Id="rId5" Type="http://schemas.openxmlformats.org/officeDocument/2006/relationships/image" Target="../media/image75.png"/><Relationship Id="rId4" Type="http://schemas.microsoft.com/office/2007/relationships/hdphoto" Target="../media/hdphoto23.wdp"/><Relationship Id="rId9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audio" Target="../media/audio4.wav"/><Relationship Id="rId7" Type="http://schemas.openxmlformats.org/officeDocument/2006/relationships/image" Target="../media/image75.png"/><Relationship Id="rId12" Type="http://schemas.openxmlformats.org/officeDocument/2006/relationships/slide" Target="slide2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29.wdp"/><Relationship Id="rId11" Type="http://schemas.microsoft.com/office/2007/relationships/hdphoto" Target="../media/hdphoto24.wdp"/><Relationship Id="rId5" Type="http://schemas.openxmlformats.org/officeDocument/2006/relationships/image" Target="../media/image73.png"/><Relationship Id="rId15" Type="http://schemas.openxmlformats.org/officeDocument/2006/relationships/audio" Target="../media/audio2.wav"/><Relationship Id="rId10" Type="http://schemas.openxmlformats.org/officeDocument/2006/relationships/image" Target="../media/image60.png"/><Relationship Id="rId4" Type="http://schemas.openxmlformats.org/officeDocument/2006/relationships/image" Target="../media/image76.jpeg"/><Relationship Id="rId9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76.jpeg"/><Relationship Id="rId7" Type="http://schemas.openxmlformats.org/officeDocument/2006/relationships/image" Target="../media/image7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30.wdp"/><Relationship Id="rId5" Type="http://schemas.openxmlformats.org/officeDocument/2006/relationships/image" Target="../media/image74.png"/><Relationship Id="rId10" Type="http://schemas.openxmlformats.org/officeDocument/2006/relationships/slide" Target="slide21.xml"/><Relationship Id="rId4" Type="http://schemas.openxmlformats.org/officeDocument/2006/relationships/image" Target="../media/image58.jpeg"/><Relationship Id="rId9" Type="http://schemas.openxmlformats.org/officeDocument/2006/relationships/image" Target="../media/image29.png"/><Relationship Id="rId14" Type="http://schemas.openxmlformats.org/officeDocument/2006/relationships/audio" Target="../media/audio7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77.jpeg"/><Relationship Id="rId5" Type="http://schemas.openxmlformats.org/officeDocument/2006/relationships/image" Target="../media/image30.jpg"/><Relationship Id="rId4" Type="http://schemas.openxmlformats.org/officeDocument/2006/relationships/audio" Target="../media/audio9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audio" Target="../media/audio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9.png"/><Relationship Id="rId5" Type="http://schemas.openxmlformats.org/officeDocument/2006/relationships/image" Target="../media/image72.JPG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78.png"/><Relationship Id="rId5" Type="http://schemas.openxmlformats.org/officeDocument/2006/relationships/image" Target="../media/image30.jpg"/><Relationship Id="rId4" Type="http://schemas.openxmlformats.org/officeDocument/2006/relationships/audio" Target="../media/audio4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3.png"/><Relationship Id="rId18" Type="http://schemas.openxmlformats.org/officeDocument/2006/relationships/image" Target="../media/image8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80.png"/><Relationship Id="rId12" Type="http://schemas.openxmlformats.org/officeDocument/2006/relationships/image" Target="../media/image29.png"/><Relationship Id="rId17" Type="http://schemas.openxmlformats.org/officeDocument/2006/relationships/image" Target="../media/image85.jpeg"/><Relationship Id="rId2" Type="http://schemas.openxmlformats.org/officeDocument/2006/relationships/slideLayout" Target="../slideLayouts/slideLayout2.xml"/><Relationship Id="rId16" Type="http://schemas.microsoft.com/office/2007/relationships/hdphoto" Target="../media/hdphoto35.wdp"/><Relationship Id="rId20" Type="http://schemas.openxmlformats.org/officeDocument/2006/relationships/audio" Target="../media/audio8.wav"/><Relationship Id="rId1" Type="http://schemas.openxmlformats.org/officeDocument/2006/relationships/tags" Target="../tags/tag17.xml"/><Relationship Id="rId6" Type="http://schemas.openxmlformats.org/officeDocument/2006/relationships/image" Target="../media/image79.png"/><Relationship Id="rId11" Type="http://schemas.microsoft.com/office/2007/relationships/hdphoto" Target="../media/hdphoto33.wdp"/><Relationship Id="rId5" Type="http://schemas.openxmlformats.org/officeDocument/2006/relationships/audio" Target="../media/audio1.wav"/><Relationship Id="rId15" Type="http://schemas.openxmlformats.org/officeDocument/2006/relationships/image" Target="../media/image84.png"/><Relationship Id="rId10" Type="http://schemas.openxmlformats.org/officeDocument/2006/relationships/image" Target="../media/image82.png"/><Relationship Id="rId19" Type="http://schemas.microsoft.com/office/2007/relationships/hdphoto" Target="../media/hdphoto36.wdp"/><Relationship Id="rId4" Type="http://schemas.openxmlformats.org/officeDocument/2006/relationships/audio" Target="../media/audio8.wav"/><Relationship Id="rId9" Type="http://schemas.microsoft.com/office/2007/relationships/hdphoto" Target="../media/hdphoto32.wdp"/><Relationship Id="rId14" Type="http://schemas.microsoft.com/office/2007/relationships/hdphoto" Target="../media/hdphoto3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7.xml"/><Relationship Id="rId4" Type="http://schemas.openxmlformats.org/officeDocument/2006/relationships/audio" Target="../media/audio1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video" Target="../media/media4.mp4"/><Relationship Id="rId7" Type="http://schemas.openxmlformats.org/officeDocument/2006/relationships/image" Target="../media/image88.JPG"/><Relationship Id="rId2" Type="http://schemas.microsoft.com/office/2007/relationships/media" Target="../media/media4.mp4"/><Relationship Id="rId1" Type="http://schemas.openxmlformats.org/officeDocument/2006/relationships/tags" Target="../tags/tag18.xml"/><Relationship Id="rId6" Type="http://schemas.openxmlformats.org/officeDocument/2006/relationships/image" Target="../media/image87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17.wdp"/><Relationship Id="rId3" Type="http://schemas.openxmlformats.org/officeDocument/2006/relationships/audio" Target="../media/audio4.wav"/><Relationship Id="rId7" Type="http://schemas.openxmlformats.org/officeDocument/2006/relationships/image" Target="../media/image29.png"/><Relationship Id="rId12" Type="http://schemas.openxmlformats.org/officeDocument/2006/relationships/image" Target="../media/image3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microsoft.com/office/2007/relationships/hdphoto" Target="../media/hdphoto16.wdp"/><Relationship Id="rId5" Type="http://schemas.openxmlformats.org/officeDocument/2006/relationships/image" Target="../media/image32.jpg"/><Relationship Id="rId10" Type="http://schemas.openxmlformats.org/officeDocument/2006/relationships/image" Target="../media/image36.png"/><Relationship Id="rId4" Type="http://schemas.openxmlformats.org/officeDocument/2006/relationships/audio" Target="../media/audio5.wav"/><Relationship Id="rId9" Type="http://schemas.openxmlformats.org/officeDocument/2006/relationships/image" Target="../media/image35.png"/><Relationship Id="rId1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audio" Target="../media/audio6.wav"/><Relationship Id="rId3" Type="http://schemas.openxmlformats.org/officeDocument/2006/relationships/audio" Target="../media/audio6.wav"/><Relationship Id="rId7" Type="http://schemas.openxmlformats.org/officeDocument/2006/relationships/image" Target="../media/image33.png"/><Relationship Id="rId12" Type="http://schemas.microsoft.com/office/2007/relationships/hdphoto" Target="../media/hdphoto1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g"/><Relationship Id="rId11" Type="http://schemas.openxmlformats.org/officeDocument/2006/relationships/image" Target="../media/image36.png"/><Relationship Id="rId5" Type="http://schemas.openxmlformats.org/officeDocument/2006/relationships/audio" Target="../media/audio5.wav"/><Relationship Id="rId10" Type="http://schemas.openxmlformats.org/officeDocument/2006/relationships/image" Target="../media/image38.jpg"/><Relationship Id="rId4" Type="http://schemas.openxmlformats.org/officeDocument/2006/relationships/audio" Target="../media/audio7.wav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0.jpe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12" Type="http://schemas.microsoft.com/office/2007/relationships/hdphoto" Target="../media/hdphoto16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6.png"/><Relationship Id="rId5" Type="http://schemas.openxmlformats.org/officeDocument/2006/relationships/image" Target="../media/image32.jpg"/><Relationship Id="rId10" Type="http://schemas.microsoft.com/office/2007/relationships/hdphoto" Target="../media/hdphoto18.wdp"/><Relationship Id="rId4" Type="http://schemas.openxmlformats.org/officeDocument/2006/relationships/audio" Target="../media/audio5.wav"/><Relationship Id="rId9" Type="http://schemas.openxmlformats.org/officeDocument/2006/relationships/image" Target="../media/image39.png"/><Relationship Id="rId1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16.wdp"/><Relationship Id="rId3" Type="http://schemas.openxmlformats.org/officeDocument/2006/relationships/audio" Target="../media/audio5.wav"/><Relationship Id="rId7" Type="http://schemas.openxmlformats.org/officeDocument/2006/relationships/image" Target="../media/image32.jpg"/><Relationship Id="rId12" Type="http://schemas.openxmlformats.org/officeDocument/2006/relationships/image" Target="../media/image3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microsoft.com/office/2007/relationships/hdphoto" Target="../media/hdphoto20.wdp"/><Relationship Id="rId5" Type="http://schemas.microsoft.com/office/2007/relationships/hdphoto" Target="../media/hdphoto19.wdp"/><Relationship Id="rId10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33.png"/><Relationship Id="rId14" Type="http://schemas.openxmlformats.org/officeDocument/2006/relationships/image" Target="../media/image4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44.jpeg"/><Relationship Id="rId5" Type="http://schemas.openxmlformats.org/officeDocument/2006/relationships/image" Target="../media/image30.jpg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13" Type="http://schemas.openxmlformats.org/officeDocument/2006/relationships/image" Target="../media/image49.png"/><Relationship Id="rId3" Type="http://schemas.microsoft.com/office/2007/relationships/media" Target="../media/media2.wav"/><Relationship Id="rId7" Type="http://schemas.openxmlformats.org/officeDocument/2006/relationships/image" Target="../media/image45.jpeg"/><Relationship Id="rId12" Type="http://schemas.openxmlformats.org/officeDocument/2006/relationships/image" Target="../media/image22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audio" Target="../media/audio1.wav"/><Relationship Id="rId11" Type="http://schemas.openxmlformats.org/officeDocument/2006/relationships/image" Target="../media/image48.jpe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2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7.png"/><Relationship Id="rId1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547" y="4530062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746" y="395164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248753">
            <a:off x="9622366" y="4582528"/>
            <a:ext cx="1382423" cy="179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212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286" r="36190" b="17301"/>
          <a:stretch/>
        </p:blipFill>
        <p:spPr>
          <a:xfrm>
            <a:off x="377759" y="1172112"/>
            <a:ext cx="2698619" cy="45241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2772825" y="2126237"/>
            <a:ext cx="13644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omic Sans MS" pitchFamily="66" charset="0"/>
                <a:cs typeface="Aharoni" panose="02010803020104030203" pitchFamily="2" charset="-79"/>
              </a:rPr>
              <a:t>rug</a:t>
            </a:r>
          </a:p>
        </p:txBody>
      </p:sp>
      <p:pic>
        <p:nvPicPr>
          <p:cNvPr id="6146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/>
          <a:stretch/>
        </p:blipFill>
        <p:spPr bwMode="auto">
          <a:xfrm>
            <a:off x="4319121" y="1014590"/>
            <a:ext cx="7197557" cy="468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023" end="5076.08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4024" y="932427"/>
            <a:ext cx="609600" cy="609600"/>
          </a:xfrm>
          <a:prstGeom prst="rect">
            <a:avLst/>
          </a:prstGeom>
        </p:spPr>
      </p:pic>
      <p:pic>
        <p:nvPicPr>
          <p:cNvPr id="10" name="Picture 4" descr="Hoa Tulip, Những Bông Hoa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303">
            <a:off x="11049615" y="4541976"/>
            <a:ext cx="1203481" cy="264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892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6" name="camera.wav"/>
          </p:stSnd>
        </p:sndAc>
      </p:transition>
    </mc:Choice>
    <mc:Fallback xmlns="">
      <p:transition spd="slow">
        <p:random/>
        <p:sndAc>
          <p:stSnd>
            <p:snd r:embed="rId13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286" r="36190" b="17301"/>
          <a:stretch/>
        </p:blipFill>
        <p:spPr>
          <a:xfrm>
            <a:off x="377759" y="1172112"/>
            <a:ext cx="2698619" cy="45241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2768744" y="1939468"/>
            <a:ext cx="15937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omic Sans MS" pitchFamily="66" charset="0"/>
                <a:cs typeface="Aharoni" panose="02010803020104030203" pitchFamily="2" charset="-79"/>
              </a:rPr>
              <a:t>sink</a:t>
            </a:r>
          </a:p>
        </p:txBody>
      </p:sp>
      <p:pic>
        <p:nvPicPr>
          <p:cNvPr id="7170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4" r="4849"/>
          <a:stretch/>
        </p:blipFill>
        <p:spPr bwMode="auto">
          <a:xfrm>
            <a:off x="4668429" y="1011116"/>
            <a:ext cx="6629886" cy="501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83" end="2673.08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4024" y="932427"/>
            <a:ext cx="609600" cy="609600"/>
          </a:xfrm>
          <a:prstGeom prst="rect">
            <a:avLst/>
          </a:prstGeom>
        </p:spPr>
      </p:pic>
      <p:pic>
        <p:nvPicPr>
          <p:cNvPr id="7" name="Picture 2" descr="Quên-Me-Not, Những Bông Hoa, Nhà Máy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407" y="4196770"/>
            <a:ext cx="2014541" cy="261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5274623"/>
      </p:ext>
    </p:extLst>
  </p:cSld>
  <p:clrMapOvr>
    <a:masterClrMapping/>
  </p:clrMapOvr>
  <p:transition spd="slow">
    <p:pull/>
    <p:sndAc>
      <p:stSnd>
        <p:snd r:embed="rId6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286" r="36190" b="17301"/>
          <a:stretch/>
        </p:blipFill>
        <p:spPr>
          <a:xfrm>
            <a:off x="377759" y="1172112"/>
            <a:ext cx="3238898" cy="46890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2184948" y="1684635"/>
            <a:ext cx="17828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omic Sans MS" pitchFamily="66" charset="0"/>
                <a:cs typeface="Aharoni" panose="02010803020104030203" pitchFamily="2" charset="-79"/>
              </a:rPr>
              <a:t>sofa</a:t>
            </a:r>
          </a:p>
        </p:txBody>
      </p:sp>
      <p:pic>
        <p:nvPicPr>
          <p:cNvPr id="8194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4640981" y="840887"/>
            <a:ext cx="6484015" cy="535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4870" end="448.08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4024" y="932427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8041" flipH="1">
            <a:off x="9107804" y="3750512"/>
            <a:ext cx="3644640" cy="29551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9919730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Ô Tô, Đường Bộ, Đường Phố, Vận Tải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8490" y="-6865655"/>
            <a:ext cx="12815133" cy="1349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4F10CE-DDF4-4EF0-BAAC-70C8FE7C810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4286" r="36190" b="17301"/>
          <a:stretch/>
        </p:blipFill>
        <p:spPr>
          <a:xfrm>
            <a:off x="-249604" y="3513687"/>
            <a:ext cx="2084033" cy="328361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3C23BE-4D6B-447F-977C-6F2ADD052807}"/>
              </a:ext>
            </a:extLst>
          </p:cNvPr>
          <p:cNvSpPr/>
          <p:nvPr/>
        </p:nvSpPr>
        <p:spPr>
          <a:xfrm>
            <a:off x="623980" y="1555261"/>
            <a:ext cx="10871200" cy="27473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1242695" y="4570719"/>
            <a:ext cx="1393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fridge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3939447" y="4584310"/>
            <a:ext cx="813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rug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6885164" y="4584310"/>
            <a:ext cx="936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sink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34F5E6-B0C4-494A-B3DC-C56E47B12833}"/>
              </a:ext>
            </a:extLst>
          </p:cNvPr>
          <p:cNvSpPr txBox="1"/>
          <p:nvPr/>
        </p:nvSpPr>
        <p:spPr>
          <a:xfrm>
            <a:off x="9892661" y="4584309"/>
            <a:ext cx="10374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0070C0"/>
                </a:solidFill>
                <a:latin typeface="Comic Sans MS" pitchFamily="66" charset="0"/>
              </a:rPr>
              <a:t>sofa</a:t>
            </a:r>
            <a:endParaRPr lang="en-US" sz="6000" b="1" dirty="0">
              <a:solidFill>
                <a:srgbClr val="0070C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pic>
        <p:nvPicPr>
          <p:cNvPr id="26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9034654" y="1632522"/>
            <a:ext cx="2927497" cy="26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6210195" y="2080043"/>
            <a:ext cx="2653259" cy="199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136021" y="1354965"/>
            <a:ext cx="3111602" cy="31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2805494" y="1831974"/>
            <a:ext cx="3341863" cy="224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893" end="448.0833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275564" y="130269"/>
            <a:ext cx="609600" cy="6096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43294" y="50348"/>
            <a:ext cx="5710843" cy="769441"/>
            <a:chOff x="343294" y="50348"/>
            <a:chExt cx="5710843" cy="76944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43294" y="50348"/>
              <a:ext cx="5043357" cy="769441"/>
              <a:chOff x="343294" y="50348"/>
              <a:chExt cx="5043357" cy="769441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43294" y="50348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1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184774"/>
                <a:ext cx="46217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latin typeface="Comic Sans MS" pitchFamily="66" charset="0"/>
                  </a:rPr>
                  <a:t>Listen and point.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1697" y="130269"/>
              <a:ext cx="472440" cy="551168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007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6" name="click.wav"/>
          </p:stSnd>
        </p:sndAc>
      </p:transition>
    </mc:Choice>
    <mc:Fallback xmlns="">
      <p:transition spd="slow">
        <p:random/>
        <p:sndAc>
          <p:stSnd>
            <p:snd r:embed="rId20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4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  <p:bldP spid="20" grpId="0"/>
      <p:bldP spid="22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ập Nhật, Sơn, Mèo, Sáng Tạo, Nghệ Thuậ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1230" y="0"/>
            <a:ext cx="14543314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Hexagon 23">
            <a:extLst>
              <a:ext uri="{FF2B5EF4-FFF2-40B4-BE49-F238E27FC236}">
                <a16:creationId xmlns:a16="http://schemas.microsoft.com/office/drawing/2014/main" id="{384CB9CC-F347-485D-9A4B-3CEDACC203D2}"/>
              </a:ext>
            </a:extLst>
          </p:cNvPr>
          <p:cNvSpPr/>
          <p:nvPr/>
        </p:nvSpPr>
        <p:spPr>
          <a:xfrm>
            <a:off x="7271929" y="1123343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B998D31B-28A0-4C09-98D1-116E7A65312E}"/>
              </a:ext>
            </a:extLst>
          </p:cNvPr>
          <p:cNvSpPr/>
          <p:nvPr/>
        </p:nvSpPr>
        <p:spPr>
          <a:xfrm>
            <a:off x="1940832" y="1138216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6049AFE5-BDA3-4787-9878-CB6CD4F7E172}"/>
              </a:ext>
            </a:extLst>
          </p:cNvPr>
          <p:cNvSpPr/>
          <p:nvPr/>
        </p:nvSpPr>
        <p:spPr>
          <a:xfrm>
            <a:off x="4593770" y="1123343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4939332D-27DD-49E7-9017-3A84F6D4CC98}"/>
              </a:ext>
            </a:extLst>
          </p:cNvPr>
          <p:cNvSpPr/>
          <p:nvPr/>
        </p:nvSpPr>
        <p:spPr>
          <a:xfrm>
            <a:off x="2000109" y="3137709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50A20A55-FFA5-49B5-93B4-491AEA2C7349}"/>
              </a:ext>
            </a:extLst>
          </p:cNvPr>
          <p:cNvSpPr/>
          <p:nvPr/>
        </p:nvSpPr>
        <p:spPr>
          <a:xfrm>
            <a:off x="4611972" y="3137709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5B2C47A-50B0-4044-9F9F-8F307EF35750}"/>
              </a:ext>
            </a:extLst>
          </p:cNvPr>
          <p:cNvSpPr/>
          <p:nvPr/>
        </p:nvSpPr>
        <p:spPr>
          <a:xfrm>
            <a:off x="242155" y="166001"/>
            <a:ext cx="6293556" cy="62157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/>
                <a:solidFill>
                  <a:srgbClr val="FF0000"/>
                </a:solidFill>
                <a:latin typeface="Comic Sans MS" pitchFamily="66" charset="0"/>
              </a:rPr>
              <a:t> SLAP THE BOARD GAME</a:t>
            </a:r>
            <a:endParaRPr lang="en-US" sz="3200" b="1" cap="none" spc="0" dirty="0">
              <a:ln/>
              <a:solidFill>
                <a:srgbClr val="FF0000"/>
              </a:solidFill>
              <a:effectLst/>
              <a:latin typeface="Comic Sans MS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30" name="Hexagon 29">
            <a:extLst>
              <a:ext uri="{FF2B5EF4-FFF2-40B4-BE49-F238E27FC236}">
                <a16:creationId xmlns:a16="http://schemas.microsoft.com/office/drawing/2014/main" id="{384CB9CC-F347-485D-9A4B-3CEDACC203D2}"/>
              </a:ext>
            </a:extLst>
          </p:cNvPr>
          <p:cNvSpPr/>
          <p:nvPr/>
        </p:nvSpPr>
        <p:spPr>
          <a:xfrm>
            <a:off x="7271929" y="3137709"/>
            <a:ext cx="2611863" cy="196963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1987171" y="1055426"/>
            <a:ext cx="2464357" cy="165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4946262" y="1123344"/>
            <a:ext cx="2132824" cy="196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7416700" y="949963"/>
            <a:ext cx="2372429" cy="214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2157424" y="3339675"/>
            <a:ext cx="2261478" cy="16974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4840660" y="3506508"/>
            <a:ext cx="2154485" cy="136381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9221">
            <a:off x="7544034" y="3499912"/>
            <a:ext cx="2067651" cy="13181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996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4" name="cashreg.wav"/>
          </p:stSnd>
        </p:sndAc>
      </p:transition>
    </mc:Choice>
    <mc:Fallback xmlns="">
      <p:transition spd="slow">
        <p:random/>
        <p:sndAc>
          <p:stSnd>
            <p:snd r:embed="rId17" name="cashreg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BB65AB-4914-4746-AFD3-4CE9508C70CF}"/>
              </a:ext>
            </a:extLst>
          </p:cNvPr>
          <p:cNvSpPr txBox="1"/>
          <p:nvPr/>
        </p:nvSpPr>
        <p:spPr>
          <a:xfrm>
            <a:off x="5818909" y="2240112"/>
            <a:ext cx="3791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7200" b="1" dirty="0">
                <a:solidFill>
                  <a:srgbClr val="FF0000"/>
                </a:solidFill>
                <a:effectLst/>
                <a:latin typeface="Comic Sans MS" pitchFamily="66" charset="0"/>
                <a:ea typeface="Times New Roman" panose="02020603050405020304" pitchFamily="18" charset="0"/>
              </a:rPr>
              <a:t>Practice</a:t>
            </a:r>
            <a:endParaRPr lang="en-US" sz="9600" b="1" dirty="0">
              <a:solidFill>
                <a:srgbClr val="FF000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5539401" y="3429000"/>
            <a:ext cx="4460083" cy="769441"/>
            <a:chOff x="397164" y="323274"/>
            <a:chExt cx="3373859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3555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818207" y="513660"/>
              <a:ext cx="2952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AU" sz="2400" b="1" dirty="0">
                  <a:solidFill>
                    <a:srgbClr val="00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Listen and read. Tick</a:t>
              </a:r>
              <a:endParaRPr lang="en-US" sz="2400" dirty="0">
                <a:effectLst/>
                <a:latin typeface="Comic Sans MS" pitchFamily="66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" name="AutoShape 2" descr="Ảnh miễn phí của Nhà bế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0FBE0C-B88A-436E-97A3-4A51CF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36" b="8430"/>
          <a:stretch/>
        </p:blipFill>
        <p:spPr>
          <a:xfrm>
            <a:off x="3833638" y="1519864"/>
            <a:ext cx="1902143" cy="25177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920072"/>
      </p:ext>
    </p:extLst>
  </p:cSld>
  <p:clrMapOvr>
    <a:masterClrMapping/>
  </p:clrMapOvr>
  <p:transition spd="slow">
    <p:cover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85 Best Living Room Ideas 2023 - Beautiful Living Room Ideas">
            <a:extLst>
              <a:ext uri="{FF2B5EF4-FFF2-40B4-BE49-F238E27FC236}">
                <a16:creationId xmlns:a16="http://schemas.microsoft.com/office/drawing/2014/main" id="{2AAA4C1F-402D-4D6A-B15D-5E0A543E5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728" y="888345"/>
            <a:ext cx="10330246" cy="510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10317707" y="3179928"/>
            <a:ext cx="1952033" cy="38122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Dad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17707" y="1883090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Jack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844341" y="258622"/>
            <a:ext cx="3948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</a:t>
            </a:r>
            <a:r>
              <a:rPr lang="en-US" sz="2800" b="1" dirty="0" err="1">
                <a:latin typeface="Comic Sans MS" pitchFamily="66" charset="0"/>
              </a:rPr>
              <a:t>read.Tick</a:t>
            </a:r>
            <a:r>
              <a:rPr lang="en-US" sz="2800" b="1" dirty="0">
                <a:latin typeface="Comic Sans MS" pitchFamily="66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9126" y="251257"/>
            <a:ext cx="818111" cy="465693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2634018" y="993840"/>
            <a:ext cx="4189863" cy="849744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7809875" y="1693889"/>
            <a:ext cx="2166637" cy="601208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930647" y="1128282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This is our new house.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555042" y="1128282"/>
            <a:ext cx="2656133" cy="1609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Great!</a:t>
            </a:r>
          </a:p>
        </p:txBody>
      </p:sp>
      <p:sp>
        <p:nvSpPr>
          <p:cNvPr id="3" name="AutoShape 2" descr="Ảnh miễn phí của Nhà bế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4286" r="36190" b="17301"/>
          <a:stretch/>
        </p:blipFill>
        <p:spPr>
          <a:xfrm>
            <a:off x="-683103" y="1501495"/>
            <a:ext cx="3677231" cy="5249259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607828" y="2185825"/>
            <a:ext cx="4656493" cy="849744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77254" y="2349835"/>
            <a:ext cx="424976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This is our living room.</a:t>
            </a:r>
          </a:p>
        </p:txBody>
      </p:sp>
      <p:sp>
        <p:nvSpPr>
          <p:cNvPr id="26" name="Oval Callout 25"/>
          <p:cNvSpPr/>
          <p:nvPr/>
        </p:nvSpPr>
        <p:spPr>
          <a:xfrm>
            <a:off x="7012662" y="2755056"/>
            <a:ext cx="3925390" cy="1371068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071494" y="3214448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Look! There’s a big rug under the table.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081880" y="5771213"/>
            <a:ext cx="8561135" cy="9795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800" dirty="0">
                <a:latin typeface="Comic Sans MS" pitchFamily="66" charset="0"/>
              </a:rPr>
              <a:t>There is a                              in the living room.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4803037" y="5991198"/>
            <a:ext cx="1074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chair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6362447" y="5991198"/>
            <a:ext cx="105820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table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5932279" y="5978117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897189" y="5965975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4332912" y="5984116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64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32279" y="215432"/>
            <a:ext cx="540327" cy="609600"/>
          </a:xfrm>
          <a:prstGeom prst="rect">
            <a:avLst/>
          </a:prstGeom>
        </p:spPr>
      </p:pic>
      <p:pic>
        <p:nvPicPr>
          <p:cNvPr id="33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59" end="1937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53512" y="215432"/>
            <a:ext cx="540327" cy="609600"/>
          </a:xfrm>
          <a:prstGeom prst="rect">
            <a:avLst/>
          </a:prstGeom>
        </p:spPr>
      </p:pic>
      <p:pic>
        <p:nvPicPr>
          <p:cNvPr id="34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503" end="1660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20750" y="230380"/>
            <a:ext cx="540327" cy="609600"/>
          </a:xfrm>
          <a:prstGeom prst="rect">
            <a:avLst/>
          </a:prstGeom>
        </p:spPr>
      </p:pic>
      <p:pic>
        <p:nvPicPr>
          <p:cNvPr id="35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365.1552" end="12739.85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7189" y="208420"/>
            <a:ext cx="540327" cy="6096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3871402-C369-41DD-BFD9-32AED00A2CA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7471">
            <a:off x="6580621" y="2842074"/>
            <a:ext cx="917598" cy="703417"/>
          </a:xfrm>
          <a:prstGeom prst="rect">
            <a:avLst/>
          </a:prstGeom>
        </p:spPr>
      </p:pic>
      <p:pic>
        <p:nvPicPr>
          <p:cNvPr id="40" name="Picture 2" descr="Ảnh miễn phí của Tủ lạnh nhiều cửa hitachi">
            <a:extLst>
              <a:ext uri="{FF2B5EF4-FFF2-40B4-BE49-F238E27FC236}">
                <a16:creationId xmlns:a16="http://schemas.microsoft.com/office/drawing/2014/main" id="{97D9E4AE-42ED-47E1-88BC-1C9693B1D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40853"/>
          <a:stretch/>
        </p:blipFill>
        <p:spPr bwMode="auto">
          <a:xfrm>
            <a:off x="5180286" y="2473195"/>
            <a:ext cx="1671612" cy="85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594325"/>
      </p:ext>
    </p:extLst>
  </p:cSld>
  <p:clrMapOvr>
    <a:masterClrMapping/>
  </p:clrMapOvr>
  <p:transition spd="slow">
    <p:pull/>
    <p:sndAc>
      <p:stSnd>
        <p:snd r:embed="rId4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3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06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89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89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8" grpId="0"/>
      <p:bldP spid="21" grpId="0"/>
      <p:bldP spid="24" grpId="0"/>
      <p:bldP spid="25" grpId="0"/>
      <p:bldP spid="27" grpId="0" animBg="1"/>
      <p:bldP spid="28" grpId="0"/>
      <p:bldP spid="29" grpId="0"/>
      <p:bldP spid="30" grpId="0" animBg="1"/>
      <p:bldP spid="31" grpId="0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85 Best Living Room Ideas 2023 - Beautiful Living Room Ideas">
            <a:extLst>
              <a:ext uri="{FF2B5EF4-FFF2-40B4-BE49-F238E27FC236}">
                <a16:creationId xmlns:a16="http://schemas.microsoft.com/office/drawing/2014/main" id="{5BB66B6E-8B98-47EE-ADE2-7D9D30E17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56" y="1430467"/>
            <a:ext cx="10330246" cy="510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3681304C-D388-4FC8-A70B-B8B99465C0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10317707" y="3179928"/>
            <a:ext cx="1952033" cy="38122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1580565"/>
            <a:ext cx="1462585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Dad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17707" y="1883090"/>
            <a:ext cx="1724167" cy="8240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omic Sans MS" pitchFamily="66" charset="0"/>
              </a:rPr>
              <a:t>Jack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303009" y="130163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844341" y="258622"/>
            <a:ext cx="4299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</a:t>
            </a:r>
            <a:r>
              <a:rPr lang="en-US" sz="2800" b="1" dirty="0" err="1">
                <a:latin typeface="Comic Sans MS" pitchFamily="66" charset="0"/>
              </a:rPr>
              <a:t>repeat.Tick</a:t>
            </a:r>
            <a:r>
              <a:rPr lang="en-US" sz="2800" b="1" dirty="0">
                <a:latin typeface="Comic Sans MS" pitchFamily="66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176F6B-C14B-4C4C-8119-A2BCE6C574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9126" y="251257"/>
            <a:ext cx="818111" cy="465693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1799003" y="3976882"/>
            <a:ext cx="2937890" cy="849744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Callout 14"/>
          <p:cNvSpPr/>
          <p:nvPr/>
        </p:nvSpPr>
        <p:spPr>
          <a:xfrm>
            <a:off x="7071494" y="4401754"/>
            <a:ext cx="3139681" cy="1261393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799095" y="4190104"/>
            <a:ext cx="3048285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Yes, it is.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13267" y="4785425"/>
            <a:ext cx="2656133" cy="6012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Where is the fridge?</a:t>
            </a:r>
          </a:p>
        </p:txBody>
      </p:sp>
      <p:sp>
        <p:nvSpPr>
          <p:cNvPr id="3" name="AutoShape 2" descr="Ảnh miễn phí của Nhà bế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856F452-8B31-457C-8F6C-8011D22526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4286" r="36190" b="17301"/>
          <a:stretch/>
        </p:blipFill>
        <p:spPr>
          <a:xfrm>
            <a:off x="-683103" y="1501495"/>
            <a:ext cx="3677231" cy="5249259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1520824" y="5061939"/>
            <a:ext cx="4468041" cy="1026081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690450" y="5437006"/>
            <a:ext cx="424976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Over there. It’s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next to the sink.</a:t>
            </a:r>
          </a:p>
        </p:txBody>
      </p:sp>
      <p:sp>
        <p:nvSpPr>
          <p:cNvPr id="26" name="Oval Callout 25"/>
          <p:cNvSpPr/>
          <p:nvPr/>
        </p:nvSpPr>
        <p:spPr>
          <a:xfrm>
            <a:off x="7345180" y="2878110"/>
            <a:ext cx="3592872" cy="1248013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071494" y="3214448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And is that our kitchen?</a:t>
            </a:r>
          </a:p>
        </p:txBody>
      </p:sp>
      <p:pic>
        <p:nvPicPr>
          <p:cNvPr id="27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40853"/>
          <a:stretch/>
        </p:blipFill>
        <p:spPr bwMode="auto">
          <a:xfrm>
            <a:off x="5041431" y="2998032"/>
            <a:ext cx="1671612" cy="85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val Callout 27"/>
          <p:cNvSpPr/>
          <p:nvPr/>
        </p:nvSpPr>
        <p:spPr>
          <a:xfrm>
            <a:off x="8975357" y="5416121"/>
            <a:ext cx="1388218" cy="630697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9035509" y="5507064"/>
            <a:ext cx="1328066" cy="44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Cool!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073189" y="781842"/>
            <a:ext cx="8561135" cy="9795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Comic Sans MS" pitchFamily="66" charset="0"/>
              </a:rPr>
              <a:t>2. There is a                                in the kitchen.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4787009" y="1001827"/>
            <a:ext cx="13596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fridge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6522714" y="1001827"/>
            <a:ext cx="105820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  <a:sym typeface="Wingdings" panose="05000000000000000000" pitchFamily="2" charset="2"/>
              </a:rPr>
              <a:t>sofa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6146685" y="971242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EAC8E6-5EC2-4721-A2F2-CAC0FB1B07CB}"/>
              </a:ext>
            </a:extLst>
          </p:cNvPr>
          <p:cNvSpPr txBox="1"/>
          <p:nvPr/>
        </p:nvSpPr>
        <p:spPr>
          <a:xfrm>
            <a:off x="4316885" y="994745"/>
            <a:ext cx="414142" cy="537384"/>
          </a:xfrm>
          <a:prstGeom prst="rect">
            <a:avLst/>
          </a:prstGeom>
          <a:noFill/>
          <a:ln>
            <a:solidFill>
              <a:schemeClr val="accent4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316885" y="995790"/>
            <a:ext cx="528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6" name="Right Arrow 35"/>
          <p:cNvSpPr/>
          <p:nvPr/>
        </p:nvSpPr>
        <p:spPr>
          <a:xfrm rot="6983456">
            <a:off x="5786909" y="2526884"/>
            <a:ext cx="666241" cy="23984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909.3088" end="10224.342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20750" y="230380"/>
            <a:ext cx="540327" cy="609600"/>
          </a:xfrm>
          <a:prstGeom prst="rect">
            <a:avLst/>
          </a:prstGeom>
        </p:spPr>
      </p:pic>
      <p:pic>
        <p:nvPicPr>
          <p:cNvPr id="38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126.4928" end="8844.867200000001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40216" y="215432"/>
            <a:ext cx="540327" cy="609600"/>
          </a:xfrm>
          <a:prstGeom prst="rect">
            <a:avLst/>
          </a:prstGeom>
        </p:spPr>
      </p:pic>
      <p:pic>
        <p:nvPicPr>
          <p:cNvPr id="39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804.2976" end="6167.062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40216" y="241529"/>
            <a:ext cx="540327" cy="609600"/>
          </a:xfrm>
          <a:prstGeom prst="rect">
            <a:avLst/>
          </a:prstGeom>
        </p:spPr>
      </p:pic>
      <p:pic>
        <p:nvPicPr>
          <p:cNvPr id="40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589.5008" end="2028.6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40216" y="243130"/>
            <a:ext cx="540327" cy="609600"/>
          </a:xfrm>
          <a:prstGeom prst="rect">
            <a:avLst/>
          </a:prstGeom>
        </p:spPr>
      </p:pic>
      <p:pic>
        <p:nvPicPr>
          <p:cNvPr id="41" name="track 2.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890.214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23672" y="258622"/>
            <a:ext cx="540327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0494BD-F249-4760-8FEE-8AC919624D6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7471">
            <a:off x="6388194" y="3362873"/>
            <a:ext cx="917598" cy="70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5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1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6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02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2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38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109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18" grpId="0"/>
      <p:bldP spid="21" grpId="0"/>
      <p:bldP spid="24" grpId="0"/>
      <p:bldP spid="25" grpId="0"/>
      <p:bldP spid="29" grpId="0"/>
      <p:bldP spid="30" grpId="0" animBg="1"/>
      <p:bldP spid="31" grpId="0"/>
      <p:bldP spid="32" grpId="0"/>
      <p:bldP spid="33" grpId="0" animBg="1"/>
      <p:bldP spid="34" grpId="0" animBg="1"/>
      <p:bldP spid="35" grpId="0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833638" y="1519864"/>
            <a:ext cx="5776694" cy="2517715"/>
            <a:chOff x="-11719800" y="4796331"/>
            <a:chExt cx="14696045" cy="48756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69224" y="6191124"/>
              <a:ext cx="9645469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Practice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536" b="8430"/>
            <a:stretch/>
          </p:blipFill>
          <p:spPr>
            <a:xfrm>
              <a:off x="-11719800" y="4796331"/>
              <a:ext cx="4839096" cy="487566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5539401" y="3429000"/>
            <a:ext cx="4334269" cy="769441"/>
            <a:chOff x="397164" y="323274"/>
            <a:chExt cx="3278686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723034" y="446384"/>
              <a:ext cx="29528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AU" sz="3200" b="1" dirty="0">
                  <a:solidFill>
                    <a:srgbClr val="000000"/>
                  </a:solidFill>
                  <a:latin typeface="Comic Sans MS" pitchFamily="66" charset="0"/>
                  <a:ea typeface="Times New Roman" panose="02020603050405020304" pitchFamily="18" charset="0"/>
                </a:rPr>
                <a:t>Look and say.</a:t>
              </a:r>
              <a:endParaRPr lang="en-US" sz="3200" dirty="0">
                <a:effectLst/>
                <a:latin typeface="Comic Sans MS" pitchFamily="66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62570"/>
      </p:ext>
    </p:extLst>
  </p:cSld>
  <p:clrMapOvr>
    <a:masterClrMapping/>
  </p:clrMapOvr>
  <p:transition spd="slow">
    <p:wheel spokes="1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A4AB11E0-D1E3-4D66-848F-4DAAE98A8D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r="-1" b="222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3374961" cy="707886"/>
            <a:chOff x="397164" y="360218"/>
            <a:chExt cx="3374961" cy="70788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24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29370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Look and say.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208337" y="4298411"/>
            <a:ext cx="2068408" cy="26122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267535" y="4017787"/>
            <a:ext cx="1831151" cy="261229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191790" y="2453379"/>
            <a:ext cx="3571099" cy="1026081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849" y="2762165"/>
            <a:ext cx="3750980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What room is it?</a:t>
            </a:r>
          </a:p>
        </p:txBody>
      </p:sp>
      <p:sp>
        <p:nvSpPr>
          <p:cNvPr id="16" name="Oval 15"/>
          <p:cNvSpPr/>
          <p:nvPr/>
        </p:nvSpPr>
        <p:spPr>
          <a:xfrm>
            <a:off x="2471657" y="4407108"/>
            <a:ext cx="3269575" cy="2222969"/>
          </a:xfrm>
          <a:prstGeom prst="ellipse">
            <a:avLst/>
          </a:prstGeom>
          <a:noFill/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Callout 17"/>
          <p:cNvSpPr/>
          <p:nvPr/>
        </p:nvSpPr>
        <p:spPr>
          <a:xfrm>
            <a:off x="7012662" y="2755056"/>
            <a:ext cx="3925390" cy="1371068"/>
          </a:xfrm>
          <a:prstGeom prst="wedgeEllipseCallout">
            <a:avLst>
              <a:gd name="adj1" fmla="val 29492"/>
              <a:gd name="adj2" fmla="val 8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071494" y="3214448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It’s a living room.</a:t>
            </a:r>
          </a:p>
        </p:txBody>
      </p:sp>
    </p:spTree>
    <p:extLst>
      <p:ext uri="{BB962C8B-B14F-4D97-AF65-F5344CB8AC3E}">
        <p14:creationId xmlns:p14="http://schemas.microsoft.com/office/powerpoint/2010/main" val="14138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9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ounds In My House - Ourboox">
            <a:extLst>
              <a:ext uri="{FF2B5EF4-FFF2-40B4-BE49-F238E27FC236}">
                <a16:creationId xmlns:a16="http://schemas.microsoft.com/office/drawing/2014/main" id="{E6168F80-C364-47A1-B895-46D99030E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" b="9360"/>
          <a:stretch/>
        </p:blipFill>
        <p:spPr bwMode="auto">
          <a:xfrm>
            <a:off x="858982" y="0"/>
            <a:ext cx="10317018" cy="688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AECF44-8EBD-44A2-BA7E-4AEF11A7F617}"/>
              </a:ext>
            </a:extLst>
          </p:cNvPr>
          <p:cNvSpPr txBox="1"/>
          <p:nvPr/>
        </p:nvSpPr>
        <p:spPr>
          <a:xfrm>
            <a:off x="2354525" y="120938"/>
            <a:ext cx="81339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spc="50" dirty="0">
                <a:ln w="38100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itchFamily="66" charset="0"/>
              </a:rPr>
              <a:t>Unit 2 - My House</a:t>
            </a:r>
          </a:p>
        </p:txBody>
      </p:sp>
      <p:pic>
        <p:nvPicPr>
          <p:cNvPr id="19" name="图片 55">
            <a:extLst>
              <a:ext uri="{FF2B5EF4-FFF2-40B4-BE49-F238E27FC236}">
                <a16:creationId xmlns:a16="http://schemas.microsoft.com/office/drawing/2014/main" id="{D9096E0E-BEC4-43B5-A54F-76B4FEE74E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2138" y="1145309"/>
            <a:ext cx="4716355" cy="18703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4A59EF3-A19C-45EE-9A95-BA513AB16C18}"/>
              </a:ext>
            </a:extLst>
          </p:cNvPr>
          <p:cNvSpPr txBox="1"/>
          <p:nvPr/>
        </p:nvSpPr>
        <p:spPr>
          <a:xfrm>
            <a:off x="3824050" y="1788103"/>
            <a:ext cx="4338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Lesson 2 – Period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847482"/>
      </p:ext>
    </p:extLst>
  </p:cSld>
  <p:clrMapOvr>
    <a:masterClrMapping/>
  </p:clrMapOvr>
  <p:transition spd="slow">
    <p:randomBar dir="vert"/>
    <p:sndAc>
      <p:stSnd>
        <p:snd r:embed="rId4" name="voltage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A4AB11E0-D1E3-4D66-848F-4DAAE98A8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r="-1" b="222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3374961" cy="707886"/>
            <a:chOff x="397164" y="360218"/>
            <a:chExt cx="3374961" cy="70788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24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29370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Look and say.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208337" y="4298411"/>
            <a:ext cx="2068408" cy="26122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267535" y="4017787"/>
            <a:ext cx="1831151" cy="261229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1345676" y="5091515"/>
            <a:ext cx="3571099" cy="1026081"/>
          </a:xfrm>
          <a:prstGeom prst="wedgeEllipseCallout">
            <a:avLst>
              <a:gd name="adj1" fmla="val -39488"/>
              <a:gd name="adj2" fmla="val 7613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45676" y="5378414"/>
            <a:ext cx="3750980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Is it the bedroom?</a:t>
            </a:r>
          </a:p>
        </p:txBody>
      </p:sp>
      <p:sp>
        <p:nvSpPr>
          <p:cNvPr id="16" name="Oval 15"/>
          <p:cNvSpPr/>
          <p:nvPr/>
        </p:nvSpPr>
        <p:spPr>
          <a:xfrm>
            <a:off x="2128101" y="2184139"/>
            <a:ext cx="3269575" cy="2222969"/>
          </a:xfrm>
          <a:prstGeom prst="ellipse">
            <a:avLst/>
          </a:prstGeom>
          <a:noFill/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Callout 17"/>
          <p:cNvSpPr/>
          <p:nvPr/>
        </p:nvSpPr>
        <p:spPr>
          <a:xfrm>
            <a:off x="7570032" y="3214448"/>
            <a:ext cx="2751987" cy="911675"/>
          </a:xfrm>
          <a:prstGeom prst="wedgeEllipseCallout">
            <a:avLst>
              <a:gd name="adj1" fmla="val 55638"/>
              <a:gd name="adj2" fmla="val 6808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042162" y="3440589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No, it isn’t.</a:t>
            </a:r>
          </a:p>
        </p:txBody>
      </p:sp>
      <p:sp>
        <p:nvSpPr>
          <p:cNvPr id="17" name="Oval Callout 16"/>
          <p:cNvSpPr/>
          <p:nvPr/>
        </p:nvSpPr>
        <p:spPr>
          <a:xfrm>
            <a:off x="7722432" y="4371114"/>
            <a:ext cx="2751987" cy="911675"/>
          </a:xfrm>
          <a:prstGeom prst="wedgeEllipseCallout">
            <a:avLst>
              <a:gd name="adj1" fmla="val 55638"/>
              <a:gd name="adj2" fmla="val 6808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251420" y="4652150"/>
            <a:ext cx="3807726" cy="452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It’s a kitchen.</a:t>
            </a:r>
          </a:p>
        </p:txBody>
      </p:sp>
    </p:spTree>
    <p:extLst>
      <p:ext uri="{BB962C8B-B14F-4D97-AF65-F5344CB8AC3E}">
        <p14:creationId xmlns:p14="http://schemas.microsoft.com/office/powerpoint/2010/main" val="165272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 animBg="1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337;p24"/>
          <p:cNvGrpSpPr/>
          <p:nvPr/>
        </p:nvGrpSpPr>
        <p:grpSpPr>
          <a:xfrm>
            <a:off x="-464024" y="2106851"/>
            <a:ext cx="13443045" cy="5576839"/>
            <a:chOff x="2" y="1703287"/>
            <a:chExt cx="9158173" cy="3469769"/>
          </a:xfrm>
        </p:grpSpPr>
        <p:sp>
          <p:nvSpPr>
            <p:cNvPr id="15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3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261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2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3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4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5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6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4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6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25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7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5" name="Picture 2" descr="Ảnh miễn phí của Sofa da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1767285" y="-148098"/>
            <a:ext cx="3956028" cy="357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Ảnh miễn phí của Phòng tắm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7668760" y="4071594"/>
            <a:ext cx="2653259" cy="199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miễn phí của Tủ lạnh nhiều cửa hitachi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7210417" y="425578"/>
            <a:ext cx="3111602" cy="31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Ảnh miễn phí của Những cái thảm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2600607" y="4025767"/>
            <a:ext cx="3341863" cy="224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05590" y="2654418"/>
            <a:ext cx="530361" cy="502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22963" y="2558468"/>
            <a:ext cx="530361" cy="502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01125" y="5383750"/>
            <a:ext cx="530361" cy="502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22963" y="5294657"/>
            <a:ext cx="530361" cy="502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3" name="Right Arrow 2">
            <a:hlinkClick r:id="rId15" action="ppaction://hlinksldjump"/>
          </p:cNvPr>
          <p:cNvSpPr/>
          <p:nvPr/>
        </p:nvSpPr>
        <p:spPr>
          <a:xfrm>
            <a:off x="10746685" y="5932260"/>
            <a:ext cx="1003191" cy="57834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307023315"/>
      </p:ext>
    </p:extLst>
  </p:cSld>
  <p:clrMapOvr>
    <a:masterClrMapping/>
  </p:clrMapOvr>
  <p:transition spd="slow">
    <p:randomBar dir="vert"/>
    <p:sndAc>
      <p:stSnd>
        <p:snd r:embed="rId2" name="bomb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337;p24"/>
          <p:cNvGrpSpPr/>
          <p:nvPr/>
        </p:nvGrpSpPr>
        <p:grpSpPr>
          <a:xfrm>
            <a:off x="-68767" y="940427"/>
            <a:ext cx="12379048" cy="5960615"/>
            <a:chOff x="2" y="1703287"/>
            <a:chExt cx="9158173" cy="3469769"/>
          </a:xfrm>
        </p:grpSpPr>
        <p:sp>
          <p:nvSpPr>
            <p:cNvPr id="17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5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263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4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5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6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7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8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6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8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258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9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0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1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2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9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3374961" cy="707886"/>
            <a:chOff x="397164" y="360218"/>
            <a:chExt cx="3374961" cy="70788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24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Black" panose="020B7200000000000000" pitchFamily="34" charset="0"/>
                </a:rPr>
                <a:t>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29370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Look and say.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632" y="859596"/>
            <a:ext cx="5931012" cy="14480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3259043" y="1060002"/>
            <a:ext cx="44601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There is a sofa in our living room.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5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3098806" y="1179343"/>
            <a:ext cx="6138262" cy="55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>
            <a:hlinkClick r:id="rId9" action="ppaction://hlinksldjump"/>
          </p:cNvPr>
          <p:cNvSpPr/>
          <p:nvPr/>
        </p:nvSpPr>
        <p:spPr>
          <a:xfrm>
            <a:off x="10594396" y="2406340"/>
            <a:ext cx="1529411" cy="644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BACK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5849912" y="6107240"/>
            <a:ext cx="2170289" cy="5232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Living room</a:t>
            </a:r>
          </a:p>
        </p:txBody>
      </p:sp>
    </p:spTree>
    <p:extLst>
      <p:ext uri="{BB962C8B-B14F-4D97-AF65-F5344CB8AC3E}">
        <p14:creationId xmlns:p14="http://schemas.microsoft.com/office/powerpoint/2010/main" val="401545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337;p24"/>
          <p:cNvGrpSpPr/>
          <p:nvPr/>
        </p:nvGrpSpPr>
        <p:grpSpPr>
          <a:xfrm>
            <a:off x="-68767" y="940427"/>
            <a:ext cx="12379048" cy="5960615"/>
            <a:chOff x="2" y="1703287"/>
            <a:chExt cx="9158173" cy="3469769"/>
          </a:xfrm>
        </p:grpSpPr>
        <p:sp>
          <p:nvSpPr>
            <p:cNvPr id="16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4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262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3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4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5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6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7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5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7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257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8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9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0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1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8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3602808" y="2023909"/>
            <a:ext cx="5002476" cy="506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169" y="677221"/>
            <a:ext cx="6442785" cy="10002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2294378" y="933248"/>
            <a:ext cx="5530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There is a fridge in our kitchen.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12" name="Rounded Rectangle 11">
            <a:hlinkClick r:id="rId8" action="ppaction://hlinksldjump"/>
          </p:cNvPr>
          <p:cNvSpPr/>
          <p:nvPr/>
        </p:nvSpPr>
        <p:spPr>
          <a:xfrm>
            <a:off x="10322019" y="5396459"/>
            <a:ext cx="1529411" cy="644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BACK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8036954" y="3093046"/>
            <a:ext cx="1531157" cy="5232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Kitchen</a:t>
            </a:r>
          </a:p>
        </p:txBody>
      </p:sp>
    </p:spTree>
    <p:extLst>
      <p:ext uri="{BB962C8B-B14F-4D97-AF65-F5344CB8AC3E}">
        <p14:creationId xmlns:p14="http://schemas.microsoft.com/office/powerpoint/2010/main" val="7423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447456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459982" y="2023909"/>
            <a:ext cx="2068408" cy="2612290"/>
          </a:xfrm>
          <a:prstGeom prst="rect">
            <a:avLst/>
          </a:prstGeom>
        </p:spPr>
      </p:pic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562" y="859595"/>
            <a:ext cx="7146806" cy="13651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3066700" y="1133798"/>
            <a:ext cx="613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There’s a rug in our living room.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4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3365302" y="2686947"/>
            <a:ext cx="6236597" cy="419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10322019" y="5396459"/>
            <a:ext cx="1529411" cy="644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BACK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2277975" y="3445837"/>
            <a:ext cx="2170289" cy="5232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Living room</a:t>
            </a:r>
          </a:p>
        </p:txBody>
      </p:sp>
    </p:spTree>
    <p:extLst>
      <p:ext uri="{BB962C8B-B14F-4D97-AF65-F5344CB8AC3E}">
        <p14:creationId xmlns:p14="http://schemas.microsoft.com/office/powerpoint/2010/main" val="7423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1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447456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3165850" y="2023909"/>
            <a:ext cx="6229704" cy="467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020279" y="1485225"/>
            <a:ext cx="1831151" cy="2612290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59217" y="846499"/>
            <a:ext cx="7268809" cy="9616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4143675" y="1065699"/>
            <a:ext cx="569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There’s a sink in our kitchen.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12" name="Rounded Rectangle 11">
            <a:hlinkClick r:id="rId10" action="ppaction://hlinksldjump"/>
          </p:cNvPr>
          <p:cNvSpPr/>
          <p:nvPr/>
        </p:nvSpPr>
        <p:spPr>
          <a:xfrm>
            <a:off x="10322019" y="5396459"/>
            <a:ext cx="1529411" cy="644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BACK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1068123" y="2529760"/>
            <a:ext cx="1531157" cy="5232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Kitchen</a:t>
            </a:r>
          </a:p>
        </p:txBody>
      </p:sp>
    </p:spTree>
    <p:extLst>
      <p:ext uri="{BB962C8B-B14F-4D97-AF65-F5344CB8AC3E}">
        <p14:creationId xmlns:p14="http://schemas.microsoft.com/office/powerpoint/2010/main" val="7423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hoosh.wav"/>
          </p:stSnd>
        </p:sndAc>
      </p:transition>
    </mc:Choice>
    <mc:Fallback xmlns="">
      <p:transition spd="slow">
        <p:sndAc>
          <p:stSnd>
            <p:snd r:embed="rId14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6836155" cy="2230532"/>
            <a:chOff x="-11932666" y="5193608"/>
            <a:chExt cx="17391339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66265" y="6191124"/>
              <a:ext cx="12124938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Production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49" r="-848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62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4" name="cashreg.wav"/>
          </p:stSnd>
        </p:sndAc>
      </p:transition>
    </mc:Choice>
    <mc:Fallback xmlns="">
      <p:transition spd="slow">
        <p:blinds dir="vert"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A4AB11E0-D1E3-4D66-848F-4DAAE98A8D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r="-1" b="222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89340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4" name="click.wav"/>
          </p:stSnd>
        </p:sndAc>
      </p:transition>
    </mc:Choice>
    <mc:Fallback xmlns="">
      <p:transition spd="slow">
        <p:fade/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7277983" cy="2230532"/>
            <a:chOff x="-11932666" y="5193608"/>
            <a:chExt cx="18515361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957339" y="6191124"/>
              <a:ext cx="13540034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Assessment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7" r="2287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330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4" name="chimes.wav"/>
          </p:stSnd>
        </p:sndAc>
      </p:transition>
    </mc:Choice>
    <mc:Fallback xmlns="">
      <p:transition spd="slow">
        <p:dissolv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183726" y="3479476"/>
            <a:ext cx="530361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08010" y="3230196"/>
            <a:ext cx="4357566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itchFamily="66" charset="0"/>
              </a:rPr>
              <a:t>1.		There is a rug.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1DF7EC8-D256-4001-A317-4BA1B2FFCB24}"/>
              </a:ext>
            </a:extLst>
          </p:cNvPr>
          <p:cNvSpPr/>
          <p:nvPr/>
        </p:nvSpPr>
        <p:spPr>
          <a:xfrm>
            <a:off x="2445600" y="382418"/>
            <a:ext cx="7222837" cy="6227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Look and read. Put tick (</a:t>
            </a:r>
            <a:r>
              <a:rPr lang="en-AU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sym typeface="Wingdings" panose="05000000000000000000" pitchFamily="2" charset="2"/>
              </a:rPr>
              <a:t>) or cross () in the box.</a:t>
            </a:r>
            <a:endParaRPr lang="en-US" sz="36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FCC771-8874-4A9E-B899-75BD9A28FF83}"/>
              </a:ext>
            </a:extLst>
          </p:cNvPr>
          <p:cNvGrpSpPr/>
          <p:nvPr/>
        </p:nvGrpSpPr>
        <p:grpSpPr>
          <a:xfrm>
            <a:off x="1448198" y="1201841"/>
            <a:ext cx="4777107" cy="2028355"/>
            <a:chOff x="1836129" y="1256369"/>
            <a:chExt cx="4777107" cy="202835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4F0139-D7C2-4D90-B7F9-EDDA6C39A46B}"/>
                </a:ext>
              </a:extLst>
            </p:cNvPr>
            <p:cNvSpPr txBox="1"/>
            <p:nvPr/>
          </p:nvSpPr>
          <p:spPr>
            <a:xfrm>
              <a:off x="3985967" y="2619515"/>
              <a:ext cx="16514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This is a chair</a:t>
              </a:r>
              <a:endParaRPr lang="en-US" b="1" dirty="0"/>
            </a:p>
          </p:txBody>
        </p:sp>
        <p:pic>
          <p:nvPicPr>
            <p:cNvPr id="3" name="Picture 2" descr="A picture containing furniture, seat, chair&#10;&#10;Description automatically generated">
              <a:extLst>
                <a:ext uri="{FF2B5EF4-FFF2-40B4-BE49-F238E27FC236}">
                  <a16:creationId xmlns:a16="http://schemas.microsoft.com/office/drawing/2014/main" id="{A2F81EFE-6C46-4F39-BEA9-7B002810C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4486" y="2323638"/>
              <a:ext cx="998409" cy="961086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pic>
          <p:nvPicPr>
            <p:cNvPr id="27" name="Picture 20">
              <a:extLst>
                <a:ext uri="{FF2B5EF4-FFF2-40B4-BE49-F238E27FC236}">
                  <a16:creationId xmlns:a16="http://schemas.microsoft.com/office/drawing/2014/main" id="{AA44E3E0-6EE6-4DA8-A433-98EB70FBA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095" y="1256369"/>
              <a:ext cx="1000800" cy="101228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980C951-F432-4276-9AC8-1167FA9D47AF}"/>
                </a:ext>
              </a:extLst>
            </p:cNvPr>
            <p:cNvSpPr txBox="1"/>
            <p:nvPr/>
          </p:nvSpPr>
          <p:spPr>
            <a:xfrm>
              <a:off x="3972887" y="1537887"/>
              <a:ext cx="23170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There are two pens</a:t>
              </a:r>
              <a:r>
                <a:rPr lang="en-US" sz="1800" dirty="0">
                  <a:effectLst/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FBBE067-A103-436E-BD0A-74A0C3A6E5D1}"/>
                </a:ext>
              </a:extLst>
            </p:cNvPr>
            <p:cNvSpPr/>
            <p:nvPr/>
          </p:nvSpPr>
          <p:spPr>
            <a:xfrm>
              <a:off x="6221548" y="1511519"/>
              <a:ext cx="391688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>
                      <a:lumMod val="95000"/>
                      <a:lumOff val="5000"/>
                    </a:schemeClr>
                  </a:solidFill>
                  <a:sym typeface="Wingdings" panose="05000000000000000000" pitchFamily="2" charset="2"/>
                </a:rPr>
                <a:t></a:t>
              </a:r>
              <a:endParaRPr lang="en-US" sz="20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299D118-10A2-4807-857C-5997B772C3B0}"/>
                </a:ext>
              </a:extLst>
            </p:cNvPr>
            <p:cNvSpPr/>
            <p:nvPr/>
          </p:nvSpPr>
          <p:spPr>
            <a:xfrm>
              <a:off x="6221548" y="2616569"/>
              <a:ext cx="391688" cy="391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>
                      <a:lumMod val="95000"/>
                      <a:lumOff val="5000"/>
                    </a:schemeClr>
                  </a:solidFill>
                  <a:sym typeface="Wingdings" panose="05000000000000000000" pitchFamily="2" charset="2"/>
                </a:rPr>
                <a:t></a:t>
              </a:r>
              <a:endParaRPr lang="en-US" sz="200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66ADD95-39E3-4F37-B98C-2B73635CEBC3}"/>
                </a:ext>
              </a:extLst>
            </p:cNvPr>
            <p:cNvSpPr/>
            <p:nvPr/>
          </p:nvSpPr>
          <p:spPr>
            <a:xfrm>
              <a:off x="1836129" y="1451138"/>
              <a:ext cx="775853" cy="6227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en-AU" sz="2400">
                  <a:solidFill>
                    <a:srgbClr val="000000"/>
                  </a:solidFill>
                  <a:ea typeface="Times New Roman" panose="02020603050405020304" pitchFamily="18" charset="0"/>
                </a:rPr>
                <a:t>Ex:</a:t>
              </a:r>
              <a:endParaRPr lang="en-US" sz="3600"/>
            </a:p>
          </p:txBody>
        </p:sp>
      </p:grpSp>
      <p:pic>
        <p:nvPicPr>
          <p:cNvPr id="1026" name="Picture 2" descr="HD Green Brush Stroke Tick Mark Symbol Icon PNG | Citypng">
            <a:extLst>
              <a:ext uri="{FF2B5EF4-FFF2-40B4-BE49-F238E27FC236}">
                <a16:creationId xmlns:a16="http://schemas.microsoft.com/office/drawing/2014/main" id="{229260EF-BA32-4D01-82E5-E254DF44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611" y="3479476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d Cross Symbol, Icon As Delete, Remove, Fail-failure or Incorrect Answer  Icon Stock Vector - Illustration of mark, close: 89999776">
            <a:extLst>
              <a:ext uri="{FF2B5EF4-FFF2-40B4-BE49-F238E27FC236}">
                <a16:creationId xmlns:a16="http://schemas.microsoft.com/office/drawing/2014/main" id="{A7C7601D-0381-4F72-9833-AD711D6F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386" y="4825298"/>
            <a:ext cx="391689" cy="39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D Green Brush Stroke Tick Mark Symbol Icon PNG | Citypng">
            <a:extLst>
              <a:ext uri="{FF2B5EF4-FFF2-40B4-BE49-F238E27FC236}">
                <a16:creationId xmlns:a16="http://schemas.microsoft.com/office/drawing/2014/main" id="{D6587488-BB72-44AE-A176-1DD86F29D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6845" y="3460894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43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1593894" y="3311880"/>
            <a:ext cx="1470195" cy="98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836580" y="4572548"/>
            <a:ext cx="4357566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itchFamily="66" charset="0"/>
              </a:rPr>
              <a:t>2.		There is a sofa.</a:t>
            </a:r>
          </a:p>
        </p:txBody>
      </p:sp>
      <p:pic>
        <p:nvPicPr>
          <p:cNvPr id="51" name="Picture 2" descr="HD Green Brush Stroke Tick Mark Symbol Icon PNG | Citypng">
            <a:extLst>
              <a:ext uri="{FF2B5EF4-FFF2-40B4-BE49-F238E27FC236}">
                <a16:creationId xmlns:a16="http://schemas.microsoft.com/office/drawing/2014/main" id="{229260EF-BA32-4D01-82E5-E254DF44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1042" l="10000" r="90000">
                        <a14:foregroundMark x1="31458" y1="91042" x2="39167" y2="9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76" y="4866953"/>
            <a:ext cx="502508" cy="5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5151619" y="4866953"/>
            <a:ext cx="530361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1598961" y="4475484"/>
            <a:ext cx="1315603" cy="118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 55"/>
          <p:cNvSpPr/>
          <p:nvPr/>
        </p:nvSpPr>
        <p:spPr>
          <a:xfrm>
            <a:off x="6057018" y="3274930"/>
            <a:ext cx="4803685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itchFamily="66" charset="0"/>
              </a:rPr>
              <a:t>3.		A sink is in the kitchen.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833617" y="4475484"/>
            <a:ext cx="5459660" cy="109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itchFamily="66" charset="0"/>
              </a:rPr>
              <a:t>4.	         A fridge is in the bedroom.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944050" y="3477787"/>
            <a:ext cx="530361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1013386" y="4744746"/>
            <a:ext cx="530361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6670623" y="3274930"/>
            <a:ext cx="1353628" cy="101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6693573" y="4545354"/>
            <a:ext cx="1065232" cy="10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195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20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879272" y="2379838"/>
            <a:ext cx="6535085" cy="2098323"/>
            <a:chOff x="-12332131" y="5947268"/>
            <a:chExt cx="16625408" cy="40634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375789" y="6406080"/>
              <a:ext cx="10669066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Warm up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439" r="-7441"/>
            <a:stretch/>
          </p:blipFill>
          <p:spPr>
            <a:xfrm>
              <a:off x="-12332131" y="5947268"/>
              <a:ext cx="5956339" cy="406349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BD3DA6-6A02-46A7-AC80-DE38CFB19273}"/>
              </a:ext>
            </a:extLst>
          </p:cNvPr>
          <p:cNvSpPr txBox="1"/>
          <p:nvPr/>
        </p:nvSpPr>
        <p:spPr>
          <a:xfrm>
            <a:off x="5946472" y="3650411"/>
            <a:ext cx="2720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Guessing Game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170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4" name="click.wav"/>
          </p:stSnd>
        </p:sndAc>
      </p:transition>
    </mc:Choice>
    <mc:Fallback xmlns="">
      <p:transition spd="slow">
        <p:fade/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38927" y="2299035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736603" y="368353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3970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cashreg.wav"/>
          </p:stSnd>
        </p:sndAc>
      </p:transition>
    </mc:Choice>
    <mc:Fallback xmlns="">
      <p:transition spd="slow">
        <p:split orient="vert"/>
        <p:sndAc>
          <p:stSnd>
            <p:snd r:embed="rId5" name="cashreg.wav"/>
          </p:stSnd>
        </p:sndAc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557507-5B20-4B32-995D-68786EA4F11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71700" y="557213"/>
            <a:ext cx="7886700" cy="1243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itchFamily="66" charset="0"/>
              </a:rPr>
              <a:t>REMEMBER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71575" y="2114550"/>
            <a:ext cx="4743450" cy="344008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Comic Sans MS" pitchFamily="66" charset="0"/>
            </a:endParaRPr>
          </a:p>
          <a:p>
            <a:endParaRPr lang="en-US" sz="3600" dirty="0">
              <a:latin typeface="Comic Sans MS" pitchFamily="66" charset="0"/>
            </a:endParaRPr>
          </a:p>
          <a:p>
            <a:r>
              <a:rPr lang="en-US" sz="3600" dirty="0">
                <a:latin typeface="Comic Sans MS" pitchFamily="66" charset="0"/>
              </a:rPr>
              <a:t>VOCABULARY: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Sink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Sofa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Rug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Fridge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3600" dirty="0">
              <a:latin typeface="Comic Sans MS" pitchFamily="66" charset="0"/>
            </a:endParaRPr>
          </a:p>
          <a:p>
            <a:endParaRPr lang="en-US" sz="3600" dirty="0">
              <a:latin typeface="Comic Sans MS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357938" y="2114550"/>
            <a:ext cx="5014912" cy="34400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Comic Sans MS" pitchFamily="66" charset="0"/>
              </a:rPr>
              <a:t>STRUCTURE: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>
                <a:latin typeface="Comic Sans MS" pitchFamily="66" charset="0"/>
              </a:rPr>
              <a:t>Where is the sofa?</a:t>
            </a:r>
          </a:p>
          <a:p>
            <a:r>
              <a:rPr lang="en-US" sz="3200" dirty="0">
                <a:latin typeface="Comic Sans MS" pitchFamily="66" charset="0"/>
              </a:rPr>
              <a:t>- It’s in the living room.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9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4" name="drumroll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32DBE-2E9E-4A99-878C-489A0256B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8" y="0"/>
            <a:ext cx="122198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1" b="28044"/>
          <a:stretch/>
        </p:blipFill>
        <p:spPr>
          <a:xfrm>
            <a:off x="0" y="-12031"/>
            <a:ext cx="12192001" cy="68700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7192" r="14319" b="11930"/>
          <a:stretch/>
        </p:blipFill>
        <p:spPr>
          <a:xfrm>
            <a:off x="9047936" y="4926138"/>
            <a:ext cx="2056155" cy="175534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31" name="Oval Callout 30"/>
          <p:cNvSpPr/>
          <p:nvPr/>
        </p:nvSpPr>
        <p:spPr>
          <a:xfrm>
            <a:off x="9110293" y="2494223"/>
            <a:ext cx="3412418" cy="2123629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</a:t>
            </a:r>
            <a:r>
              <a:rPr lang="en-US" sz="400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a spoon.</a:t>
            </a:r>
            <a:endParaRPr lang="en-US" sz="40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69" y="3875939"/>
            <a:ext cx="2788565" cy="237192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193" y="4617852"/>
            <a:ext cx="2788565" cy="23719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273" y="559018"/>
            <a:ext cx="4376504" cy="279002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" b="99673" l="9804" r="915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70" y="-488704"/>
            <a:ext cx="6492460" cy="6292516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450080" y="848303"/>
            <a:ext cx="3291840" cy="3291840"/>
          </a:xfrm>
          <a:prstGeom prst="ellipse">
            <a:avLst/>
          </a:prstGeom>
          <a:solidFill>
            <a:srgbClr val="33CCFF"/>
          </a:solidFill>
          <a:ln w="762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4804" l="0" r="882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8624" y="1457489"/>
            <a:ext cx="3291840" cy="2098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val Callout 29"/>
          <p:cNvSpPr/>
          <p:nvPr/>
        </p:nvSpPr>
        <p:spPr>
          <a:xfrm>
            <a:off x="0" y="1965963"/>
            <a:ext cx="4052423" cy="2174180"/>
          </a:xfrm>
          <a:prstGeom prst="wedgeEllipseCallout">
            <a:avLst>
              <a:gd name="adj1" fmla="val 40037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8852049" y="770151"/>
            <a:ext cx="3081707" cy="2062989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5 stars</a:t>
            </a:r>
          </a:p>
        </p:txBody>
      </p:sp>
    </p:spTree>
    <p:extLst>
      <p:ext uri="{BB962C8B-B14F-4D97-AF65-F5344CB8AC3E}">
        <p14:creationId xmlns:p14="http://schemas.microsoft.com/office/powerpoint/2010/main" val="182227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breeze.wav"/>
          </p:stSnd>
        </p:sndAc>
      </p:transition>
    </mc:Choice>
    <mc:Fallback xmlns="">
      <p:transition spd="slow">
        <p:sndAc>
          <p:stSnd>
            <p:snd r:embed="rId14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37279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07407E-6 L -0.36706 -0.007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59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1" b="28044"/>
          <a:stretch/>
        </p:blipFill>
        <p:spPr>
          <a:xfrm>
            <a:off x="0" y="-12031"/>
            <a:ext cx="12192001" cy="68700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7192" r="14319" b="11930"/>
          <a:stretch/>
        </p:blipFill>
        <p:spPr>
          <a:xfrm>
            <a:off x="8546322" y="4743973"/>
            <a:ext cx="2056155" cy="175534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9" y="4435687"/>
            <a:ext cx="2788565" cy="2371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31" name="Oval Callout 30"/>
          <p:cNvSpPr/>
          <p:nvPr/>
        </p:nvSpPr>
        <p:spPr>
          <a:xfrm>
            <a:off x="9255624" y="2557463"/>
            <a:ext cx="2630539" cy="2145011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their table.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18" y="3875939"/>
            <a:ext cx="2788565" cy="2371920"/>
          </a:xfrm>
          <a:prstGeom prst="rect">
            <a:avLst/>
          </a:prstGeom>
        </p:spPr>
      </p:pic>
      <p:sp>
        <p:nvSpPr>
          <p:cNvPr id="30" name="Oval Callout 29"/>
          <p:cNvSpPr/>
          <p:nvPr/>
        </p:nvSpPr>
        <p:spPr>
          <a:xfrm>
            <a:off x="742482" y="1701759"/>
            <a:ext cx="3309941" cy="2174180"/>
          </a:xfrm>
          <a:prstGeom prst="wedgeEllipseCallout">
            <a:avLst>
              <a:gd name="adj1" fmla="val 40037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their ____.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4868214" y="1596980"/>
            <a:ext cx="3374234" cy="39747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7" b="99673" l="9804" r="915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844" y="-113628"/>
            <a:ext cx="6292516" cy="6292516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868214" y="1143847"/>
            <a:ext cx="3291840" cy="3291840"/>
          </a:xfrm>
          <a:prstGeom prst="ellipse">
            <a:avLst/>
          </a:prstGeom>
          <a:solidFill>
            <a:srgbClr val="33CCFF"/>
          </a:solidFill>
          <a:ln w="762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4" t="21430" r="48875"/>
          <a:stretch/>
        </p:blipFill>
        <p:spPr bwMode="auto">
          <a:xfrm>
            <a:off x="4918835" y="1300511"/>
            <a:ext cx="3190597" cy="29785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5-Point Star 15"/>
          <p:cNvSpPr/>
          <p:nvPr/>
        </p:nvSpPr>
        <p:spPr>
          <a:xfrm>
            <a:off x="8852049" y="770152"/>
            <a:ext cx="3081707" cy="1887402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3 stars</a:t>
            </a:r>
          </a:p>
        </p:txBody>
      </p:sp>
    </p:spTree>
    <p:extLst>
      <p:ext uri="{BB962C8B-B14F-4D97-AF65-F5344CB8AC3E}">
        <p14:creationId xmlns:p14="http://schemas.microsoft.com/office/powerpoint/2010/main" val="351977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amera.wav"/>
          </p:stSnd>
        </p:sndAc>
      </p:transition>
    </mc:Choice>
    <mc:Fallback xmlns="">
      <p:transition spd="slow">
        <p:sndAc>
          <p:stSnd>
            <p:snd r:embed="rId13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48148E-6 L -0.37279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-0.36706 -0.007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59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1" b="28044"/>
          <a:stretch/>
        </p:blipFill>
        <p:spPr>
          <a:xfrm>
            <a:off x="0" y="-12031"/>
            <a:ext cx="12192001" cy="68700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7192" r="14319" b="11930"/>
          <a:stretch/>
        </p:blipFill>
        <p:spPr>
          <a:xfrm>
            <a:off x="8293853" y="4743973"/>
            <a:ext cx="2056155" cy="175534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58" y="3875939"/>
            <a:ext cx="2788565" cy="2371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31" name="Oval Callout 30"/>
          <p:cNvSpPr/>
          <p:nvPr/>
        </p:nvSpPr>
        <p:spPr>
          <a:xfrm>
            <a:off x="8779582" y="2588929"/>
            <a:ext cx="3412418" cy="2123629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her bowl.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2" y="4571521"/>
            <a:ext cx="2788565" cy="2371920"/>
          </a:xfrm>
          <a:prstGeom prst="rect">
            <a:avLst/>
          </a:prstGeom>
        </p:spPr>
      </p:pic>
      <p:sp>
        <p:nvSpPr>
          <p:cNvPr id="30" name="Oval Callout 29"/>
          <p:cNvSpPr/>
          <p:nvPr/>
        </p:nvSpPr>
        <p:spPr>
          <a:xfrm>
            <a:off x="742482" y="1701759"/>
            <a:ext cx="3309941" cy="2174180"/>
          </a:xfrm>
          <a:prstGeom prst="wedgeEllipseCallout">
            <a:avLst>
              <a:gd name="adj1" fmla="val 40037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her _____.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4367337" y="1529828"/>
            <a:ext cx="4412245" cy="35320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7" b="99673" l="9804" r="915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173" y="-58664"/>
            <a:ext cx="6292516" cy="6292516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632960" y="1484330"/>
            <a:ext cx="3291840" cy="3291840"/>
          </a:xfrm>
          <a:prstGeom prst="ellipse">
            <a:avLst/>
          </a:prstGeom>
          <a:solidFill>
            <a:srgbClr val="33CCFF"/>
          </a:solidFill>
          <a:ln w="762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" b="16497"/>
          <a:stretch/>
        </p:blipFill>
        <p:spPr bwMode="auto">
          <a:xfrm>
            <a:off x="4603651" y="1670866"/>
            <a:ext cx="3321150" cy="30416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5-Point Star 15"/>
          <p:cNvSpPr/>
          <p:nvPr/>
        </p:nvSpPr>
        <p:spPr>
          <a:xfrm>
            <a:off x="8852049" y="770151"/>
            <a:ext cx="3081707" cy="2062989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4 stars</a:t>
            </a:r>
          </a:p>
        </p:txBody>
      </p:sp>
    </p:spTree>
    <p:extLst>
      <p:ext uri="{BB962C8B-B14F-4D97-AF65-F5344CB8AC3E}">
        <p14:creationId xmlns:p14="http://schemas.microsoft.com/office/powerpoint/2010/main" val="389590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37279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36705 -0.007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59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3886540" y="661734"/>
            <a:ext cx="4570832" cy="4788843"/>
            <a:chOff x="3886540" y="661734"/>
            <a:chExt cx="4570832" cy="4788843"/>
          </a:xfrm>
        </p:grpSpPr>
        <p:sp>
          <p:nvSpPr>
            <p:cNvPr id="24" name="Flowchart: Delay 23"/>
            <p:cNvSpPr/>
            <p:nvPr/>
          </p:nvSpPr>
          <p:spPr>
            <a:xfrm rot="16200000">
              <a:off x="3730764" y="1016244"/>
              <a:ext cx="4788843" cy="4079824"/>
            </a:xfrm>
            <a:prstGeom prst="flowChartDelay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783" b="89976" l="3344" r="96134">
                          <a14:foregroundMark x1="13375" y1="47947" x2="55799" y2="41063"/>
                          <a14:foregroundMark x1="28422" y1="35990" x2="81191" y2="47947"/>
                          <a14:foregroundMark x1="48380" y1="36353" x2="55381" y2="39493"/>
                          <a14:foregroundMark x1="29676" y1="36353" x2="18809" y2="51449"/>
                          <a14:foregroundMark x1="23406" y1="41425" x2="36677" y2="421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244" b="22012"/>
            <a:stretch/>
          </p:blipFill>
          <p:spPr>
            <a:xfrm>
              <a:off x="3886540" y="1999738"/>
              <a:ext cx="4570832" cy="2850558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1" b="28044"/>
          <a:stretch/>
        </p:blipFill>
        <p:spPr>
          <a:xfrm>
            <a:off x="0" y="2354"/>
            <a:ext cx="12192001" cy="6870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70" y="3910908"/>
            <a:ext cx="2788565" cy="23719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7192" r="14319" b="11930"/>
          <a:stretch/>
        </p:blipFill>
        <p:spPr>
          <a:xfrm>
            <a:off x="8293853" y="4743973"/>
            <a:ext cx="2056155" cy="1755348"/>
          </a:xfrm>
          <a:prstGeom prst="rect">
            <a:avLst/>
          </a:prstGeom>
        </p:spPr>
      </p:pic>
      <p:sp>
        <p:nvSpPr>
          <p:cNvPr id="31" name="Oval Callout 30"/>
          <p:cNvSpPr/>
          <p:nvPr/>
        </p:nvSpPr>
        <p:spPr>
          <a:xfrm>
            <a:off x="8673565" y="2478157"/>
            <a:ext cx="3412418" cy="2123629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Look at my plate.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806" b="83611" l="27556" r="7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5" t="22090" r="23997" b="16431"/>
          <a:stretch/>
        </p:blipFill>
        <p:spPr>
          <a:xfrm>
            <a:off x="4209376" y="755117"/>
            <a:ext cx="3925159" cy="39888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17" b="99673" l="9804" r="915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489" y="-90102"/>
            <a:ext cx="6292516" cy="6292516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653827" y="1575363"/>
            <a:ext cx="3291840" cy="3291840"/>
          </a:xfrm>
          <a:prstGeom prst="ellipse">
            <a:avLst/>
          </a:prstGeom>
          <a:solidFill>
            <a:srgbClr val="33CCFF"/>
          </a:solidFill>
          <a:ln w="762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6" t="32604" r="21564" b="11279"/>
          <a:stretch/>
        </p:blipFill>
        <p:spPr bwMode="auto">
          <a:xfrm>
            <a:off x="4653827" y="1618453"/>
            <a:ext cx="3224731" cy="31255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val Callout 29"/>
          <p:cNvSpPr/>
          <p:nvPr/>
        </p:nvSpPr>
        <p:spPr>
          <a:xfrm>
            <a:off x="742482" y="1701759"/>
            <a:ext cx="3309941" cy="2174180"/>
          </a:xfrm>
          <a:prstGeom prst="wedgeEllipseCallout">
            <a:avLst>
              <a:gd name="adj1" fmla="val 40037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Look at my ____.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5" y="4486080"/>
            <a:ext cx="2788565" cy="2371920"/>
          </a:xfrm>
          <a:prstGeom prst="rect">
            <a:avLst/>
          </a:prstGeom>
        </p:spPr>
      </p:pic>
      <p:sp>
        <p:nvSpPr>
          <p:cNvPr id="17" name="5-Point Star 16"/>
          <p:cNvSpPr/>
          <p:nvPr/>
        </p:nvSpPr>
        <p:spPr>
          <a:xfrm>
            <a:off x="8852049" y="770151"/>
            <a:ext cx="3081707" cy="2062989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5 stars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4419" y="3781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00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37279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0.36706 -0.007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59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  <p:bldP spid="27" grpId="1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741275" y="2073090"/>
            <a:ext cx="7699533" cy="1833218"/>
            <a:chOff x="-11790292" y="5220703"/>
            <a:chExt cx="19587791" cy="35501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92723" y="5976796"/>
              <a:ext cx="14490222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Presentation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55" b="15390"/>
            <a:stretch/>
          </p:blipFill>
          <p:spPr>
            <a:xfrm>
              <a:off x="-11790292" y="5220703"/>
              <a:ext cx="5414503" cy="355010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5353911" y="3527301"/>
            <a:ext cx="4989487" cy="769441"/>
            <a:chOff x="397164" y="323274"/>
            <a:chExt cx="4989487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764873" y="446384"/>
              <a:ext cx="46217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Comic Sans MS" pitchFamily="66" charset="0"/>
                </a:rPr>
                <a:t>Listen and point. Repeat.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446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 xmlns="">
      <p:transition spd="slow">
        <p:split orient="vert"/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97164" y="323274"/>
            <a:ext cx="4651273" cy="769441"/>
            <a:chOff x="397164" y="323274"/>
            <a:chExt cx="4651273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97164" y="323274"/>
              <a:ext cx="4316867" cy="769441"/>
              <a:chOff x="397164" y="323274"/>
              <a:chExt cx="4316867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1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46384"/>
                <a:ext cx="39491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Listen and </a:t>
                </a:r>
                <a:r>
                  <a:rPr lang="en-US" sz="2800" b="1" dirty="0">
                    <a:latin typeface="Comic Sans MS" pitchFamily="66" charset="0"/>
                  </a:rPr>
                  <a:t>point</a:t>
                </a:r>
                <a:r>
                  <a:rPr lang="en-US" sz="2800" b="1" dirty="0"/>
                  <a:t>.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997" y="446384"/>
              <a:ext cx="472440" cy="43434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E87B4FC-A9A0-43AE-9E0B-686FA3C48C74}"/>
              </a:ext>
            </a:extLst>
          </p:cNvPr>
          <p:cNvSpPr txBox="1"/>
          <p:nvPr/>
        </p:nvSpPr>
        <p:spPr>
          <a:xfrm>
            <a:off x="2261115" y="1897259"/>
            <a:ext cx="24529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omic Sans MS" pitchFamily="66" charset="0"/>
                <a:cs typeface="Aharoni" panose="02010803020104030203" pitchFamily="2" charset="-79"/>
              </a:rPr>
              <a:t>fridge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7A78C81-05A1-4194-9D3B-5AA83F79097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4286" r="36190" b="17301"/>
          <a:stretch/>
        </p:blipFill>
        <p:spPr>
          <a:xfrm>
            <a:off x="377759" y="1172112"/>
            <a:ext cx="2698619" cy="46590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1026" name="Picture 2" descr="Ảnh miễn phí của Tủ lạnh nhiều cửa hitachi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437" y="663554"/>
            <a:ext cx="5557894" cy="555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rack 2.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823" end="7247.083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65028" y="446384"/>
            <a:ext cx="609600" cy="609600"/>
          </a:xfrm>
          <a:prstGeom prst="rect">
            <a:avLst/>
          </a:prstGeom>
        </p:spPr>
      </p:pic>
      <p:pic>
        <p:nvPicPr>
          <p:cNvPr id="272" name="Picture 2" descr="Quên-Me-Not, Những Bông Hoa, Nhà Máy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259" y="3152878"/>
            <a:ext cx="2777550" cy="360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066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6" name="voltage.wav"/>
          </p:stSnd>
        </p:sndAc>
      </p:transition>
    </mc:Choice>
    <mc:Fallback xmlns="">
      <p:transition spd="slow">
        <p:fade/>
        <p:sndAc>
          <p:stSnd>
            <p:snd r:embed="rId14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8074259"/>
  <p:tag name="ISPRING_PRESENTATION_COURSE_TITLE" val="47.Unit 4-Lesson 2-Period 1"/>
  <p:tag name="ISPRING_LMS_API_VERSION" val="SCORM 2004 (2nd edition)"/>
  <p:tag name="ISPRING_ULTRA_SCORM_COURSE_ID" val="BD0CB3C0-056F-42CB-A1FB-9B6935B6381F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47.Unit 4-Lesson 2-Period 1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gtFN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oLRT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gtFN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KC0U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CgtFN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KC0U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CgtFNVe8ZnLmYAAABoAAAAHAAAAHVuaXZlcnNhbC9sb2NhbF9zZXR0aW5ncy54bWyzsa/IzVEoSy0qzszPs1Uy1DNQUkjNS85PycxLt1UKDXHTtVBSKC5JzEtJzMnPS7VVystXUrC347LJyU9OzAlOLSkBKixWKMhJrEwtCknNBTJKUv0Sc4EqQzxd/RRcXTxDlPTtuABQSwMEFAACAAgAobRTVZYknXsTBgAAcBYAABcAAAB1bml2ZXJzYWwvdW5pdmVyc2FsLnBuZ+2Xa0xTZxjHXxBUEJCtiNwkXkHDBriCtgJWFFOJE0Q2lQ4oiAKbyMVyLz0gwwuKMjUKpaXV6eaWSRvDvUFqRCGO3mYY5WoRRs/wrO0AeyqWtjtFly3Lki37tA/9cN6T5z2/5/Ke5zz/5FTujyI72nvYAwAcI/dEHABgURMA1sjSxdiOJL2XgN2saAfIOwFP4jWFGTZp4fvCAbhXvWw+2Raz7bL3xNEAcOoyX1Y9Wd8cBcDVNjIi/KPCRNVIWLXXp+47YoyrzjlHLF1re8B56rzLuRq3PacKKwdL7Go2ZLdcxpmAZ5grX5sZi+bKJU2MaeLTW1M8Po93Xt03oCgy5wgvdwWgbH34MgB2XLmB7ayOlFkD8MX6dCsA9ryLFfzAM4DaGVTA3kseLnGgXTczTuu6RrJGPqfF+GFUWdeDQJ2nbofZzdfr8enNmpTMDdj+2LoCF9fujur2awsuEw8xl0WlJx0AYOe6uCmhCe+lFADGbt/C3FnTkzWmbfG6eyJ3cz0EBwea0L0czX9jVOmCqQyt5lBAYgchXrdGnMKBX+0vRy8EGIva5r+FHczFey3u3jU7dae0UDusMBizR9/jasmIdx3V+EJe7fExzZsm6iXSoeNKt+o8zsSHsqj9pkl+qZ6rydubXmrQyhWFplENw/SrNlb6toKqs6njU0tI8z8gvtf0M0Wk3jRD5/wQ08B5sel5yuIhrAYCrskvFQ7t70BWOpJnn/gK57r1Bo+wHxmEOrzN+wBku7ktF1f0xYQ23GmkyyB0UKHIMPWQDHOevb5lvqJUYRGl7ez4XdYYJdrLND0H83VcJkOe0x/7JA5yT9d72aogEdNQOdnxTK461cqFM7bC+GHRdKYh9qccn3R45ZKa6MNp0PxVbufc7q54lqHGicZBhsTBVGFJrSp1ELqI0gnDkpz+5lp6S79YpL+F5KrYa950rDDdJ9/na59z6CRJPxeQuETsvQsXgivGN0KPZY+kHdxJv/KDG6Nc1NFlMJwRsnkLIofvMvohekeC5JiMJ62tZTHgEnT2WXUITBjmHR4lZV3nawJ72sgySZo4mEBpNY0n1cOUrb1yQVxnqYJp8Ejo5BhSucxK5YpuGgleaXd8FKrn1f/xouxvzrU/TIV4P7c7fBVM3y+Wao9mi39pfViwqiCV4yzJkesNhOPcZvUJmnsT7ghthDFYLCDi+bq8RtX56TkRkVv5mqhusGqVYm2Rx0/kccjIpUvTvBujwgmIbTfQXKKcwfOZf85XKdEWQ1FjqptByYRojdIgihi3vxl2vv/uCX/ujHimciSPzVzRMfu6rkzgMNTKMHohG1FUpZOyazmatiOFCrjO/fSNBH4aOiESECXbWxPP/hHdeyeOiyMjCr76ZhCC+jbQl6r4chGEO9dYYqpqLlHkU1vJw8PKD75XdvhznaODoqv21VKNkZoM+lxFPlWIDgo1wXjOC4UskQNDYp2+SZkhg1i+ffi0haEJDPSuC6vweenz2cFsLAPpkE3Uy/jZinzbgUfPKaTLbaaz0bgMvy9RxrPgmpgW69zdz71okqwGbh4S0kCjDqu57eRJ9sRkQXF6N/NGPbIdbiM51pMucI4hBrZUYMTTniHzyvkAU/yrE+/Qi1QovdW0CRUF68ZPSpzNkpCcFBqkvyq2E/QOxCOw1kZa0ZeBTxZwktTmU/rJfNamCVdU4fbNQuKhTAWcgNfH+7Ok1B7W7Eg1ni8XMA1200amfsvsqiwGhSixUYkgIx7H1MNSolpe2tkFieWCPKFSS9G1yPH6+yzpJz1xjVl08e+fL6YYOVvSTVTl29k/065wCKeH/AujbcnCeE9tDBQZusMWDhNJPpWs3qo+ZZapqG32mPTkLF9o5NOYpFr9Rfpqc86rl6zNmrfIHKhkGflyMgfKJyOkM8S9f5FLsN4O6xC4Yo4AIhfU9TarHB1sTOt2S6najC2iq6KGTCczVJjxj+r7N+EsuAW34BbcgltwC27BLbgFt+AW3IJbcAv+v8Gn/MOPL/zvY0soGlpqnBdOFt1nmTmw3eW/R5d9d8hkVafZNrRjg7wPmB/ujorg7Uwq/w1QSwMEFAACAAgAobRTVV2tw+9NAAAAagAAABsAAAB1bml2ZXJzYWwvdW5pdmVyc2FsLnBuZy54bWyzsa/IzVEoSy0qzszPs1Uy1DNQsrfj5bIpKEoty0wtV6gAigEFIUBJodJWycQIwS3PTCnJsFWyNDJBiGWkZqZnlNgqmVkawwX1gUYCAFBLAQIAABQAAgAIAIxeVlE2YVgCRwMAAOEJAAAUAAAAAAAAAAEAAAAAAAAAAAB1bml2ZXJzYWwvcGxheWVyLnhtbFBLAQIAABQAAgAIAKC0U1WcXjIIFAYAADcXAAAdAAAAAAAAAAEAAAAAAHkDAAB1bml2ZXJzYWwvY29tbW9uX21lc3NhZ2VzLmxuZ1BLAQIAABQAAgAIAKC0U1UVHmAbowAAAH8BAAAuAAAAAAAAAAEAAAAAAMgJAAB1bml2ZXJzYWwvcGxheWJhY2tfYW5kX25hdmlnYXRpb25fc2V0dGluZ3MueG1sUEsBAgAAFAACAAgAoLRTVaenV+h8BAAAbxcAACcAAAAAAAAAAQAAAAAAtwoAAHVuaXZlcnNhbC9mbGFzaF9wdWJsaXNoaW5nX3NldHRpbmdzLnhtbFBLAQIAABQAAgAIAKC0U1XlX+THbQMAAKEMAAAhAAAAAAAAAAEAAAAAAHgPAAB1bml2ZXJzYWwvZmxhc2hfc2tpbl9zZXR0aW5ncy54bWxQSwECAAAUAAIACACgtFNVF9vd2HcEAAD5FgAAJgAAAAAAAAABAAAAAAAkEwAAdW5pdmVyc2FsL2h0bWxfcHVibGlzaGluZ19zZXR0aW5ncy54bWxQSwECAAAUAAIACACgtFNVJR/xB6oBAABoBgAAHwAAAAAAAAABAAAAAADfFwAAdW5pdmVyc2FsL2h0bWxfc2tpbl9zZXR0aW5ncy5qc1BLAQIAABQAAgAIAKC0U1V7xmcuZgAAAGgAAAAcAAAAAAAAAAEAAAAAAMYZAAB1bml2ZXJzYWwvbG9jYWxfc2V0dGluZ3MueG1sUEsBAgAAFAACAAgAobRTVZYknXsTBgAAcBYAABcAAAAAAAAAAAAAAAAAZhoAAHVuaXZlcnNhbC91bml2ZXJzYWwucG5nUEsBAgAAFAACAAgAobRTVV2tw+9NAAAAagAAABsAAAAAAAAAAQAAAAAAriAAAHVuaXZlcnNhbC91bml2ZXJzYWwucG5nLnhtbFBLBQYAAAAACgAKAAYDAAA0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85F44C-E410-48E7-9D69-0DB32134E1DB}:29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17F39A-262B-49B9-B6A9-B3BE940165CC}:30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515CF1-61A5-4D1A-8267-782908326869}:29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3E60EA-DAE4-46A2-BC79-942A4D63419A}:30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75A937-48C1-4C91-BD9F-5FFB08C07029}:29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B5F371-B6E3-4006-A7B7-E434D963FB21}:2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55AA8A-BAC4-4717-9BC2-026479496000}:30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B2DE5A-E205-4281-83E4-24DB3BA0FC02}:30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830A85-9B8F-4EEF-A017-A1E2847D5A63}:3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9BDC12-D4EB-4819-855F-0444BCCBCABF}:30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458ACC-79FC-4E79-9D9D-03207394394C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4593FA-64AA-4AA4-94C6-FEC567EC275C}:2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E745A2-9B0B-4CB3-9061-F3ECCD78820F}:29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544039-ED99-4294-8F0B-5253DB5AC593}:2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F47E5A-83C7-4F69-A83E-D6A626E78E7D}:29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779EB5-2CE4-49C2-82EA-7BDB91758014}:29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DA90BA-3295-4803-B11D-022CC36F9B7D}:29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5078</TotalTime>
  <Words>424</Words>
  <Application>Microsoft Office PowerPoint</Application>
  <PresentationFormat>Widescreen</PresentationFormat>
  <Paragraphs>141</Paragraphs>
  <Slides>32</Slides>
  <Notes>19</Notes>
  <HiddenSlides>0</HiddenSlides>
  <MMClips>16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.VnBlack</vt:lpstr>
      <vt:lpstr>Aharoni</vt:lpstr>
      <vt:lpstr>Arial</vt:lpstr>
      <vt:lpstr>Articulate Extrabold</vt:lpstr>
      <vt:lpstr>Bebas Neue</vt:lpstr>
      <vt:lpstr>Calibri</vt:lpstr>
      <vt:lpstr>Calibri Light</vt:lpstr>
      <vt:lpstr>Cambria</vt:lpstr>
      <vt:lpstr>Comic Sans MS</vt:lpstr>
      <vt:lpstr>Life Savers</vt:lpstr>
      <vt:lpstr>Life Savers ExtraBold</vt:lpstr>
      <vt:lpstr>Quicksand</vt:lpstr>
      <vt:lpstr>Quicksand SemiBold</vt:lpstr>
      <vt:lpstr>Times New Roman</vt:lpstr>
      <vt:lpstr>Wingdings</vt:lpstr>
      <vt:lpstr>Office Theme</vt:lpstr>
      <vt:lpstr>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47.Unit 4-Lesson 2-Period 1</dc:title>
  <dc:creator>Nguyễn  Điệp</dc:creator>
  <cp:lastModifiedBy>DELL</cp:lastModifiedBy>
  <cp:revision>112</cp:revision>
  <dcterms:created xsi:type="dcterms:W3CDTF">2022-02-22T14:44:02Z</dcterms:created>
  <dcterms:modified xsi:type="dcterms:W3CDTF">2024-02-29T03:14:01Z</dcterms:modified>
</cp:coreProperties>
</file>