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media/audio3.wav" ContentType="audio/x-wav"/>
  <Override PartName="/ppt/media/audio4.wav" ContentType="audio/x-wav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audio8.wav" ContentType="audio/x-wav"/>
  <Override PartName="/ppt/media/audio9.wav" ContentType="audio/x-wav"/>
  <Override PartName="/ppt/media/audio10.wav" ContentType="audio/x-wav"/>
  <Override PartName="/ppt/media/media4.wav" ContentType="audio/x-wav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media/media5.wav" ContentType="audio/x-wav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10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707" r:id="rId2"/>
  </p:sldMasterIdLst>
  <p:notesMasterIdLst>
    <p:notesMasterId r:id="rId35"/>
  </p:notesMasterIdLst>
  <p:sldIdLst>
    <p:sldId id="376" r:id="rId3"/>
    <p:sldId id="258" r:id="rId4"/>
    <p:sldId id="289" r:id="rId5"/>
    <p:sldId id="394" r:id="rId6"/>
    <p:sldId id="290" r:id="rId7"/>
    <p:sldId id="387" r:id="rId8"/>
    <p:sldId id="396" r:id="rId9"/>
    <p:sldId id="395" r:id="rId10"/>
    <p:sldId id="397" r:id="rId11"/>
    <p:sldId id="398" r:id="rId12"/>
    <p:sldId id="399" r:id="rId13"/>
    <p:sldId id="401" r:id="rId14"/>
    <p:sldId id="404" r:id="rId15"/>
    <p:sldId id="296" r:id="rId16"/>
    <p:sldId id="390" r:id="rId17"/>
    <p:sldId id="391" r:id="rId18"/>
    <p:sldId id="392" r:id="rId19"/>
    <p:sldId id="377" r:id="rId20"/>
    <p:sldId id="306" r:id="rId21"/>
    <p:sldId id="378" r:id="rId22"/>
    <p:sldId id="379" r:id="rId23"/>
    <p:sldId id="299" r:id="rId24"/>
    <p:sldId id="405" r:id="rId25"/>
    <p:sldId id="406" r:id="rId26"/>
    <p:sldId id="411" r:id="rId27"/>
    <p:sldId id="407" r:id="rId28"/>
    <p:sldId id="412" r:id="rId29"/>
    <p:sldId id="300" r:id="rId30"/>
    <p:sldId id="408" r:id="rId31"/>
    <p:sldId id="409" r:id="rId32"/>
    <p:sldId id="410" r:id="rId33"/>
    <p:sldId id="393" r:id="rId34"/>
  </p:sldIdLst>
  <p:sldSz cx="12192000" cy="6858000"/>
  <p:notesSz cx="6858000" cy="9144000"/>
  <p:custDataLst>
    <p:tags r:id="rId3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4AFA4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23" autoAdjust="0"/>
    <p:restoredTop sz="86418" autoAdjust="0"/>
  </p:normalViewPr>
  <p:slideViewPr>
    <p:cSldViewPr snapToGrid="0">
      <p:cViewPr varScale="1">
        <p:scale>
          <a:sx n="75" d="100"/>
          <a:sy n="75" d="100"/>
        </p:scale>
        <p:origin x="1099" y="5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75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83653D-818A-3044-BDC6-AF467C036815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E96E19-9A1E-084E-BBCD-0EC896C32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766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479991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6193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Hs</a:t>
            </a:r>
            <a:r>
              <a:rPr lang="en-US" baseline="0" dirty="0" smtClean="0"/>
              <a:t> nghe bài chant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0283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Hs học</a:t>
            </a:r>
            <a:r>
              <a:rPr lang="en-US" baseline="0" dirty="0" smtClean="0"/>
              <a:t> chant từng 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5865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Hs tự</a:t>
            </a:r>
            <a:r>
              <a:rPr lang="en-US" baseline="0" dirty="0" smtClean="0"/>
              <a:t> hát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5113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79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Đây</a:t>
            </a:r>
            <a:r>
              <a:rPr lang="en-US" baseline="0" dirty="0"/>
              <a:t> k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extra, </a:t>
            </a:r>
            <a:r>
              <a:rPr lang="en-US" baseline="0" dirty="0" err="1"/>
              <a:t>đây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hđ</a:t>
            </a:r>
            <a:r>
              <a:rPr lang="en-US" baseline="0" dirty="0"/>
              <a:t> 3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65723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32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450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4341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131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7168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965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con </a:t>
            </a:r>
            <a:r>
              <a:rPr lang="en-US" baseline="0" dirty="0" err="1"/>
              <a:t>ếch</a:t>
            </a:r>
            <a:r>
              <a:rPr lang="en-US" baseline="0" dirty="0"/>
              <a:t>/ </a:t>
            </a:r>
            <a:r>
              <a:rPr lang="en-US" baseline="0" dirty="0" err="1"/>
              <a:t>chim</a:t>
            </a:r>
            <a:r>
              <a:rPr lang="en-US" baseline="0" dirty="0"/>
              <a:t> </a:t>
            </a:r>
            <a:r>
              <a:rPr lang="en-US" baseline="0" dirty="0" err="1"/>
              <a:t>cánh</a:t>
            </a:r>
            <a:r>
              <a:rPr lang="en-US" baseline="0" dirty="0"/>
              <a:t> </a:t>
            </a:r>
            <a:r>
              <a:rPr lang="en-US" baseline="0" dirty="0" err="1"/>
              <a:t>cụt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xem</a:t>
            </a:r>
            <a:r>
              <a:rPr lang="en-US" baseline="0" dirty="0"/>
              <a:t> </a:t>
            </a:r>
            <a:r>
              <a:rPr lang="en-US" baseline="0" dirty="0" err="1"/>
              <a:t>điểm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5153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6042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0889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96E19-9A1E-084E-BBCD-0EC896C3263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454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4892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100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990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186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2300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9424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051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1058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7141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9379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4" name="Google Shape;394;p11"/>
          <p:cNvGrpSpPr/>
          <p:nvPr/>
        </p:nvGrpSpPr>
        <p:grpSpPr>
          <a:xfrm>
            <a:off x="0" y="-4933"/>
            <a:ext cx="12192008" cy="1212584"/>
            <a:chOff x="0" y="-3700"/>
            <a:chExt cx="9144006" cy="909438"/>
          </a:xfrm>
        </p:grpSpPr>
        <p:sp>
          <p:nvSpPr>
            <p:cNvPr id="395" name="Google Shape;395;p11"/>
            <p:cNvSpPr/>
            <p:nvPr/>
          </p:nvSpPr>
          <p:spPr>
            <a:xfrm>
              <a:off x="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1"/>
            <p:cNvSpPr/>
            <p:nvPr/>
          </p:nvSpPr>
          <p:spPr>
            <a:xfrm flipH="1">
              <a:off x="683600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7" name="Google Shape;397;p11"/>
          <p:cNvSpPr/>
          <p:nvPr/>
        </p:nvSpPr>
        <p:spPr>
          <a:xfrm>
            <a:off x="-33" y="3931234"/>
            <a:ext cx="12192085" cy="1729825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11"/>
          <p:cNvSpPr txBox="1">
            <a:spLocks noGrp="1"/>
          </p:cNvSpPr>
          <p:nvPr>
            <p:ph type="title" hasCustomPrompt="1"/>
          </p:nvPr>
        </p:nvSpPr>
        <p:spPr>
          <a:xfrm>
            <a:off x="1331400" y="1712035"/>
            <a:ext cx="9529200" cy="1512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399" name="Google Shape;399;p11"/>
          <p:cNvSpPr txBox="1">
            <a:spLocks noGrp="1"/>
          </p:cNvSpPr>
          <p:nvPr>
            <p:ph type="subTitle" idx="1"/>
          </p:nvPr>
        </p:nvSpPr>
        <p:spPr>
          <a:xfrm>
            <a:off x="1331400" y="3261367"/>
            <a:ext cx="9529200" cy="487600"/>
          </a:xfrm>
          <a:prstGeom prst="rect">
            <a:avLst/>
          </a:prstGeom>
          <a:noFill/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9pPr>
          </a:lstStyle>
          <a:p>
            <a:endParaRPr/>
          </a:p>
        </p:txBody>
      </p:sp>
      <p:grpSp>
        <p:nvGrpSpPr>
          <p:cNvPr id="400" name="Google Shape;400;p11"/>
          <p:cNvGrpSpPr/>
          <p:nvPr/>
        </p:nvGrpSpPr>
        <p:grpSpPr>
          <a:xfrm flipH="1">
            <a:off x="1" y="4813711"/>
            <a:ext cx="12192099" cy="2045133"/>
            <a:chOff x="0" y="3379489"/>
            <a:chExt cx="9144074" cy="1764872"/>
          </a:xfrm>
        </p:grpSpPr>
        <p:sp>
          <p:nvSpPr>
            <p:cNvPr id="401" name="Google Shape;401;p11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0" y="3804826"/>
              <a:ext cx="9144074" cy="1339535"/>
            </a:xfrm>
            <a:custGeom>
              <a:avLst/>
              <a:gdLst/>
              <a:ahLst/>
              <a:cxnLst/>
              <a:rect l="l" t="t" r="r" b="b"/>
              <a:pathLst>
                <a:path w="148793" h="21797" extrusionOk="0">
                  <a:moveTo>
                    <a:pt x="0" y="1"/>
                  </a:moveTo>
                  <a:lnTo>
                    <a:pt x="0" y="21797"/>
                  </a:lnTo>
                  <a:lnTo>
                    <a:pt x="148793" y="21797"/>
                  </a:lnTo>
                  <a:lnTo>
                    <a:pt x="148793" y="776"/>
                  </a:lnTo>
                  <a:lnTo>
                    <a:pt x="147049" y="601"/>
                  </a:lnTo>
                  <a:lnTo>
                    <a:pt x="145325" y="446"/>
                  </a:lnTo>
                  <a:lnTo>
                    <a:pt x="144647" y="388"/>
                  </a:lnTo>
                  <a:lnTo>
                    <a:pt x="143969" y="350"/>
                  </a:lnTo>
                  <a:lnTo>
                    <a:pt x="143271" y="330"/>
                  </a:lnTo>
                  <a:lnTo>
                    <a:pt x="141159" y="330"/>
                  </a:lnTo>
                  <a:lnTo>
                    <a:pt x="140462" y="369"/>
                  </a:lnTo>
                  <a:lnTo>
                    <a:pt x="139745" y="408"/>
                  </a:lnTo>
                  <a:lnTo>
                    <a:pt x="139048" y="446"/>
                  </a:lnTo>
                  <a:lnTo>
                    <a:pt x="138350" y="524"/>
                  </a:lnTo>
                  <a:lnTo>
                    <a:pt x="137653" y="601"/>
                  </a:lnTo>
                  <a:lnTo>
                    <a:pt x="136975" y="679"/>
                  </a:lnTo>
                  <a:lnTo>
                    <a:pt x="136296" y="795"/>
                  </a:lnTo>
                  <a:lnTo>
                    <a:pt x="135638" y="911"/>
                  </a:lnTo>
                  <a:lnTo>
                    <a:pt x="134979" y="1047"/>
                  </a:lnTo>
                  <a:lnTo>
                    <a:pt x="134340" y="1202"/>
                  </a:lnTo>
                  <a:lnTo>
                    <a:pt x="132983" y="1551"/>
                  </a:lnTo>
                  <a:lnTo>
                    <a:pt x="131627" y="1899"/>
                  </a:lnTo>
                  <a:lnTo>
                    <a:pt x="130194" y="2229"/>
                  </a:lnTo>
                  <a:lnTo>
                    <a:pt x="128721" y="2519"/>
                  </a:lnTo>
                  <a:lnTo>
                    <a:pt x="127811" y="2694"/>
                  </a:lnTo>
                  <a:lnTo>
                    <a:pt x="126881" y="2829"/>
                  </a:lnTo>
                  <a:lnTo>
                    <a:pt x="125951" y="2965"/>
                  </a:lnTo>
                  <a:lnTo>
                    <a:pt x="125021" y="3081"/>
                  </a:lnTo>
                  <a:lnTo>
                    <a:pt x="123355" y="3139"/>
                  </a:lnTo>
                  <a:lnTo>
                    <a:pt x="121708" y="3178"/>
                  </a:lnTo>
                  <a:lnTo>
                    <a:pt x="120022" y="3178"/>
                  </a:lnTo>
                  <a:lnTo>
                    <a:pt x="118356" y="3159"/>
                  </a:lnTo>
                  <a:lnTo>
                    <a:pt x="116690" y="3101"/>
                  </a:lnTo>
                  <a:lnTo>
                    <a:pt x="115024" y="3023"/>
                  </a:lnTo>
                  <a:lnTo>
                    <a:pt x="113358" y="2926"/>
                  </a:lnTo>
                  <a:lnTo>
                    <a:pt x="111711" y="2829"/>
                  </a:lnTo>
                  <a:lnTo>
                    <a:pt x="109250" y="2578"/>
                  </a:lnTo>
                  <a:lnTo>
                    <a:pt x="106770" y="2306"/>
                  </a:lnTo>
                  <a:lnTo>
                    <a:pt x="104310" y="2016"/>
                  </a:lnTo>
                  <a:lnTo>
                    <a:pt x="101830" y="1745"/>
                  </a:lnTo>
                  <a:lnTo>
                    <a:pt x="99350" y="1512"/>
                  </a:lnTo>
                  <a:lnTo>
                    <a:pt x="98110" y="1415"/>
                  </a:lnTo>
                  <a:lnTo>
                    <a:pt x="96851" y="1318"/>
                  </a:lnTo>
                  <a:lnTo>
                    <a:pt x="95611" y="1241"/>
                  </a:lnTo>
                  <a:lnTo>
                    <a:pt x="94371" y="1183"/>
                  </a:lnTo>
                  <a:lnTo>
                    <a:pt x="93112" y="1163"/>
                  </a:lnTo>
                  <a:lnTo>
                    <a:pt x="91872" y="1144"/>
                  </a:lnTo>
                  <a:lnTo>
                    <a:pt x="91271" y="1144"/>
                  </a:lnTo>
                  <a:lnTo>
                    <a:pt x="90671" y="1163"/>
                  </a:lnTo>
                  <a:lnTo>
                    <a:pt x="90089" y="1202"/>
                  </a:lnTo>
                  <a:lnTo>
                    <a:pt x="89489" y="1241"/>
                  </a:lnTo>
                  <a:lnTo>
                    <a:pt x="88307" y="1376"/>
                  </a:lnTo>
                  <a:lnTo>
                    <a:pt x="87144" y="1551"/>
                  </a:lnTo>
                  <a:lnTo>
                    <a:pt x="85963" y="1745"/>
                  </a:lnTo>
                  <a:lnTo>
                    <a:pt x="84800" y="1977"/>
                  </a:lnTo>
                  <a:lnTo>
                    <a:pt x="83618" y="2229"/>
                  </a:lnTo>
                  <a:lnTo>
                    <a:pt x="82456" y="2481"/>
                  </a:lnTo>
                  <a:lnTo>
                    <a:pt x="80131" y="3023"/>
                  </a:lnTo>
                  <a:lnTo>
                    <a:pt x="78969" y="3294"/>
                  </a:lnTo>
                  <a:lnTo>
                    <a:pt x="77806" y="3546"/>
                  </a:lnTo>
                  <a:lnTo>
                    <a:pt x="76644" y="3779"/>
                  </a:lnTo>
                  <a:lnTo>
                    <a:pt x="75481" y="3973"/>
                  </a:lnTo>
                  <a:lnTo>
                    <a:pt x="74299" y="4166"/>
                  </a:lnTo>
                  <a:lnTo>
                    <a:pt x="73137" y="4302"/>
                  </a:lnTo>
                  <a:lnTo>
                    <a:pt x="72052" y="4360"/>
                  </a:lnTo>
                  <a:lnTo>
                    <a:pt x="70967" y="4399"/>
                  </a:lnTo>
                  <a:lnTo>
                    <a:pt x="69882" y="4399"/>
                  </a:lnTo>
                  <a:lnTo>
                    <a:pt x="68797" y="4379"/>
                  </a:lnTo>
                  <a:lnTo>
                    <a:pt x="68429" y="4302"/>
                  </a:lnTo>
                  <a:lnTo>
                    <a:pt x="67829" y="4147"/>
                  </a:lnTo>
                  <a:lnTo>
                    <a:pt x="65833" y="3643"/>
                  </a:lnTo>
                  <a:lnTo>
                    <a:pt x="64477" y="3333"/>
                  </a:lnTo>
                  <a:lnTo>
                    <a:pt x="62888" y="2984"/>
                  </a:lnTo>
                  <a:lnTo>
                    <a:pt x="61067" y="2616"/>
                  </a:lnTo>
                  <a:lnTo>
                    <a:pt x="59013" y="2268"/>
                  </a:lnTo>
                  <a:lnTo>
                    <a:pt x="57909" y="2074"/>
                  </a:lnTo>
                  <a:lnTo>
                    <a:pt x="56747" y="1919"/>
                  </a:lnTo>
                  <a:lnTo>
                    <a:pt x="55526" y="1745"/>
                  </a:lnTo>
                  <a:lnTo>
                    <a:pt x="54247" y="1590"/>
                  </a:lnTo>
                  <a:lnTo>
                    <a:pt x="52930" y="1435"/>
                  </a:lnTo>
                  <a:lnTo>
                    <a:pt x="51554" y="1299"/>
                  </a:lnTo>
                  <a:lnTo>
                    <a:pt x="50140" y="1163"/>
                  </a:lnTo>
                  <a:lnTo>
                    <a:pt x="48668" y="1066"/>
                  </a:lnTo>
                  <a:lnTo>
                    <a:pt x="47137" y="970"/>
                  </a:lnTo>
                  <a:lnTo>
                    <a:pt x="45568" y="892"/>
                  </a:lnTo>
                  <a:lnTo>
                    <a:pt x="43940" y="834"/>
                  </a:lnTo>
                  <a:lnTo>
                    <a:pt x="42274" y="795"/>
                  </a:lnTo>
                  <a:lnTo>
                    <a:pt x="40550" y="776"/>
                  </a:lnTo>
                  <a:lnTo>
                    <a:pt x="38787" y="795"/>
                  </a:lnTo>
                  <a:lnTo>
                    <a:pt x="36985" y="815"/>
                  </a:lnTo>
                  <a:lnTo>
                    <a:pt x="35125" y="892"/>
                  </a:lnTo>
                  <a:lnTo>
                    <a:pt x="31735" y="1028"/>
                  </a:lnTo>
                  <a:lnTo>
                    <a:pt x="27879" y="1202"/>
                  </a:lnTo>
                  <a:lnTo>
                    <a:pt x="25922" y="1318"/>
                  </a:lnTo>
                  <a:lnTo>
                    <a:pt x="24024" y="1435"/>
                  </a:lnTo>
                  <a:lnTo>
                    <a:pt x="22261" y="1570"/>
                  </a:lnTo>
                  <a:lnTo>
                    <a:pt x="20672" y="1725"/>
                  </a:lnTo>
                  <a:lnTo>
                    <a:pt x="19626" y="1764"/>
                  </a:lnTo>
                  <a:lnTo>
                    <a:pt x="18580" y="1783"/>
                  </a:lnTo>
                  <a:lnTo>
                    <a:pt x="17534" y="1764"/>
                  </a:lnTo>
                  <a:lnTo>
                    <a:pt x="16487" y="1706"/>
                  </a:lnTo>
                  <a:lnTo>
                    <a:pt x="14414" y="1473"/>
                  </a:lnTo>
                  <a:lnTo>
                    <a:pt x="12380" y="1221"/>
                  </a:lnTo>
                  <a:lnTo>
                    <a:pt x="8273" y="698"/>
                  </a:lnTo>
                  <a:lnTo>
                    <a:pt x="6219" y="466"/>
                  </a:lnTo>
                  <a:lnTo>
                    <a:pt x="4165" y="253"/>
                  </a:lnTo>
                  <a:lnTo>
                    <a:pt x="3119" y="175"/>
                  </a:lnTo>
                  <a:lnTo>
                    <a:pt x="2092" y="98"/>
                  </a:lnTo>
                  <a:lnTo>
                    <a:pt x="1046" y="4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4" name="Google Shape;404;p11"/>
          <p:cNvGrpSpPr/>
          <p:nvPr/>
        </p:nvGrpSpPr>
        <p:grpSpPr>
          <a:xfrm>
            <a:off x="9970177" y="5438873"/>
            <a:ext cx="1994276" cy="998500"/>
            <a:chOff x="3640625" y="4512400"/>
            <a:chExt cx="1702375" cy="852350"/>
          </a:xfrm>
        </p:grpSpPr>
        <p:sp>
          <p:nvSpPr>
            <p:cNvPr id="405" name="Google Shape;405;p11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4" name="Google Shape;424;p11"/>
          <p:cNvSpPr/>
          <p:nvPr/>
        </p:nvSpPr>
        <p:spPr>
          <a:xfrm>
            <a:off x="6119501" y="6254931"/>
            <a:ext cx="759455" cy="34385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"/>
          <p:cNvSpPr/>
          <p:nvPr/>
        </p:nvSpPr>
        <p:spPr>
          <a:xfrm>
            <a:off x="9116733" y="54388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11"/>
          <p:cNvSpPr/>
          <p:nvPr/>
        </p:nvSpPr>
        <p:spPr>
          <a:xfrm>
            <a:off x="8049933" y="55932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11"/>
          <p:cNvSpPr/>
          <p:nvPr/>
        </p:nvSpPr>
        <p:spPr>
          <a:xfrm>
            <a:off x="6280433" y="5252132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11"/>
          <p:cNvSpPr/>
          <p:nvPr/>
        </p:nvSpPr>
        <p:spPr>
          <a:xfrm>
            <a:off x="9281833" y="6254932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9" name="Google Shape;429;p11"/>
          <p:cNvGrpSpPr/>
          <p:nvPr/>
        </p:nvGrpSpPr>
        <p:grpSpPr>
          <a:xfrm>
            <a:off x="67918" y="4947300"/>
            <a:ext cx="1766100" cy="1490067"/>
            <a:chOff x="1223650" y="4359325"/>
            <a:chExt cx="1324575" cy="1117550"/>
          </a:xfrm>
        </p:grpSpPr>
        <p:sp>
          <p:nvSpPr>
            <p:cNvPr id="430" name="Google Shape;430;p11"/>
            <p:cNvSpPr/>
            <p:nvPr/>
          </p:nvSpPr>
          <p:spPr>
            <a:xfrm>
              <a:off x="1640975" y="4559850"/>
              <a:ext cx="74000" cy="437825"/>
            </a:xfrm>
            <a:custGeom>
              <a:avLst/>
              <a:gdLst/>
              <a:ahLst/>
              <a:cxnLst/>
              <a:rect l="l" t="t" r="r" b="b"/>
              <a:pathLst>
                <a:path w="2960" h="17513" extrusionOk="0">
                  <a:moveTo>
                    <a:pt x="2196" y="0"/>
                  </a:moveTo>
                  <a:lnTo>
                    <a:pt x="2140" y="94"/>
                  </a:lnTo>
                  <a:lnTo>
                    <a:pt x="1992" y="335"/>
                  </a:lnTo>
                  <a:lnTo>
                    <a:pt x="1768" y="745"/>
                  </a:lnTo>
                  <a:lnTo>
                    <a:pt x="1489" y="1285"/>
                  </a:lnTo>
                  <a:lnTo>
                    <a:pt x="1191" y="1973"/>
                  </a:lnTo>
                  <a:lnTo>
                    <a:pt x="1042" y="2364"/>
                  </a:lnTo>
                  <a:lnTo>
                    <a:pt x="894" y="2792"/>
                  </a:lnTo>
                  <a:lnTo>
                    <a:pt x="745" y="3239"/>
                  </a:lnTo>
                  <a:lnTo>
                    <a:pt x="596" y="3741"/>
                  </a:lnTo>
                  <a:lnTo>
                    <a:pt x="466" y="4262"/>
                  </a:lnTo>
                  <a:lnTo>
                    <a:pt x="335" y="4820"/>
                  </a:lnTo>
                  <a:lnTo>
                    <a:pt x="242" y="5397"/>
                  </a:lnTo>
                  <a:lnTo>
                    <a:pt x="149" y="6012"/>
                  </a:lnTo>
                  <a:lnTo>
                    <a:pt x="75" y="6663"/>
                  </a:lnTo>
                  <a:lnTo>
                    <a:pt x="37" y="7351"/>
                  </a:lnTo>
                  <a:lnTo>
                    <a:pt x="0" y="8040"/>
                  </a:lnTo>
                  <a:lnTo>
                    <a:pt x="19" y="8784"/>
                  </a:lnTo>
                  <a:lnTo>
                    <a:pt x="56" y="9547"/>
                  </a:lnTo>
                  <a:lnTo>
                    <a:pt x="112" y="10329"/>
                  </a:lnTo>
                  <a:lnTo>
                    <a:pt x="224" y="11148"/>
                  </a:lnTo>
                  <a:lnTo>
                    <a:pt x="354" y="11985"/>
                  </a:lnTo>
                  <a:lnTo>
                    <a:pt x="540" y="12841"/>
                  </a:lnTo>
                  <a:lnTo>
                    <a:pt x="763" y="13735"/>
                  </a:lnTo>
                  <a:lnTo>
                    <a:pt x="1042" y="14647"/>
                  </a:lnTo>
                  <a:lnTo>
                    <a:pt x="1359" y="15577"/>
                  </a:lnTo>
                  <a:lnTo>
                    <a:pt x="1731" y="16545"/>
                  </a:lnTo>
                  <a:lnTo>
                    <a:pt x="2159" y="17513"/>
                  </a:lnTo>
                  <a:lnTo>
                    <a:pt x="2438" y="17420"/>
                  </a:lnTo>
                  <a:lnTo>
                    <a:pt x="2029" y="16470"/>
                  </a:lnTo>
                  <a:lnTo>
                    <a:pt x="1675" y="15540"/>
                  </a:lnTo>
                  <a:lnTo>
                    <a:pt x="1359" y="14647"/>
                  </a:lnTo>
                  <a:lnTo>
                    <a:pt x="1098" y="13753"/>
                  </a:lnTo>
                  <a:lnTo>
                    <a:pt x="894" y="12897"/>
                  </a:lnTo>
                  <a:lnTo>
                    <a:pt x="707" y="12060"/>
                  </a:lnTo>
                  <a:lnTo>
                    <a:pt x="596" y="11260"/>
                  </a:lnTo>
                  <a:lnTo>
                    <a:pt x="503" y="10478"/>
                  </a:lnTo>
                  <a:lnTo>
                    <a:pt x="447" y="9715"/>
                  </a:lnTo>
                  <a:lnTo>
                    <a:pt x="410" y="8989"/>
                  </a:lnTo>
                  <a:lnTo>
                    <a:pt x="428" y="8282"/>
                  </a:lnTo>
                  <a:lnTo>
                    <a:pt x="466" y="7612"/>
                  </a:lnTo>
                  <a:lnTo>
                    <a:pt x="521" y="6961"/>
                  </a:lnTo>
                  <a:lnTo>
                    <a:pt x="614" y="6347"/>
                  </a:lnTo>
                  <a:lnTo>
                    <a:pt x="707" y="5770"/>
                  </a:lnTo>
                  <a:lnTo>
                    <a:pt x="819" y="5211"/>
                  </a:lnTo>
                  <a:lnTo>
                    <a:pt x="968" y="4672"/>
                  </a:lnTo>
                  <a:lnTo>
                    <a:pt x="1117" y="4188"/>
                  </a:lnTo>
                  <a:lnTo>
                    <a:pt x="1266" y="3722"/>
                  </a:lnTo>
                  <a:lnTo>
                    <a:pt x="1433" y="3276"/>
                  </a:lnTo>
                  <a:lnTo>
                    <a:pt x="1601" y="2885"/>
                  </a:lnTo>
                  <a:lnTo>
                    <a:pt x="1768" y="2513"/>
                  </a:lnTo>
                  <a:lnTo>
                    <a:pt x="1936" y="2178"/>
                  </a:lnTo>
                  <a:lnTo>
                    <a:pt x="2103" y="1880"/>
                  </a:lnTo>
                  <a:lnTo>
                    <a:pt x="2252" y="1620"/>
                  </a:lnTo>
                  <a:lnTo>
                    <a:pt x="2401" y="1378"/>
                  </a:lnTo>
                  <a:lnTo>
                    <a:pt x="2661" y="1024"/>
                  </a:lnTo>
                  <a:lnTo>
                    <a:pt x="2848" y="801"/>
                  </a:lnTo>
                  <a:lnTo>
                    <a:pt x="2922" y="763"/>
                  </a:lnTo>
                  <a:lnTo>
                    <a:pt x="2959" y="745"/>
                  </a:lnTo>
                  <a:lnTo>
                    <a:pt x="21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1651200" y="4359325"/>
              <a:ext cx="269400" cy="265675"/>
            </a:xfrm>
            <a:custGeom>
              <a:avLst/>
              <a:gdLst/>
              <a:ahLst/>
              <a:cxnLst/>
              <a:rect l="l" t="t" r="r" b="b"/>
              <a:pathLst>
                <a:path w="10776" h="10627" extrusionOk="0">
                  <a:moveTo>
                    <a:pt x="1973" y="0"/>
                  </a:moveTo>
                  <a:lnTo>
                    <a:pt x="1769" y="38"/>
                  </a:lnTo>
                  <a:lnTo>
                    <a:pt x="1583" y="75"/>
                  </a:lnTo>
                  <a:lnTo>
                    <a:pt x="1396" y="131"/>
                  </a:lnTo>
                  <a:lnTo>
                    <a:pt x="1248" y="205"/>
                  </a:lnTo>
                  <a:lnTo>
                    <a:pt x="1080" y="280"/>
                  </a:lnTo>
                  <a:lnTo>
                    <a:pt x="950" y="373"/>
                  </a:lnTo>
                  <a:lnTo>
                    <a:pt x="820" y="466"/>
                  </a:lnTo>
                  <a:lnTo>
                    <a:pt x="708" y="577"/>
                  </a:lnTo>
                  <a:lnTo>
                    <a:pt x="596" y="708"/>
                  </a:lnTo>
                  <a:lnTo>
                    <a:pt x="485" y="838"/>
                  </a:lnTo>
                  <a:lnTo>
                    <a:pt x="410" y="987"/>
                  </a:lnTo>
                  <a:lnTo>
                    <a:pt x="336" y="1136"/>
                  </a:lnTo>
                  <a:lnTo>
                    <a:pt x="261" y="1303"/>
                  </a:lnTo>
                  <a:lnTo>
                    <a:pt x="205" y="1471"/>
                  </a:lnTo>
                  <a:lnTo>
                    <a:pt x="112" y="1843"/>
                  </a:lnTo>
                  <a:lnTo>
                    <a:pt x="38" y="2234"/>
                  </a:lnTo>
                  <a:lnTo>
                    <a:pt x="19" y="2643"/>
                  </a:lnTo>
                  <a:lnTo>
                    <a:pt x="1" y="3071"/>
                  </a:lnTo>
                  <a:lnTo>
                    <a:pt x="19" y="3518"/>
                  </a:lnTo>
                  <a:lnTo>
                    <a:pt x="75" y="3983"/>
                  </a:lnTo>
                  <a:lnTo>
                    <a:pt x="131" y="4448"/>
                  </a:lnTo>
                  <a:lnTo>
                    <a:pt x="205" y="4932"/>
                  </a:lnTo>
                  <a:lnTo>
                    <a:pt x="298" y="5397"/>
                  </a:lnTo>
                  <a:lnTo>
                    <a:pt x="410" y="5863"/>
                  </a:lnTo>
                  <a:lnTo>
                    <a:pt x="652" y="6775"/>
                  </a:lnTo>
                  <a:lnTo>
                    <a:pt x="913" y="7631"/>
                  </a:lnTo>
                  <a:lnTo>
                    <a:pt x="1155" y="8412"/>
                  </a:lnTo>
                  <a:lnTo>
                    <a:pt x="1396" y="9064"/>
                  </a:lnTo>
                  <a:lnTo>
                    <a:pt x="1583" y="9566"/>
                  </a:lnTo>
                  <a:lnTo>
                    <a:pt x="1769" y="9994"/>
                  </a:lnTo>
                  <a:lnTo>
                    <a:pt x="3183" y="10069"/>
                  </a:lnTo>
                  <a:lnTo>
                    <a:pt x="4467" y="10162"/>
                  </a:lnTo>
                  <a:lnTo>
                    <a:pt x="5602" y="10273"/>
                  </a:lnTo>
                  <a:lnTo>
                    <a:pt x="6607" y="10385"/>
                  </a:lnTo>
                  <a:lnTo>
                    <a:pt x="8282" y="10571"/>
                  </a:lnTo>
                  <a:lnTo>
                    <a:pt x="8934" y="10608"/>
                  </a:lnTo>
                  <a:lnTo>
                    <a:pt x="9473" y="10627"/>
                  </a:lnTo>
                  <a:lnTo>
                    <a:pt x="9715" y="10627"/>
                  </a:lnTo>
                  <a:lnTo>
                    <a:pt x="9920" y="10608"/>
                  </a:lnTo>
                  <a:lnTo>
                    <a:pt x="10106" y="10571"/>
                  </a:lnTo>
                  <a:lnTo>
                    <a:pt x="10273" y="10515"/>
                  </a:lnTo>
                  <a:lnTo>
                    <a:pt x="10404" y="10441"/>
                  </a:lnTo>
                  <a:lnTo>
                    <a:pt x="10515" y="10366"/>
                  </a:lnTo>
                  <a:lnTo>
                    <a:pt x="10608" y="10255"/>
                  </a:lnTo>
                  <a:lnTo>
                    <a:pt x="10683" y="10143"/>
                  </a:lnTo>
                  <a:lnTo>
                    <a:pt x="10720" y="9994"/>
                  </a:lnTo>
                  <a:lnTo>
                    <a:pt x="10757" y="9827"/>
                  </a:lnTo>
                  <a:lnTo>
                    <a:pt x="10776" y="9641"/>
                  </a:lnTo>
                  <a:lnTo>
                    <a:pt x="10757" y="9417"/>
                  </a:lnTo>
                  <a:lnTo>
                    <a:pt x="10739" y="9175"/>
                  </a:lnTo>
                  <a:lnTo>
                    <a:pt x="10683" y="8915"/>
                  </a:lnTo>
                  <a:lnTo>
                    <a:pt x="10534" y="8282"/>
                  </a:lnTo>
                  <a:lnTo>
                    <a:pt x="10441" y="7947"/>
                  </a:lnTo>
                  <a:lnTo>
                    <a:pt x="10329" y="7631"/>
                  </a:lnTo>
                  <a:lnTo>
                    <a:pt x="10199" y="7333"/>
                  </a:lnTo>
                  <a:lnTo>
                    <a:pt x="10069" y="7054"/>
                  </a:lnTo>
                  <a:lnTo>
                    <a:pt x="9901" y="6775"/>
                  </a:lnTo>
                  <a:lnTo>
                    <a:pt x="9734" y="6514"/>
                  </a:lnTo>
                  <a:lnTo>
                    <a:pt x="9566" y="6272"/>
                  </a:lnTo>
                  <a:lnTo>
                    <a:pt x="9380" y="6030"/>
                  </a:lnTo>
                  <a:lnTo>
                    <a:pt x="9175" y="5807"/>
                  </a:lnTo>
                  <a:lnTo>
                    <a:pt x="8989" y="5602"/>
                  </a:lnTo>
                  <a:lnTo>
                    <a:pt x="8766" y="5416"/>
                  </a:lnTo>
                  <a:lnTo>
                    <a:pt x="8561" y="5230"/>
                  </a:lnTo>
                  <a:lnTo>
                    <a:pt x="8133" y="4914"/>
                  </a:lnTo>
                  <a:lnTo>
                    <a:pt x="7705" y="4616"/>
                  </a:lnTo>
                  <a:lnTo>
                    <a:pt x="7296" y="4392"/>
                  </a:lnTo>
                  <a:lnTo>
                    <a:pt x="6905" y="4188"/>
                  </a:lnTo>
                  <a:lnTo>
                    <a:pt x="6551" y="4020"/>
                  </a:lnTo>
                  <a:lnTo>
                    <a:pt x="6216" y="3890"/>
                  </a:lnTo>
                  <a:lnTo>
                    <a:pt x="5751" y="3741"/>
                  </a:lnTo>
                  <a:lnTo>
                    <a:pt x="5584" y="3685"/>
                  </a:lnTo>
                  <a:lnTo>
                    <a:pt x="5658" y="3536"/>
                  </a:lnTo>
                  <a:lnTo>
                    <a:pt x="5714" y="3369"/>
                  </a:lnTo>
                  <a:lnTo>
                    <a:pt x="5788" y="3146"/>
                  </a:lnTo>
                  <a:lnTo>
                    <a:pt x="5863" y="2866"/>
                  </a:lnTo>
                  <a:lnTo>
                    <a:pt x="5900" y="2569"/>
                  </a:lnTo>
                  <a:lnTo>
                    <a:pt x="5919" y="2252"/>
                  </a:lnTo>
                  <a:lnTo>
                    <a:pt x="5900" y="2085"/>
                  </a:lnTo>
                  <a:lnTo>
                    <a:pt x="5881" y="1917"/>
                  </a:lnTo>
                  <a:lnTo>
                    <a:pt x="5844" y="1750"/>
                  </a:lnTo>
                  <a:lnTo>
                    <a:pt x="5788" y="1582"/>
                  </a:lnTo>
                  <a:lnTo>
                    <a:pt x="5714" y="1415"/>
                  </a:lnTo>
                  <a:lnTo>
                    <a:pt x="5621" y="1247"/>
                  </a:lnTo>
                  <a:lnTo>
                    <a:pt x="5509" y="1098"/>
                  </a:lnTo>
                  <a:lnTo>
                    <a:pt x="5360" y="931"/>
                  </a:lnTo>
                  <a:lnTo>
                    <a:pt x="5212" y="801"/>
                  </a:lnTo>
                  <a:lnTo>
                    <a:pt x="5025" y="652"/>
                  </a:lnTo>
                  <a:lnTo>
                    <a:pt x="4802" y="522"/>
                  </a:lnTo>
                  <a:lnTo>
                    <a:pt x="4560" y="410"/>
                  </a:lnTo>
                  <a:lnTo>
                    <a:pt x="4300" y="298"/>
                  </a:lnTo>
                  <a:lnTo>
                    <a:pt x="3983" y="205"/>
                  </a:lnTo>
                  <a:lnTo>
                    <a:pt x="3648" y="131"/>
                  </a:lnTo>
                  <a:lnTo>
                    <a:pt x="3276" y="75"/>
                  </a:lnTo>
                  <a:lnTo>
                    <a:pt x="2867" y="19"/>
                  </a:lnTo>
                  <a:lnTo>
                    <a:pt x="2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1649800" y="4452850"/>
              <a:ext cx="261975" cy="172625"/>
            </a:xfrm>
            <a:custGeom>
              <a:avLst/>
              <a:gdLst/>
              <a:ahLst/>
              <a:cxnLst/>
              <a:rect l="l" t="t" r="r" b="b"/>
              <a:pathLst>
                <a:path w="10479" h="6905" extrusionOk="0">
                  <a:moveTo>
                    <a:pt x="2178" y="0"/>
                  </a:moveTo>
                  <a:lnTo>
                    <a:pt x="1974" y="19"/>
                  </a:lnTo>
                  <a:lnTo>
                    <a:pt x="1750" y="37"/>
                  </a:lnTo>
                  <a:lnTo>
                    <a:pt x="1545" y="75"/>
                  </a:lnTo>
                  <a:lnTo>
                    <a:pt x="1322" y="130"/>
                  </a:lnTo>
                  <a:lnTo>
                    <a:pt x="1136" y="205"/>
                  </a:lnTo>
                  <a:lnTo>
                    <a:pt x="950" y="279"/>
                  </a:lnTo>
                  <a:lnTo>
                    <a:pt x="764" y="372"/>
                  </a:lnTo>
                  <a:lnTo>
                    <a:pt x="596" y="465"/>
                  </a:lnTo>
                  <a:lnTo>
                    <a:pt x="447" y="577"/>
                  </a:lnTo>
                  <a:lnTo>
                    <a:pt x="317" y="707"/>
                  </a:lnTo>
                  <a:lnTo>
                    <a:pt x="206" y="838"/>
                  </a:lnTo>
                  <a:lnTo>
                    <a:pt x="131" y="968"/>
                  </a:lnTo>
                  <a:lnTo>
                    <a:pt x="57" y="1117"/>
                  </a:lnTo>
                  <a:lnTo>
                    <a:pt x="19" y="1266"/>
                  </a:lnTo>
                  <a:lnTo>
                    <a:pt x="1" y="1433"/>
                  </a:lnTo>
                  <a:lnTo>
                    <a:pt x="19" y="1601"/>
                  </a:lnTo>
                  <a:lnTo>
                    <a:pt x="206" y="2159"/>
                  </a:lnTo>
                  <a:lnTo>
                    <a:pt x="652" y="3443"/>
                  </a:lnTo>
                  <a:lnTo>
                    <a:pt x="931" y="4169"/>
                  </a:lnTo>
                  <a:lnTo>
                    <a:pt x="1192" y="4857"/>
                  </a:lnTo>
                  <a:lnTo>
                    <a:pt x="1452" y="5453"/>
                  </a:lnTo>
                  <a:lnTo>
                    <a:pt x="1583" y="5676"/>
                  </a:lnTo>
                  <a:lnTo>
                    <a:pt x="1676" y="5844"/>
                  </a:lnTo>
                  <a:lnTo>
                    <a:pt x="1787" y="5993"/>
                  </a:lnTo>
                  <a:lnTo>
                    <a:pt x="1955" y="6104"/>
                  </a:lnTo>
                  <a:lnTo>
                    <a:pt x="2141" y="6216"/>
                  </a:lnTo>
                  <a:lnTo>
                    <a:pt x="2383" y="6309"/>
                  </a:lnTo>
                  <a:lnTo>
                    <a:pt x="2662" y="6402"/>
                  </a:lnTo>
                  <a:lnTo>
                    <a:pt x="2997" y="6476"/>
                  </a:lnTo>
                  <a:lnTo>
                    <a:pt x="3369" y="6532"/>
                  </a:lnTo>
                  <a:lnTo>
                    <a:pt x="3797" y="6588"/>
                  </a:lnTo>
                  <a:lnTo>
                    <a:pt x="4802" y="6681"/>
                  </a:lnTo>
                  <a:lnTo>
                    <a:pt x="6012" y="6756"/>
                  </a:lnTo>
                  <a:lnTo>
                    <a:pt x="9120" y="6904"/>
                  </a:lnTo>
                  <a:lnTo>
                    <a:pt x="9529" y="6904"/>
                  </a:lnTo>
                  <a:lnTo>
                    <a:pt x="9864" y="6886"/>
                  </a:lnTo>
                  <a:lnTo>
                    <a:pt x="10106" y="6849"/>
                  </a:lnTo>
                  <a:lnTo>
                    <a:pt x="10218" y="6811"/>
                  </a:lnTo>
                  <a:lnTo>
                    <a:pt x="10292" y="6756"/>
                  </a:lnTo>
                  <a:lnTo>
                    <a:pt x="10367" y="6718"/>
                  </a:lnTo>
                  <a:lnTo>
                    <a:pt x="10422" y="6663"/>
                  </a:lnTo>
                  <a:lnTo>
                    <a:pt x="10441" y="6607"/>
                  </a:lnTo>
                  <a:lnTo>
                    <a:pt x="10460" y="6551"/>
                  </a:lnTo>
                  <a:lnTo>
                    <a:pt x="10478" y="6476"/>
                  </a:lnTo>
                  <a:lnTo>
                    <a:pt x="10460" y="6402"/>
                  </a:lnTo>
                  <a:lnTo>
                    <a:pt x="10404" y="6253"/>
                  </a:lnTo>
                  <a:lnTo>
                    <a:pt x="10292" y="6086"/>
                  </a:lnTo>
                  <a:lnTo>
                    <a:pt x="10143" y="5900"/>
                  </a:lnTo>
                  <a:lnTo>
                    <a:pt x="9957" y="5695"/>
                  </a:lnTo>
                  <a:lnTo>
                    <a:pt x="9734" y="5490"/>
                  </a:lnTo>
                  <a:lnTo>
                    <a:pt x="9473" y="5267"/>
                  </a:lnTo>
                  <a:lnTo>
                    <a:pt x="9194" y="5043"/>
                  </a:lnTo>
                  <a:lnTo>
                    <a:pt x="8561" y="4597"/>
                  </a:lnTo>
                  <a:lnTo>
                    <a:pt x="7873" y="4132"/>
                  </a:lnTo>
                  <a:lnTo>
                    <a:pt x="7147" y="3685"/>
                  </a:lnTo>
                  <a:lnTo>
                    <a:pt x="6459" y="3276"/>
                  </a:lnTo>
                  <a:lnTo>
                    <a:pt x="5807" y="2903"/>
                  </a:lnTo>
                  <a:lnTo>
                    <a:pt x="4784" y="2326"/>
                  </a:lnTo>
                  <a:lnTo>
                    <a:pt x="4393" y="2122"/>
                  </a:lnTo>
                  <a:lnTo>
                    <a:pt x="4393" y="1843"/>
                  </a:lnTo>
                  <a:lnTo>
                    <a:pt x="4374" y="1582"/>
                  </a:lnTo>
                  <a:lnTo>
                    <a:pt x="4337" y="1340"/>
                  </a:lnTo>
                  <a:lnTo>
                    <a:pt x="4263" y="1117"/>
                  </a:lnTo>
                  <a:lnTo>
                    <a:pt x="4170" y="931"/>
                  </a:lnTo>
                  <a:lnTo>
                    <a:pt x="4058" y="745"/>
                  </a:lnTo>
                  <a:lnTo>
                    <a:pt x="3928" y="596"/>
                  </a:lnTo>
                  <a:lnTo>
                    <a:pt x="3779" y="465"/>
                  </a:lnTo>
                  <a:lnTo>
                    <a:pt x="3611" y="335"/>
                  </a:lnTo>
                  <a:lnTo>
                    <a:pt x="3425" y="242"/>
                  </a:lnTo>
                  <a:lnTo>
                    <a:pt x="3239" y="168"/>
                  </a:lnTo>
                  <a:lnTo>
                    <a:pt x="3034" y="93"/>
                  </a:lnTo>
                  <a:lnTo>
                    <a:pt x="2830" y="56"/>
                  </a:lnTo>
                  <a:lnTo>
                    <a:pt x="2625" y="19"/>
                  </a:lnTo>
                  <a:lnTo>
                    <a:pt x="240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1714025" y="4451450"/>
              <a:ext cx="80500" cy="97725"/>
            </a:xfrm>
            <a:custGeom>
              <a:avLst/>
              <a:gdLst/>
              <a:ahLst/>
              <a:cxnLst/>
              <a:rect l="l" t="t" r="r" b="b"/>
              <a:pathLst>
                <a:path w="3220" h="3909" extrusionOk="0">
                  <a:moveTo>
                    <a:pt x="3052" y="0"/>
                  </a:moveTo>
                  <a:lnTo>
                    <a:pt x="2996" y="112"/>
                  </a:lnTo>
                  <a:lnTo>
                    <a:pt x="2847" y="428"/>
                  </a:lnTo>
                  <a:lnTo>
                    <a:pt x="2605" y="875"/>
                  </a:lnTo>
                  <a:lnTo>
                    <a:pt x="2252" y="1452"/>
                  </a:lnTo>
                  <a:lnTo>
                    <a:pt x="2047" y="1768"/>
                  </a:lnTo>
                  <a:lnTo>
                    <a:pt x="1824" y="2085"/>
                  </a:lnTo>
                  <a:lnTo>
                    <a:pt x="1582" y="2420"/>
                  </a:lnTo>
                  <a:lnTo>
                    <a:pt x="1303" y="2736"/>
                  </a:lnTo>
                  <a:lnTo>
                    <a:pt x="1024" y="3052"/>
                  </a:lnTo>
                  <a:lnTo>
                    <a:pt x="707" y="3369"/>
                  </a:lnTo>
                  <a:lnTo>
                    <a:pt x="372" y="3648"/>
                  </a:lnTo>
                  <a:lnTo>
                    <a:pt x="0" y="3908"/>
                  </a:lnTo>
                  <a:lnTo>
                    <a:pt x="93" y="3871"/>
                  </a:lnTo>
                  <a:lnTo>
                    <a:pt x="354" y="3722"/>
                  </a:lnTo>
                  <a:lnTo>
                    <a:pt x="726" y="3462"/>
                  </a:lnTo>
                  <a:lnTo>
                    <a:pt x="931" y="3276"/>
                  </a:lnTo>
                  <a:lnTo>
                    <a:pt x="1172" y="3071"/>
                  </a:lnTo>
                  <a:lnTo>
                    <a:pt x="1433" y="2829"/>
                  </a:lnTo>
                  <a:lnTo>
                    <a:pt x="1694" y="2550"/>
                  </a:lnTo>
                  <a:lnTo>
                    <a:pt x="1954" y="2234"/>
                  </a:lnTo>
                  <a:lnTo>
                    <a:pt x="2215" y="1880"/>
                  </a:lnTo>
                  <a:lnTo>
                    <a:pt x="2494" y="1470"/>
                  </a:lnTo>
                  <a:lnTo>
                    <a:pt x="2736" y="1042"/>
                  </a:lnTo>
                  <a:lnTo>
                    <a:pt x="2996" y="559"/>
                  </a:lnTo>
                  <a:lnTo>
                    <a:pt x="3220" y="38"/>
                  </a:lnTo>
                  <a:lnTo>
                    <a:pt x="305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1690750" y="4531925"/>
              <a:ext cx="91675" cy="84250"/>
            </a:xfrm>
            <a:custGeom>
              <a:avLst/>
              <a:gdLst/>
              <a:ahLst/>
              <a:cxnLst/>
              <a:rect l="l" t="t" r="r" b="b"/>
              <a:pathLst>
                <a:path w="3667" h="3370" extrusionOk="0">
                  <a:moveTo>
                    <a:pt x="764" y="1"/>
                  </a:moveTo>
                  <a:lnTo>
                    <a:pt x="596" y="19"/>
                  </a:lnTo>
                  <a:lnTo>
                    <a:pt x="466" y="57"/>
                  </a:lnTo>
                  <a:lnTo>
                    <a:pt x="354" y="113"/>
                  </a:lnTo>
                  <a:lnTo>
                    <a:pt x="242" y="187"/>
                  </a:lnTo>
                  <a:lnTo>
                    <a:pt x="168" y="280"/>
                  </a:lnTo>
                  <a:lnTo>
                    <a:pt x="112" y="392"/>
                  </a:lnTo>
                  <a:lnTo>
                    <a:pt x="56" y="541"/>
                  </a:lnTo>
                  <a:lnTo>
                    <a:pt x="19" y="671"/>
                  </a:lnTo>
                  <a:lnTo>
                    <a:pt x="1" y="838"/>
                  </a:lnTo>
                  <a:lnTo>
                    <a:pt x="1" y="987"/>
                  </a:lnTo>
                  <a:lnTo>
                    <a:pt x="1" y="1341"/>
                  </a:lnTo>
                  <a:lnTo>
                    <a:pt x="56" y="1694"/>
                  </a:lnTo>
                  <a:lnTo>
                    <a:pt x="112" y="2029"/>
                  </a:lnTo>
                  <a:lnTo>
                    <a:pt x="187" y="2364"/>
                  </a:lnTo>
                  <a:lnTo>
                    <a:pt x="336" y="2867"/>
                  </a:lnTo>
                  <a:lnTo>
                    <a:pt x="410" y="3053"/>
                  </a:lnTo>
                  <a:lnTo>
                    <a:pt x="745" y="3146"/>
                  </a:lnTo>
                  <a:lnTo>
                    <a:pt x="1061" y="3220"/>
                  </a:lnTo>
                  <a:lnTo>
                    <a:pt x="1378" y="3295"/>
                  </a:lnTo>
                  <a:lnTo>
                    <a:pt x="1657" y="3332"/>
                  </a:lnTo>
                  <a:lnTo>
                    <a:pt x="1917" y="3351"/>
                  </a:lnTo>
                  <a:lnTo>
                    <a:pt x="2159" y="3369"/>
                  </a:lnTo>
                  <a:lnTo>
                    <a:pt x="2383" y="3369"/>
                  </a:lnTo>
                  <a:lnTo>
                    <a:pt x="2587" y="3351"/>
                  </a:lnTo>
                  <a:lnTo>
                    <a:pt x="2792" y="3313"/>
                  </a:lnTo>
                  <a:lnTo>
                    <a:pt x="2960" y="3276"/>
                  </a:lnTo>
                  <a:lnTo>
                    <a:pt x="3108" y="3220"/>
                  </a:lnTo>
                  <a:lnTo>
                    <a:pt x="3239" y="3165"/>
                  </a:lnTo>
                  <a:lnTo>
                    <a:pt x="3350" y="3072"/>
                  </a:lnTo>
                  <a:lnTo>
                    <a:pt x="3443" y="2997"/>
                  </a:lnTo>
                  <a:lnTo>
                    <a:pt x="3518" y="2904"/>
                  </a:lnTo>
                  <a:lnTo>
                    <a:pt x="3574" y="2792"/>
                  </a:lnTo>
                  <a:lnTo>
                    <a:pt x="3630" y="2681"/>
                  </a:lnTo>
                  <a:lnTo>
                    <a:pt x="3648" y="2569"/>
                  </a:lnTo>
                  <a:lnTo>
                    <a:pt x="3667" y="2439"/>
                  </a:lnTo>
                  <a:lnTo>
                    <a:pt x="3648" y="2309"/>
                  </a:lnTo>
                  <a:lnTo>
                    <a:pt x="3630" y="2178"/>
                  </a:lnTo>
                  <a:lnTo>
                    <a:pt x="3574" y="2048"/>
                  </a:lnTo>
                  <a:lnTo>
                    <a:pt x="3518" y="1899"/>
                  </a:lnTo>
                  <a:lnTo>
                    <a:pt x="3443" y="1769"/>
                  </a:lnTo>
                  <a:lnTo>
                    <a:pt x="3350" y="1620"/>
                  </a:lnTo>
                  <a:lnTo>
                    <a:pt x="3239" y="1471"/>
                  </a:lnTo>
                  <a:lnTo>
                    <a:pt x="3108" y="1322"/>
                  </a:lnTo>
                  <a:lnTo>
                    <a:pt x="2978" y="1173"/>
                  </a:lnTo>
                  <a:lnTo>
                    <a:pt x="2811" y="1043"/>
                  </a:lnTo>
                  <a:lnTo>
                    <a:pt x="2643" y="894"/>
                  </a:lnTo>
                  <a:lnTo>
                    <a:pt x="2457" y="764"/>
                  </a:lnTo>
                  <a:lnTo>
                    <a:pt x="2252" y="615"/>
                  </a:lnTo>
                  <a:lnTo>
                    <a:pt x="1936" y="429"/>
                  </a:lnTo>
                  <a:lnTo>
                    <a:pt x="1638" y="280"/>
                  </a:lnTo>
                  <a:lnTo>
                    <a:pt x="1378" y="168"/>
                  </a:lnTo>
                  <a:lnTo>
                    <a:pt x="1154" y="75"/>
                  </a:lnTo>
                  <a:lnTo>
                    <a:pt x="950" y="38"/>
                  </a:lnTo>
                  <a:lnTo>
                    <a:pt x="7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1714025" y="4540300"/>
              <a:ext cx="47475" cy="36325"/>
            </a:xfrm>
            <a:custGeom>
              <a:avLst/>
              <a:gdLst/>
              <a:ahLst/>
              <a:cxnLst/>
              <a:rect l="l" t="t" r="r" b="b"/>
              <a:pathLst>
                <a:path w="1899" h="1453" extrusionOk="0">
                  <a:moveTo>
                    <a:pt x="316" y="1"/>
                  </a:moveTo>
                  <a:lnTo>
                    <a:pt x="242" y="19"/>
                  </a:lnTo>
                  <a:lnTo>
                    <a:pt x="186" y="19"/>
                  </a:lnTo>
                  <a:lnTo>
                    <a:pt x="130" y="57"/>
                  </a:lnTo>
                  <a:lnTo>
                    <a:pt x="93" y="94"/>
                  </a:lnTo>
                  <a:lnTo>
                    <a:pt x="56" y="131"/>
                  </a:lnTo>
                  <a:lnTo>
                    <a:pt x="19" y="224"/>
                  </a:lnTo>
                  <a:lnTo>
                    <a:pt x="0" y="354"/>
                  </a:lnTo>
                  <a:lnTo>
                    <a:pt x="19" y="466"/>
                  </a:lnTo>
                  <a:lnTo>
                    <a:pt x="37" y="559"/>
                  </a:lnTo>
                  <a:lnTo>
                    <a:pt x="74" y="652"/>
                  </a:lnTo>
                  <a:lnTo>
                    <a:pt x="130" y="764"/>
                  </a:lnTo>
                  <a:lnTo>
                    <a:pt x="186" y="857"/>
                  </a:lnTo>
                  <a:lnTo>
                    <a:pt x="261" y="931"/>
                  </a:lnTo>
                  <a:lnTo>
                    <a:pt x="428" y="1099"/>
                  </a:lnTo>
                  <a:lnTo>
                    <a:pt x="633" y="1248"/>
                  </a:lnTo>
                  <a:lnTo>
                    <a:pt x="856" y="1341"/>
                  </a:lnTo>
                  <a:lnTo>
                    <a:pt x="1098" y="1415"/>
                  </a:lnTo>
                  <a:lnTo>
                    <a:pt x="1228" y="1434"/>
                  </a:lnTo>
                  <a:lnTo>
                    <a:pt x="1359" y="1452"/>
                  </a:lnTo>
                  <a:lnTo>
                    <a:pt x="1507" y="1452"/>
                  </a:lnTo>
                  <a:lnTo>
                    <a:pt x="1619" y="1434"/>
                  </a:lnTo>
                  <a:lnTo>
                    <a:pt x="1712" y="1397"/>
                  </a:lnTo>
                  <a:lnTo>
                    <a:pt x="1805" y="1359"/>
                  </a:lnTo>
                  <a:lnTo>
                    <a:pt x="1861" y="1304"/>
                  </a:lnTo>
                  <a:lnTo>
                    <a:pt x="1880" y="1248"/>
                  </a:lnTo>
                  <a:lnTo>
                    <a:pt x="1898" y="1173"/>
                  </a:lnTo>
                  <a:lnTo>
                    <a:pt x="1898" y="1099"/>
                  </a:lnTo>
                  <a:lnTo>
                    <a:pt x="1861" y="1024"/>
                  </a:lnTo>
                  <a:lnTo>
                    <a:pt x="1824" y="931"/>
                  </a:lnTo>
                  <a:lnTo>
                    <a:pt x="1768" y="838"/>
                  </a:lnTo>
                  <a:lnTo>
                    <a:pt x="1675" y="745"/>
                  </a:lnTo>
                  <a:lnTo>
                    <a:pt x="1582" y="652"/>
                  </a:lnTo>
                  <a:lnTo>
                    <a:pt x="1452" y="541"/>
                  </a:lnTo>
                  <a:lnTo>
                    <a:pt x="1172" y="354"/>
                  </a:lnTo>
                  <a:lnTo>
                    <a:pt x="856" y="168"/>
                  </a:lnTo>
                  <a:lnTo>
                    <a:pt x="596" y="57"/>
                  </a:lnTo>
                  <a:lnTo>
                    <a:pt x="391" y="19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1686575" y="4588700"/>
              <a:ext cx="207050" cy="87950"/>
            </a:xfrm>
            <a:custGeom>
              <a:avLst/>
              <a:gdLst/>
              <a:ahLst/>
              <a:cxnLst/>
              <a:rect l="l" t="t" r="r" b="b"/>
              <a:pathLst>
                <a:path w="8282" h="3518" extrusionOk="0">
                  <a:moveTo>
                    <a:pt x="3852" y="0"/>
                  </a:moveTo>
                  <a:lnTo>
                    <a:pt x="3201" y="19"/>
                  </a:lnTo>
                  <a:lnTo>
                    <a:pt x="2568" y="93"/>
                  </a:lnTo>
                  <a:lnTo>
                    <a:pt x="1973" y="186"/>
                  </a:lnTo>
                  <a:lnTo>
                    <a:pt x="1433" y="298"/>
                  </a:lnTo>
                  <a:lnTo>
                    <a:pt x="968" y="410"/>
                  </a:lnTo>
                  <a:lnTo>
                    <a:pt x="558" y="503"/>
                  </a:lnTo>
                  <a:lnTo>
                    <a:pt x="261" y="596"/>
                  </a:lnTo>
                  <a:lnTo>
                    <a:pt x="0" y="689"/>
                  </a:lnTo>
                  <a:lnTo>
                    <a:pt x="986" y="1173"/>
                  </a:lnTo>
                  <a:lnTo>
                    <a:pt x="1917" y="1638"/>
                  </a:lnTo>
                  <a:lnTo>
                    <a:pt x="2829" y="2066"/>
                  </a:lnTo>
                  <a:lnTo>
                    <a:pt x="3703" y="2438"/>
                  </a:lnTo>
                  <a:lnTo>
                    <a:pt x="4522" y="2773"/>
                  </a:lnTo>
                  <a:lnTo>
                    <a:pt x="5285" y="3052"/>
                  </a:lnTo>
                  <a:lnTo>
                    <a:pt x="5974" y="3257"/>
                  </a:lnTo>
                  <a:lnTo>
                    <a:pt x="6309" y="3350"/>
                  </a:lnTo>
                  <a:lnTo>
                    <a:pt x="6607" y="3425"/>
                  </a:lnTo>
                  <a:lnTo>
                    <a:pt x="6886" y="3462"/>
                  </a:lnTo>
                  <a:lnTo>
                    <a:pt x="7128" y="3499"/>
                  </a:lnTo>
                  <a:lnTo>
                    <a:pt x="7370" y="3518"/>
                  </a:lnTo>
                  <a:lnTo>
                    <a:pt x="7574" y="3499"/>
                  </a:lnTo>
                  <a:lnTo>
                    <a:pt x="7760" y="3480"/>
                  </a:lnTo>
                  <a:lnTo>
                    <a:pt x="7928" y="3443"/>
                  </a:lnTo>
                  <a:lnTo>
                    <a:pt x="8058" y="3369"/>
                  </a:lnTo>
                  <a:lnTo>
                    <a:pt x="8151" y="3276"/>
                  </a:lnTo>
                  <a:lnTo>
                    <a:pt x="8226" y="3164"/>
                  </a:lnTo>
                  <a:lnTo>
                    <a:pt x="8263" y="3034"/>
                  </a:lnTo>
                  <a:lnTo>
                    <a:pt x="8282" y="2885"/>
                  </a:lnTo>
                  <a:lnTo>
                    <a:pt x="8263" y="2699"/>
                  </a:lnTo>
                  <a:lnTo>
                    <a:pt x="8207" y="2494"/>
                  </a:lnTo>
                  <a:lnTo>
                    <a:pt x="8114" y="2271"/>
                  </a:lnTo>
                  <a:lnTo>
                    <a:pt x="7984" y="2010"/>
                  </a:lnTo>
                  <a:lnTo>
                    <a:pt x="7835" y="1731"/>
                  </a:lnTo>
                  <a:lnTo>
                    <a:pt x="7630" y="1452"/>
                  </a:lnTo>
                  <a:lnTo>
                    <a:pt x="7425" y="1191"/>
                  </a:lnTo>
                  <a:lnTo>
                    <a:pt x="7184" y="968"/>
                  </a:lnTo>
                  <a:lnTo>
                    <a:pt x="6942" y="782"/>
                  </a:lnTo>
                  <a:lnTo>
                    <a:pt x="6681" y="614"/>
                  </a:lnTo>
                  <a:lnTo>
                    <a:pt x="6383" y="466"/>
                  </a:lnTo>
                  <a:lnTo>
                    <a:pt x="6104" y="335"/>
                  </a:lnTo>
                  <a:lnTo>
                    <a:pt x="5788" y="242"/>
                  </a:lnTo>
                  <a:lnTo>
                    <a:pt x="5490" y="149"/>
                  </a:lnTo>
                  <a:lnTo>
                    <a:pt x="5155" y="93"/>
                  </a:lnTo>
                  <a:lnTo>
                    <a:pt x="4839" y="38"/>
                  </a:lnTo>
                  <a:lnTo>
                    <a:pt x="4504" y="19"/>
                  </a:lnTo>
                  <a:lnTo>
                    <a:pt x="41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1637700" y="4396075"/>
              <a:ext cx="96800" cy="211725"/>
            </a:xfrm>
            <a:custGeom>
              <a:avLst/>
              <a:gdLst/>
              <a:ahLst/>
              <a:cxnLst/>
              <a:rect l="l" t="t" r="r" b="b"/>
              <a:pathLst>
                <a:path w="3872" h="8469" extrusionOk="0">
                  <a:moveTo>
                    <a:pt x="1583" y="1"/>
                  </a:moveTo>
                  <a:lnTo>
                    <a:pt x="1453" y="38"/>
                  </a:lnTo>
                  <a:lnTo>
                    <a:pt x="1322" y="57"/>
                  </a:lnTo>
                  <a:lnTo>
                    <a:pt x="1192" y="112"/>
                  </a:lnTo>
                  <a:lnTo>
                    <a:pt x="1080" y="168"/>
                  </a:lnTo>
                  <a:lnTo>
                    <a:pt x="950" y="243"/>
                  </a:lnTo>
                  <a:lnTo>
                    <a:pt x="745" y="410"/>
                  </a:lnTo>
                  <a:lnTo>
                    <a:pt x="559" y="615"/>
                  </a:lnTo>
                  <a:lnTo>
                    <a:pt x="392" y="838"/>
                  </a:lnTo>
                  <a:lnTo>
                    <a:pt x="262" y="1099"/>
                  </a:lnTo>
                  <a:lnTo>
                    <a:pt x="168" y="1378"/>
                  </a:lnTo>
                  <a:lnTo>
                    <a:pt x="94" y="1694"/>
                  </a:lnTo>
                  <a:lnTo>
                    <a:pt x="57" y="2011"/>
                  </a:lnTo>
                  <a:lnTo>
                    <a:pt x="20" y="2346"/>
                  </a:lnTo>
                  <a:lnTo>
                    <a:pt x="1" y="2662"/>
                  </a:lnTo>
                  <a:lnTo>
                    <a:pt x="1" y="2997"/>
                  </a:lnTo>
                  <a:lnTo>
                    <a:pt x="20" y="3313"/>
                  </a:lnTo>
                  <a:lnTo>
                    <a:pt x="57" y="3630"/>
                  </a:lnTo>
                  <a:lnTo>
                    <a:pt x="113" y="3946"/>
                  </a:lnTo>
                  <a:lnTo>
                    <a:pt x="168" y="4244"/>
                  </a:lnTo>
                  <a:lnTo>
                    <a:pt x="243" y="4542"/>
                  </a:lnTo>
                  <a:lnTo>
                    <a:pt x="410" y="5137"/>
                  </a:lnTo>
                  <a:lnTo>
                    <a:pt x="597" y="5695"/>
                  </a:lnTo>
                  <a:lnTo>
                    <a:pt x="820" y="6216"/>
                  </a:lnTo>
                  <a:lnTo>
                    <a:pt x="1043" y="6700"/>
                  </a:lnTo>
                  <a:lnTo>
                    <a:pt x="1266" y="7128"/>
                  </a:lnTo>
                  <a:lnTo>
                    <a:pt x="1490" y="7519"/>
                  </a:lnTo>
                  <a:lnTo>
                    <a:pt x="1676" y="7836"/>
                  </a:lnTo>
                  <a:lnTo>
                    <a:pt x="1992" y="8301"/>
                  </a:lnTo>
                  <a:lnTo>
                    <a:pt x="2104" y="8468"/>
                  </a:lnTo>
                  <a:lnTo>
                    <a:pt x="2197" y="8003"/>
                  </a:lnTo>
                  <a:lnTo>
                    <a:pt x="2309" y="7538"/>
                  </a:lnTo>
                  <a:lnTo>
                    <a:pt x="2439" y="7091"/>
                  </a:lnTo>
                  <a:lnTo>
                    <a:pt x="2606" y="6645"/>
                  </a:lnTo>
                  <a:lnTo>
                    <a:pt x="2774" y="6198"/>
                  </a:lnTo>
                  <a:lnTo>
                    <a:pt x="2941" y="5788"/>
                  </a:lnTo>
                  <a:lnTo>
                    <a:pt x="3276" y="4970"/>
                  </a:lnTo>
                  <a:lnTo>
                    <a:pt x="3444" y="4579"/>
                  </a:lnTo>
                  <a:lnTo>
                    <a:pt x="3574" y="4188"/>
                  </a:lnTo>
                  <a:lnTo>
                    <a:pt x="3704" y="3816"/>
                  </a:lnTo>
                  <a:lnTo>
                    <a:pt x="3797" y="3462"/>
                  </a:lnTo>
                  <a:lnTo>
                    <a:pt x="3853" y="3127"/>
                  </a:lnTo>
                  <a:lnTo>
                    <a:pt x="3872" y="2792"/>
                  </a:lnTo>
                  <a:lnTo>
                    <a:pt x="3872" y="2643"/>
                  </a:lnTo>
                  <a:lnTo>
                    <a:pt x="3853" y="2476"/>
                  </a:lnTo>
                  <a:lnTo>
                    <a:pt x="3835" y="2327"/>
                  </a:lnTo>
                  <a:lnTo>
                    <a:pt x="3779" y="2178"/>
                  </a:lnTo>
                  <a:lnTo>
                    <a:pt x="3686" y="1899"/>
                  </a:lnTo>
                  <a:lnTo>
                    <a:pt x="3574" y="1620"/>
                  </a:lnTo>
                  <a:lnTo>
                    <a:pt x="3444" y="1378"/>
                  </a:lnTo>
                  <a:lnTo>
                    <a:pt x="3332" y="1155"/>
                  </a:lnTo>
                  <a:lnTo>
                    <a:pt x="3202" y="968"/>
                  </a:lnTo>
                  <a:lnTo>
                    <a:pt x="3072" y="782"/>
                  </a:lnTo>
                  <a:lnTo>
                    <a:pt x="2941" y="615"/>
                  </a:lnTo>
                  <a:lnTo>
                    <a:pt x="2811" y="485"/>
                  </a:lnTo>
                  <a:lnTo>
                    <a:pt x="2681" y="354"/>
                  </a:lnTo>
                  <a:lnTo>
                    <a:pt x="2532" y="261"/>
                  </a:lnTo>
                  <a:lnTo>
                    <a:pt x="2402" y="168"/>
                  </a:lnTo>
                  <a:lnTo>
                    <a:pt x="2253" y="112"/>
                  </a:lnTo>
                  <a:lnTo>
                    <a:pt x="2123" y="57"/>
                  </a:lnTo>
                  <a:lnTo>
                    <a:pt x="1974" y="19"/>
                  </a:lnTo>
                  <a:lnTo>
                    <a:pt x="184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1680975" y="4581250"/>
              <a:ext cx="48425" cy="98200"/>
            </a:xfrm>
            <a:custGeom>
              <a:avLst/>
              <a:gdLst/>
              <a:ahLst/>
              <a:cxnLst/>
              <a:rect l="l" t="t" r="r" b="b"/>
              <a:pathLst>
                <a:path w="1937" h="3928" extrusionOk="0">
                  <a:moveTo>
                    <a:pt x="131" y="1"/>
                  </a:moveTo>
                  <a:lnTo>
                    <a:pt x="205" y="503"/>
                  </a:lnTo>
                  <a:lnTo>
                    <a:pt x="224" y="987"/>
                  </a:lnTo>
                  <a:lnTo>
                    <a:pt x="224" y="1415"/>
                  </a:lnTo>
                  <a:lnTo>
                    <a:pt x="205" y="1806"/>
                  </a:lnTo>
                  <a:lnTo>
                    <a:pt x="168" y="2159"/>
                  </a:lnTo>
                  <a:lnTo>
                    <a:pt x="131" y="2476"/>
                  </a:lnTo>
                  <a:lnTo>
                    <a:pt x="38" y="3015"/>
                  </a:lnTo>
                  <a:lnTo>
                    <a:pt x="19" y="3220"/>
                  </a:lnTo>
                  <a:lnTo>
                    <a:pt x="1" y="3406"/>
                  </a:lnTo>
                  <a:lnTo>
                    <a:pt x="19" y="3555"/>
                  </a:lnTo>
                  <a:lnTo>
                    <a:pt x="57" y="3685"/>
                  </a:lnTo>
                  <a:lnTo>
                    <a:pt x="94" y="3723"/>
                  </a:lnTo>
                  <a:lnTo>
                    <a:pt x="150" y="3778"/>
                  </a:lnTo>
                  <a:lnTo>
                    <a:pt x="205" y="3816"/>
                  </a:lnTo>
                  <a:lnTo>
                    <a:pt x="280" y="3853"/>
                  </a:lnTo>
                  <a:lnTo>
                    <a:pt x="447" y="3890"/>
                  </a:lnTo>
                  <a:lnTo>
                    <a:pt x="689" y="3927"/>
                  </a:lnTo>
                  <a:lnTo>
                    <a:pt x="968" y="3927"/>
                  </a:lnTo>
                  <a:lnTo>
                    <a:pt x="1192" y="3909"/>
                  </a:lnTo>
                  <a:lnTo>
                    <a:pt x="1396" y="3871"/>
                  </a:lnTo>
                  <a:lnTo>
                    <a:pt x="1545" y="3816"/>
                  </a:lnTo>
                  <a:lnTo>
                    <a:pt x="1694" y="3723"/>
                  </a:lnTo>
                  <a:lnTo>
                    <a:pt x="1787" y="3629"/>
                  </a:lnTo>
                  <a:lnTo>
                    <a:pt x="1862" y="3518"/>
                  </a:lnTo>
                  <a:lnTo>
                    <a:pt x="1899" y="3388"/>
                  </a:lnTo>
                  <a:lnTo>
                    <a:pt x="1936" y="3239"/>
                  </a:lnTo>
                  <a:lnTo>
                    <a:pt x="1936" y="3090"/>
                  </a:lnTo>
                  <a:lnTo>
                    <a:pt x="1918" y="2941"/>
                  </a:lnTo>
                  <a:lnTo>
                    <a:pt x="1880" y="2755"/>
                  </a:lnTo>
                  <a:lnTo>
                    <a:pt x="1825" y="2587"/>
                  </a:lnTo>
                  <a:lnTo>
                    <a:pt x="1750" y="2401"/>
                  </a:lnTo>
                  <a:lnTo>
                    <a:pt x="1564" y="2029"/>
                  </a:lnTo>
                  <a:lnTo>
                    <a:pt x="1359" y="1657"/>
                  </a:lnTo>
                  <a:lnTo>
                    <a:pt x="1117" y="1285"/>
                  </a:lnTo>
                  <a:lnTo>
                    <a:pt x="894" y="950"/>
                  </a:lnTo>
                  <a:lnTo>
                    <a:pt x="652" y="633"/>
                  </a:lnTo>
                  <a:lnTo>
                    <a:pt x="280" y="168"/>
                  </a:lnTo>
                  <a:lnTo>
                    <a:pt x="1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1223650" y="4933900"/>
              <a:ext cx="1324575" cy="542975"/>
            </a:xfrm>
            <a:custGeom>
              <a:avLst/>
              <a:gdLst/>
              <a:ahLst/>
              <a:cxnLst/>
              <a:rect l="l" t="t" r="r" b="b"/>
              <a:pathLst>
                <a:path w="52983" h="21719" extrusionOk="0">
                  <a:moveTo>
                    <a:pt x="21253" y="1"/>
                  </a:moveTo>
                  <a:lnTo>
                    <a:pt x="20825" y="20"/>
                  </a:lnTo>
                  <a:lnTo>
                    <a:pt x="20397" y="57"/>
                  </a:lnTo>
                  <a:lnTo>
                    <a:pt x="19969" y="150"/>
                  </a:lnTo>
                  <a:lnTo>
                    <a:pt x="19522" y="243"/>
                  </a:lnTo>
                  <a:lnTo>
                    <a:pt x="19094" y="373"/>
                  </a:lnTo>
                  <a:lnTo>
                    <a:pt x="18647" y="541"/>
                  </a:lnTo>
                  <a:lnTo>
                    <a:pt x="18201" y="708"/>
                  </a:lnTo>
                  <a:lnTo>
                    <a:pt x="17754" y="913"/>
                  </a:lnTo>
                  <a:lnTo>
                    <a:pt x="17289" y="1155"/>
                  </a:lnTo>
                  <a:lnTo>
                    <a:pt x="16842" y="1397"/>
                  </a:lnTo>
                  <a:lnTo>
                    <a:pt x="16395" y="1657"/>
                  </a:lnTo>
                  <a:lnTo>
                    <a:pt x="15930" y="1955"/>
                  </a:lnTo>
                  <a:lnTo>
                    <a:pt x="15465" y="2253"/>
                  </a:lnTo>
                  <a:lnTo>
                    <a:pt x="15018" y="2588"/>
                  </a:lnTo>
                  <a:lnTo>
                    <a:pt x="14553" y="2923"/>
                  </a:lnTo>
                  <a:lnTo>
                    <a:pt x="14106" y="3295"/>
                  </a:lnTo>
                  <a:lnTo>
                    <a:pt x="13641" y="3667"/>
                  </a:lnTo>
                  <a:lnTo>
                    <a:pt x="12729" y="4449"/>
                  </a:lnTo>
                  <a:lnTo>
                    <a:pt x="11817" y="5286"/>
                  </a:lnTo>
                  <a:lnTo>
                    <a:pt x="10924" y="6161"/>
                  </a:lnTo>
                  <a:lnTo>
                    <a:pt x="10049" y="7073"/>
                  </a:lnTo>
                  <a:lnTo>
                    <a:pt x="9193" y="8003"/>
                  </a:lnTo>
                  <a:lnTo>
                    <a:pt x="8337" y="8952"/>
                  </a:lnTo>
                  <a:lnTo>
                    <a:pt x="7518" y="9902"/>
                  </a:lnTo>
                  <a:lnTo>
                    <a:pt x="6737" y="10869"/>
                  </a:lnTo>
                  <a:lnTo>
                    <a:pt x="5974" y="11818"/>
                  </a:lnTo>
                  <a:lnTo>
                    <a:pt x="5229" y="12768"/>
                  </a:lnTo>
                  <a:lnTo>
                    <a:pt x="4541" y="13679"/>
                  </a:lnTo>
                  <a:lnTo>
                    <a:pt x="3871" y="14573"/>
                  </a:lnTo>
                  <a:lnTo>
                    <a:pt x="3257" y="15429"/>
                  </a:lnTo>
                  <a:lnTo>
                    <a:pt x="2159" y="16992"/>
                  </a:lnTo>
                  <a:lnTo>
                    <a:pt x="1247" y="18313"/>
                  </a:lnTo>
                  <a:lnTo>
                    <a:pt x="577" y="19337"/>
                  </a:lnTo>
                  <a:lnTo>
                    <a:pt x="0" y="20230"/>
                  </a:lnTo>
                  <a:lnTo>
                    <a:pt x="856" y="21719"/>
                  </a:lnTo>
                  <a:lnTo>
                    <a:pt x="52778" y="21123"/>
                  </a:lnTo>
                  <a:lnTo>
                    <a:pt x="52983" y="18276"/>
                  </a:lnTo>
                  <a:lnTo>
                    <a:pt x="52071" y="17346"/>
                  </a:lnTo>
                  <a:lnTo>
                    <a:pt x="51159" y="16434"/>
                  </a:lnTo>
                  <a:lnTo>
                    <a:pt x="50210" y="15540"/>
                  </a:lnTo>
                  <a:lnTo>
                    <a:pt x="49242" y="14666"/>
                  </a:lnTo>
                  <a:lnTo>
                    <a:pt x="48275" y="13791"/>
                  </a:lnTo>
                  <a:lnTo>
                    <a:pt x="47288" y="12954"/>
                  </a:lnTo>
                  <a:lnTo>
                    <a:pt x="46302" y="12116"/>
                  </a:lnTo>
                  <a:lnTo>
                    <a:pt x="45297" y="11316"/>
                  </a:lnTo>
                  <a:lnTo>
                    <a:pt x="44273" y="10516"/>
                  </a:lnTo>
                  <a:lnTo>
                    <a:pt x="43250" y="9753"/>
                  </a:lnTo>
                  <a:lnTo>
                    <a:pt x="42226" y="9008"/>
                  </a:lnTo>
                  <a:lnTo>
                    <a:pt x="41203" y="8282"/>
                  </a:lnTo>
                  <a:lnTo>
                    <a:pt x="40161" y="7575"/>
                  </a:lnTo>
                  <a:lnTo>
                    <a:pt x="39118" y="6905"/>
                  </a:lnTo>
                  <a:lnTo>
                    <a:pt x="38076" y="6254"/>
                  </a:lnTo>
                  <a:lnTo>
                    <a:pt x="37053" y="5621"/>
                  </a:lnTo>
                  <a:lnTo>
                    <a:pt x="36011" y="5026"/>
                  </a:lnTo>
                  <a:lnTo>
                    <a:pt x="34987" y="4467"/>
                  </a:lnTo>
                  <a:lnTo>
                    <a:pt x="33945" y="3928"/>
                  </a:lnTo>
                  <a:lnTo>
                    <a:pt x="32940" y="3425"/>
                  </a:lnTo>
                  <a:lnTo>
                    <a:pt x="31916" y="2941"/>
                  </a:lnTo>
                  <a:lnTo>
                    <a:pt x="30911" y="2495"/>
                  </a:lnTo>
                  <a:lnTo>
                    <a:pt x="29925" y="2085"/>
                  </a:lnTo>
                  <a:lnTo>
                    <a:pt x="28939" y="1695"/>
                  </a:lnTo>
                  <a:lnTo>
                    <a:pt x="27971" y="1360"/>
                  </a:lnTo>
                  <a:lnTo>
                    <a:pt x="27022" y="1043"/>
                  </a:lnTo>
                  <a:lnTo>
                    <a:pt x="26073" y="783"/>
                  </a:lnTo>
                  <a:lnTo>
                    <a:pt x="25161" y="541"/>
                  </a:lnTo>
                  <a:lnTo>
                    <a:pt x="24249" y="355"/>
                  </a:lnTo>
                  <a:lnTo>
                    <a:pt x="23374" y="206"/>
                  </a:lnTo>
                  <a:lnTo>
                    <a:pt x="22500" y="75"/>
                  </a:lnTo>
                  <a:lnTo>
                    <a:pt x="216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1"/>
            <p:cNvSpPr/>
            <p:nvPr/>
          </p:nvSpPr>
          <p:spPr>
            <a:xfrm>
              <a:off x="1223650" y="5154900"/>
              <a:ext cx="1324575" cy="321975"/>
            </a:xfrm>
            <a:custGeom>
              <a:avLst/>
              <a:gdLst/>
              <a:ahLst/>
              <a:cxnLst/>
              <a:rect l="l" t="t" r="r" b="b"/>
              <a:pathLst>
                <a:path w="52983" h="12879" extrusionOk="0">
                  <a:moveTo>
                    <a:pt x="8449" y="1"/>
                  </a:moveTo>
                  <a:lnTo>
                    <a:pt x="7574" y="1024"/>
                  </a:lnTo>
                  <a:lnTo>
                    <a:pt x="6718" y="2048"/>
                  </a:lnTo>
                  <a:lnTo>
                    <a:pt x="5899" y="3071"/>
                  </a:lnTo>
                  <a:lnTo>
                    <a:pt x="5118" y="4076"/>
                  </a:lnTo>
                  <a:lnTo>
                    <a:pt x="4373" y="5044"/>
                  </a:lnTo>
                  <a:lnTo>
                    <a:pt x="3685" y="5993"/>
                  </a:lnTo>
                  <a:lnTo>
                    <a:pt x="3033" y="6887"/>
                  </a:lnTo>
                  <a:lnTo>
                    <a:pt x="2438" y="7743"/>
                  </a:lnTo>
                  <a:lnTo>
                    <a:pt x="1414" y="9213"/>
                  </a:lnTo>
                  <a:lnTo>
                    <a:pt x="651" y="10385"/>
                  </a:lnTo>
                  <a:lnTo>
                    <a:pt x="0" y="11390"/>
                  </a:lnTo>
                  <a:lnTo>
                    <a:pt x="856" y="12879"/>
                  </a:lnTo>
                  <a:lnTo>
                    <a:pt x="52890" y="12488"/>
                  </a:lnTo>
                  <a:lnTo>
                    <a:pt x="52983" y="9436"/>
                  </a:lnTo>
                  <a:lnTo>
                    <a:pt x="52257" y="8692"/>
                  </a:lnTo>
                  <a:lnTo>
                    <a:pt x="51494" y="7947"/>
                  </a:lnTo>
                  <a:lnTo>
                    <a:pt x="50750" y="7222"/>
                  </a:lnTo>
                  <a:lnTo>
                    <a:pt x="49968" y="6496"/>
                  </a:lnTo>
                  <a:lnTo>
                    <a:pt x="49503" y="6738"/>
                  </a:lnTo>
                  <a:lnTo>
                    <a:pt x="49019" y="6980"/>
                  </a:lnTo>
                  <a:lnTo>
                    <a:pt x="48498" y="7203"/>
                  </a:lnTo>
                  <a:lnTo>
                    <a:pt x="47958" y="7408"/>
                  </a:lnTo>
                  <a:lnTo>
                    <a:pt x="47400" y="7594"/>
                  </a:lnTo>
                  <a:lnTo>
                    <a:pt x="46804" y="7780"/>
                  </a:lnTo>
                  <a:lnTo>
                    <a:pt x="46190" y="7947"/>
                  </a:lnTo>
                  <a:lnTo>
                    <a:pt x="45558" y="8096"/>
                  </a:lnTo>
                  <a:lnTo>
                    <a:pt x="44906" y="8245"/>
                  </a:lnTo>
                  <a:lnTo>
                    <a:pt x="44236" y="8357"/>
                  </a:lnTo>
                  <a:lnTo>
                    <a:pt x="43548" y="8468"/>
                  </a:lnTo>
                  <a:lnTo>
                    <a:pt x="42822" y="8580"/>
                  </a:lnTo>
                  <a:lnTo>
                    <a:pt x="42096" y="8655"/>
                  </a:lnTo>
                  <a:lnTo>
                    <a:pt x="41352" y="8729"/>
                  </a:lnTo>
                  <a:lnTo>
                    <a:pt x="40589" y="8766"/>
                  </a:lnTo>
                  <a:lnTo>
                    <a:pt x="39807" y="8822"/>
                  </a:lnTo>
                  <a:lnTo>
                    <a:pt x="39007" y="8841"/>
                  </a:lnTo>
                  <a:lnTo>
                    <a:pt x="37369" y="8841"/>
                  </a:lnTo>
                  <a:lnTo>
                    <a:pt x="36532" y="8822"/>
                  </a:lnTo>
                  <a:lnTo>
                    <a:pt x="35676" y="8785"/>
                  </a:lnTo>
                  <a:lnTo>
                    <a:pt x="34801" y="8729"/>
                  </a:lnTo>
                  <a:lnTo>
                    <a:pt x="33926" y="8655"/>
                  </a:lnTo>
                  <a:lnTo>
                    <a:pt x="33052" y="8580"/>
                  </a:lnTo>
                  <a:lnTo>
                    <a:pt x="32158" y="8468"/>
                  </a:lnTo>
                  <a:lnTo>
                    <a:pt x="31246" y="8357"/>
                  </a:lnTo>
                  <a:lnTo>
                    <a:pt x="30334" y="8226"/>
                  </a:lnTo>
                  <a:lnTo>
                    <a:pt x="29404" y="8078"/>
                  </a:lnTo>
                  <a:lnTo>
                    <a:pt x="28473" y="7910"/>
                  </a:lnTo>
                  <a:lnTo>
                    <a:pt x="27524" y="7743"/>
                  </a:lnTo>
                  <a:lnTo>
                    <a:pt x="26594" y="7538"/>
                  </a:lnTo>
                  <a:lnTo>
                    <a:pt x="25645" y="7315"/>
                  </a:lnTo>
                  <a:lnTo>
                    <a:pt x="24342" y="6998"/>
                  </a:lnTo>
                  <a:lnTo>
                    <a:pt x="23058" y="6663"/>
                  </a:lnTo>
                  <a:lnTo>
                    <a:pt x="21792" y="6291"/>
                  </a:lnTo>
                  <a:lnTo>
                    <a:pt x="20564" y="5919"/>
                  </a:lnTo>
                  <a:lnTo>
                    <a:pt x="19373" y="5509"/>
                  </a:lnTo>
                  <a:lnTo>
                    <a:pt x="18201" y="5081"/>
                  </a:lnTo>
                  <a:lnTo>
                    <a:pt x="17065" y="4635"/>
                  </a:lnTo>
                  <a:lnTo>
                    <a:pt x="15949" y="4169"/>
                  </a:lnTo>
                  <a:lnTo>
                    <a:pt x="14888" y="3704"/>
                  </a:lnTo>
                  <a:lnTo>
                    <a:pt x="13846" y="3202"/>
                  </a:lnTo>
                  <a:lnTo>
                    <a:pt x="12841" y="2699"/>
                  </a:lnTo>
                  <a:lnTo>
                    <a:pt x="11892" y="2178"/>
                  </a:lnTo>
                  <a:lnTo>
                    <a:pt x="10961" y="1638"/>
                  </a:lnTo>
                  <a:lnTo>
                    <a:pt x="10087" y="1099"/>
                  </a:lnTo>
                  <a:lnTo>
                    <a:pt x="9249" y="559"/>
                  </a:lnTo>
                  <a:lnTo>
                    <a:pt x="844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1"/>
            <p:cNvSpPr/>
            <p:nvPr/>
          </p:nvSpPr>
          <p:spPr>
            <a:xfrm>
              <a:off x="1477200" y="4765500"/>
              <a:ext cx="149825" cy="67950"/>
            </a:xfrm>
            <a:custGeom>
              <a:avLst/>
              <a:gdLst/>
              <a:ahLst/>
              <a:cxnLst/>
              <a:rect l="l" t="t" r="r" b="b"/>
              <a:pathLst>
                <a:path w="5993" h="2718" extrusionOk="0">
                  <a:moveTo>
                    <a:pt x="3592" y="0"/>
                  </a:moveTo>
                  <a:lnTo>
                    <a:pt x="3146" y="37"/>
                  </a:lnTo>
                  <a:lnTo>
                    <a:pt x="2680" y="75"/>
                  </a:lnTo>
                  <a:lnTo>
                    <a:pt x="2234" y="130"/>
                  </a:lnTo>
                  <a:lnTo>
                    <a:pt x="1378" y="242"/>
                  </a:lnTo>
                  <a:lnTo>
                    <a:pt x="670" y="354"/>
                  </a:lnTo>
                  <a:lnTo>
                    <a:pt x="1" y="484"/>
                  </a:lnTo>
                  <a:lnTo>
                    <a:pt x="1136" y="1117"/>
                  </a:lnTo>
                  <a:lnTo>
                    <a:pt x="2196" y="1712"/>
                  </a:lnTo>
                  <a:lnTo>
                    <a:pt x="2699" y="1973"/>
                  </a:lnTo>
                  <a:lnTo>
                    <a:pt x="3164" y="2196"/>
                  </a:lnTo>
                  <a:lnTo>
                    <a:pt x="3611" y="2401"/>
                  </a:lnTo>
                  <a:lnTo>
                    <a:pt x="4002" y="2550"/>
                  </a:lnTo>
                  <a:lnTo>
                    <a:pt x="4374" y="2661"/>
                  </a:lnTo>
                  <a:lnTo>
                    <a:pt x="4523" y="2699"/>
                  </a:lnTo>
                  <a:lnTo>
                    <a:pt x="4690" y="2717"/>
                  </a:lnTo>
                  <a:lnTo>
                    <a:pt x="4951" y="2717"/>
                  </a:lnTo>
                  <a:lnTo>
                    <a:pt x="5081" y="2680"/>
                  </a:lnTo>
                  <a:lnTo>
                    <a:pt x="5174" y="2643"/>
                  </a:lnTo>
                  <a:lnTo>
                    <a:pt x="5267" y="2587"/>
                  </a:lnTo>
                  <a:lnTo>
                    <a:pt x="5360" y="2494"/>
                  </a:lnTo>
                  <a:lnTo>
                    <a:pt x="5416" y="2401"/>
                  </a:lnTo>
                  <a:lnTo>
                    <a:pt x="5472" y="2271"/>
                  </a:lnTo>
                  <a:lnTo>
                    <a:pt x="5509" y="2122"/>
                  </a:lnTo>
                  <a:lnTo>
                    <a:pt x="5528" y="1954"/>
                  </a:lnTo>
                  <a:lnTo>
                    <a:pt x="5528" y="1768"/>
                  </a:lnTo>
                  <a:lnTo>
                    <a:pt x="5528" y="1563"/>
                  </a:lnTo>
                  <a:lnTo>
                    <a:pt x="5565" y="1526"/>
                  </a:lnTo>
                  <a:lnTo>
                    <a:pt x="5677" y="1433"/>
                  </a:lnTo>
                  <a:lnTo>
                    <a:pt x="5807" y="1284"/>
                  </a:lnTo>
                  <a:lnTo>
                    <a:pt x="5881" y="1191"/>
                  </a:lnTo>
                  <a:lnTo>
                    <a:pt x="5937" y="1098"/>
                  </a:lnTo>
                  <a:lnTo>
                    <a:pt x="5974" y="986"/>
                  </a:lnTo>
                  <a:lnTo>
                    <a:pt x="5993" y="875"/>
                  </a:lnTo>
                  <a:lnTo>
                    <a:pt x="5993" y="763"/>
                  </a:lnTo>
                  <a:lnTo>
                    <a:pt x="5956" y="651"/>
                  </a:lnTo>
                  <a:lnTo>
                    <a:pt x="5881" y="540"/>
                  </a:lnTo>
                  <a:lnTo>
                    <a:pt x="5770" y="428"/>
                  </a:lnTo>
                  <a:lnTo>
                    <a:pt x="5602" y="316"/>
                  </a:lnTo>
                  <a:lnTo>
                    <a:pt x="5397" y="205"/>
                  </a:lnTo>
                  <a:lnTo>
                    <a:pt x="5267" y="149"/>
                  </a:lnTo>
                  <a:lnTo>
                    <a:pt x="5137" y="112"/>
                  </a:lnTo>
                  <a:lnTo>
                    <a:pt x="4802" y="37"/>
                  </a:lnTo>
                  <a:lnTo>
                    <a:pt x="443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1"/>
            <p:cNvSpPr/>
            <p:nvPr/>
          </p:nvSpPr>
          <p:spPr>
            <a:xfrm>
              <a:off x="1662825" y="4747350"/>
              <a:ext cx="96350" cy="98200"/>
            </a:xfrm>
            <a:custGeom>
              <a:avLst/>
              <a:gdLst/>
              <a:ahLst/>
              <a:cxnLst/>
              <a:rect l="l" t="t" r="r" b="b"/>
              <a:pathLst>
                <a:path w="3854" h="3928" extrusionOk="0">
                  <a:moveTo>
                    <a:pt x="3853" y="0"/>
                  </a:moveTo>
                  <a:lnTo>
                    <a:pt x="3351" y="149"/>
                  </a:lnTo>
                  <a:lnTo>
                    <a:pt x="2830" y="335"/>
                  </a:lnTo>
                  <a:lnTo>
                    <a:pt x="2216" y="577"/>
                  </a:lnTo>
                  <a:lnTo>
                    <a:pt x="1899" y="726"/>
                  </a:lnTo>
                  <a:lnTo>
                    <a:pt x="1583" y="875"/>
                  </a:lnTo>
                  <a:lnTo>
                    <a:pt x="1266" y="1042"/>
                  </a:lnTo>
                  <a:lnTo>
                    <a:pt x="987" y="1210"/>
                  </a:lnTo>
                  <a:lnTo>
                    <a:pt x="708" y="1396"/>
                  </a:lnTo>
                  <a:lnTo>
                    <a:pt x="485" y="1582"/>
                  </a:lnTo>
                  <a:lnTo>
                    <a:pt x="299" y="1787"/>
                  </a:lnTo>
                  <a:lnTo>
                    <a:pt x="224" y="1880"/>
                  </a:lnTo>
                  <a:lnTo>
                    <a:pt x="168" y="1973"/>
                  </a:lnTo>
                  <a:lnTo>
                    <a:pt x="75" y="2178"/>
                  </a:lnTo>
                  <a:lnTo>
                    <a:pt x="20" y="2345"/>
                  </a:lnTo>
                  <a:lnTo>
                    <a:pt x="1" y="2494"/>
                  </a:lnTo>
                  <a:lnTo>
                    <a:pt x="1" y="2643"/>
                  </a:lnTo>
                  <a:lnTo>
                    <a:pt x="20" y="2755"/>
                  </a:lnTo>
                  <a:lnTo>
                    <a:pt x="75" y="2866"/>
                  </a:lnTo>
                  <a:lnTo>
                    <a:pt x="131" y="2959"/>
                  </a:lnTo>
                  <a:lnTo>
                    <a:pt x="206" y="3052"/>
                  </a:lnTo>
                  <a:lnTo>
                    <a:pt x="280" y="3108"/>
                  </a:lnTo>
                  <a:lnTo>
                    <a:pt x="373" y="3164"/>
                  </a:lnTo>
                  <a:lnTo>
                    <a:pt x="522" y="3257"/>
                  </a:lnTo>
                  <a:lnTo>
                    <a:pt x="634" y="3294"/>
                  </a:lnTo>
                  <a:lnTo>
                    <a:pt x="690" y="3313"/>
                  </a:lnTo>
                  <a:lnTo>
                    <a:pt x="764" y="3462"/>
                  </a:lnTo>
                  <a:lnTo>
                    <a:pt x="838" y="3611"/>
                  </a:lnTo>
                  <a:lnTo>
                    <a:pt x="931" y="3722"/>
                  </a:lnTo>
                  <a:lnTo>
                    <a:pt x="1024" y="3797"/>
                  </a:lnTo>
                  <a:lnTo>
                    <a:pt x="1118" y="3871"/>
                  </a:lnTo>
                  <a:lnTo>
                    <a:pt x="1229" y="3908"/>
                  </a:lnTo>
                  <a:lnTo>
                    <a:pt x="1341" y="3927"/>
                  </a:lnTo>
                  <a:lnTo>
                    <a:pt x="1434" y="3927"/>
                  </a:lnTo>
                  <a:lnTo>
                    <a:pt x="1546" y="3908"/>
                  </a:lnTo>
                  <a:lnTo>
                    <a:pt x="1676" y="3871"/>
                  </a:lnTo>
                  <a:lnTo>
                    <a:pt x="1787" y="3797"/>
                  </a:lnTo>
                  <a:lnTo>
                    <a:pt x="1899" y="3722"/>
                  </a:lnTo>
                  <a:lnTo>
                    <a:pt x="2011" y="3648"/>
                  </a:lnTo>
                  <a:lnTo>
                    <a:pt x="2141" y="3536"/>
                  </a:lnTo>
                  <a:lnTo>
                    <a:pt x="2364" y="3276"/>
                  </a:lnTo>
                  <a:lnTo>
                    <a:pt x="2606" y="2978"/>
                  </a:lnTo>
                  <a:lnTo>
                    <a:pt x="2830" y="2624"/>
                  </a:lnTo>
                  <a:lnTo>
                    <a:pt x="3034" y="2234"/>
                  </a:lnTo>
                  <a:lnTo>
                    <a:pt x="3239" y="1824"/>
                  </a:lnTo>
                  <a:lnTo>
                    <a:pt x="3425" y="1377"/>
                  </a:lnTo>
                  <a:lnTo>
                    <a:pt x="3593" y="931"/>
                  </a:lnTo>
                  <a:lnTo>
                    <a:pt x="3742" y="466"/>
                  </a:lnTo>
                  <a:lnTo>
                    <a:pt x="385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1"/>
            <p:cNvSpPr/>
            <p:nvPr/>
          </p:nvSpPr>
          <p:spPr>
            <a:xfrm>
              <a:off x="1642375" y="4933900"/>
              <a:ext cx="373150" cy="78200"/>
            </a:xfrm>
            <a:custGeom>
              <a:avLst/>
              <a:gdLst/>
              <a:ahLst/>
              <a:cxnLst/>
              <a:rect l="l" t="t" r="r" b="b"/>
              <a:pathLst>
                <a:path w="14926" h="3128" extrusionOk="0">
                  <a:moveTo>
                    <a:pt x="4336" y="1"/>
                  </a:moveTo>
                  <a:lnTo>
                    <a:pt x="4038" y="20"/>
                  </a:lnTo>
                  <a:lnTo>
                    <a:pt x="3741" y="57"/>
                  </a:lnTo>
                  <a:lnTo>
                    <a:pt x="3424" y="94"/>
                  </a:lnTo>
                  <a:lnTo>
                    <a:pt x="3127" y="168"/>
                  </a:lnTo>
                  <a:lnTo>
                    <a:pt x="2829" y="243"/>
                  </a:lnTo>
                  <a:lnTo>
                    <a:pt x="2512" y="317"/>
                  </a:lnTo>
                  <a:lnTo>
                    <a:pt x="2196" y="429"/>
                  </a:lnTo>
                  <a:lnTo>
                    <a:pt x="1898" y="541"/>
                  </a:lnTo>
                  <a:lnTo>
                    <a:pt x="1266" y="801"/>
                  </a:lnTo>
                  <a:lnTo>
                    <a:pt x="633" y="1099"/>
                  </a:lnTo>
                  <a:lnTo>
                    <a:pt x="0" y="1453"/>
                  </a:lnTo>
                  <a:lnTo>
                    <a:pt x="558" y="1304"/>
                  </a:lnTo>
                  <a:lnTo>
                    <a:pt x="1154" y="1211"/>
                  </a:lnTo>
                  <a:lnTo>
                    <a:pt x="1749" y="1136"/>
                  </a:lnTo>
                  <a:lnTo>
                    <a:pt x="2345" y="1080"/>
                  </a:lnTo>
                  <a:lnTo>
                    <a:pt x="2959" y="1062"/>
                  </a:lnTo>
                  <a:lnTo>
                    <a:pt x="3573" y="1080"/>
                  </a:lnTo>
                  <a:lnTo>
                    <a:pt x="4187" y="1099"/>
                  </a:lnTo>
                  <a:lnTo>
                    <a:pt x="4820" y="1155"/>
                  </a:lnTo>
                  <a:lnTo>
                    <a:pt x="5434" y="1229"/>
                  </a:lnTo>
                  <a:lnTo>
                    <a:pt x="6048" y="1322"/>
                  </a:lnTo>
                  <a:lnTo>
                    <a:pt x="6662" y="1415"/>
                  </a:lnTo>
                  <a:lnTo>
                    <a:pt x="7258" y="1527"/>
                  </a:lnTo>
                  <a:lnTo>
                    <a:pt x="8449" y="1788"/>
                  </a:lnTo>
                  <a:lnTo>
                    <a:pt x="9584" y="2067"/>
                  </a:lnTo>
                  <a:lnTo>
                    <a:pt x="11631" y="2606"/>
                  </a:lnTo>
                  <a:lnTo>
                    <a:pt x="12506" y="2830"/>
                  </a:lnTo>
                  <a:lnTo>
                    <a:pt x="13288" y="3016"/>
                  </a:lnTo>
                  <a:lnTo>
                    <a:pt x="13623" y="3072"/>
                  </a:lnTo>
                  <a:lnTo>
                    <a:pt x="13920" y="3109"/>
                  </a:lnTo>
                  <a:lnTo>
                    <a:pt x="14200" y="3127"/>
                  </a:lnTo>
                  <a:lnTo>
                    <a:pt x="14423" y="3127"/>
                  </a:lnTo>
                  <a:lnTo>
                    <a:pt x="14609" y="3109"/>
                  </a:lnTo>
                  <a:lnTo>
                    <a:pt x="14758" y="3053"/>
                  </a:lnTo>
                  <a:lnTo>
                    <a:pt x="14832" y="2997"/>
                  </a:lnTo>
                  <a:lnTo>
                    <a:pt x="14870" y="2960"/>
                  </a:lnTo>
                  <a:lnTo>
                    <a:pt x="14907" y="2904"/>
                  </a:lnTo>
                  <a:lnTo>
                    <a:pt x="14925" y="2830"/>
                  </a:lnTo>
                  <a:lnTo>
                    <a:pt x="14255" y="2532"/>
                  </a:lnTo>
                  <a:lnTo>
                    <a:pt x="13585" y="2253"/>
                  </a:lnTo>
                  <a:lnTo>
                    <a:pt x="12915" y="1992"/>
                  </a:lnTo>
                  <a:lnTo>
                    <a:pt x="12264" y="1732"/>
                  </a:lnTo>
                  <a:lnTo>
                    <a:pt x="11613" y="1490"/>
                  </a:lnTo>
                  <a:lnTo>
                    <a:pt x="10961" y="1266"/>
                  </a:lnTo>
                  <a:lnTo>
                    <a:pt x="10310" y="1062"/>
                  </a:lnTo>
                  <a:lnTo>
                    <a:pt x="9677" y="876"/>
                  </a:lnTo>
                  <a:lnTo>
                    <a:pt x="9063" y="708"/>
                  </a:lnTo>
                  <a:lnTo>
                    <a:pt x="8430" y="559"/>
                  </a:lnTo>
                  <a:lnTo>
                    <a:pt x="7835" y="410"/>
                  </a:lnTo>
                  <a:lnTo>
                    <a:pt x="7221" y="299"/>
                  </a:lnTo>
                  <a:lnTo>
                    <a:pt x="6644" y="206"/>
                  </a:lnTo>
                  <a:lnTo>
                    <a:pt x="6048" y="113"/>
                  </a:lnTo>
                  <a:lnTo>
                    <a:pt x="5471" y="57"/>
                  </a:lnTo>
                  <a:lnTo>
                    <a:pt x="4913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1"/>
            <p:cNvSpPr/>
            <p:nvPr/>
          </p:nvSpPr>
          <p:spPr>
            <a:xfrm>
              <a:off x="1656325" y="4819450"/>
              <a:ext cx="29800" cy="61925"/>
            </a:xfrm>
            <a:custGeom>
              <a:avLst/>
              <a:gdLst/>
              <a:ahLst/>
              <a:cxnLst/>
              <a:rect l="l" t="t" r="r" b="b"/>
              <a:pathLst>
                <a:path w="1192" h="2477" extrusionOk="0">
                  <a:moveTo>
                    <a:pt x="1191" y="1"/>
                  </a:moveTo>
                  <a:lnTo>
                    <a:pt x="1061" y="113"/>
                  </a:lnTo>
                  <a:lnTo>
                    <a:pt x="931" y="243"/>
                  </a:lnTo>
                  <a:lnTo>
                    <a:pt x="745" y="429"/>
                  </a:lnTo>
                  <a:lnTo>
                    <a:pt x="559" y="689"/>
                  </a:lnTo>
                  <a:lnTo>
                    <a:pt x="354" y="1006"/>
                  </a:lnTo>
                  <a:lnTo>
                    <a:pt x="261" y="1173"/>
                  </a:lnTo>
                  <a:lnTo>
                    <a:pt x="168" y="1378"/>
                  </a:lnTo>
                  <a:lnTo>
                    <a:pt x="75" y="1601"/>
                  </a:lnTo>
                  <a:lnTo>
                    <a:pt x="0" y="1825"/>
                  </a:lnTo>
                  <a:lnTo>
                    <a:pt x="205" y="2476"/>
                  </a:lnTo>
                  <a:lnTo>
                    <a:pt x="242" y="2178"/>
                  </a:lnTo>
                  <a:lnTo>
                    <a:pt x="280" y="1881"/>
                  </a:lnTo>
                  <a:lnTo>
                    <a:pt x="335" y="1620"/>
                  </a:lnTo>
                  <a:lnTo>
                    <a:pt x="410" y="1378"/>
                  </a:lnTo>
                  <a:lnTo>
                    <a:pt x="484" y="1155"/>
                  </a:lnTo>
                  <a:lnTo>
                    <a:pt x="559" y="950"/>
                  </a:lnTo>
                  <a:lnTo>
                    <a:pt x="652" y="764"/>
                  </a:lnTo>
                  <a:lnTo>
                    <a:pt x="745" y="596"/>
                  </a:lnTo>
                  <a:lnTo>
                    <a:pt x="912" y="336"/>
                  </a:lnTo>
                  <a:lnTo>
                    <a:pt x="1061" y="150"/>
                  </a:lnTo>
                  <a:lnTo>
                    <a:pt x="119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1"/>
            <p:cNvSpPr/>
            <p:nvPr/>
          </p:nvSpPr>
          <p:spPr>
            <a:xfrm>
              <a:off x="1596300" y="4802700"/>
              <a:ext cx="54000" cy="41450"/>
            </a:xfrm>
            <a:custGeom>
              <a:avLst/>
              <a:gdLst/>
              <a:ahLst/>
              <a:cxnLst/>
              <a:rect l="l" t="t" r="r" b="b"/>
              <a:pathLst>
                <a:path w="2160" h="1658" extrusionOk="0">
                  <a:moveTo>
                    <a:pt x="1" y="1"/>
                  </a:moveTo>
                  <a:lnTo>
                    <a:pt x="187" y="38"/>
                  </a:lnTo>
                  <a:lnTo>
                    <a:pt x="447" y="94"/>
                  </a:lnTo>
                  <a:lnTo>
                    <a:pt x="596" y="150"/>
                  </a:lnTo>
                  <a:lnTo>
                    <a:pt x="764" y="224"/>
                  </a:lnTo>
                  <a:lnTo>
                    <a:pt x="931" y="317"/>
                  </a:lnTo>
                  <a:lnTo>
                    <a:pt x="1117" y="429"/>
                  </a:lnTo>
                  <a:lnTo>
                    <a:pt x="1303" y="559"/>
                  </a:lnTo>
                  <a:lnTo>
                    <a:pt x="1471" y="708"/>
                  </a:lnTo>
                  <a:lnTo>
                    <a:pt x="1638" y="913"/>
                  </a:lnTo>
                  <a:lnTo>
                    <a:pt x="1806" y="1118"/>
                  </a:lnTo>
                  <a:lnTo>
                    <a:pt x="1955" y="1378"/>
                  </a:lnTo>
                  <a:lnTo>
                    <a:pt x="2085" y="1657"/>
                  </a:lnTo>
                  <a:lnTo>
                    <a:pt x="2159" y="838"/>
                  </a:lnTo>
                  <a:lnTo>
                    <a:pt x="1973" y="671"/>
                  </a:lnTo>
                  <a:lnTo>
                    <a:pt x="1787" y="522"/>
                  </a:lnTo>
                  <a:lnTo>
                    <a:pt x="1601" y="410"/>
                  </a:lnTo>
                  <a:lnTo>
                    <a:pt x="1415" y="299"/>
                  </a:lnTo>
                  <a:lnTo>
                    <a:pt x="1229" y="224"/>
                  </a:lnTo>
                  <a:lnTo>
                    <a:pt x="1043" y="150"/>
                  </a:lnTo>
                  <a:lnTo>
                    <a:pt x="857" y="94"/>
                  </a:lnTo>
                  <a:lnTo>
                    <a:pt x="689" y="57"/>
                  </a:lnTo>
                  <a:lnTo>
                    <a:pt x="391" y="20"/>
                  </a:lnTo>
                  <a:lnTo>
                    <a:pt x="1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1"/>
            <p:cNvSpPr/>
            <p:nvPr/>
          </p:nvSpPr>
          <p:spPr>
            <a:xfrm>
              <a:off x="1568850" y="5295425"/>
              <a:ext cx="50750" cy="52125"/>
            </a:xfrm>
            <a:custGeom>
              <a:avLst/>
              <a:gdLst/>
              <a:ahLst/>
              <a:cxnLst/>
              <a:rect l="l" t="t" r="r" b="b"/>
              <a:pathLst>
                <a:path w="2030" h="2085" extrusionOk="0">
                  <a:moveTo>
                    <a:pt x="1061" y="0"/>
                  </a:moveTo>
                  <a:lnTo>
                    <a:pt x="857" y="19"/>
                  </a:lnTo>
                  <a:lnTo>
                    <a:pt x="671" y="74"/>
                  </a:lnTo>
                  <a:lnTo>
                    <a:pt x="503" y="168"/>
                  </a:lnTo>
                  <a:lnTo>
                    <a:pt x="336" y="279"/>
                  </a:lnTo>
                  <a:lnTo>
                    <a:pt x="205" y="428"/>
                  </a:lnTo>
                  <a:lnTo>
                    <a:pt x="94" y="596"/>
                  </a:lnTo>
                  <a:lnTo>
                    <a:pt x="38" y="800"/>
                  </a:lnTo>
                  <a:lnTo>
                    <a:pt x="1" y="1005"/>
                  </a:lnTo>
                  <a:lnTo>
                    <a:pt x="19" y="1210"/>
                  </a:lnTo>
                  <a:lnTo>
                    <a:pt x="57" y="1414"/>
                  </a:lnTo>
                  <a:lnTo>
                    <a:pt x="150" y="1582"/>
                  </a:lnTo>
                  <a:lnTo>
                    <a:pt x="261" y="1749"/>
                  </a:lnTo>
                  <a:lnTo>
                    <a:pt x="392" y="1880"/>
                  </a:lnTo>
                  <a:lnTo>
                    <a:pt x="559" y="1991"/>
                  </a:lnTo>
                  <a:lnTo>
                    <a:pt x="764" y="2066"/>
                  </a:lnTo>
                  <a:lnTo>
                    <a:pt x="968" y="2084"/>
                  </a:lnTo>
                  <a:lnTo>
                    <a:pt x="1155" y="2066"/>
                  </a:lnTo>
                  <a:lnTo>
                    <a:pt x="1359" y="2029"/>
                  </a:lnTo>
                  <a:lnTo>
                    <a:pt x="1527" y="1936"/>
                  </a:lnTo>
                  <a:lnTo>
                    <a:pt x="1694" y="1824"/>
                  </a:lnTo>
                  <a:lnTo>
                    <a:pt x="1824" y="1675"/>
                  </a:lnTo>
                  <a:lnTo>
                    <a:pt x="1918" y="1489"/>
                  </a:lnTo>
                  <a:lnTo>
                    <a:pt x="1992" y="1284"/>
                  </a:lnTo>
                  <a:lnTo>
                    <a:pt x="2029" y="1079"/>
                  </a:lnTo>
                  <a:lnTo>
                    <a:pt x="2011" y="875"/>
                  </a:lnTo>
                  <a:lnTo>
                    <a:pt x="1973" y="689"/>
                  </a:lnTo>
                  <a:lnTo>
                    <a:pt x="1880" y="503"/>
                  </a:lnTo>
                  <a:lnTo>
                    <a:pt x="1769" y="354"/>
                  </a:lnTo>
                  <a:lnTo>
                    <a:pt x="1620" y="205"/>
                  </a:lnTo>
                  <a:lnTo>
                    <a:pt x="1452" y="112"/>
                  </a:lnTo>
                  <a:lnTo>
                    <a:pt x="1266" y="37"/>
                  </a:lnTo>
                  <a:lnTo>
                    <a:pt x="106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1"/>
            <p:cNvSpPr/>
            <p:nvPr/>
          </p:nvSpPr>
          <p:spPr>
            <a:xfrm>
              <a:off x="1493950" y="518422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5" y="0"/>
                  </a:moveTo>
                  <a:lnTo>
                    <a:pt x="484" y="37"/>
                  </a:lnTo>
                  <a:lnTo>
                    <a:pt x="354" y="112"/>
                  </a:lnTo>
                  <a:lnTo>
                    <a:pt x="242" y="186"/>
                  </a:lnTo>
                  <a:lnTo>
                    <a:pt x="149" y="298"/>
                  </a:lnTo>
                  <a:lnTo>
                    <a:pt x="75" y="428"/>
                  </a:lnTo>
                  <a:lnTo>
                    <a:pt x="38" y="559"/>
                  </a:lnTo>
                  <a:lnTo>
                    <a:pt x="0" y="707"/>
                  </a:lnTo>
                  <a:lnTo>
                    <a:pt x="19" y="856"/>
                  </a:lnTo>
                  <a:lnTo>
                    <a:pt x="56" y="987"/>
                  </a:lnTo>
                  <a:lnTo>
                    <a:pt x="112" y="1117"/>
                  </a:lnTo>
                  <a:lnTo>
                    <a:pt x="187" y="1229"/>
                  </a:lnTo>
                  <a:lnTo>
                    <a:pt x="298" y="1322"/>
                  </a:lnTo>
                  <a:lnTo>
                    <a:pt x="410" y="1396"/>
                  </a:lnTo>
                  <a:lnTo>
                    <a:pt x="540" y="1452"/>
                  </a:lnTo>
                  <a:lnTo>
                    <a:pt x="689" y="1470"/>
                  </a:lnTo>
                  <a:lnTo>
                    <a:pt x="838" y="1452"/>
                  </a:lnTo>
                  <a:lnTo>
                    <a:pt x="968" y="1433"/>
                  </a:lnTo>
                  <a:lnTo>
                    <a:pt x="1080" y="1359"/>
                  </a:lnTo>
                  <a:lnTo>
                    <a:pt x="1192" y="1284"/>
                  </a:lnTo>
                  <a:lnTo>
                    <a:pt x="1303" y="1173"/>
                  </a:lnTo>
                  <a:lnTo>
                    <a:pt x="1359" y="1042"/>
                  </a:lnTo>
                  <a:lnTo>
                    <a:pt x="1415" y="912"/>
                  </a:lnTo>
                  <a:lnTo>
                    <a:pt x="1433" y="763"/>
                  </a:lnTo>
                  <a:lnTo>
                    <a:pt x="1433" y="614"/>
                  </a:lnTo>
                  <a:lnTo>
                    <a:pt x="1396" y="484"/>
                  </a:lnTo>
                  <a:lnTo>
                    <a:pt x="1340" y="354"/>
                  </a:lnTo>
                  <a:lnTo>
                    <a:pt x="1266" y="242"/>
                  </a:lnTo>
                  <a:lnTo>
                    <a:pt x="1154" y="149"/>
                  </a:lnTo>
                  <a:lnTo>
                    <a:pt x="1043" y="75"/>
                  </a:lnTo>
                  <a:lnTo>
                    <a:pt x="912" y="19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1"/>
            <p:cNvSpPr/>
            <p:nvPr/>
          </p:nvSpPr>
          <p:spPr>
            <a:xfrm>
              <a:off x="1396700" y="52209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64" y="0"/>
                  </a:moveTo>
                  <a:lnTo>
                    <a:pt x="615" y="19"/>
                  </a:lnTo>
                  <a:lnTo>
                    <a:pt x="485" y="56"/>
                  </a:lnTo>
                  <a:lnTo>
                    <a:pt x="355" y="112"/>
                  </a:lnTo>
                  <a:lnTo>
                    <a:pt x="243" y="205"/>
                  </a:lnTo>
                  <a:lnTo>
                    <a:pt x="150" y="298"/>
                  </a:lnTo>
                  <a:lnTo>
                    <a:pt x="75" y="428"/>
                  </a:lnTo>
                  <a:lnTo>
                    <a:pt x="38" y="577"/>
                  </a:lnTo>
                  <a:lnTo>
                    <a:pt x="1" y="726"/>
                  </a:lnTo>
                  <a:lnTo>
                    <a:pt x="20" y="857"/>
                  </a:lnTo>
                  <a:lnTo>
                    <a:pt x="57" y="1005"/>
                  </a:lnTo>
                  <a:lnTo>
                    <a:pt x="113" y="1117"/>
                  </a:lnTo>
                  <a:lnTo>
                    <a:pt x="187" y="1247"/>
                  </a:lnTo>
                  <a:lnTo>
                    <a:pt x="299" y="1340"/>
                  </a:lnTo>
                  <a:lnTo>
                    <a:pt x="410" y="1415"/>
                  </a:lnTo>
                  <a:lnTo>
                    <a:pt x="541" y="1452"/>
                  </a:lnTo>
                  <a:lnTo>
                    <a:pt x="690" y="1471"/>
                  </a:lnTo>
                  <a:lnTo>
                    <a:pt x="838" y="1471"/>
                  </a:lnTo>
                  <a:lnTo>
                    <a:pt x="969" y="1433"/>
                  </a:lnTo>
                  <a:lnTo>
                    <a:pt x="1099" y="1378"/>
                  </a:lnTo>
                  <a:lnTo>
                    <a:pt x="1211" y="1285"/>
                  </a:lnTo>
                  <a:lnTo>
                    <a:pt x="1304" y="1173"/>
                  </a:lnTo>
                  <a:lnTo>
                    <a:pt x="1378" y="1061"/>
                  </a:lnTo>
                  <a:lnTo>
                    <a:pt x="1415" y="912"/>
                  </a:lnTo>
                  <a:lnTo>
                    <a:pt x="1434" y="763"/>
                  </a:lnTo>
                  <a:lnTo>
                    <a:pt x="1434" y="633"/>
                  </a:lnTo>
                  <a:lnTo>
                    <a:pt x="1397" y="484"/>
                  </a:lnTo>
                  <a:lnTo>
                    <a:pt x="1341" y="354"/>
                  </a:lnTo>
                  <a:lnTo>
                    <a:pt x="1266" y="242"/>
                  </a:lnTo>
                  <a:lnTo>
                    <a:pt x="1155" y="149"/>
                  </a:lnTo>
                  <a:lnTo>
                    <a:pt x="1043" y="75"/>
                  </a:lnTo>
                  <a:lnTo>
                    <a:pt x="913" y="38"/>
                  </a:lnTo>
                  <a:lnTo>
                    <a:pt x="764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1607475" y="5204700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4" y="0"/>
                  </a:moveTo>
                  <a:lnTo>
                    <a:pt x="484" y="37"/>
                  </a:lnTo>
                  <a:lnTo>
                    <a:pt x="354" y="93"/>
                  </a:lnTo>
                  <a:lnTo>
                    <a:pt x="242" y="186"/>
                  </a:lnTo>
                  <a:lnTo>
                    <a:pt x="149" y="279"/>
                  </a:lnTo>
                  <a:lnTo>
                    <a:pt x="75" y="410"/>
                  </a:lnTo>
                  <a:lnTo>
                    <a:pt x="38" y="558"/>
                  </a:lnTo>
                  <a:lnTo>
                    <a:pt x="0" y="707"/>
                  </a:lnTo>
                  <a:lnTo>
                    <a:pt x="19" y="838"/>
                  </a:lnTo>
                  <a:lnTo>
                    <a:pt x="56" y="986"/>
                  </a:lnTo>
                  <a:lnTo>
                    <a:pt x="112" y="1117"/>
                  </a:lnTo>
                  <a:lnTo>
                    <a:pt x="186" y="1228"/>
                  </a:lnTo>
                  <a:lnTo>
                    <a:pt x="279" y="1321"/>
                  </a:lnTo>
                  <a:lnTo>
                    <a:pt x="410" y="1396"/>
                  </a:lnTo>
                  <a:lnTo>
                    <a:pt x="540" y="1433"/>
                  </a:lnTo>
                  <a:lnTo>
                    <a:pt x="689" y="1470"/>
                  </a:lnTo>
                  <a:lnTo>
                    <a:pt x="838" y="1452"/>
                  </a:lnTo>
                  <a:lnTo>
                    <a:pt x="968" y="1414"/>
                  </a:lnTo>
                  <a:lnTo>
                    <a:pt x="1080" y="1359"/>
                  </a:lnTo>
                  <a:lnTo>
                    <a:pt x="1191" y="1266"/>
                  </a:lnTo>
                  <a:lnTo>
                    <a:pt x="1303" y="1173"/>
                  </a:lnTo>
                  <a:lnTo>
                    <a:pt x="1359" y="1042"/>
                  </a:lnTo>
                  <a:lnTo>
                    <a:pt x="1415" y="893"/>
                  </a:lnTo>
                  <a:lnTo>
                    <a:pt x="1433" y="744"/>
                  </a:lnTo>
                  <a:lnTo>
                    <a:pt x="1433" y="614"/>
                  </a:lnTo>
                  <a:lnTo>
                    <a:pt x="1396" y="465"/>
                  </a:lnTo>
                  <a:lnTo>
                    <a:pt x="1340" y="354"/>
                  </a:lnTo>
                  <a:lnTo>
                    <a:pt x="1266" y="223"/>
                  </a:lnTo>
                  <a:lnTo>
                    <a:pt x="1154" y="130"/>
                  </a:lnTo>
                  <a:lnTo>
                    <a:pt x="1042" y="56"/>
                  </a:lnTo>
                  <a:lnTo>
                    <a:pt x="912" y="19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1668875" y="505022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5" y="1"/>
                  </a:moveTo>
                  <a:lnTo>
                    <a:pt x="485" y="38"/>
                  </a:lnTo>
                  <a:lnTo>
                    <a:pt x="354" y="94"/>
                  </a:lnTo>
                  <a:lnTo>
                    <a:pt x="243" y="187"/>
                  </a:lnTo>
                  <a:lnTo>
                    <a:pt x="150" y="298"/>
                  </a:lnTo>
                  <a:lnTo>
                    <a:pt x="75" y="410"/>
                  </a:lnTo>
                  <a:lnTo>
                    <a:pt x="19" y="559"/>
                  </a:lnTo>
                  <a:lnTo>
                    <a:pt x="1" y="708"/>
                  </a:lnTo>
                  <a:lnTo>
                    <a:pt x="1" y="857"/>
                  </a:lnTo>
                  <a:lnTo>
                    <a:pt x="38" y="987"/>
                  </a:lnTo>
                  <a:lnTo>
                    <a:pt x="94" y="1117"/>
                  </a:lnTo>
                  <a:lnTo>
                    <a:pt x="187" y="1229"/>
                  </a:lnTo>
                  <a:lnTo>
                    <a:pt x="280" y="1322"/>
                  </a:lnTo>
                  <a:lnTo>
                    <a:pt x="392" y="1396"/>
                  </a:lnTo>
                  <a:lnTo>
                    <a:pt x="541" y="1452"/>
                  </a:lnTo>
                  <a:lnTo>
                    <a:pt x="689" y="1471"/>
                  </a:lnTo>
                  <a:lnTo>
                    <a:pt x="820" y="1452"/>
                  </a:lnTo>
                  <a:lnTo>
                    <a:pt x="950" y="1415"/>
                  </a:lnTo>
                  <a:lnTo>
                    <a:pt x="1080" y="1359"/>
                  </a:lnTo>
                  <a:lnTo>
                    <a:pt x="1192" y="1266"/>
                  </a:lnTo>
                  <a:lnTo>
                    <a:pt x="1285" y="1173"/>
                  </a:lnTo>
                  <a:lnTo>
                    <a:pt x="1359" y="1043"/>
                  </a:lnTo>
                  <a:lnTo>
                    <a:pt x="1415" y="912"/>
                  </a:lnTo>
                  <a:lnTo>
                    <a:pt x="1434" y="764"/>
                  </a:lnTo>
                  <a:lnTo>
                    <a:pt x="1434" y="615"/>
                  </a:lnTo>
                  <a:lnTo>
                    <a:pt x="1397" y="484"/>
                  </a:lnTo>
                  <a:lnTo>
                    <a:pt x="1341" y="354"/>
                  </a:lnTo>
                  <a:lnTo>
                    <a:pt x="1248" y="242"/>
                  </a:lnTo>
                  <a:lnTo>
                    <a:pt x="1155" y="131"/>
                  </a:lnTo>
                  <a:lnTo>
                    <a:pt x="1024" y="56"/>
                  </a:lnTo>
                  <a:lnTo>
                    <a:pt x="894" y="19"/>
                  </a:lnTo>
                  <a:lnTo>
                    <a:pt x="745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1509775" y="5106050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45" y="1"/>
                  </a:moveTo>
                  <a:lnTo>
                    <a:pt x="596" y="19"/>
                  </a:lnTo>
                  <a:lnTo>
                    <a:pt x="465" y="57"/>
                  </a:lnTo>
                  <a:lnTo>
                    <a:pt x="354" y="112"/>
                  </a:lnTo>
                  <a:lnTo>
                    <a:pt x="242" y="205"/>
                  </a:lnTo>
                  <a:lnTo>
                    <a:pt x="130" y="299"/>
                  </a:lnTo>
                  <a:lnTo>
                    <a:pt x="56" y="429"/>
                  </a:lnTo>
                  <a:lnTo>
                    <a:pt x="19" y="578"/>
                  </a:lnTo>
                  <a:lnTo>
                    <a:pt x="0" y="727"/>
                  </a:lnTo>
                  <a:lnTo>
                    <a:pt x="0" y="857"/>
                  </a:lnTo>
                  <a:lnTo>
                    <a:pt x="37" y="1006"/>
                  </a:lnTo>
                  <a:lnTo>
                    <a:pt x="93" y="1136"/>
                  </a:lnTo>
                  <a:lnTo>
                    <a:pt x="168" y="1248"/>
                  </a:lnTo>
                  <a:lnTo>
                    <a:pt x="279" y="1341"/>
                  </a:lnTo>
                  <a:lnTo>
                    <a:pt x="391" y="1415"/>
                  </a:lnTo>
                  <a:lnTo>
                    <a:pt x="521" y="1452"/>
                  </a:lnTo>
                  <a:lnTo>
                    <a:pt x="670" y="1471"/>
                  </a:lnTo>
                  <a:lnTo>
                    <a:pt x="819" y="1471"/>
                  </a:lnTo>
                  <a:lnTo>
                    <a:pt x="949" y="1434"/>
                  </a:lnTo>
                  <a:lnTo>
                    <a:pt x="1080" y="1378"/>
                  </a:lnTo>
                  <a:lnTo>
                    <a:pt x="1191" y="1285"/>
                  </a:lnTo>
                  <a:lnTo>
                    <a:pt x="1284" y="1192"/>
                  </a:lnTo>
                  <a:lnTo>
                    <a:pt x="1359" y="1062"/>
                  </a:lnTo>
                  <a:lnTo>
                    <a:pt x="1396" y="913"/>
                  </a:lnTo>
                  <a:lnTo>
                    <a:pt x="1433" y="764"/>
                  </a:lnTo>
                  <a:lnTo>
                    <a:pt x="1415" y="633"/>
                  </a:lnTo>
                  <a:lnTo>
                    <a:pt x="1377" y="485"/>
                  </a:lnTo>
                  <a:lnTo>
                    <a:pt x="1322" y="354"/>
                  </a:lnTo>
                  <a:lnTo>
                    <a:pt x="1247" y="243"/>
                  </a:lnTo>
                  <a:lnTo>
                    <a:pt x="1135" y="150"/>
                  </a:lnTo>
                  <a:lnTo>
                    <a:pt x="1024" y="75"/>
                  </a:lnTo>
                  <a:lnTo>
                    <a:pt x="893" y="38"/>
                  </a:lnTo>
                  <a:lnTo>
                    <a:pt x="745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1690750" y="52772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45" y="0"/>
                  </a:moveTo>
                  <a:lnTo>
                    <a:pt x="615" y="19"/>
                  </a:lnTo>
                  <a:lnTo>
                    <a:pt x="466" y="56"/>
                  </a:lnTo>
                  <a:lnTo>
                    <a:pt x="354" y="112"/>
                  </a:lnTo>
                  <a:lnTo>
                    <a:pt x="242" y="205"/>
                  </a:lnTo>
                  <a:lnTo>
                    <a:pt x="149" y="298"/>
                  </a:lnTo>
                  <a:lnTo>
                    <a:pt x="75" y="428"/>
                  </a:lnTo>
                  <a:lnTo>
                    <a:pt x="19" y="559"/>
                  </a:lnTo>
                  <a:lnTo>
                    <a:pt x="1" y="707"/>
                  </a:lnTo>
                  <a:lnTo>
                    <a:pt x="1" y="856"/>
                  </a:lnTo>
                  <a:lnTo>
                    <a:pt x="38" y="1005"/>
                  </a:lnTo>
                  <a:lnTo>
                    <a:pt x="94" y="1117"/>
                  </a:lnTo>
                  <a:lnTo>
                    <a:pt x="168" y="1229"/>
                  </a:lnTo>
                  <a:lnTo>
                    <a:pt x="280" y="1340"/>
                  </a:lnTo>
                  <a:lnTo>
                    <a:pt x="391" y="1415"/>
                  </a:lnTo>
                  <a:lnTo>
                    <a:pt x="540" y="1452"/>
                  </a:lnTo>
                  <a:lnTo>
                    <a:pt x="670" y="1470"/>
                  </a:lnTo>
                  <a:lnTo>
                    <a:pt x="819" y="1470"/>
                  </a:lnTo>
                  <a:lnTo>
                    <a:pt x="950" y="1433"/>
                  </a:lnTo>
                  <a:lnTo>
                    <a:pt x="1080" y="1377"/>
                  </a:lnTo>
                  <a:lnTo>
                    <a:pt x="1192" y="1284"/>
                  </a:lnTo>
                  <a:lnTo>
                    <a:pt x="1285" y="1173"/>
                  </a:lnTo>
                  <a:lnTo>
                    <a:pt x="1359" y="1061"/>
                  </a:lnTo>
                  <a:lnTo>
                    <a:pt x="1396" y="912"/>
                  </a:lnTo>
                  <a:lnTo>
                    <a:pt x="1434" y="763"/>
                  </a:lnTo>
                  <a:lnTo>
                    <a:pt x="1415" y="614"/>
                  </a:lnTo>
                  <a:lnTo>
                    <a:pt x="1378" y="484"/>
                  </a:lnTo>
                  <a:lnTo>
                    <a:pt x="1322" y="354"/>
                  </a:lnTo>
                  <a:lnTo>
                    <a:pt x="1247" y="242"/>
                  </a:lnTo>
                  <a:lnTo>
                    <a:pt x="1154" y="149"/>
                  </a:lnTo>
                  <a:lnTo>
                    <a:pt x="1024" y="75"/>
                  </a:lnTo>
                  <a:lnTo>
                    <a:pt x="894" y="19"/>
                  </a:lnTo>
                  <a:lnTo>
                    <a:pt x="745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1536275" y="5218175"/>
              <a:ext cx="53075" cy="45625"/>
            </a:xfrm>
            <a:custGeom>
              <a:avLst/>
              <a:gdLst/>
              <a:ahLst/>
              <a:cxnLst/>
              <a:rect l="l" t="t" r="r" b="b"/>
              <a:pathLst>
                <a:path w="2123" h="1825" extrusionOk="0">
                  <a:moveTo>
                    <a:pt x="1043" y="1"/>
                  </a:moveTo>
                  <a:lnTo>
                    <a:pt x="857" y="38"/>
                  </a:lnTo>
                  <a:lnTo>
                    <a:pt x="652" y="112"/>
                  </a:lnTo>
                  <a:lnTo>
                    <a:pt x="466" y="205"/>
                  </a:lnTo>
                  <a:lnTo>
                    <a:pt x="317" y="336"/>
                  </a:lnTo>
                  <a:lnTo>
                    <a:pt x="187" y="503"/>
                  </a:lnTo>
                  <a:lnTo>
                    <a:pt x="75" y="671"/>
                  </a:lnTo>
                  <a:lnTo>
                    <a:pt x="20" y="857"/>
                  </a:lnTo>
                  <a:lnTo>
                    <a:pt x="1" y="1024"/>
                  </a:lnTo>
                  <a:lnTo>
                    <a:pt x="20" y="1210"/>
                  </a:lnTo>
                  <a:lnTo>
                    <a:pt x="94" y="1359"/>
                  </a:lnTo>
                  <a:lnTo>
                    <a:pt x="187" y="1508"/>
                  </a:lnTo>
                  <a:lnTo>
                    <a:pt x="317" y="1638"/>
                  </a:lnTo>
                  <a:lnTo>
                    <a:pt x="466" y="1732"/>
                  </a:lnTo>
                  <a:lnTo>
                    <a:pt x="671" y="1806"/>
                  </a:lnTo>
                  <a:lnTo>
                    <a:pt x="876" y="1825"/>
                  </a:lnTo>
                  <a:lnTo>
                    <a:pt x="1080" y="1825"/>
                  </a:lnTo>
                  <a:lnTo>
                    <a:pt x="1285" y="1787"/>
                  </a:lnTo>
                  <a:lnTo>
                    <a:pt x="1471" y="1713"/>
                  </a:lnTo>
                  <a:lnTo>
                    <a:pt x="1657" y="1620"/>
                  </a:lnTo>
                  <a:lnTo>
                    <a:pt x="1806" y="1490"/>
                  </a:lnTo>
                  <a:lnTo>
                    <a:pt x="1955" y="1341"/>
                  </a:lnTo>
                  <a:lnTo>
                    <a:pt x="2048" y="1155"/>
                  </a:lnTo>
                  <a:lnTo>
                    <a:pt x="2104" y="969"/>
                  </a:lnTo>
                  <a:lnTo>
                    <a:pt x="2123" y="801"/>
                  </a:lnTo>
                  <a:lnTo>
                    <a:pt x="2104" y="615"/>
                  </a:lnTo>
                  <a:lnTo>
                    <a:pt x="2048" y="466"/>
                  </a:lnTo>
                  <a:lnTo>
                    <a:pt x="1936" y="317"/>
                  </a:lnTo>
                  <a:lnTo>
                    <a:pt x="1825" y="187"/>
                  </a:lnTo>
                  <a:lnTo>
                    <a:pt x="1657" y="94"/>
                  </a:lnTo>
                  <a:lnTo>
                    <a:pt x="1471" y="19"/>
                  </a:lnTo>
                  <a:lnTo>
                    <a:pt x="126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1641900" y="5262375"/>
              <a:ext cx="49800" cy="44700"/>
            </a:xfrm>
            <a:custGeom>
              <a:avLst/>
              <a:gdLst/>
              <a:ahLst/>
              <a:cxnLst/>
              <a:rect l="l" t="t" r="r" b="b"/>
              <a:pathLst>
                <a:path w="1992" h="1788" extrusionOk="0">
                  <a:moveTo>
                    <a:pt x="950" y="1"/>
                  </a:moveTo>
                  <a:lnTo>
                    <a:pt x="745" y="19"/>
                  </a:lnTo>
                  <a:lnTo>
                    <a:pt x="577" y="57"/>
                  </a:lnTo>
                  <a:lnTo>
                    <a:pt x="410" y="112"/>
                  </a:lnTo>
                  <a:lnTo>
                    <a:pt x="261" y="205"/>
                  </a:lnTo>
                  <a:lnTo>
                    <a:pt x="149" y="336"/>
                  </a:lnTo>
                  <a:lnTo>
                    <a:pt x="56" y="485"/>
                  </a:lnTo>
                  <a:lnTo>
                    <a:pt x="19" y="652"/>
                  </a:lnTo>
                  <a:lnTo>
                    <a:pt x="0" y="820"/>
                  </a:lnTo>
                  <a:lnTo>
                    <a:pt x="19" y="1006"/>
                  </a:lnTo>
                  <a:lnTo>
                    <a:pt x="94" y="1173"/>
                  </a:lnTo>
                  <a:lnTo>
                    <a:pt x="187" y="1322"/>
                  </a:lnTo>
                  <a:lnTo>
                    <a:pt x="317" y="1471"/>
                  </a:lnTo>
                  <a:lnTo>
                    <a:pt x="466" y="1583"/>
                  </a:lnTo>
                  <a:lnTo>
                    <a:pt x="633" y="1676"/>
                  </a:lnTo>
                  <a:lnTo>
                    <a:pt x="838" y="1750"/>
                  </a:lnTo>
                  <a:lnTo>
                    <a:pt x="1043" y="1787"/>
                  </a:lnTo>
                  <a:lnTo>
                    <a:pt x="1229" y="1769"/>
                  </a:lnTo>
                  <a:lnTo>
                    <a:pt x="1415" y="1731"/>
                  </a:lnTo>
                  <a:lnTo>
                    <a:pt x="1582" y="1676"/>
                  </a:lnTo>
                  <a:lnTo>
                    <a:pt x="1713" y="1583"/>
                  </a:lnTo>
                  <a:lnTo>
                    <a:pt x="1843" y="1452"/>
                  </a:lnTo>
                  <a:lnTo>
                    <a:pt x="1917" y="1303"/>
                  </a:lnTo>
                  <a:lnTo>
                    <a:pt x="1973" y="1136"/>
                  </a:lnTo>
                  <a:lnTo>
                    <a:pt x="1992" y="968"/>
                  </a:lnTo>
                  <a:lnTo>
                    <a:pt x="1955" y="782"/>
                  </a:lnTo>
                  <a:lnTo>
                    <a:pt x="1899" y="615"/>
                  </a:lnTo>
                  <a:lnTo>
                    <a:pt x="1787" y="466"/>
                  </a:lnTo>
                  <a:lnTo>
                    <a:pt x="1675" y="317"/>
                  </a:lnTo>
                  <a:lnTo>
                    <a:pt x="1527" y="205"/>
                  </a:lnTo>
                  <a:lnTo>
                    <a:pt x="1340" y="112"/>
                  </a:lnTo>
                  <a:lnTo>
                    <a:pt x="1154" y="38"/>
                  </a:lnTo>
                  <a:lnTo>
                    <a:pt x="95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1868475" y="5391250"/>
              <a:ext cx="50750" cy="52150"/>
            </a:xfrm>
            <a:custGeom>
              <a:avLst/>
              <a:gdLst/>
              <a:ahLst/>
              <a:cxnLst/>
              <a:rect l="l" t="t" r="r" b="b"/>
              <a:pathLst>
                <a:path w="2030" h="2086" extrusionOk="0">
                  <a:moveTo>
                    <a:pt x="968" y="1"/>
                  </a:moveTo>
                  <a:lnTo>
                    <a:pt x="764" y="38"/>
                  </a:lnTo>
                  <a:lnTo>
                    <a:pt x="578" y="112"/>
                  </a:lnTo>
                  <a:lnTo>
                    <a:pt x="410" y="224"/>
                  </a:lnTo>
                  <a:lnTo>
                    <a:pt x="261" y="354"/>
                  </a:lnTo>
                  <a:lnTo>
                    <a:pt x="149" y="503"/>
                  </a:lnTo>
                  <a:lnTo>
                    <a:pt x="56" y="689"/>
                  </a:lnTo>
                  <a:lnTo>
                    <a:pt x="19" y="894"/>
                  </a:lnTo>
                  <a:lnTo>
                    <a:pt x="1" y="1099"/>
                  </a:lnTo>
                  <a:lnTo>
                    <a:pt x="38" y="1303"/>
                  </a:lnTo>
                  <a:lnTo>
                    <a:pt x="112" y="1490"/>
                  </a:lnTo>
                  <a:lnTo>
                    <a:pt x="224" y="1676"/>
                  </a:lnTo>
                  <a:lnTo>
                    <a:pt x="354" y="1825"/>
                  </a:lnTo>
                  <a:lnTo>
                    <a:pt x="503" y="1936"/>
                  </a:lnTo>
                  <a:lnTo>
                    <a:pt x="689" y="2029"/>
                  </a:lnTo>
                  <a:lnTo>
                    <a:pt x="875" y="2066"/>
                  </a:lnTo>
                  <a:lnTo>
                    <a:pt x="1080" y="2085"/>
                  </a:lnTo>
                  <a:lnTo>
                    <a:pt x="1285" y="2048"/>
                  </a:lnTo>
                  <a:lnTo>
                    <a:pt x="1471" y="1992"/>
                  </a:lnTo>
                  <a:lnTo>
                    <a:pt x="1638" y="1880"/>
                  </a:lnTo>
                  <a:lnTo>
                    <a:pt x="1787" y="1750"/>
                  </a:lnTo>
                  <a:lnTo>
                    <a:pt x="1899" y="1583"/>
                  </a:lnTo>
                  <a:lnTo>
                    <a:pt x="1973" y="1397"/>
                  </a:lnTo>
                  <a:lnTo>
                    <a:pt x="2029" y="1210"/>
                  </a:lnTo>
                  <a:lnTo>
                    <a:pt x="2029" y="1006"/>
                  </a:lnTo>
                  <a:lnTo>
                    <a:pt x="1992" y="801"/>
                  </a:lnTo>
                  <a:lnTo>
                    <a:pt x="1936" y="596"/>
                  </a:lnTo>
                  <a:lnTo>
                    <a:pt x="1824" y="429"/>
                  </a:lnTo>
                  <a:lnTo>
                    <a:pt x="1694" y="280"/>
                  </a:lnTo>
                  <a:lnTo>
                    <a:pt x="1527" y="150"/>
                  </a:lnTo>
                  <a:lnTo>
                    <a:pt x="1359" y="75"/>
                  </a:lnTo>
                  <a:lnTo>
                    <a:pt x="1173" y="19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1747050" y="53335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89" y="0"/>
                  </a:moveTo>
                  <a:lnTo>
                    <a:pt x="540" y="19"/>
                  </a:lnTo>
                  <a:lnTo>
                    <a:pt x="410" y="75"/>
                  </a:lnTo>
                  <a:lnTo>
                    <a:pt x="280" y="149"/>
                  </a:lnTo>
                  <a:lnTo>
                    <a:pt x="186" y="242"/>
                  </a:lnTo>
                  <a:lnTo>
                    <a:pt x="112" y="354"/>
                  </a:lnTo>
                  <a:lnTo>
                    <a:pt x="56" y="484"/>
                  </a:lnTo>
                  <a:lnTo>
                    <a:pt x="19" y="614"/>
                  </a:lnTo>
                  <a:lnTo>
                    <a:pt x="0" y="763"/>
                  </a:lnTo>
                  <a:lnTo>
                    <a:pt x="38" y="912"/>
                  </a:lnTo>
                  <a:lnTo>
                    <a:pt x="75" y="1042"/>
                  </a:lnTo>
                  <a:lnTo>
                    <a:pt x="149" y="1173"/>
                  </a:lnTo>
                  <a:lnTo>
                    <a:pt x="242" y="1284"/>
                  </a:lnTo>
                  <a:lnTo>
                    <a:pt x="354" y="1359"/>
                  </a:lnTo>
                  <a:lnTo>
                    <a:pt x="484" y="1414"/>
                  </a:lnTo>
                  <a:lnTo>
                    <a:pt x="614" y="1452"/>
                  </a:lnTo>
                  <a:lnTo>
                    <a:pt x="763" y="1470"/>
                  </a:lnTo>
                  <a:lnTo>
                    <a:pt x="912" y="1452"/>
                  </a:lnTo>
                  <a:lnTo>
                    <a:pt x="1043" y="1396"/>
                  </a:lnTo>
                  <a:lnTo>
                    <a:pt x="1154" y="1321"/>
                  </a:lnTo>
                  <a:lnTo>
                    <a:pt x="1266" y="1228"/>
                  </a:lnTo>
                  <a:lnTo>
                    <a:pt x="1340" y="1117"/>
                  </a:lnTo>
                  <a:lnTo>
                    <a:pt x="1396" y="986"/>
                  </a:lnTo>
                  <a:lnTo>
                    <a:pt x="1433" y="838"/>
                  </a:lnTo>
                  <a:lnTo>
                    <a:pt x="1433" y="707"/>
                  </a:lnTo>
                  <a:lnTo>
                    <a:pt x="1415" y="558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6"/>
                  </a:lnTo>
                  <a:lnTo>
                    <a:pt x="1080" y="93"/>
                  </a:lnTo>
                  <a:lnTo>
                    <a:pt x="968" y="37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1856850" y="52972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70" y="0"/>
                  </a:moveTo>
                  <a:lnTo>
                    <a:pt x="521" y="19"/>
                  </a:lnTo>
                  <a:lnTo>
                    <a:pt x="391" y="75"/>
                  </a:lnTo>
                  <a:lnTo>
                    <a:pt x="279" y="149"/>
                  </a:lnTo>
                  <a:lnTo>
                    <a:pt x="168" y="242"/>
                  </a:lnTo>
                  <a:lnTo>
                    <a:pt x="93" y="354"/>
                  </a:lnTo>
                  <a:lnTo>
                    <a:pt x="38" y="484"/>
                  </a:lnTo>
                  <a:lnTo>
                    <a:pt x="0" y="615"/>
                  </a:lnTo>
                  <a:lnTo>
                    <a:pt x="0" y="764"/>
                  </a:lnTo>
                  <a:lnTo>
                    <a:pt x="19" y="912"/>
                  </a:lnTo>
                  <a:lnTo>
                    <a:pt x="75" y="1061"/>
                  </a:lnTo>
                  <a:lnTo>
                    <a:pt x="149" y="1173"/>
                  </a:lnTo>
                  <a:lnTo>
                    <a:pt x="242" y="1285"/>
                  </a:lnTo>
                  <a:lnTo>
                    <a:pt x="354" y="1359"/>
                  </a:lnTo>
                  <a:lnTo>
                    <a:pt x="484" y="1433"/>
                  </a:lnTo>
                  <a:lnTo>
                    <a:pt x="614" y="1471"/>
                  </a:lnTo>
                  <a:lnTo>
                    <a:pt x="745" y="1471"/>
                  </a:lnTo>
                  <a:lnTo>
                    <a:pt x="894" y="1452"/>
                  </a:lnTo>
                  <a:lnTo>
                    <a:pt x="1024" y="1396"/>
                  </a:lnTo>
                  <a:lnTo>
                    <a:pt x="1154" y="1322"/>
                  </a:lnTo>
                  <a:lnTo>
                    <a:pt x="1247" y="1229"/>
                  </a:lnTo>
                  <a:lnTo>
                    <a:pt x="1322" y="1117"/>
                  </a:lnTo>
                  <a:lnTo>
                    <a:pt x="1396" y="987"/>
                  </a:lnTo>
                  <a:lnTo>
                    <a:pt x="1415" y="857"/>
                  </a:lnTo>
                  <a:lnTo>
                    <a:pt x="1433" y="708"/>
                  </a:lnTo>
                  <a:lnTo>
                    <a:pt x="1396" y="559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7"/>
                  </a:lnTo>
                  <a:lnTo>
                    <a:pt x="1080" y="112"/>
                  </a:lnTo>
                  <a:lnTo>
                    <a:pt x="949" y="38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1905225" y="5039525"/>
              <a:ext cx="35400" cy="36775"/>
            </a:xfrm>
            <a:custGeom>
              <a:avLst/>
              <a:gdLst/>
              <a:ahLst/>
              <a:cxnLst/>
              <a:rect l="l" t="t" r="r" b="b"/>
              <a:pathLst>
                <a:path w="1416" h="1471" extrusionOk="0">
                  <a:moveTo>
                    <a:pt x="671" y="0"/>
                  </a:moveTo>
                  <a:lnTo>
                    <a:pt x="522" y="19"/>
                  </a:lnTo>
                  <a:lnTo>
                    <a:pt x="392" y="75"/>
                  </a:lnTo>
                  <a:lnTo>
                    <a:pt x="261" y="149"/>
                  </a:lnTo>
                  <a:lnTo>
                    <a:pt x="168" y="242"/>
                  </a:lnTo>
                  <a:lnTo>
                    <a:pt x="94" y="354"/>
                  </a:lnTo>
                  <a:lnTo>
                    <a:pt x="38" y="484"/>
                  </a:lnTo>
                  <a:lnTo>
                    <a:pt x="1" y="615"/>
                  </a:lnTo>
                  <a:lnTo>
                    <a:pt x="1" y="764"/>
                  </a:lnTo>
                  <a:lnTo>
                    <a:pt x="19" y="912"/>
                  </a:lnTo>
                  <a:lnTo>
                    <a:pt x="57" y="1043"/>
                  </a:lnTo>
                  <a:lnTo>
                    <a:pt x="131" y="1173"/>
                  </a:lnTo>
                  <a:lnTo>
                    <a:pt x="243" y="1285"/>
                  </a:lnTo>
                  <a:lnTo>
                    <a:pt x="354" y="1359"/>
                  </a:lnTo>
                  <a:lnTo>
                    <a:pt x="466" y="1415"/>
                  </a:lnTo>
                  <a:lnTo>
                    <a:pt x="615" y="1452"/>
                  </a:lnTo>
                  <a:lnTo>
                    <a:pt x="745" y="1471"/>
                  </a:lnTo>
                  <a:lnTo>
                    <a:pt x="894" y="1452"/>
                  </a:lnTo>
                  <a:lnTo>
                    <a:pt x="1024" y="1396"/>
                  </a:lnTo>
                  <a:lnTo>
                    <a:pt x="1155" y="1322"/>
                  </a:lnTo>
                  <a:lnTo>
                    <a:pt x="1248" y="1229"/>
                  </a:lnTo>
                  <a:lnTo>
                    <a:pt x="1322" y="1117"/>
                  </a:lnTo>
                  <a:lnTo>
                    <a:pt x="1378" y="987"/>
                  </a:lnTo>
                  <a:lnTo>
                    <a:pt x="1415" y="857"/>
                  </a:lnTo>
                  <a:lnTo>
                    <a:pt x="1415" y="708"/>
                  </a:lnTo>
                  <a:lnTo>
                    <a:pt x="1397" y="559"/>
                  </a:lnTo>
                  <a:lnTo>
                    <a:pt x="1359" y="410"/>
                  </a:lnTo>
                  <a:lnTo>
                    <a:pt x="1285" y="298"/>
                  </a:lnTo>
                  <a:lnTo>
                    <a:pt x="1173" y="187"/>
                  </a:lnTo>
                  <a:lnTo>
                    <a:pt x="1062" y="112"/>
                  </a:lnTo>
                  <a:lnTo>
                    <a:pt x="950" y="38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1"/>
            <p:cNvSpPr/>
            <p:nvPr/>
          </p:nvSpPr>
          <p:spPr>
            <a:xfrm>
              <a:off x="1811725" y="51674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70" y="0"/>
                  </a:moveTo>
                  <a:lnTo>
                    <a:pt x="521" y="19"/>
                  </a:lnTo>
                  <a:lnTo>
                    <a:pt x="391" y="75"/>
                  </a:lnTo>
                  <a:lnTo>
                    <a:pt x="279" y="149"/>
                  </a:lnTo>
                  <a:lnTo>
                    <a:pt x="168" y="242"/>
                  </a:lnTo>
                  <a:lnTo>
                    <a:pt x="93" y="354"/>
                  </a:lnTo>
                  <a:lnTo>
                    <a:pt x="37" y="484"/>
                  </a:lnTo>
                  <a:lnTo>
                    <a:pt x="0" y="614"/>
                  </a:lnTo>
                  <a:lnTo>
                    <a:pt x="0" y="763"/>
                  </a:lnTo>
                  <a:lnTo>
                    <a:pt x="19" y="912"/>
                  </a:lnTo>
                  <a:lnTo>
                    <a:pt x="75" y="1042"/>
                  </a:lnTo>
                  <a:lnTo>
                    <a:pt x="149" y="1173"/>
                  </a:lnTo>
                  <a:lnTo>
                    <a:pt x="242" y="1284"/>
                  </a:lnTo>
                  <a:lnTo>
                    <a:pt x="354" y="1359"/>
                  </a:lnTo>
                  <a:lnTo>
                    <a:pt x="484" y="1415"/>
                  </a:lnTo>
                  <a:lnTo>
                    <a:pt x="614" y="1452"/>
                  </a:lnTo>
                  <a:lnTo>
                    <a:pt x="745" y="1470"/>
                  </a:lnTo>
                  <a:lnTo>
                    <a:pt x="893" y="1452"/>
                  </a:lnTo>
                  <a:lnTo>
                    <a:pt x="1024" y="1396"/>
                  </a:lnTo>
                  <a:lnTo>
                    <a:pt x="1154" y="1322"/>
                  </a:lnTo>
                  <a:lnTo>
                    <a:pt x="1247" y="1229"/>
                  </a:lnTo>
                  <a:lnTo>
                    <a:pt x="1321" y="1117"/>
                  </a:lnTo>
                  <a:lnTo>
                    <a:pt x="1396" y="987"/>
                  </a:lnTo>
                  <a:lnTo>
                    <a:pt x="1415" y="838"/>
                  </a:lnTo>
                  <a:lnTo>
                    <a:pt x="1433" y="707"/>
                  </a:lnTo>
                  <a:lnTo>
                    <a:pt x="1396" y="559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6"/>
                  </a:lnTo>
                  <a:lnTo>
                    <a:pt x="1080" y="93"/>
                  </a:lnTo>
                  <a:lnTo>
                    <a:pt x="949" y="37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1"/>
            <p:cNvSpPr/>
            <p:nvPr/>
          </p:nvSpPr>
          <p:spPr>
            <a:xfrm>
              <a:off x="1803800" y="5336350"/>
              <a:ext cx="48875" cy="50275"/>
            </a:xfrm>
            <a:custGeom>
              <a:avLst/>
              <a:gdLst/>
              <a:ahLst/>
              <a:cxnLst/>
              <a:rect l="l" t="t" r="r" b="b"/>
              <a:pathLst>
                <a:path w="1955" h="2011" extrusionOk="0">
                  <a:moveTo>
                    <a:pt x="1099" y="1"/>
                  </a:moveTo>
                  <a:lnTo>
                    <a:pt x="913" y="38"/>
                  </a:lnTo>
                  <a:lnTo>
                    <a:pt x="708" y="112"/>
                  </a:lnTo>
                  <a:lnTo>
                    <a:pt x="522" y="205"/>
                  </a:lnTo>
                  <a:lnTo>
                    <a:pt x="373" y="336"/>
                  </a:lnTo>
                  <a:lnTo>
                    <a:pt x="224" y="503"/>
                  </a:lnTo>
                  <a:lnTo>
                    <a:pt x="131" y="671"/>
                  </a:lnTo>
                  <a:lnTo>
                    <a:pt x="38" y="857"/>
                  </a:lnTo>
                  <a:lnTo>
                    <a:pt x="1" y="1062"/>
                  </a:lnTo>
                  <a:lnTo>
                    <a:pt x="1" y="1248"/>
                  </a:lnTo>
                  <a:lnTo>
                    <a:pt x="19" y="1452"/>
                  </a:lnTo>
                  <a:lnTo>
                    <a:pt x="94" y="1620"/>
                  </a:lnTo>
                  <a:lnTo>
                    <a:pt x="205" y="1750"/>
                  </a:lnTo>
                  <a:lnTo>
                    <a:pt x="336" y="1862"/>
                  </a:lnTo>
                  <a:lnTo>
                    <a:pt x="485" y="1955"/>
                  </a:lnTo>
                  <a:lnTo>
                    <a:pt x="652" y="1992"/>
                  </a:lnTo>
                  <a:lnTo>
                    <a:pt x="838" y="2011"/>
                  </a:lnTo>
                  <a:lnTo>
                    <a:pt x="1043" y="1973"/>
                  </a:lnTo>
                  <a:lnTo>
                    <a:pt x="1248" y="1899"/>
                  </a:lnTo>
                  <a:lnTo>
                    <a:pt x="1415" y="1806"/>
                  </a:lnTo>
                  <a:lnTo>
                    <a:pt x="1583" y="1676"/>
                  </a:lnTo>
                  <a:lnTo>
                    <a:pt x="1713" y="1508"/>
                  </a:lnTo>
                  <a:lnTo>
                    <a:pt x="1825" y="1341"/>
                  </a:lnTo>
                  <a:lnTo>
                    <a:pt x="1899" y="1155"/>
                  </a:lnTo>
                  <a:lnTo>
                    <a:pt x="1955" y="950"/>
                  </a:lnTo>
                  <a:lnTo>
                    <a:pt x="1955" y="745"/>
                  </a:lnTo>
                  <a:lnTo>
                    <a:pt x="1918" y="559"/>
                  </a:lnTo>
                  <a:lnTo>
                    <a:pt x="1843" y="392"/>
                  </a:lnTo>
                  <a:lnTo>
                    <a:pt x="1750" y="261"/>
                  </a:lnTo>
                  <a:lnTo>
                    <a:pt x="1620" y="150"/>
                  </a:lnTo>
                  <a:lnTo>
                    <a:pt x="1471" y="57"/>
                  </a:lnTo>
                  <a:lnTo>
                    <a:pt x="1285" y="19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1915000" y="5328900"/>
              <a:ext cx="50750" cy="43300"/>
            </a:xfrm>
            <a:custGeom>
              <a:avLst/>
              <a:gdLst/>
              <a:ahLst/>
              <a:cxnLst/>
              <a:rect l="l" t="t" r="r" b="b"/>
              <a:pathLst>
                <a:path w="2030" h="1732" extrusionOk="0">
                  <a:moveTo>
                    <a:pt x="950" y="1"/>
                  </a:moveTo>
                  <a:lnTo>
                    <a:pt x="745" y="38"/>
                  </a:lnTo>
                  <a:lnTo>
                    <a:pt x="540" y="113"/>
                  </a:lnTo>
                  <a:lnTo>
                    <a:pt x="373" y="206"/>
                  </a:lnTo>
                  <a:lnTo>
                    <a:pt x="243" y="317"/>
                  </a:lnTo>
                  <a:lnTo>
                    <a:pt x="131" y="466"/>
                  </a:lnTo>
                  <a:lnTo>
                    <a:pt x="38" y="615"/>
                  </a:lnTo>
                  <a:lnTo>
                    <a:pt x="1" y="783"/>
                  </a:lnTo>
                  <a:lnTo>
                    <a:pt x="1" y="950"/>
                  </a:lnTo>
                  <a:lnTo>
                    <a:pt x="38" y="1118"/>
                  </a:lnTo>
                  <a:lnTo>
                    <a:pt x="112" y="1285"/>
                  </a:lnTo>
                  <a:lnTo>
                    <a:pt x="205" y="1415"/>
                  </a:lnTo>
                  <a:lnTo>
                    <a:pt x="354" y="1527"/>
                  </a:lnTo>
                  <a:lnTo>
                    <a:pt x="503" y="1620"/>
                  </a:lnTo>
                  <a:lnTo>
                    <a:pt x="689" y="1695"/>
                  </a:lnTo>
                  <a:lnTo>
                    <a:pt x="875" y="1732"/>
                  </a:lnTo>
                  <a:lnTo>
                    <a:pt x="1080" y="1732"/>
                  </a:lnTo>
                  <a:lnTo>
                    <a:pt x="1285" y="1695"/>
                  </a:lnTo>
                  <a:lnTo>
                    <a:pt x="1471" y="1620"/>
                  </a:lnTo>
                  <a:lnTo>
                    <a:pt x="1638" y="1527"/>
                  </a:lnTo>
                  <a:lnTo>
                    <a:pt x="1787" y="1415"/>
                  </a:lnTo>
                  <a:lnTo>
                    <a:pt x="1899" y="1266"/>
                  </a:lnTo>
                  <a:lnTo>
                    <a:pt x="1973" y="1118"/>
                  </a:lnTo>
                  <a:lnTo>
                    <a:pt x="2010" y="950"/>
                  </a:lnTo>
                  <a:lnTo>
                    <a:pt x="2029" y="783"/>
                  </a:lnTo>
                  <a:lnTo>
                    <a:pt x="1992" y="615"/>
                  </a:lnTo>
                  <a:lnTo>
                    <a:pt x="1917" y="448"/>
                  </a:lnTo>
                  <a:lnTo>
                    <a:pt x="1806" y="317"/>
                  </a:lnTo>
                  <a:lnTo>
                    <a:pt x="1676" y="187"/>
                  </a:lnTo>
                  <a:lnTo>
                    <a:pt x="1508" y="113"/>
                  </a:lnTo>
                  <a:lnTo>
                    <a:pt x="1341" y="38"/>
                  </a:lnTo>
                  <a:lnTo>
                    <a:pt x="113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2" name="Google Shape;462;p11"/>
          <p:cNvSpPr/>
          <p:nvPr/>
        </p:nvSpPr>
        <p:spPr>
          <a:xfrm>
            <a:off x="3527367" y="55932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11"/>
          <p:cNvSpPr/>
          <p:nvPr/>
        </p:nvSpPr>
        <p:spPr>
          <a:xfrm>
            <a:off x="1242733" y="50344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11"/>
          <p:cNvSpPr/>
          <p:nvPr/>
        </p:nvSpPr>
        <p:spPr>
          <a:xfrm>
            <a:off x="3287433" y="5097965"/>
            <a:ext cx="437592" cy="198139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5" name="Google Shape;465;p11"/>
          <p:cNvGrpSpPr/>
          <p:nvPr/>
        </p:nvGrpSpPr>
        <p:grpSpPr>
          <a:xfrm>
            <a:off x="11680785" y="4850229"/>
            <a:ext cx="358963" cy="503556"/>
            <a:chOff x="1988514" y="3567171"/>
            <a:chExt cx="269222" cy="377667"/>
          </a:xfrm>
        </p:grpSpPr>
        <p:sp>
          <p:nvSpPr>
            <p:cNvPr id="466" name="Google Shape;466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0" name="Google Shape;470;p11"/>
          <p:cNvGrpSpPr/>
          <p:nvPr/>
        </p:nvGrpSpPr>
        <p:grpSpPr>
          <a:xfrm>
            <a:off x="11241019" y="4939129"/>
            <a:ext cx="358963" cy="503556"/>
            <a:chOff x="1988514" y="3567171"/>
            <a:chExt cx="269222" cy="377667"/>
          </a:xfrm>
        </p:grpSpPr>
        <p:sp>
          <p:nvSpPr>
            <p:cNvPr id="471" name="Google Shape;471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5" name="Google Shape;475;p11"/>
          <p:cNvGrpSpPr/>
          <p:nvPr/>
        </p:nvGrpSpPr>
        <p:grpSpPr>
          <a:xfrm>
            <a:off x="251052" y="4346662"/>
            <a:ext cx="358963" cy="503556"/>
            <a:chOff x="1988514" y="3567171"/>
            <a:chExt cx="269222" cy="377667"/>
          </a:xfrm>
        </p:grpSpPr>
        <p:sp>
          <p:nvSpPr>
            <p:cNvPr id="476" name="Google Shape;476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0" name="Google Shape;480;p11"/>
          <p:cNvGrpSpPr/>
          <p:nvPr/>
        </p:nvGrpSpPr>
        <p:grpSpPr>
          <a:xfrm>
            <a:off x="771485" y="4346662"/>
            <a:ext cx="358963" cy="503556"/>
            <a:chOff x="1988514" y="3567171"/>
            <a:chExt cx="269222" cy="377667"/>
          </a:xfrm>
        </p:grpSpPr>
        <p:sp>
          <p:nvSpPr>
            <p:cNvPr id="481" name="Google Shape;481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5" name="Google Shape;485;p11"/>
          <p:cNvGrpSpPr/>
          <p:nvPr/>
        </p:nvGrpSpPr>
        <p:grpSpPr>
          <a:xfrm flipH="1">
            <a:off x="3718533" y="1581497"/>
            <a:ext cx="1944048" cy="383876"/>
            <a:chOff x="680025" y="5031475"/>
            <a:chExt cx="2255625" cy="445400"/>
          </a:xfrm>
        </p:grpSpPr>
        <p:sp>
          <p:nvSpPr>
            <p:cNvPr id="486" name="Google Shape;486;p11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1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1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2" name="Google Shape;492;p11"/>
          <p:cNvGrpSpPr/>
          <p:nvPr/>
        </p:nvGrpSpPr>
        <p:grpSpPr>
          <a:xfrm flipH="1">
            <a:off x="7209401" y="1440087"/>
            <a:ext cx="1264052" cy="249661"/>
            <a:chOff x="680025" y="5031475"/>
            <a:chExt cx="2255625" cy="445400"/>
          </a:xfrm>
        </p:grpSpPr>
        <p:sp>
          <p:nvSpPr>
            <p:cNvPr id="493" name="Google Shape;493;p11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11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13825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1617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1" y="246064"/>
            <a:ext cx="148378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82550"/>
            <a:ext cx="1344084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121" y="-26504"/>
            <a:ext cx="3365024" cy="130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727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2000">
        <p:blinds dir="vert"/>
      </p:transition>
    </mc:Choice>
    <mc:Fallback xmlns="">
      <p:transition spd="slow" advClick="0" advTm="2000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6854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8136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8184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2300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2/29/2024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97270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50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83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283577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56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microsoft.com/office/2007/relationships/hdphoto" Target="../media/hdphoto4.wdp"/><Relationship Id="rId18" Type="http://schemas.openxmlformats.org/officeDocument/2006/relationships/image" Target="../media/image12.png"/><Relationship Id="rId26" Type="http://schemas.openxmlformats.org/officeDocument/2006/relationships/image" Target="../media/image16.png"/><Relationship Id="rId21" Type="http://schemas.microsoft.com/office/2007/relationships/hdphoto" Target="../media/hdphoto8.wdp"/><Relationship Id="rId34" Type="http://schemas.openxmlformats.org/officeDocument/2006/relationships/image" Target="../media/image21.gif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17" Type="http://schemas.microsoft.com/office/2007/relationships/hdphoto" Target="../media/hdphoto6.wdp"/><Relationship Id="rId25" Type="http://schemas.microsoft.com/office/2007/relationships/hdphoto" Target="../media/hdphoto10.wdp"/><Relationship Id="rId33" Type="http://schemas.openxmlformats.org/officeDocument/2006/relationships/image" Target="../media/image20.png"/><Relationship Id="rId38" Type="http://schemas.openxmlformats.org/officeDocument/2006/relationships/image" Target="../media/image24.png"/><Relationship Id="rId2" Type="http://schemas.microsoft.com/office/2007/relationships/media" Target="../media/media1.mp3"/><Relationship Id="rId16" Type="http://schemas.openxmlformats.org/officeDocument/2006/relationships/image" Target="../media/image11.png"/><Relationship Id="rId20" Type="http://schemas.openxmlformats.org/officeDocument/2006/relationships/image" Target="../media/image13.png"/><Relationship Id="rId29" Type="http://schemas.microsoft.com/office/2007/relationships/hdphoto" Target="../media/hdphoto12.wdp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11" Type="http://schemas.microsoft.com/office/2007/relationships/hdphoto" Target="../media/hdphoto3.wdp"/><Relationship Id="rId24" Type="http://schemas.openxmlformats.org/officeDocument/2006/relationships/image" Target="../media/image15.png"/><Relationship Id="rId32" Type="http://schemas.openxmlformats.org/officeDocument/2006/relationships/image" Target="../media/image19.emf"/><Relationship Id="rId37" Type="http://schemas.openxmlformats.org/officeDocument/2006/relationships/image" Target="../media/image23.png"/><Relationship Id="rId5" Type="http://schemas.openxmlformats.org/officeDocument/2006/relationships/notesSlide" Target="../notesSlides/notesSlide1.xml"/><Relationship Id="rId15" Type="http://schemas.microsoft.com/office/2007/relationships/hdphoto" Target="../media/hdphoto5.wdp"/><Relationship Id="rId23" Type="http://schemas.microsoft.com/office/2007/relationships/hdphoto" Target="../media/hdphoto9.wdp"/><Relationship Id="rId28" Type="http://schemas.openxmlformats.org/officeDocument/2006/relationships/image" Target="../media/image17.png"/><Relationship Id="rId36" Type="http://schemas.microsoft.com/office/2007/relationships/hdphoto" Target="../media/hdphoto14.wdp"/><Relationship Id="rId10" Type="http://schemas.openxmlformats.org/officeDocument/2006/relationships/image" Target="../media/image8.png"/><Relationship Id="rId19" Type="http://schemas.microsoft.com/office/2007/relationships/hdphoto" Target="../media/hdphoto7.wdp"/><Relationship Id="rId31" Type="http://schemas.microsoft.com/office/2007/relationships/hdphoto" Target="../media/hdphoto13.wdp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7.png"/><Relationship Id="rId14" Type="http://schemas.openxmlformats.org/officeDocument/2006/relationships/image" Target="../media/image10.png"/><Relationship Id="rId22" Type="http://schemas.openxmlformats.org/officeDocument/2006/relationships/image" Target="../media/image14.png"/><Relationship Id="rId27" Type="http://schemas.microsoft.com/office/2007/relationships/hdphoto" Target="../media/hdphoto11.wdp"/><Relationship Id="rId30" Type="http://schemas.openxmlformats.org/officeDocument/2006/relationships/image" Target="../media/image18.png"/><Relationship Id="rId35" Type="http://schemas.openxmlformats.org/officeDocument/2006/relationships/image" Target="../media/image22.png"/><Relationship Id="rId8" Type="http://schemas.microsoft.com/office/2007/relationships/hdphoto" Target="../media/hdphoto2.wdp"/><Relationship Id="rId3" Type="http://schemas.openxmlformats.org/officeDocument/2006/relationships/audio" Target="../media/media1.mp3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49.png"/><Relationship Id="rId18" Type="http://schemas.openxmlformats.org/officeDocument/2006/relationships/audio" Target="../media/audio12.wav"/><Relationship Id="rId3" Type="http://schemas.openxmlformats.org/officeDocument/2006/relationships/slideLayout" Target="../slideLayouts/slideLayout14.xml"/><Relationship Id="rId7" Type="http://schemas.openxmlformats.org/officeDocument/2006/relationships/audio" Target="../media/audio10.wav"/><Relationship Id="rId12" Type="http://schemas.openxmlformats.org/officeDocument/2006/relationships/image" Target="../media/image48.jpg"/><Relationship Id="rId2" Type="http://schemas.openxmlformats.org/officeDocument/2006/relationships/audio" Target="../media/media3.mp3"/><Relationship Id="rId16" Type="http://schemas.openxmlformats.org/officeDocument/2006/relationships/image" Target="../media/image27.png"/><Relationship Id="rId1" Type="http://schemas.microsoft.com/office/2007/relationships/media" Target="../media/media3.mp3"/><Relationship Id="rId6" Type="http://schemas.openxmlformats.org/officeDocument/2006/relationships/audio" Target="../media/audio9.wav"/><Relationship Id="rId11" Type="http://schemas.openxmlformats.org/officeDocument/2006/relationships/image" Target="../media/image44.png"/><Relationship Id="rId5" Type="http://schemas.openxmlformats.org/officeDocument/2006/relationships/audio" Target="../media/audio8.wav"/><Relationship Id="rId15" Type="http://schemas.openxmlformats.org/officeDocument/2006/relationships/image" Target="../media/image54.jpeg"/><Relationship Id="rId10" Type="http://schemas.openxmlformats.org/officeDocument/2006/relationships/image" Target="../media/image47.jpeg"/><Relationship Id="rId4" Type="http://schemas.openxmlformats.org/officeDocument/2006/relationships/audio" Target="../media/audio12.wav"/><Relationship Id="rId9" Type="http://schemas.openxmlformats.org/officeDocument/2006/relationships/image" Target="../media/image46.png"/><Relationship Id="rId14" Type="http://schemas.microsoft.com/office/2007/relationships/hdphoto" Target="../media/hdphoto19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5.jpe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0.jpeg"/><Relationship Id="rId12" Type="http://schemas.openxmlformats.org/officeDocument/2006/relationships/image" Target="../media/image52.png"/><Relationship Id="rId2" Type="http://schemas.openxmlformats.org/officeDocument/2006/relationships/audio" Target="../media/media3.mp3"/><Relationship Id="rId16" Type="http://schemas.openxmlformats.org/officeDocument/2006/relationships/audio" Target="../media/audio13.wav"/><Relationship Id="rId1" Type="http://schemas.microsoft.com/office/2007/relationships/media" Target="../media/media3.mp3"/><Relationship Id="rId6" Type="http://schemas.openxmlformats.org/officeDocument/2006/relationships/audio" Target="../media/audio10.wav"/><Relationship Id="rId11" Type="http://schemas.openxmlformats.org/officeDocument/2006/relationships/image" Target="../media/image48.jpg"/><Relationship Id="rId5" Type="http://schemas.openxmlformats.org/officeDocument/2006/relationships/audio" Target="../media/audio8.wav"/><Relationship Id="rId10" Type="http://schemas.openxmlformats.org/officeDocument/2006/relationships/image" Target="../media/image44.png"/><Relationship Id="rId4" Type="http://schemas.openxmlformats.org/officeDocument/2006/relationships/audio" Target="../media/audio1.wav"/><Relationship Id="rId9" Type="http://schemas.openxmlformats.org/officeDocument/2006/relationships/image" Target="../media/image51.jpeg"/><Relationship Id="rId1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57.jpeg"/><Relationship Id="rId2" Type="http://schemas.microsoft.com/office/2007/relationships/media" Target="../media/media4.wav"/><Relationship Id="rId1" Type="http://schemas.openxmlformats.org/officeDocument/2006/relationships/audio" Target="NULL" TargetMode="External"/><Relationship Id="rId6" Type="http://schemas.openxmlformats.org/officeDocument/2006/relationships/image" Target="../media/image56.jpeg"/><Relationship Id="rId5" Type="http://schemas.openxmlformats.org/officeDocument/2006/relationships/image" Target="../media/image27.png"/><Relationship Id="rId10" Type="http://schemas.openxmlformats.org/officeDocument/2006/relationships/audio" Target="../media/audio14.wav"/><Relationship Id="rId4" Type="http://schemas.openxmlformats.org/officeDocument/2006/relationships/audio" Target="../media/audio14.wav"/><Relationship Id="rId9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27.png"/><Relationship Id="rId2" Type="http://schemas.microsoft.com/office/2007/relationships/media" Target="../media/media4.wav"/><Relationship Id="rId1" Type="http://schemas.openxmlformats.org/officeDocument/2006/relationships/audio" Target="NULL" TargetMode="Externa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audio" Target="../media/audio15.wav"/><Relationship Id="rId9" Type="http://schemas.openxmlformats.org/officeDocument/2006/relationships/audio" Target="../media/audio15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6.xml"/><Relationship Id="rId6" Type="http://schemas.openxmlformats.org/officeDocument/2006/relationships/image" Target="../media/image61.jpeg"/><Relationship Id="rId5" Type="http://schemas.openxmlformats.org/officeDocument/2006/relationships/image" Target="../media/image28.jpg"/><Relationship Id="rId4" Type="http://schemas.openxmlformats.org/officeDocument/2006/relationships/audio" Target="../media/audio5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6.wav"/><Relationship Id="rId3" Type="http://schemas.openxmlformats.org/officeDocument/2006/relationships/image" Target="../media/image62.png"/><Relationship Id="rId7" Type="http://schemas.microsoft.com/office/2007/relationships/hdphoto" Target="../media/hdphoto21.wdp"/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3.png"/><Relationship Id="rId5" Type="http://schemas.openxmlformats.org/officeDocument/2006/relationships/image" Target="../media/image27.png"/><Relationship Id="rId4" Type="http://schemas.microsoft.com/office/2007/relationships/hdphoto" Target="../media/hdphoto20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1.wav"/><Relationship Id="rId7" Type="http://schemas.openxmlformats.org/officeDocument/2006/relationships/image" Target="../media/image56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9.xml"/><Relationship Id="rId6" Type="http://schemas.microsoft.com/office/2007/relationships/hdphoto" Target="../media/hdphoto16.wdp"/><Relationship Id="rId5" Type="http://schemas.openxmlformats.org/officeDocument/2006/relationships/image" Target="../media/image35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7.jpeg"/><Relationship Id="rId5" Type="http://schemas.openxmlformats.org/officeDocument/2006/relationships/image" Target="../media/image64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13" Type="http://schemas.openxmlformats.org/officeDocument/2006/relationships/image" Target="../media/image68.jpe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65.png"/><Relationship Id="rId12" Type="http://schemas.openxmlformats.org/officeDocument/2006/relationships/image" Target="../media/image7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7.xml"/><Relationship Id="rId6" Type="http://schemas.openxmlformats.org/officeDocument/2006/relationships/audio" Target="../media/audio9.wav"/><Relationship Id="rId11" Type="http://schemas.openxmlformats.org/officeDocument/2006/relationships/image" Target="../media/image27.png"/><Relationship Id="rId5" Type="http://schemas.openxmlformats.org/officeDocument/2006/relationships/audio" Target="../media/audio5.wav"/><Relationship Id="rId10" Type="http://schemas.openxmlformats.org/officeDocument/2006/relationships/image" Target="../media/image67.JPG"/><Relationship Id="rId4" Type="http://schemas.openxmlformats.org/officeDocument/2006/relationships/audio" Target="../media/audio12.wav"/><Relationship Id="rId9" Type="http://schemas.openxmlformats.org/officeDocument/2006/relationships/image" Target="../media/image66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13" Type="http://schemas.openxmlformats.org/officeDocument/2006/relationships/image" Target="../media/image57.jpe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69.png"/><Relationship Id="rId12" Type="http://schemas.openxmlformats.org/officeDocument/2006/relationships/image" Target="../media/image67.JP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8.xml"/><Relationship Id="rId6" Type="http://schemas.openxmlformats.org/officeDocument/2006/relationships/audio" Target="../media/audio4.wav"/><Relationship Id="rId11" Type="http://schemas.openxmlformats.org/officeDocument/2006/relationships/image" Target="../media/image70.png"/><Relationship Id="rId5" Type="http://schemas.openxmlformats.org/officeDocument/2006/relationships/audio" Target="../media/audio15.wav"/><Relationship Id="rId10" Type="http://schemas.openxmlformats.org/officeDocument/2006/relationships/image" Target="../media/image66.png"/><Relationship Id="rId4" Type="http://schemas.openxmlformats.org/officeDocument/2006/relationships/audio" Target="../media/audio17.wav"/><Relationship Id="rId9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3.wav"/><Relationship Id="rId7" Type="http://schemas.openxmlformats.org/officeDocument/2006/relationships/image" Target="../media/image67.JP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9.xml"/><Relationship Id="rId6" Type="http://schemas.microsoft.com/office/2007/relationships/hdphoto" Target="../media/hdphoto22.wdp"/><Relationship Id="rId5" Type="http://schemas.openxmlformats.org/officeDocument/2006/relationships/image" Target="../media/image65.png"/><Relationship Id="rId10" Type="http://schemas.openxmlformats.org/officeDocument/2006/relationships/audio" Target="../media/audio11.wav"/><Relationship Id="rId4" Type="http://schemas.openxmlformats.org/officeDocument/2006/relationships/audio" Target="../media/audio5.wav"/><Relationship Id="rId9" Type="http://schemas.openxmlformats.org/officeDocument/2006/relationships/image" Target="../media/image71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14.wav"/><Relationship Id="rId7" Type="http://schemas.openxmlformats.org/officeDocument/2006/relationships/image" Target="../media/image6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microsoft.com/office/2007/relationships/hdphoto" Target="../media/hdphoto22.wdp"/><Relationship Id="rId5" Type="http://schemas.openxmlformats.org/officeDocument/2006/relationships/image" Target="../media/image72.png"/><Relationship Id="rId10" Type="http://schemas.openxmlformats.org/officeDocument/2006/relationships/image" Target="../media/image73.jpeg"/><Relationship Id="rId4" Type="http://schemas.openxmlformats.org/officeDocument/2006/relationships/audio" Target="../media/audio9.wav"/><Relationship Id="rId9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9.xml"/><Relationship Id="rId6" Type="http://schemas.openxmlformats.org/officeDocument/2006/relationships/image" Target="../media/image74.jpeg"/><Relationship Id="rId5" Type="http://schemas.openxmlformats.org/officeDocument/2006/relationships/image" Target="../media/image28.jp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microsoft.com/office/2007/relationships/hdphoto" Target="../media/hdphoto23.wdp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7.png"/><Relationship Id="rId5" Type="http://schemas.openxmlformats.org/officeDocument/2006/relationships/image" Target="../media/image27.png"/><Relationship Id="rId4" Type="http://schemas.openxmlformats.org/officeDocument/2006/relationships/image" Target="../media/image76.jp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3" Type="http://schemas.openxmlformats.org/officeDocument/2006/relationships/audio" Target="../media/audio12.wav"/><Relationship Id="rId7" Type="http://schemas.openxmlformats.org/officeDocument/2006/relationships/image" Target="../media/image77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76.jpg"/><Relationship Id="rId4" Type="http://schemas.openxmlformats.org/officeDocument/2006/relationships/image" Target="../media/image75.png"/><Relationship Id="rId9" Type="http://schemas.openxmlformats.org/officeDocument/2006/relationships/audio" Target="../media/audio4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9.xml"/><Relationship Id="rId7" Type="http://schemas.microsoft.com/office/2007/relationships/hdphoto" Target="../media/hdphoto24.wdp"/><Relationship Id="rId12" Type="http://schemas.openxmlformats.org/officeDocument/2006/relationships/audio" Target="../media/audio1.wav"/><Relationship Id="rId2" Type="http://schemas.microsoft.com/office/2007/relationships/media" Target="../media/media5.wav"/><Relationship Id="rId1" Type="http://schemas.openxmlformats.org/officeDocument/2006/relationships/audio" Target="NULL" TargetMode="External"/><Relationship Id="rId6" Type="http://schemas.openxmlformats.org/officeDocument/2006/relationships/image" Target="../media/image78.png"/><Relationship Id="rId11" Type="http://schemas.openxmlformats.org/officeDocument/2006/relationships/image" Target="../media/image79.png"/><Relationship Id="rId5" Type="http://schemas.openxmlformats.org/officeDocument/2006/relationships/audio" Target="../media/audio1.wav"/><Relationship Id="rId10" Type="http://schemas.openxmlformats.org/officeDocument/2006/relationships/image" Target="../media/image27.pn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76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9.xml"/><Relationship Id="rId7" Type="http://schemas.microsoft.com/office/2007/relationships/hdphoto" Target="../media/hdphoto24.wdp"/><Relationship Id="rId12" Type="http://schemas.openxmlformats.org/officeDocument/2006/relationships/audio" Target="../media/audio13.wav"/><Relationship Id="rId2" Type="http://schemas.microsoft.com/office/2007/relationships/media" Target="../media/media5.wav"/><Relationship Id="rId1" Type="http://schemas.openxmlformats.org/officeDocument/2006/relationships/audio" Target="NULL" TargetMode="External"/><Relationship Id="rId6" Type="http://schemas.openxmlformats.org/officeDocument/2006/relationships/image" Target="../media/image78.png"/><Relationship Id="rId11" Type="http://schemas.openxmlformats.org/officeDocument/2006/relationships/image" Target="../media/image79.png"/><Relationship Id="rId5" Type="http://schemas.openxmlformats.org/officeDocument/2006/relationships/audio" Target="../media/audio1.wav"/><Relationship Id="rId10" Type="http://schemas.openxmlformats.org/officeDocument/2006/relationships/image" Target="../media/image27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76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20.png"/><Relationship Id="rId2" Type="http://schemas.microsoft.com/office/2007/relationships/media" Target="../media/media5.wav"/><Relationship Id="rId1" Type="http://schemas.openxmlformats.org/officeDocument/2006/relationships/audio" Target="NULL" TargetMode="External"/><Relationship Id="rId6" Type="http://schemas.openxmlformats.org/officeDocument/2006/relationships/image" Target="../media/image80.jpeg"/><Relationship Id="rId5" Type="http://schemas.openxmlformats.org/officeDocument/2006/relationships/audio" Target="../media/audio1.wav"/><Relationship Id="rId10" Type="http://schemas.openxmlformats.org/officeDocument/2006/relationships/audio" Target="../media/audio1.wav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7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0.xml"/><Relationship Id="rId6" Type="http://schemas.openxmlformats.org/officeDocument/2006/relationships/image" Target="../media/image81.png"/><Relationship Id="rId5" Type="http://schemas.openxmlformats.org/officeDocument/2006/relationships/image" Target="../media/image28.jp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9.xml"/><Relationship Id="rId6" Type="http://schemas.openxmlformats.org/officeDocument/2006/relationships/audio" Target="../media/audio15.wav"/><Relationship Id="rId5" Type="http://schemas.openxmlformats.org/officeDocument/2006/relationships/image" Target="../media/image82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4.xml"/><Relationship Id="rId6" Type="http://schemas.openxmlformats.org/officeDocument/2006/relationships/image" Target="../media/image29.jpeg"/><Relationship Id="rId5" Type="http://schemas.openxmlformats.org/officeDocument/2006/relationships/image" Target="../media/image28.jpg"/><Relationship Id="rId4" Type="http://schemas.openxmlformats.org/officeDocument/2006/relationships/audio" Target="../media/audio2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7.png"/><Relationship Id="rId4" Type="http://schemas.openxmlformats.org/officeDocument/2006/relationships/image" Target="../media/image8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20.xml"/><Relationship Id="rId4" Type="http://schemas.openxmlformats.org/officeDocument/2006/relationships/audio" Target="../media/audio14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86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85.png"/><Relationship Id="rId5" Type="http://schemas.openxmlformats.org/officeDocument/2006/relationships/image" Target="../media/image84.jpeg"/><Relationship Id="rId10" Type="http://schemas.openxmlformats.org/officeDocument/2006/relationships/image" Target="../media/image27.pn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.png"/><Relationship Id="rId3" Type="http://schemas.openxmlformats.org/officeDocument/2006/relationships/audio" Target="../media/audio4.wav"/><Relationship Id="rId7" Type="http://schemas.openxmlformats.org/officeDocument/2006/relationships/image" Target="../media/image27.png"/><Relationship Id="rId12" Type="http://schemas.microsoft.com/office/2007/relationships/hdphoto" Target="../media/hdphoto16.wdp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2.png"/><Relationship Id="rId11" Type="http://schemas.openxmlformats.org/officeDocument/2006/relationships/image" Target="../media/image35.png"/><Relationship Id="rId5" Type="http://schemas.openxmlformats.org/officeDocument/2006/relationships/image" Target="../media/image31.png"/><Relationship Id="rId10" Type="http://schemas.openxmlformats.org/officeDocument/2006/relationships/image" Target="../media/image34.jpeg"/><Relationship Id="rId4" Type="http://schemas.openxmlformats.org/officeDocument/2006/relationships/image" Target="../media/image30.jpg"/><Relationship Id="rId9" Type="http://schemas.microsoft.com/office/2007/relationships/hdphoto" Target="../media/hdphoto15.wdp"/><Relationship Id="rId14" Type="http://schemas.microsoft.com/office/2007/relationships/hdphoto" Target="../media/hdphoto17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5.xml"/><Relationship Id="rId6" Type="http://schemas.openxmlformats.org/officeDocument/2006/relationships/image" Target="../media/image37.jpeg"/><Relationship Id="rId5" Type="http://schemas.openxmlformats.org/officeDocument/2006/relationships/image" Target="../media/image28.jpg"/><Relationship Id="rId4" Type="http://schemas.openxmlformats.org/officeDocument/2006/relationships/audio" Target="../media/audio5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2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8.png"/><Relationship Id="rId5" Type="http://schemas.openxmlformats.org/officeDocument/2006/relationships/audio" Target="../media/audio6.wav"/><Relationship Id="rId4" Type="http://schemas.openxmlformats.org/officeDocument/2006/relationships/notesSlide" Target="../notesSlides/notesSlide5.xml"/><Relationship Id="rId9" Type="http://schemas.openxmlformats.org/officeDocument/2006/relationships/audio" Target="../media/audio6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27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1.jpg"/><Relationship Id="rId12" Type="http://schemas.openxmlformats.org/officeDocument/2006/relationships/image" Target="../media/image45.jpg"/><Relationship Id="rId2" Type="http://schemas.openxmlformats.org/officeDocument/2006/relationships/audio" Target="../media/media3.mp3"/><Relationship Id="rId16" Type="http://schemas.openxmlformats.org/officeDocument/2006/relationships/audio" Target="../media/audio7.wav"/><Relationship Id="rId1" Type="http://schemas.microsoft.com/office/2007/relationships/media" Target="../media/media3.mp3"/><Relationship Id="rId6" Type="http://schemas.openxmlformats.org/officeDocument/2006/relationships/slide" Target="slide8.xml"/><Relationship Id="rId11" Type="http://schemas.openxmlformats.org/officeDocument/2006/relationships/image" Target="../media/image44.png"/><Relationship Id="rId5" Type="http://schemas.openxmlformats.org/officeDocument/2006/relationships/image" Target="../media/image40.jpeg"/><Relationship Id="rId10" Type="http://schemas.microsoft.com/office/2007/relationships/hdphoto" Target="../media/hdphoto18.wdp"/><Relationship Id="rId4" Type="http://schemas.openxmlformats.org/officeDocument/2006/relationships/audio" Target="../media/audio7.wav"/><Relationship Id="rId9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13" Type="http://schemas.openxmlformats.org/officeDocument/2006/relationships/image" Target="../media/image48.jpg"/><Relationship Id="rId3" Type="http://schemas.openxmlformats.org/officeDocument/2006/relationships/slideLayout" Target="../slideLayouts/slideLayout14.xml"/><Relationship Id="rId7" Type="http://schemas.openxmlformats.org/officeDocument/2006/relationships/audio" Target="../media/audio9.wav"/><Relationship Id="rId12" Type="http://schemas.openxmlformats.org/officeDocument/2006/relationships/image" Target="../media/image44.png"/><Relationship Id="rId17" Type="http://schemas.openxmlformats.org/officeDocument/2006/relationships/image" Target="../media/image27.png"/><Relationship Id="rId2" Type="http://schemas.openxmlformats.org/officeDocument/2006/relationships/audio" Target="../media/media3.mp3"/><Relationship Id="rId16" Type="http://schemas.openxmlformats.org/officeDocument/2006/relationships/image" Target="../media/image50.jpeg"/><Relationship Id="rId1" Type="http://schemas.microsoft.com/office/2007/relationships/media" Target="../media/media3.mp3"/><Relationship Id="rId6" Type="http://schemas.openxmlformats.org/officeDocument/2006/relationships/audio" Target="../media/audio8.wav"/><Relationship Id="rId11" Type="http://schemas.openxmlformats.org/officeDocument/2006/relationships/image" Target="../media/image47.jpeg"/><Relationship Id="rId5" Type="http://schemas.openxmlformats.org/officeDocument/2006/relationships/audio" Target="../media/audio2.wav"/><Relationship Id="rId15" Type="http://schemas.microsoft.com/office/2007/relationships/hdphoto" Target="../media/hdphoto19.wdp"/><Relationship Id="rId10" Type="http://schemas.openxmlformats.org/officeDocument/2006/relationships/image" Target="../media/image46.png"/><Relationship Id="rId19" Type="http://schemas.openxmlformats.org/officeDocument/2006/relationships/audio" Target="../media/audio2.wav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40.jpeg"/><Relationship Id="rId1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3.jpe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0.jpeg"/><Relationship Id="rId12" Type="http://schemas.openxmlformats.org/officeDocument/2006/relationships/image" Target="../media/image52.png"/><Relationship Id="rId2" Type="http://schemas.openxmlformats.org/officeDocument/2006/relationships/audio" Target="../media/media3.mp3"/><Relationship Id="rId16" Type="http://schemas.openxmlformats.org/officeDocument/2006/relationships/audio" Target="../media/audio11.wav"/><Relationship Id="rId1" Type="http://schemas.microsoft.com/office/2007/relationships/media" Target="../media/media3.mp3"/><Relationship Id="rId6" Type="http://schemas.openxmlformats.org/officeDocument/2006/relationships/audio" Target="../media/audio10.wav"/><Relationship Id="rId11" Type="http://schemas.openxmlformats.org/officeDocument/2006/relationships/image" Target="../media/image48.jpg"/><Relationship Id="rId5" Type="http://schemas.openxmlformats.org/officeDocument/2006/relationships/audio" Target="../media/audio8.wav"/><Relationship Id="rId10" Type="http://schemas.openxmlformats.org/officeDocument/2006/relationships/image" Target="../media/image44.png"/><Relationship Id="rId4" Type="http://schemas.openxmlformats.org/officeDocument/2006/relationships/audio" Target="../media/audio11.wav"/><Relationship Id="rId9" Type="http://schemas.openxmlformats.org/officeDocument/2006/relationships/image" Target="../media/image51.jpeg"/><Relationship Id="rId1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112118" y="2662565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051" y="3779405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  <p:pic>
        <p:nvPicPr>
          <p:cNvPr id="54" name="Picture 2"/>
          <p:cNvPicPr>
            <a:picLocks noChangeAspect="1" noChangeArrowheads="1"/>
          </p:cNvPicPr>
          <p:nvPr/>
        </p:nvPicPr>
        <p:blipFill rotWithShape="1"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57" b="19746"/>
          <a:stretch/>
        </p:blipFill>
        <p:spPr bwMode="auto">
          <a:xfrm rot="21062553">
            <a:off x="9867311" y="4968765"/>
            <a:ext cx="1258117" cy="1838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14142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2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4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Ảnh miễn phí của Con ếch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88" y="0"/>
            <a:ext cx="1219588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ùa (đúng)">
            <a:extLst>
              <a:ext uri="{FF2B5EF4-FFF2-40B4-BE49-F238E27FC236}">
                <a16:creationId xmlns:a16="http://schemas.microsoft.com/office/drawing/2014/main" id="{2F042905-09B0-47FC-80A2-2C3CC8B77D1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12429" y="5645622"/>
            <a:ext cx="1846763" cy="1397117"/>
          </a:xfrm>
          <a:prstGeom prst="rect">
            <a:avLst/>
          </a:prstGeom>
        </p:spPr>
      </p:pic>
      <p:grpSp>
        <p:nvGrpSpPr>
          <p:cNvPr id="3" name="Khỉ (sai)"/>
          <p:cNvGrpSpPr/>
          <p:nvPr/>
        </p:nvGrpSpPr>
        <p:grpSpPr>
          <a:xfrm>
            <a:off x="2586761" y="5392460"/>
            <a:ext cx="1128526" cy="1394804"/>
            <a:chOff x="457200" y="4396370"/>
            <a:chExt cx="1245476" cy="1488165"/>
          </a:xfrm>
        </p:grpSpPr>
        <p:sp>
          <p:nvSpPr>
            <p:cNvPr id="2" name="Rectangle 1"/>
            <p:cNvSpPr/>
            <p:nvPr/>
          </p:nvSpPr>
          <p:spPr>
            <a:xfrm>
              <a:off x="854765" y="4653136"/>
              <a:ext cx="620891" cy="4873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10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19" r="21326"/>
            <a:stretch/>
          </p:blipFill>
          <p:spPr>
            <a:xfrm flipH="1">
              <a:off x="457200" y="4396370"/>
              <a:ext cx="1245476" cy="1488165"/>
            </a:xfrm>
            <a:prstGeom prst="rect">
              <a:avLst/>
            </a:prstGeom>
          </p:spPr>
        </p:pic>
      </p:grpSp>
      <p:pic>
        <p:nvPicPr>
          <p:cNvPr id="20" name="Morning Relaxing Music - Piano Music, Positive Music, Study Music (Madison)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397409" y="6177664"/>
            <a:ext cx="609600" cy="609600"/>
          </a:xfrm>
          <a:prstGeom prst="rect">
            <a:avLst/>
          </a:prstGeom>
        </p:spPr>
      </p:pic>
      <p:sp>
        <p:nvSpPr>
          <p:cNvPr id="28" name="Pentagon 17"/>
          <p:cNvSpPr/>
          <p:nvPr/>
        </p:nvSpPr>
        <p:spPr>
          <a:xfrm>
            <a:off x="2016450" y="930562"/>
            <a:ext cx="8386787" cy="439150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8EBCCCE-58DB-4E48-920F-7FA03063E9D4}"/>
              </a:ext>
            </a:extLst>
          </p:cNvPr>
          <p:cNvGrpSpPr/>
          <p:nvPr/>
        </p:nvGrpSpPr>
        <p:grpSpPr>
          <a:xfrm>
            <a:off x="-221357" y="169237"/>
            <a:ext cx="3168352" cy="1230012"/>
            <a:chOff x="4412829" y="-268943"/>
            <a:chExt cx="3366342" cy="158488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05A84C0-9586-4CDC-9685-3435A0B819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250" b="16470"/>
            <a:stretch/>
          </p:blipFill>
          <p:spPr>
            <a:xfrm>
              <a:off x="4412829" y="-268943"/>
              <a:ext cx="3366342" cy="1584883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AAE284F-A04A-47A1-9288-F8F2E67B2EAD}"/>
                </a:ext>
              </a:extLst>
            </p:cNvPr>
            <p:cNvSpPr txBox="1"/>
            <p:nvPr/>
          </p:nvSpPr>
          <p:spPr>
            <a:xfrm>
              <a:off x="5026338" y="169238"/>
              <a:ext cx="2422255" cy="753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prstClr val="black"/>
                  </a:solidFill>
                  <a:latin typeface="Comic Sans MS" pitchFamily="66" charset="0"/>
                  <a:cs typeface="Times New Roman" panose="02020603050405020304" pitchFamily="18" charset="0"/>
                </a:rPr>
                <a:t>Question</a:t>
              </a:r>
              <a:r>
                <a:rPr lang="vi-VN" sz="32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>
                  <a:solidFill>
                    <a:prstClr val="black"/>
                  </a:solidFill>
                  <a:latin typeface="Comic Sans MS" pitchFamily="66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50" name="Explosion 1 49"/>
          <p:cNvSpPr/>
          <p:nvPr/>
        </p:nvSpPr>
        <p:spPr>
          <a:xfrm>
            <a:off x="9476041" y="3429000"/>
            <a:ext cx="2968052" cy="2593299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6 stars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-54992587" y="2265285"/>
            <a:ext cx="64867854" cy="3127175"/>
            <a:chOff x="-57378600" y="2517487"/>
            <a:chExt cx="64867854" cy="3127175"/>
          </a:xfrm>
        </p:grpSpPr>
        <p:pic>
          <p:nvPicPr>
            <p:cNvPr id="1028" name="Picture 4" descr="um sapo 525559 Vetor no Vecteezy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5102" b="96531" l="4680" r="95813">
                          <a14:foregroundMark x1="35714" y1="12857" x2="66749" y2="25102"/>
                          <a14:foregroundMark x1="32759" y1="25918" x2="63793" y2="10408"/>
                          <a14:foregroundMark x1="45074" y1="10816" x2="49015" y2="14490"/>
                          <a14:foregroundMark x1="56404" y1="14490" x2="62315" y2="16939"/>
                          <a14:foregroundMark x1="31773" y1="41837" x2="73153" y2="39796"/>
                          <a14:foregroundMark x1="73153" y1="27959" x2="53448" y2="47551"/>
                          <a14:foregroundMark x1="32759" y1="43061" x2="41626" y2="46735"/>
                        </a14:backgroundRemoval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4838" y="2517487"/>
              <a:ext cx="3074416" cy="31271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 flipH="1">
              <a:off x="-57378600" y="4071269"/>
              <a:ext cx="634224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/>
                <a:t>Next to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312334" y="2265285"/>
            <a:ext cx="3388379" cy="3127175"/>
            <a:chOff x="2312334" y="2265285"/>
            <a:chExt cx="2388619" cy="2882817"/>
          </a:xfrm>
        </p:grpSpPr>
        <p:pic>
          <p:nvPicPr>
            <p:cNvPr id="26" name="Picture 4" descr="um sapo 525559 Vetor no Vecteezy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5102" b="96531" l="4680" r="95813">
                          <a14:foregroundMark x1="35714" y1="12857" x2="66749" y2="25102"/>
                          <a14:foregroundMark x1="32759" y1="25918" x2="63793" y2="10408"/>
                          <a14:foregroundMark x1="45074" y1="10816" x2="49015" y2="14490"/>
                          <a14:foregroundMark x1="56404" y1="14490" x2="62315" y2="16939"/>
                          <a14:foregroundMark x1="31773" y1="41837" x2="73153" y2="39796"/>
                          <a14:foregroundMark x1="73153" y1="27959" x2="53448" y2="47551"/>
                          <a14:foregroundMark x1="32759" y1="43061" x2="41626" y2="46735"/>
                        </a14:backgroundRemoval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2334" y="2265285"/>
              <a:ext cx="2388619" cy="2882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TextBox 29"/>
            <p:cNvSpPr txBox="1"/>
            <p:nvPr/>
          </p:nvSpPr>
          <p:spPr>
            <a:xfrm>
              <a:off x="3127190" y="3863156"/>
              <a:ext cx="758906" cy="53908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latin typeface="Comic Sans MS" pitchFamily="66" charset="0"/>
                </a:rPr>
                <a:t>in</a:t>
              </a: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2114056" y="1155636"/>
            <a:ext cx="35189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itchFamily="66" charset="0"/>
              </a:rPr>
              <a:t>The cat is ____ the box.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445818" y="3990571"/>
            <a:ext cx="1784481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itchFamily="66" charset="0"/>
              </a:rPr>
              <a:t>in front</a:t>
            </a:r>
          </a:p>
          <a:p>
            <a:pPr algn="ctr"/>
            <a:r>
              <a:rPr lang="en-US" sz="2800" b="1" dirty="0">
                <a:latin typeface="Comic Sans MS" pitchFamily="66" charset="0"/>
              </a:rPr>
              <a:t>of</a:t>
            </a:r>
          </a:p>
        </p:txBody>
      </p:sp>
      <p:pic>
        <p:nvPicPr>
          <p:cNvPr id="3074" name="Picture 2" descr="https://f8-zpcloud.zdn.vn/2095713325640219594/19fb00bb1939c3679a28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523" y="373542"/>
            <a:ext cx="3822545" cy="205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70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  <p:sndAc>
          <p:stSnd>
            <p:snd r:embed="rId4" name="push.wav"/>
          </p:stSnd>
        </p:sndAc>
      </p:transition>
    </mc:Choice>
    <mc:Fallback xmlns="">
      <p:transition spd="slow">
        <p:fade/>
        <p:sndAc>
          <p:stSnd>
            <p:snd r:embed="rId18" name="pu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59259E-6 L 0.02891 0.0176 C 0.03529 0.02153 0.04441 0.02338 0.05391 0.02338 C 0.06485 0.02338 0.07357 0.02153 0.08008 0.0176 L 0.10951 -2.59259E-6 " pathEditMode="relative" rAng="0" ptsTypes="AAAAA">
                                      <p:cBhvr>
                                        <p:cTn id="2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69" y="1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0 L 0.14427 0.01944 " pathEditMode="relative" rAng="0" ptsTypes="AA">
                                      <p:cBhvr>
                                        <p:cTn id="3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4" y="972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519 0.04445 L 0.2168 0.03403 " pathEditMode="relative" rAng="0" ptsTypes="AA">
                                      <p:cBhvr>
                                        <p:cTn id="3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81" y="-532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 animBg="1"/>
      <p:bldP spid="50" grpId="0" animBg="1"/>
      <p:bldP spid="37" grpId="0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Ảnh miễn phí của Con ếch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88" y="0"/>
            <a:ext cx="1219588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ùa (đúng)">
            <a:extLst>
              <a:ext uri="{FF2B5EF4-FFF2-40B4-BE49-F238E27FC236}">
                <a16:creationId xmlns:a16="http://schemas.microsoft.com/office/drawing/2014/main" id="{2F042905-09B0-47FC-80A2-2C3CC8B77D1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67276" y="5537004"/>
            <a:ext cx="2147021" cy="1624268"/>
          </a:xfrm>
          <a:prstGeom prst="rect">
            <a:avLst/>
          </a:prstGeom>
        </p:spPr>
      </p:pic>
      <p:grpSp>
        <p:nvGrpSpPr>
          <p:cNvPr id="3" name="Khỉ (sai)"/>
          <p:cNvGrpSpPr/>
          <p:nvPr/>
        </p:nvGrpSpPr>
        <p:grpSpPr>
          <a:xfrm>
            <a:off x="6342742" y="4824539"/>
            <a:ext cx="1130349" cy="1424930"/>
            <a:chOff x="492716" y="4396370"/>
            <a:chExt cx="1192910" cy="1488165"/>
          </a:xfrm>
        </p:grpSpPr>
        <p:sp>
          <p:nvSpPr>
            <p:cNvPr id="2" name="Rectangle 1"/>
            <p:cNvSpPr/>
            <p:nvPr/>
          </p:nvSpPr>
          <p:spPr>
            <a:xfrm>
              <a:off x="854765" y="4653136"/>
              <a:ext cx="620891" cy="4873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9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808" r="22971"/>
            <a:stretch/>
          </p:blipFill>
          <p:spPr>
            <a:xfrm flipH="1">
              <a:off x="492716" y="4396370"/>
              <a:ext cx="1192910" cy="1488165"/>
            </a:xfrm>
            <a:prstGeom prst="rect">
              <a:avLst/>
            </a:prstGeom>
          </p:spPr>
        </p:pic>
      </p:grpSp>
      <p:pic>
        <p:nvPicPr>
          <p:cNvPr id="20" name="Morning Relaxing Music - Piano Music, Positive Music, Study Music (Madison)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391193" y="6349138"/>
            <a:ext cx="609600" cy="609600"/>
          </a:xfrm>
          <a:prstGeom prst="rect">
            <a:avLst/>
          </a:prstGeom>
        </p:spPr>
      </p:pic>
      <p:sp>
        <p:nvSpPr>
          <p:cNvPr id="28" name="Pentagon 17"/>
          <p:cNvSpPr/>
          <p:nvPr/>
        </p:nvSpPr>
        <p:spPr>
          <a:xfrm>
            <a:off x="1504950" y="663233"/>
            <a:ext cx="9372600" cy="41541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8EBCCCE-58DB-4E48-920F-7FA03063E9D4}"/>
              </a:ext>
            </a:extLst>
          </p:cNvPr>
          <p:cNvGrpSpPr/>
          <p:nvPr/>
        </p:nvGrpSpPr>
        <p:grpSpPr>
          <a:xfrm>
            <a:off x="-360214" y="-29056"/>
            <a:ext cx="3168352" cy="1230012"/>
            <a:chOff x="4412829" y="-268943"/>
            <a:chExt cx="3366342" cy="158488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05A84C0-9586-4CDC-9685-3435A0B819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250" b="16470"/>
            <a:stretch/>
          </p:blipFill>
          <p:spPr>
            <a:xfrm>
              <a:off x="4412829" y="-268943"/>
              <a:ext cx="3366342" cy="1584883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AAE284F-A04A-47A1-9288-F8F2E67B2EAD}"/>
                </a:ext>
              </a:extLst>
            </p:cNvPr>
            <p:cNvSpPr txBox="1"/>
            <p:nvPr/>
          </p:nvSpPr>
          <p:spPr>
            <a:xfrm>
              <a:off x="5168509" y="222043"/>
              <a:ext cx="2502304" cy="753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prstClr val="black"/>
                  </a:solidFill>
                  <a:latin typeface="Comic Sans MS" pitchFamily="66" charset="0"/>
                  <a:cs typeface="Times New Roman" panose="02020603050405020304" pitchFamily="18" charset="0"/>
                </a:rPr>
                <a:t>Question 4</a:t>
              </a:r>
            </a:p>
          </p:txBody>
        </p:sp>
      </p:grpSp>
      <p:sp>
        <p:nvSpPr>
          <p:cNvPr id="44" name="Explosion 1 43"/>
          <p:cNvSpPr/>
          <p:nvPr/>
        </p:nvSpPr>
        <p:spPr>
          <a:xfrm>
            <a:off x="-159914" y="4567973"/>
            <a:ext cx="2968052" cy="2593299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5 stars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1889675" y="2108938"/>
            <a:ext cx="2996650" cy="2776754"/>
            <a:chOff x="3266910" y="2927394"/>
            <a:chExt cx="1972660" cy="2166119"/>
          </a:xfrm>
        </p:grpSpPr>
        <p:pic>
          <p:nvPicPr>
            <p:cNvPr id="31" name="Picture 2" descr="Cute Penguin Cartoon Character Waving Stock Photo by ©HitToon 48420475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15" t="12235" r="14289" b="5754"/>
            <a:stretch/>
          </p:blipFill>
          <p:spPr bwMode="auto">
            <a:xfrm>
              <a:off x="3266910" y="2927394"/>
              <a:ext cx="1972660" cy="216611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TextBox 32"/>
            <p:cNvSpPr txBox="1"/>
            <p:nvPr/>
          </p:nvSpPr>
          <p:spPr>
            <a:xfrm>
              <a:off x="3600215" y="4010454"/>
              <a:ext cx="1306049" cy="600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FF0000"/>
                  </a:solidFill>
                  <a:latin typeface="Comic Sans MS" pitchFamily="66" charset="0"/>
                </a:rPr>
                <a:t>behind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7281713" y="2072493"/>
            <a:ext cx="2990999" cy="2776754"/>
            <a:chOff x="3266910" y="2927394"/>
            <a:chExt cx="1972660" cy="2166119"/>
          </a:xfrm>
        </p:grpSpPr>
        <p:pic>
          <p:nvPicPr>
            <p:cNvPr id="37" name="Picture 2" descr="Cute Penguin Cartoon Character Waving Stock Photo by ©HitToon 48420475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15" t="12235" r="14289" b="5754"/>
            <a:stretch/>
          </p:blipFill>
          <p:spPr bwMode="auto">
            <a:xfrm>
              <a:off x="3266910" y="2927394"/>
              <a:ext cx="1972660" cy="216611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TextBox 37"/>
            <p:cNvSpPr txBox="1"/>
            <p:nvPr/>
          </p:nvSpPr>
          <p:spPr>
            <a:xfrm>
              <a:off x="3515926" y="3927428"/>
              <a:ext cx="1511830" cy="600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FF0000"/>
                  </a:solidFill>
                  <a:latin typeface="Comic Sans MS" pitchFamily="66" charset="0"/>
                </a:rPr>
                <a:t>under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2114056" y="978434"/>
            <a:ext cx="35189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itchFamily="66" charset="0"/>
              </a:rPr>
              <a:t>The goat is ___ the truck.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4098" name="Picture 2" descr="https://f8-zpcloud.zdn.vn/3906282462757752989/181ebfde035cd902804d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743" y="101326"/>
            <a:ext cx="3646516" cy="1971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015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  <p:sndAc>
          <p:stSnd>
            <p:snd r:embed="rId4" name="voltage.wav"/>
          </p:stSnd>
        </p:sndAc>
      </p:transition>
    </mc:Choice>
    <mc:Fallback xmlns="">
      <p:transition spd="slow">
        <p:fade/>
        <p:sndAc>
          <p:stSnd>
            <p:snd r:embed="rId16" name="voltag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44444E-6 L 0.1306 -0.03379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23" y="-169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3.7037E-7 L 0.13502 -0.02801 " pathEditMode="relative" rAng="0" ptsTypes="AA">
                                      <p:cBhvr>
                                        <p:cTn id="1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45" y="-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28" grpId="0" animBg="1"/>
      <p:bldP spid="44" grpId="0" animBg="1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6593" y="1"/>
            <a:ext cx="1564144" cy="749977"/>
          </a:xfrm>
          <a:prstGeom prst="rect">
            <a:avLst/>
          </a:prstGeom>
        </p:spPr>
      </p:pic>
      <p:pic>
        <p:nvPicPr>
          <p:cNvPr id="5122" name="Picture 2" descr="Ảnh miễn phí của Phòng khách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08"/>
          <a:stretch/>
        </p:blipFill>
        <p:spPr bwMode="auto">
          <a:xfrm>
            <a:off x="915768" y="1028700"/>
            <a:ext cx="4704394" cy="3599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Ảnh miễn phí của Phòng khách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42645" y="2328863"/>
            <a:ext cx="4230230" cy="3868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996982" y="4871070"/>
            <a:ext cx="3939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itchFamily="66" charset="0"/>
              </a:rPr>
              <a:t>1. Where is the rug?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71311" y="759709"/>
            <a:ext cx="45973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itchFamily="66" charset="0"/>
              </a:rPr>
              <a:t>2. Where is the sofa?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CC410F7-8B22-45DB-AC77-D701CC08A21C}"/>
              </a:ext>
            </a:extLst>
          </p:cNvPr>
          <p:cNvGrpSpPr/>
          <p:nvPr/>
        </p:nvGrpSpPr>
        <p:grpSpPr>
          <a:xfrm>
            <a:off x="155034" y="-9732"/>
            <a:ext cx="4460690" cy="769441"/>
            <a:chOff x="238580" y="354016"/>
            <a:chExt cx="4460690" cy="769441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EDA5DFB-83EB-4E8A-A13D-868978624B6C}"/>
                </a:ext>
              </a:extLst>
            </p:cNvPr>
            <p:cNvGrpSpPr/>
            <p:nvPr/>
          </p:nvGrpSpPr>
          <p:grpSpPr>
            <a:xfrm>
              <a:off x="238580" y="354016"/>
              <a:ext cx="3941010" cy="769441"/>
              <a:chOff x="238580" y="354016"/>
              <a:chExt cx="3941010" cy="769441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9C10B1D-EF78-426B-8F05-84BAB2A13EA2}"/>
                  </a:ext>
                </a:extLst>
              </p:cNvPr>
              <p:cNvSpPr txBox="1"/>
              <p:nvPr/>
            </p:nvSpPr>
            <p:spPr>
              <a:xfrm>
                <a:off x="238580" y="354016"/>
                <a:ext cx="52931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dirty="0">
                    <a:solidFill>
                      <a:srgbClr val="FF0066"/>
                    </a:solidFill>
                    <a:latin typeface="Comic Sans MS" pitchFamily="66" charset="0"/>
                  </a:rPr>
                  <a:t>4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C9031AD-99A4-4409-ABB5-E2F0658D9632}"/>
                  </a:ext>
                </a:extLst>
              </p:cNvPr>
              <p:cNvSpPr txBox="1"/>
              <p:nvPr/>
            </p:nvSpPr>
            <p:spPr>
              <a:xfrm>
                <a:off x="764873" y="446384"/>
                <a:ext cx="341471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latin typeface="Comic Sans MS" pitchFamily="66" charset="0"/>
                  </a:rPr>
                  <a:t>Listen and repeat.</a:t>
                </a:r>
              </a:p>
            </p:txBody>
          </p:sp>
        </p:grpSp>
        <p:pic>
          <p:nvPicPr>
            <p:cNvPr id="23" name="Picture 22" descr="Icon&#10;&#10;Description automatically generated">
              <a:extLst>
                <a:ext uri="{FF2B5EF4-FFF2-40B4-BE49-F238E27FC236}">
                  <a16:creationId xmlns:a16="http://schemas.microsoft.com/office/drawing/2014/main" id="{E4176F6B-C14B-4C4C-8119-A2BCE6C57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6830" y="446384"/>
              <a:ext cx="472440" cy="434340"/>
            </a:xfrm>
            <a:prstGeom prst="rect">
              <a:avLst/>
            </a:prstGeom>
          </p:spPr>
        </p:pic>
      </p:grpSp>
      <p:sp>
        <p:nvSpPr>
          <p:cNvPr id="26" name="TextBox 25"/>
          <p:cNvSpPr txBox="1"/>
          <p:nvPr/>
        </p:nvSpPr>
        <p:spPr>
          <a:xfrm>
            <a:off x="716406" y="5427592"/>
            <a:ext cx="4903756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itchFamily="66" charset="0"/>
              </a:rPr>
              <a:t>-It’s in front of the sofa.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871311" y="1282929"/>
            <a:ext cx="4903756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itchFamily="66" charset="0"/>
              </a:rPr>
              <a:t>-It’s between two lamps.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4" name="track 2.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072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662964" y="33410"/>
            <a:ext cx="609600" cy="609600"/>
          </a:xfrm>
          <a:prstGeom prst="rect">
            <a:avLst/>
          </a:prstGeom>
        </p:spPr>
      </p:pic>
      <p:pic>
        <p:nvPicPr>
          <p:cNvPr id="17" name="track 2.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711" end="27009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631854" y="33410"/>
            <a:ext cx="609600" cy="609600"/>
          </a:xfrm>
          <a:prstGeom prst="rect">
            <a:avLst/>
          </a:prstGeom>
        </p:spPr>
      </p:pic>
      <p:pic>
        <p:nvPicPr>
          <p:cNvPr id="18" name="track 2.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464" end="2168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662964" y="33410"/>
            <a:ext cx="609600" cy="609600"/>
          </a:xfrm>
          <a:prstGeom prst="rect">
            <a:avLst/>
          </a:prstGeom>
        </p:spPr>
      </p:pic>
      <p:pic>
        <p:nvPicPr>
          <p:cNvPr id="19" name="track 2.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361" end="1768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662964" y="195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201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wind.wav"/>
          </p:stSnd>
        </p:sndAc>
      </p:transition>
    </mc:Choice>
    <mc:Fallback xmlns="">
      <p:transition spd="slow">
        <p:sndAc>
          <p:stSnd>
            <p:snd r:embed="rId10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92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328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3855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395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4" grpId="0"/>
      <p:bldP spid="15" grpId="0"/>
      <p:bldP spid="26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Ảnh miễn phí của Nội đị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78" b="12280"/>
          <a:stretch/>
        </p:blipFill>
        <p:spPr bwMode="auto">
          <a:xfrm>
            <a:off x="6684964" y="1000124"/>
            <a:ext cx="4659311" cy="353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Ảnh miễn phí của Nhà bế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803" y="1000125"/>
            <a:ext cx="4657819" cy="353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34944" y="4599587"/>
            <a:ext cx="47796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itchFamily="66" charset="0"/>
              </a:rPr>
              <a:t>3. Where is the fridge?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64596" y="4536124"/>
            <a:ext cx="47796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itchFamily="66" charset="0"/>
              </a:rPr>
              <a:t>4. Where are the books?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72905" y="5069896"/>
            <a:ext cx="4903756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itchFamily="66" charset="0"/>
              </a:rPr>
              <a:t>-It’s next to the sink.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46921" y="5018271"/>
            <a:ext cx="4903756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itchFamily="66" charset="0"/>
              </a:rPr>
              <a:t>- They’re behind the sofa.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6593" y="1"/>
            <a:ext cx="1564144" cy="749977"/>
          </a:xfrm>
          <a:prstGeom prst="rect">
            <a:avLst/>
          </a:prstGeom>
        </p:spPr>
      </p:pic>
      <p:pic>
        <p:nvPicPr>
          <p:cNvPr id="11" name="track 2.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404" end="12632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47203" y="270015"/>
            <a:ext cx="609600" cy="609600"/>
          </a:xfrm>
          <a:prstGeom prst="rect">
            <a:avLst/>
          </a:prstGeom>
        </p:spPr>
      </p:pic>
      <p:pic>
        <p:nvPicPr>
          <p:cNvPr id="12" name="track 2.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7397" end="9116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47203" y="270015"/>
            <a:ext cx="609600" cy="609600"/>
          </a:xfrm>
          <a:prstGeom prst="rect">
            <a:avLst/>
          </a:prstGeom>
        </p:spPr>
      </p:pic>
      <p:pic>
        <p:nvPicPr>
          <p:cNvPr id="13" name="track 2.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1776" end="4449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47203" y="247809"/>
            <a:ext cx="609600" cy="609600"/>
          </a:xfrm>
          <a:prstGeom prst="rect">
            <a:avLst/>
          </a:prstGeom>
        </p:spPr>
      </p:pic>
      <p:pic>
        <p:nvPicPr>
          <p:cNvPr id="14" name="track 2.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5293" end="112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7686" y="2357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76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whoosh.wav"/>
          </p:stSnd>
        </p:sndAc>
      </p:transition>
    </mc:Choice>
    <mc:Fallback xmlns="">
      <p:transition spd="slow">
        <p:sndAc>
          <p:stSnd>
            <p:snd r:embed="rId9" name="whoo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96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48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377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358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6" grpId="0"/>
      <p:bldP spid="7" grpId="0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4BB65AB-4914-4746-AFD3-4CE9508C70CF}"/>
              </a:ext>
            </a:extLst>
          </p:cNvPr>
          <p:cNvSpPr txBox="1"/>
          <p:nvPr/>
        </p:nvSpPr>
        <p:spPr>
          <a:xfrm>
            <a:off x="5745018" y="2463524"/>
            <a:ext cx="37914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7200" b="1" dirty="0">
                <a:solidFill>
                  <a:srgbClr val="FF0000"/>
                </a:solidFill>
                <a:effectLst/>
                <a:latin typeface="Comic Sans MS" pitchFamily="66" charset="0"/>
                <a:ea typeface="Times New Roman" panose="02020603050405020304" pitchFamily="18" charset="0"/>
              </a:rPr>
              <a:t>Practice</a:t>
            </a:r>
            <a:endParaRPr lang="en-US" sz="9600" b="1" dirty="0">
              <a:solidFill>
                <a:srgbClr val="FF0000"/>
              </a:solidFill>
              <a:latin typeface="Comic Sans MS" pitchFamily="66" charset="0"/>
              <a:cs typeface="Aharoni" panose="02010803020104030203" pitchFamily="2" charset="-79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CBE648C-37A6-441A-94D6-903BC126D930}"/>
              </a:ext>
            </a:extLst>
          </p:cNvPr>
          <p:cNvGrpSpPr/>
          <p:nvPr/>
        </p:nvGrpSpPr>
        <p:grpSpPr>
          <a:xfrm>
            <a:off x="6430825" y="3521587"/>
            <a:ext cx="2670979" cy="769441"/>
            <a:chOff x="342882" y="323273"/>
            <a:chExt cx="2670979" cy="76944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4C7001-1E3F-4912-B240-20F3E34DD9C7}"/>
                </a:ext>
              </a:extLst>
            </p:cNvPr>
            <p:cNvSpPr txBox="1"/>
            <p:nvPr/>
          </p:nvSpPr>
          <p:spPr>
            <a:xfrm>
              <a:off x="342882" y="323273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solidFill>
                    <a:srgbClr val="FF0066"/>
                  </a:solidFill>
                  <a:latin typeface=".VnBlack" panose="020B7200000000000000" pitchFamily="34" charset="0"/>
                </a:rPr>
                <a:t>5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FBD3DA6-6A02-46A7-AC80-DE38CFB19273}"/>
                </a:ext>
              </a:extLst>
            </p:cNvPr>
            <p:cNvSpPr txBox="1"/>
            <p:nvPr/>
          </p:nvSpPr>
          <p:spPr>
            <a:xfrm>
              <a:off x="834610" y="446383"/>
              <a:ext cx="217925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/>
                <a:t>Look and say.</a:t>
              </a:r>
            </a:p>
          </p:txBody>
        </p:sp>
      </p:grpSp>
      <p:pic>
        <p:nvPicPr>
          <p:cNvPr id="10" name="Picture 13">
            <a:extLst>
              <a:ext uri="{FF2B5EF4-FFF2-40B4-BE49-F238E27FC236}">
                <a16:creationId xmlns:a16="http://schemas.microsoft.com/office/drawing/2014/main" id="{E79F5E73-B7A2-4882-A636-F93CD7FD143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8" b="7656"/>
          <a:stretch/>
        </p:blipFill>
        <p:spPr>
          <a:xfrm>
            <a:off x="3965211" y="2288660"/>
            <a:ext cx="1480328" cy="18792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56834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  <p:sndAc>
          <p:stSnd>
            <p:snd r:embed="rId4" name="cashreg.wav"/>
          </p:stSnd>
        </p:sndAc>
      </p:transition>
    </mc:Choice>
    <mc:Fallback xmlns="">
      <p:transition spd="slow">
        <p:fade/>
        <p:sndAc>
          <p:stSnd>
            <p:snd r:embed="rId8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iên Nhiên, Mẫu, Lá, Vẽ, Bản Phác Thảo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79950"/>
            <a:ext cx="1219200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oogle Shape;6504;p57"/>
          <p:cNvGrpSpPr/>
          <p:nvPr/>
        </p:nvGrpSpPr>
        <p:grpSpPr>
          <a:xfrm>
            <a:off x="2350344" y="1286935"/>
            <a:ext cx="7452025" cy="4114800"/>
            <a:chOff x="4805291" y="1326145"/>
            <a:chExt cx="3180602" cy="2553930"/>
          </a:xfrm>
        </p:grpSpPr>
        <p:sp>
          <p:nvSpPr>
            <p:cNvPr id="5" name="Google Shape;6505;p57"/>
            <p:cNvSpPr/>
            <p:nvPr/>
          </p:nvSpPr>
          <p:spPr>
            <a:xfrm>
              <a:off x="5745503" y="3718675"/>
              <a:ext cx="1255500" cy="161400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6" name="Google Shape;6506;p57"/>
            <p:cNvGrpSpPr/>
            <p:nvPr/>
          </p:nvGrpSpPr>
          <p:grpSpPr>
            <a:xfrm>
              <a:off x="4805291" y="1326145"/>
              <a:ext cx="3180602" cy="2488683"/>
              <a:chOff x="4794566" y="1226445"/>
              <a:chExt cx="3492864" cy="2733014"/>
            </a:xfrm>
          </p:grpSpPr>
          <p:sp>
            <p:nvSpPr>
              <p:cNvPr id="7" name="Google Shape;6508;p57"/>
              <p:cNvSpPr/>
              <p:nvPr/>
            </p:nvSpPr>
            <p:spPr>
              <a:xfrm>
                <a:off x="4794566" y="1226445"/>
                <a:ext cx="3492864" cy="2114164"/>
              </a:xfrm>
              <a:custGeom>
                <a:avLst/>
                <a:gdLst/>
                <a:ahLst/>
                <a:cxnLst/>
                <a:rect l="l" t="t" r="r" b="b"/>
                <a:pathLst>
                  <a:path w="49474" h="32544" extrusionOk="0">
                    <a:moveTo>
                      <a:pt x="2509" y="0"/>
                    </a:moveTo>
                    <a:cubicBezTo>
                      <a:pt x="1124" y="0"/>
                      <a:pt x="0" y="1124"/>
                      <a:pt x="0" y="2509"/>
                    </a:cubicBezTo>
                    <a:lnTo>
                      <a:pt x="0" y="30035"/>
                    </a:lnTo>
                    <a:cubicBezTo>
                      <a:pt x="0" y="31420"/>
                      <a:pt x="1124" y="32544"/>
                      <a:pt x="2509" y="32544"/>
                    </a:cubicBezTo>
                    <a:lnTo>
                      <a:pt x="46965" y="32544"/>
                    </a:lnTo>
                    <a:cubicBezTo>
                      <a:pt x="48350" y="32544"/>
                      <a:pt x="49474" y="31420"/>
                      <a:pt x="49474" y="30035"/>
                    </a:cubicBezTo>
                    <a:lnTo>
                      <a:pt x="49474" y="2509"/>
                    </a:lnTo>
                    <a:cubicBezTo>
                      <a:pt x="49474" y="1124"/>
                      <a:pt x="48350" y="0"/>
                      <a:pt x="46965" y="0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r>
                  <a:rPr lang="en-US" sz="9600" dirty="0">
                    <a:solidFill>
                      <a:srgbClr val="FF0000"/>
                    </a:solidFill>
                    <a:latin typeface="Comic Sans MS" pitchFamily="66" charset="0"/>
                  </a:rPr>
                  <a:t>  Yes or No</a:t>
                </a:r>
                <a:endParaRPr sz="9600" dirty="0">
                  <a:solidFill>
                    <a:srgbClr val="FF0000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8" name="Google Shape;6507;p57"/>
              <p:cNvSpPr/>
              <p:nvPr/>
            </p:nvSpPr>
            <p:spPr>
              <a:xfrm>
                <a:off x="6010192" y="3340609"/>
                <a:ext cx="1061612" cy="618850"/>
              </a:xfrm>
              <a:custGeom>
                <a:avLst/>
                <a:gdLst/>
                <a:ahLst/>
                <a:cxnLst/>
                <a:rect l="l" t="t" r="r" b="b"/>
                <a:pathLst>
                  <a:path w="15037" h="6128" extrusionOk="0">
                    <a:moveTo>
                      <a:pt x="2443" y="1"/>
                    </a:moveTo>
                    <a:lnTo>
                      <a:pt x="2222" y="2875"/>
                    </a:lnTo>
                    <a:cubicBezTo>
                      <a:pt x="2222" y="2875"/>
                      <a:pt x="2339" y="3398"/>
                      <a:pt x="1529" y="4116"/>
                    </a:cubicBezTo>
                    <a:cubicBezTo>
                      <a:pt x="732" y="4835"/>
                      <a:pt x="92" y="5500"/>
                      <a:pt x="92" y="5500"/>
                    </a:cubicBezTo>
                    <a:cubicBezTo>
                      <a:pt x="92" y="5500"/>
                      <a:pt x="1" y="5657"/>
                      <a:pt x="1" y="5892"/>
                    </a:cubicBezTo>
                    <a:cubicBezTo>
                      <a:pt x="1" y="6115"/>
                      <a:pt x="131" y="6127"/>
                      <a:pt x="693" y="6127"/>
                    </a:cubicBezTo>
                    <a:lnTo>
                      <a:pt x="14345" y="6127"/>
                    </a:lnTo>
                    <a:cubicBezTo>
                      <a:pt x="14906" y="6127"/>
                      <a:pt x="15037" y="6115"/>
                      <a:pt x="15037" y="5892"/>
                    </a:cubicBezTo>
                    <a:cubicBezTo>
                      <a:pt x="15037" y="5657"/>
                      <a:pt x="14946" y="5500"/>
                      <a:pt x="14946" y="5500"/>
                    </a:cubicBezTo>
                    <a:cubicBezTo>
                      <a:pt x="14946" y="5500"/>
                      <a:pt x="14305" y="4835"/>
                      <a:pt x="13495" y="4116"/>
                    </a:cubicBezTo>
                    <a:cubicBezTo>
                      <a:pt x="12699" y="3398"/>
                      <a:pt x="12804" y="2875"/>
                      <a:pt x="12804" y="2875"/>
                    </a:cubicBezTo>
                    <a:lnTo>
                      <a:pt x="12595" y="1"/>
                    </a:lnTo>
                    <a:close/>
                  </a:path>
                </a:pathLst>
              </a:cu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6593" y="1"/>
            <a:ext cx="1564144" cy="7499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66" b="96117" l="974" r="100000">
                        <a14:foregroundMark x1="32425" y1="10291" x2="36222" y2="64466"/>
                        <a14:foregroundMark x1="57741" y1="12816" x2="58325" y2="58058"/>
                        <a14:foregroundMark x1="57254" y1="56505" x2="54236" y2="79417"/>
                        <a14:foregroundMark x1="56865" y1="9709" x2="60759" y2="11262"/>
                        <a14:foregroundMark x1="12171" y1="8350" x2="14119" y2="62330"/>
                        <a14:foregroundMark x1="19182" y1="64466" x2="24635" y2="61359"/>
                        <a14:foregroundMark x1="10029" y1="64660" x2="9153" y2="796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51531" y="4065769"/>
            <a:ext cx="5568196" cy="279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63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2" name="breeze.wav"/>
          </p:stSnd>
        </p:sndAc>
      </p:transition>
    </mc:Choice>
    <mc:Fallback xmlns="">
      <p:transition spd="slow">
        <p:circle/>
        <p:sndAc>
          <p:stSnd>
            <p:snd r:embed="rId8" name="breeze.wav"/>
          </p:stSnd>
        </p:sndAc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1078201" y="3747830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1. Is this a rug?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1463040" y="4396763"/>
            <a:ext cx="8752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Yes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2807545" y="4400757"/>
            <a:ext cx="8752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No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6286666" y="3848023"/>
            <a:ext cx="5388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2. Is the rug behind the table?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7454537" y="4508901"/>
            <a:ext cx="8752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Yes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8799042" y="4512895"/>
            <a:ext cx="8752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No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6593" y="1"/>
            <a:ext cx="1564144" cy="74997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7341326" y="5385687"/>
            <a:ext cx="43339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4">
                    <a:lumMod val="40000"/>
                    <a:lumOff val="60000"/>
                  </a:schemeClr>
                </a:solidFill>
                <a:latin typeface="Comic Sans MS" pitchFamily="66" charset="0"/>
              </a:rPr>
              <a:t>No, it isn’t. </a:t>
            </a:r>
          </a:p>
          <a:p>
            <a:r>
              <a:rPr lang="en-US" sz="2800" dirty="0">
                <a:solidFill>
                  <a:schemeClr val="accent4">
                    <a:lumMod val="40000"/>
                    <a:lumOff val="60000"/>
                  </a:schemeClr>
                </a:solidFill>
                <a:latin typeface="Comic Sans MS" pitchFamily="66" charset="0"/>
              </a:rPr>
              <a:t>It’s under the table.</a:t>
            </a:r>
          </a:p>
          <a:p>
            <a:endParaRPr lang="en-US" sz="2800" dirty="0">
              <a:solidFill>
                <a:schemeClr val="accent4">
                  <a:lumMod val="40000"/>
                  <a:lumOff val="6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6871063" y="5426770"/>
            <a:ext cx="339634" cy="361970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2" descr="Ảnh miễn phí của Những cái thảm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688" b="93750" l="343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493" t="25867" r="3276"/>
          <a:stretch/>
        </p:blipFill>
        <p:spPr bwMode="auto">
          <a:xfrm rot="201288">
            <a:off x="811116" y="127558"/>
            <a:ext cx="3992856" cy="3337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Ảnh miễn phí của Phòng khách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08"/>
          <a:stretch/>
        </p:blipFill>
        <p:spPr bwMode="auto">
          <a:xfrm>
            <a:off x="6584493" y="557213"/>
            <a:ext cx="4102100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220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8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 animBg="1"/>
      <p:bldP spid="10" grpId="0" animBg="1"/>
      <p:bldP spid="10" grpId="1" animBg="1"/>
      <p:bldP spid="13" grpId="0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6593" y="1"/>
            <a:ext cx="1564144" cy="7499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1078201" y="3747830"/>
            <a:ext cx="433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3. Are they two plates?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1463040" y="4396763"/>
            <a:ext cx="8752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Yes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2807545" y="4400757"/>
            <a:ext cx="8752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No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6315075" y="3859968"/>
            <a:ext cx="5935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4. Is the sofa behind the table?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7454537" y="4508901"/>
            <a:ext cx="8752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Yes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8799042" y="4512895"/>
            <a:ext cx="87521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No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01" y="1518739"/>
            <a:ext cx="3496614" cy="222909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487" y="1044122"/>
            <a:ext cx="3496614" cy="22290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1345475" y="5265520"/>
            <a:ext cx="4333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4">
                    <a:lumMod val="40000"/>
                    <a:lumOff val="60000"/>
                  </a:schemeClr>
                </a:solidFill>
                <a:latin typeface="Comic Sans MS" pitchFamily="66" charset="0"/>
              </a:rPr>
              <a:t>No, they aren’t.</a:t>
            </a:r>
          </a:p>
          <a:p>
            <a:r>
              <a:rPr lang="en-US" sz="2800" dirty="0">
                <a:solidFill>
                  <a:schemeClr val="accent4">
                    <a:lumMod val="40000"/>
                    <a:lumOff val="60000"/>
                  </a:schemeClr>
                </a:solidFill>
                <a:latin typeface="Comic Sans MS" pitchFamily="66" charset="0"/>
              </a:rPr>
              <a:t>They are spoons.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875212" y="5306603"/>
            <a:ext cx="339634" cy="361970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4" descr="Ảnh miễn phí của Phòng khách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78456" y="1044122"/>
            <a:ext cx="4990209" cy="2655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33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shreg.wav"/>
          </p:stSnd>
        </p:sndAc>
      </p:transition>
    </mc:Choice>
    <mc:Fallback xmlns="">
      <p:transition spd="slow">
        <p:sndAc>
          <p:stSnd>
            <p:snd r:embed="rId7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9" grpId="1" animBg="1"/>
      <p:bldP spid="10" grpId="0" animBg="1"/>
      <p:bldP spid="13" grpId="0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ảnh, Bầu Trời, Cầu Vồng Vườ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046"/>
            <a:ext cx="12192000" cy="7139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FEDA5DFB-83EB-4E8A-A13D-868978624B6C}"/>
              </a:ext>
            </a:extLst>
          </p:cNvPr>
          <p:cNvGrpSpPr/>
          <p:nvPr/>
        </p:nvGrpSpPr>
        <p:grpSpPr>
          <a:xfrm>
            <a:off x="397164" y="249386"/>
            <a:ext cx="3037951" cy="769441"/>
            <a:chOff x="397164" y="323274"/>
            <a:chExt cx="3037951" cy="76944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C10B1D-EF78-426B-8F05-84BAB2A13EA2}"/>
                </a:ext>
              </a:extLst>
            </p:cNvPr>
            <p:cNvSpPr txBox="1"/>
            <p:nvPr/>
          </p:nvSpPr>
          <p:spPr>
            <a:xfrm>
              <a:off x="397164" y="323274"/>
              <a:ext cx="52931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solidFill>
                    <a:srgbClr val="FF0066"/>
                  </a:solidFill>
                  <a:latin typeface="Comic Sans MS" pitchFamily="66" charset="0"/>
                </a:rPr>
                <a:t>5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C9031AD-99A4-4409-ABB5-E2F0658D9632}"/>
                </a:ext>
              </a:extLst>
            </p:cNvPr>
            <p:cNvSpPr txBox="1"/>
            <p:nvPr/>
          </p:nvSpPr>
          <p:spPr>
            <a:xfrm>
              <a:off x="844341" y="419634"/>
              <a:ext cx="259077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latin typeface="Comic Sans MS" pitchFamily="66" charset="0"/>
                </a:rPr>
                <a:t>Look and say.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DF1578C3-0A2F-4D7F-A2CF-647423C6225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527" r="18391" b="13759"/>
          <a:stretch/>
        </p:blipFill>
        <p:spPr>
          <a:xfrm>
            <a:off x="1328144" y="2307057"/>
            <a:ext cx="2551524" cy="3789337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85B6F11A-2958-4010-BDDE-2B41B0600F21}"/>
              </a:ext>
            </a:extLst>
          </p:cNvPr>
          <p:cNvGrpSpPr/>
          <p:nvPr/>
        </p:nvGrpSpPr>
        <p:grpSpPr>
          <a:xfrm>
            <a:off x="2359876" y="5018922"/>
            <a:ext cx="5372005" cy="699005"/>
            <a:chOff x="3268975" y="334541"/>
            <a:chExt cx="5372005" cy="699005"/>
          </a:xfrm>
        </p:grpSpPr>
        <p:pic>
          <p:nvPicPr>
            <p:cNvPr id="27" name="Picture 26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C93CBC14-4D4A-49DB-8535-B9B39BA7E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268975" y="334541"/>
              <a:ext cx="3407426" cy="699005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53BED36-2B47-44A9-B1C4-4D109036684C}"/>
                </a:ext>
              </a:extLst>
            </p:cNvPr>
            <p:cNvSpPr txBox="1"/>
            <p:nvPr/>
          </p:nvSpPr>
          <p:spPr>
            <a:xfrm>
              <a:off x="3513005" y="384689"/>
              <a:ext cx="51279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Where is the rug?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CC3A72F-22D5-42FC-8362-7804311A2216}"/>
              </a:ext>
            </a:extLst>
          </p:cNvPr>
          <p:cNvGrpSpPr/>
          <p:nvPr/>
        </p:nvGrpSpPr>
        <p:grpSpPr>
          <a:xfrm>
            <a:off x="6322978" y="5069070"/>
            <a:ext cx="4223102" cy="1027324"/>
            <a:chOff x="3377015" y="565375"/>
            <a:chExt cx="3247189" cy="619891"/>
          </a:xfrm>
        </p:grpSpPr>
        <p:pic>
          <p:nvPicPr>
            <p:cNvPr id="30" name="Picture 29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8AB0B508-3E32-4EF7-A4A3-4C24AC9EC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7015" y="565375"/>
              <a:ext cx="3247189" cy="619891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188440A-0236-47E6-8598-8144615D6081}"/>
                </a:ext>
              </a:extLst>
            </p:cNvPr>
            <p:cNvSpPr txBox="1"/>
            <p:nvPr/>
          </p:nvSpPr>
          <p:spPr>
            <a:xfrm>
              <a:off x="3560535" y="598293"/>
              <a:ext cx="2654133" cy="356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The rug is in front of the fridge.</a:t>
              </a:r>
            </a:p>
          </p:txBody>
        </p: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34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146" y="372117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3247747" y="726439"/>
            <a:ext cx="6767791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The rug/ in front of/ the fridge </a:t>
            </a:r>
          </a:p>
        </p:txBody>
      </p:sp>
      <p:pic>
        <p:nvPicPr>
          <p:cNvPr id="3074" name="Picture 2" descr="Đặt tủ lạnh theo phong thủy giúp chủ nhà giàu nứt đố đổ vách - Trung tâm  mua sắm Hồng Hà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594" y="1541979"/>
            <a:ext cx="5913600" cy="316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45659758"/>
      </p:ext>
    </p:extLst>
  </p:cSld>
  <p:clrMapOvr>
    <a:masterClrMapping/>
  </p:clrMapOvr>
  <p:transition spd="slow">
    <p:push dir="u"/>
    <p:sndAc>
      <p:stSnd>
        <p:snd r:embed="rId4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ảnh, Bầu Trời, Cầu Vồng Vườ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0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D7C2CB3-409A-42A5-90DD-BF6BE8BAA002}"/>
              </a:ext>
            </a:extLst>
          </p:cNvPr>
          <p:cNvGrpSpPr/>
          <p:nvPr/>
        </p:nvGrpSpPr>
        <p:grpSpPr>
          <a:xfrm>
            <a:off x="182808" y="1635703"/>
            <a:ext cx="10930890" cy="4207862"/>
            <a:chOff x="1097996" y="2470826"/>
            <a:chExt cx="9885460" cy="3789337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F1578C3-0A2F-4D7F-A2CF-647423C622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4527" r="18391" b="13759"/>
            <a:stretch/>
          </p:blipFill>
          <p:spPr>
            <a:xfrm>
              <a:off x="1097996" y="2470826"/>
              <a:ext cx="2729132" cy="3789337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B94ECC4A-A9DE-40D4-B5A1-FC1166E39D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b="8717"/>
            <a:stretch/>
          </p:blipFill>
          <p:spPr>
            <a:xfrm>
              <a:off x="9052379" y="3429000"/>
              <a:ext cx="1931077" cy="2412874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5B6F11A-2958-4010-BDDE-2B41B0600F21}"/>
              </a:ext>
            </a:extLst>
          </p:cNvPr>
          <p:cNvGrpSpPr/>
          <p:nvPr/>
        </p:nvGrpSpPr>
        <p:grpSpPr>
          <a:xfrm>
            <a:off x="1312912" y="5144560"/>
            <a:ext cx="6273751" cy="699005"/>
            <a:chOff x="2521856" y="334541"/>
            <a:chExt cx="6012118" cy="699005"/>
          </a:xfrm>
        </p:grpSpPr>
        <p:pic>
          <p:nvPicPr>
            <p:cNvPr id="24" name="Picture 23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C93CBC14-4D4A-49DB-8535-B9B39BA7E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521856" y="334541"/>
              <a:ext cx="4154545" cy="699005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53BED36-2B47-44A9-B1C4-4D109036684C}"/>
                </a:ext>
              </a:extLst>
            </p:cNvPr>
            <p:cNvSpPr txBox="1"/>
            <p:nvPr/>
          </p:nvSpPr>
          <p:spPr>
            <a:xfrm>
              <a:off x="2966766" y="384688"/>
              <a:ext cx="55672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Where is the sofa?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CC3A72F-22D5-42FC-8362-7804311A2216}"/>
              </a:ext>
            </a:extLst>
          </p:cNvPr>
          <p:cNvGrpSpPr/>
          <p:nvPr/>
        </p:nvGrpSpPr>
        <p:grpSpPr>
          <a:xfrm>
            <a:off x="5648253" y="5494062"/>
            <a:ext cx="6253235" cy="619891"/>
            <a:chOff x="3377015" y="565375"/>
            <a:chExt cx="3247189" cy="619891"/>
          </a:xfrm>
        </p:grpSpPr>
        <p:pic>
          <p:nvPicPr>
            <p:cNvPr id="27" name="Picture 26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8AB0B508-3E32-4EF7-A4A3-4C24AC9EC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7015" y="565375"/>
              <a:ext cx="3247189" cy="619891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188440A-0236-47E6-8598-8144615D6081}"/>
                </a:ext>
              </a:extLst>
            </p:cNvPr>
            <p:cNvSpPr txBox="1"/>
            <p:nvPr/>
          </p:nvSpPr>
          <p:spPr>
            <a:xfrm>
              <a:off x="3377015" y="644487"/>
              <a:ext cx="26541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The sofa is behind the table.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3743325" y="726439"/>
            <a:ext cx="5638907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The sofa/ behind/ the table </a:t>
            </a:r>
          </a:p>
        </p:txBody>
      </p:sp>
      <p:pic>
        <p:nvPicPr>
          <p:cNvPr id="15" name="Picture 4" descr="Ảnh miễn phí của Phòng khách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13760" y="1548460"/>
            <a:ext cx="5564641" cy="337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34712472"/>
      </p:ext>
    </p:extLst>
  </p:cSld>
  <p:clrMapOvr>
    <a:masterClrMapping/>
  </p:clrMapOvr>
  <p:transition spd="slow">
    <p:randomBar dir="vert"/>
    <p:sndAc>
      <p:stSnd>
        <p:snd r:embed="rId4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ute Bell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Sounds In My House - Ourboox">
            <a:extLst>
              <a:ext uri="{FF2B5EF4-FFF2-40B4-BE49-F238E27FC236}">
                <a16:creationId xmlns:a16="http://schemas.microsoft.com/office/drawing/2014/main" id="{E6168F80-C364-47A1-B895-46D99030E5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" b="9360"/>
          <a:stretch/>
        </p:blipFill>
        <p:spPr bwMode="auto">
          <a:xfrm>
            <a:off x="858982" y="0"/>
            <a:ext cx="10317018" cy="6880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AECF44-8EBD-44A2-BA7E-4AEF11A7F617}"/>
              </a:ext>
            </a:extLst>
          </p:cNvPr>
          <p:cNvSpPr txBox="1"/>
          <p:nvPr/>
        </p:nvSpPr>
        <p:spPr>
          <a:xfrm>
            <a:off x="1193856" y="130269"/>
            <a:ext cx="88472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spc="50" dirty="0">
                <a:ln w="38100" cmpd="sng">
                  <a:solidFill>
                    <a:srgbClr val="00206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omic Sans MS" pitchFamily="66" charset="0"/>
              </a:rPr>
              <a:t>Unit 2 - My House</a:t>
            </a:r>
          </a:p>
        </p:txBody>
      </p:sp>
      <p:pic>
        <p:nvPicPr>
          <p:cNvPr id="19" name="图片 55">
            <a:extLst>
              <a:ext uri="{FF2B5EF4-FFF2-40B4-BE49-F238E27FC236}">
                <a16:creationId xmlns:a16="http://schemas.microsoft.com/office/drawing/2014/main" id="{D9096E0E-BEC4-43B5-A54F-76B4FEE74ED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2138" y="1145309"/>
            <a:ext cx="4716355" cy="187036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4A59EF3-A19C-45EE-9A95-BA513AB16C18}"/>
              </a:ext>
            </a:extLst>
          </p:cNvPr>
          <p:cNvSpPr txBox="1"/>
          <p:nvPr/>
        </p:nvSpPr>
        <p:spPr>
          <a:xfrm>
            <a:off x="3810446" y="1788103"/>
            <a:ext cx="40815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omic Sans MS" pitchFamily="66" charset="0"/>
                <a:cs typeface="Aharoni" panose="02010803020104030203" pitchFamily="2" charset="-79"/>
              </a:rPr>
              <a:t>Lesson 2 – Period 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847482"/>
      </p:ext>
    </p:extLst>
  </p:cSld>
  <p:clrMapOvr>
    <a:masterClrMapping/>
  </p:clrMapOvr>
  <p:transition spd="slow">
    <p:push dir="u"/>
    <p:sndAc>
      <p:stSnd>
        <p:snd r:embed="rId4" name="chimes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ảnh, Bầu Trời, Cầu Vồng Vườ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0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85B6F11A-2958-4010-BDDE-2B41B0600F21}"/>
              </a:ext>
            </a:extLst>
          </p:cNvPr>
          <p:cNvGrpSpPr/>
          <p:nvPr/>
        </p:nvGrpSpPr>
        <p:grpSpPr>
          <a:xfrm>
            <a:off x="0" y="4689533"/>
            <a:ext cx="6829854" cy="699005"/>
            <a:chOff x="-1429366" y="3208370"/>
            <a:chExt cx="6002551" cy="699005"/>
          </a:xfrm>
        </p:grpSpPr>
        <p:pic>
          <p:nvPicPr>
            <p:cNvPr id="6" name="Picture 5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C93CBC14-4D4A-49DB-8535-B9B39BA7E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429366" y="3208370"/>
              <a:ext cx="4154545" cy="69900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53BED36-2B47-44A9-B1C4-4D109036684C}"/>
                </a:ext>
              </a:extLst>
            </p:cNvPr>
            <p:cNvSpPr txBox="1"/>
            <p:nvPr/>
          </p:nvSpPr>
          <p:spPr>
            <a:xfrm>
              <a:off x="-994023" y="3247763"/>
              <a:ext cx="55672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Where is the table?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CC3A72F-22D5-42FC-8362-7804311A2216}"/>
              </a:ext>
            </a:extLst>
          </p:cNvPr>
          <p:cNvGrpSpPr/>
          <p:nvPr/>
        </p:nvGrpSpPr>
        <p:grpSpPr>
          <a:xfrm>
            <a:off x="1200156" y="5713522"/>
            <a:ext cx="6191169" cy="619891"/>
            <a:chOff x="3377015" y="1352082"/>
            <a:chExt cx="3247189" cy="619891"/>
          </a:xfrm>
        </p:grpSpPr>
        <p:pic>
          <p:nvPicPr>
            <p:cNvPr id="9" name="Picture 8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8AB0B508-3E32-4EF7-A4A3-4C24AC9EC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7015" y="1352082"/>
              <a:ext cx="3247189" cy="61989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188440A-0236-47E6-8598-8144615D6081}"/>
                </a:ext>
              </a:extLst>
            </p:cNvPr>
            <p:cNvSpPr txBox="1"/>
            <p:nvPr/>
          </p:nvSpPr>
          <p:spPr>
            <a:xfrm>
              <a:off x="3377015" y="1373693"/>
              <a:ext cx="32471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The table is between two chairs.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2938765" y="150897"/>
            <a:ext cx="6619573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The table/ between/ two chairs</a:t>
            </a:r>
          </a:p>
        </p:txBody>
      </p:sp>
      <p:pic>
        <p:nvPicPr>
          <p:cNvPr id="1026" name="Picture 2" descr="Ảnh miễn phí của Trắ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918" y="1080698"/>
            <a:ext cx="6461760" cy="430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616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suction.wav"/>
          </p:stSnd>
        </p:sndAc>
      </p:transition>
    </mc:Choice>
    <mc:Fallback xmlns="">
      <p:transition spd="slow">
        <p:split orient="vert"/>
        <p:sndAc>
          <p:stSnd>
            <p:snd r:embed="rId10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agic-chime-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Cảnh, Bầu Trời, Cầu Vồng Vườ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0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85B6F11A-2958-4010-BDDE-2B41B0600F21}"/>
              </a:ext>
            </a:extLst>
          </p:cNvPr>
          <p:cNvGrpSpPr/>
          <p:nvPr/>
        </p:nvGrpSpPr>
        <p:grpSpPr>
          <a:xfrm>
            <a:off x="6782591" y="1736243"/>
            <a:ext cx="5576098" cy="699005"/>
            <a:chOff x="2521856" y="334541"/>
            <a:chExt cx="5365266" cy="699005"/>
          </a:xfrm>
        </p:grpSpPr>
        <p:pic>
          <p:nvPicPr>
            <p:cNvPr id="6" name="Picture 5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C93CBC14-4D4A-49DB-8535-B9B39BA7E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521856" y="334541"/>
              <a:ext cx="4154545" cy="69900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53BED36-2B47-44A9-B1C4-4D109036684C}"/>
                </a:ext>
              </a:extLst>
            </p:cNvPr>
            <p:cNvSpPr txBox="1"/>
            <p:nvPr/>
          </p:nvSpPr>
          <p:spPr>
            <a:xfrm>
              <a:off x="2966766" y="384688"/>
              <a:ext cx="49203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Where is the bowl? 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2938765" y="369259"/>
            <a:ext cx="6619573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The bowl/ next to/ the spoon</a:t>
            </a:r>
          </a:p>
        </p:txBody>
      </p:sp>
      <p:pic>
        <p:nvPicPr>
          <p:cNvPr id="18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4276" y="4033070"/>
            <a:ext cx="1944239" cy="2503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Ảnh miễn phí của Quả mọ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07" y="1825625"/>
            <a:ext cx="5950457" cy="396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242F0B7-1BB8-C122-1DB9-671378AF3C8E}"/>
              </a:ext>
            </a:extLst>
          </p:cNvPr>
          <p:cNvSpPr txBox="1"/>
          <p:nvPr/>
        </p:nvSpPr>
        <p:spPr>
          <a:xfrm>
            <a:off x="8242300" y="4322479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7CD0E74-0E10-A931-FAFF-0887578C0AC2}"/>
              </a:ext>
            </a:extLst>
          </p:cNvPr>
          <p:cNvGrpSpPr/>
          <p:nvPr/>
        </p:nvGrpSpPr>
        <p:grpSpPr>
          <a:xfrm>
            <a:off x="6944058" y="2739333"/>
            <a:ext cx="4986005" cy="1332605"/>
            <a:chOff x="3250070" y="565375"/>
            <a:chExt cx="3247189" cy="1134353"/>
          </a:xfrm>
        </p:grpSpPr>
        <p:pic>
          <p:nvPicPr>
            <p:cNvPr id="20" name="Picture 19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B20C2952-7B6D-7F06-8679-A7F7CAB6A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0070" y="565375"/>
              <a:ext cx="3247189" cy="103322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272E09F-09CB-0572-2DBD-B4EC424DB010}"/>
                </a:ext>
              </a:extLst>
            </p:cNvPr>
            <p:cNvSpPr txBox="1"/>
            <p:nvPr/>
          </p:nvSpPr>
          <p:spPr>
            <a:xfrm>
              <a:off x="3700669" y="644487"/>
              <a:ext cx="2330480" cy="10552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The bowl is next to the spoon.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13826566"/>
      </p:ext>
    </p:extLst>
  </p:cSld>
  <p:clrMapOvr>
    <a:masterClrMapping/>
  </p:clrMapOvr>
  <p:transition spd="slow">
    <p:cover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E9CED6B-8FB9-407C-B86A-5E2CF961081D}"/>
              </a:ext>
            </a:extLst>
          </p:cNvPr>
          <p:cNvGrpSpPr/>
          <p:nvPr/>
        </p:nvGrpSpPr>
        <p:grpSpPr>
          <a:xfrm>
            <a:off x="3685311" y="2059098"/>
            <a:ext cx="6836155" cy="2230532"/>
            <a:chOff x="-11932666" y="5193608"/>
            <a:chExt cx="17391339" cy="431952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4BB65AB-4914-4746-AFD3-4CE9508C70CF}"/>
                </a:ext>
              </a:extLst>
            </p:cNvPr>
            <p:cNvSpPr txBox="1"/>
            <p:nvPr/>
          </p:nvSpPr>
          <p:spPr>
            <a:xfrm>
              <a:off x="-6666265" y="6191124"/>
              <a:ext cx="12124938" cy="23244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7200" b="1" dirty="0">
                  <a:solidFill>
                    <a:srgbClr val="FF0000"/>
                  </a:solidFill>
                  <a:effectLst/>
                  <a:latin typeface="Comic Sans MS" pitchFamily="66" charset="0"/>
                  <a:ea typeface="Times New Roman" panose="02020603050405020304" pitchFamily="18" charset="0"/>
                </a:rPr>
                <a:t>Production</a:t>
              </a:r>
              <a:endParaRPr lang="en-US" sz="9600" b="1" dirty="0">
                <a:solidFill>
                  <a:srgbClr val="FF0000"/>
                </a:solidFill>
                <a:latin typeface="Comic Sans MS" pitchFamily="66" charset="0"/>
                <a:cs typeface="Aharoni" panose="02010803020104030203" pitchFamily="2" charset="-79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C0FBE0C-B88A-436E-97A3-4A51CF83B5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49" r="-848"/>
            <a:stretch/>
          </p:blipFill>
          <p:spPr>
            <a:xfrm>
              <a:off x="-11932666" y="5193608"/>
              <a:ext cx="4975326" cy="4319525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7CC66FD-AC40-45E0-9C18-BD6AD943081D}"/>
              </a:ext>
            </a:extLst>
          </p:cNvPr>
          <p:cNvGrpSpPr/>
          <p:nvPr/>
        </p:nvGrpSpPr>
        <p:grpSpPr>
          <a:xfrm>
            <a:off x="5641003" y="3628592"/>
            <a:ext cx="3718893" cy="769441"/>
            <a:chOff x="342882" y="323273"/>
            <a:chExt cx="3718893" cy="76944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B679FC6-F684-4DB1-B02D-A2EE7B65EA11}"/>
                </a:ext>
              </a:extLst>
            </p:cNvPr>
            <p:cNvSpPr txBox="1"/>
            <p:nvPr/>
          </p:nvSpPr>
          <p:spPr>
            <a:xfrm>
              <a:off x="342882" y="323273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6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6D2A179-9B87-4B50-95C2-D9F28F4CE396}"/>
                </a:ext>
              </a:extLst>
            </p:cNvPr>
            <p:cNvSpPr txBox="1"/>
            <p:nvPr/>
          </p:nvSpPr>
          <p:spPr>
            <a:xfrm>
              <a:off x="834610" y="446383"/>
              <a:ext cx="322716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latin typeface="Comic Sans MS" pitchFamily="66" charset="0"/>
                </a:rPr>
                <a:t>Listen and chant.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62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  <p:sndAc>
          <p:stSnd>
            <p:snd r:embed="rId4" name="chimes.wav"/>
          </p:stSnd>
        </p:sndAc>
      </p:transition>
    </mc:Choice>
    <mc:Fallback xmlns="">
      <p:transition spd="slow">
        <p:fade/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hững Đám Mây, Nền, Bầu Trời, Hình Nề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57489"/>
            <a:ext cx="12192000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23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" t="2700" r="16178"/>
          <a:stretch/>
        </p:blipFill>
        <p:spPr>
          <a:xfrm>
            <a:off x="775631" y="957263"/>
            <a:ext cx="10368805" cy="54292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7" name="Picture 2" descr="Ảnh miễn phí của Những cái thảm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4688" b="93750" l="343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32" t="35656" r="40174" b="13502"/>
          <a:stretch/>
        </p:blipFill>
        <p:spPr bwMode="auto">
          <a:xfrm rot="16822753">
            <a:off x="9934734" y="4862920"/>
            <a:ext cx="954234" cy="13147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D2A179-9B87-4B50-95C2-D9F28F4CE396}"/>
              </a:ext>
            </a:extLst>
          </p:cNvPr>
          <p:cNvSpPr txBox="1"/>
          <p:nvPr/>
        </p:nvSpPr>
        <p:spPr>
          <a:xfrm>
            <a:off x="1959601" y="13275"/>
            <a:ext cx="8970521" cy="796469"/>
          </a:xfrm>
          <a:prstGeom prst="cloudCallout">
            <a:avLst/>
          </a:prstGeom>
          <a:noFill/>
          <a:ln w="38100"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omic Sans MS" pitchFamily="66" charset="0"/>
              </a:rPr>
              <a:t>What do you see in the picture?</a:t>
            </a:r>
          </a:p>
        </p:txBody>
      </p:sp>
    </p:spTree>
    <p:extLst>
      <p:ext uri="{BB962C8B-B14F-4D97-AF65-F5344CB8AC3E}">
        <p14:creationId xmlns:p14="http://schemas.microsoft.com/office/powerpoint/2010/main" val="1385979708"/>
      </p:ext>
    </p:extLst>
  </p:cSld>
  <p:clrMapOvr>
    <a:masterClrMapping/>
  </p:clrMapOvr>
  <p:transition spd="slow">
    <p:randomBar dir="vert"/>
    <p:sndAc>
      <p:stSnd>
        <p:snd r:embed="rId2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hững Đám Mây, Nền, Bầu Trời, Hình Nề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84759"/>
            <a:ext cx="12192000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24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" t="2700" r="16178"/>
          <a:stretch/>
        </p:blipFill>
        <p:spPr>
          <a:xfrm>
            <a:off x="775631" y="957263"/>
            <a:ext cx="6882469" cy="54292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D2A179-9B87-4B50-95C2-D9F28F4CE396}"/>
              </a:ext>
            </a:extLst>
          </p:cNvPr>
          <p:cNvSpPr txBox="1"/>
          <p:nvPr/>
        </p:nvSpPr>
        <p:spPr>
          <a:xfrm>
            <a:off x="1959601" y="13275"/>
            <a:ext cx="8970521" cy="796469"/>
          </a:xfrm>
          <a:prstGeom prst="cloudCallou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What do you see in the picture?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7867953" y="1016245"/>
            <a:ext cx="2433334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  <a:latin typeface="Comic Sans MS" panose="030F0702030302020204" pitchFamily="66" charset="0"/>
              </a:rPr>
              <a:t>big </a:t>
            </a:r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fridge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7867953" y="1831037"/>
            <a:ext cx="2433334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  <a:latin typeface="Comic Sans MS" panose="030F0702030302020204" pitchFamily="66" charset="0"/>
              </a:rPr>
              <a:t>small </a:t>
            </a:r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sink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7867952" y="2640257"/>
            <a:ext cx="3062171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  <a:latin typeface="Comic Sans MS" panose="030F0702030302020204" pitchFamily="66" charset="0"/>
              </a:rPr>
              <a:t>brown </a:t>
            </a:r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table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7867953" y="3428998"/>
            <a:ext cx="2804810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  <a:latin typeface="Comic Sans MS" panose="030F0702030302020204" pitchFamily="66" charset="0"/>
              </a:rPr>
              <a:t>black </a:t>
            </a:r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chairs</a:t>
            </a:r>
          </a:p>
        </p:txBody>
      </p:sp>
      <p:pic>
        <p:nvPicPr>
          <p:cNvPr id="14" name="Picture 2" descr="Ảnh miễn phí của Những cái thảm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4688" b="93750" l="343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32" t="35656" r="40174" b="13502"/>
          <a:stretch/>
        </p:blipFill>
        <p:spPr bwMode="auto">
          <a:xfrm rot="16822753">
            <a:off x="6765663" y="4926383"/>
            <a:ext cx="745531" cy="10272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7867952" y="4176640"/>
            <a:ext cx="2804810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  <a:latin typeface="Comic Sans MS" panose="030F0702030302020204" pitchFamily="66" charset="0"/>
              </a:rPr>
              <a:t>colorful </a:t>
            </a:r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rug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7867952" y="4956904"/>
            <a:ext cx="2804810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  <a:latin typeface="Comic Sans MS" panose="030F0702030302020204" pitchFamily="66" charset="0"/>
              </a:rPr>
              <a:t>some </a:t>
            </a:r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bowls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53BED36-2B47-44A9-B1C4-4D109036684C}"/>
              </a:ext>
            </a:extLst>
          </p:cNvPr>
          <p:cNvSpPr txBox="1"/>
          <p:nvPr/>
        </p:nvSpPr>
        <p:spPr>
          <a:xfrm>
            <a:off x="7867953" y="5739526"/>
            <a:ext cx="2804810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291004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2" name="Cute Bell Sound Effect.wav"/>
          </p:stSnd>
        </p:sndAc>
      </p:transition>
    </mc:Choice>
    <mc:Fallback xmlns="">
      <p:transition spd="slow">
        <p:blinds dir="vert"/>
        <p:sndAc>
          <p:stSnd>
            <p:snd r:embed="rId9" name="Cute Bell Sound Effect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6" grpId="0" animBg="1"/>
      <p:bldP spid="17" grpId="0" animBg="1"/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ửa Sổ Đối Thoại, Bong Bóng, Bình Phương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7213" y="-218747"/>
            <a:ext cx="14158913" cy="1037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track  2.7">
            <a:hlinkClick r:id="" action="ppaction://media"/>
          </p:cNvPr>
          <p:cNvPicPr>
            <a:picLocks noGrp="1" noChangeAspect="1"/>
          </p:cNvPicPr>
          <p:nvPr>
            <p:ph idx="1"/>
            <a:audioFile r:link="rId1"/>
            <p:extLst>
              <p:ext uri="{DAA4B4D4-6D71-4841-9C94-3DE7FCFB9230}">
                <p14:media xmlns:p14="http://schemas.microsoft.com/office/powerpoint/2010/main" r:embed="rId2">
                  <p14:trim st="2300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842305" y="263040"/>
            <a:ext cx="609600" cy="6096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25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" t="2700" r="16178"/>
          <a:stretch/>
        </p:blipFill>
        <p:spPr>
          <a:xfrm>
            <a:off x="535162" y="957264"/>
            <a:ext cx="5308427" cy="54554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6265084" y="567840"/>
            <a:ext cx="40169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This is our kitchen,</a:t>
            </a:r>
          </a:p>
          <a:p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our lovely kitchen.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6417485" y="1816047"/>
            <a:ext cx="37274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There’s </a:t>
            </a:r>
            <a:r>
              <a:rPr lang="en-US" sz="320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  fridge, a big,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big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fridge.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6417485" y="3046313"/>
            <a:ext cx="37274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C0000"/>
                </a:solidFill>
                <a:latin typeface="Comic Sans MS" panose="030F0702030302020204" pitchFamily="66" charset="0"/>
              </a:rPr>
              <a:t>There’s a sink, </a:t>
            </a:r>
          </a:p>
          <a:p>
            <a:r>
              <a:rPr lang="en-US" sz="3200" dirty="0">
                <a:solidFill>
                  <a:srgbClr val="CC0000"/>
                </a:solidFill>
                <a:latin typeface="Comic Sans MS" panose="030F0702030302020204" pitchFamily="66" charset="0"/>
              </a:rPr>
              <a:t>a small, small sink.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6417484" y="4215486"/>
            <a:ext cx="49363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There are some </a:t>
            </a:r>
            <a:r>
              <a:rPr lang="en-US" sz="320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rugs colourful,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colourful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rugs.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6417485" y="5335480"/>
            <a:ext cx="37274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7030A0"/>
                </a:solidFill>
                <a:latin typeface="Comic Sans MS" panose="030F0702030302020204" pitchFamily="66" charset="0"/>
              </a:rPr>
              <a:t>Come and see </a:t>
            </a:r>
          </a:p>
          <a:p>
            <a:r>
              <a:rPr lang="en-US" sz="3200">
                <a:solidFill>
                  <a:srgbClr val="7030A0"/>
                </a:solidFill>
                <a:latin typeface="Comic Sans MS" panose="030F0702030302020204" pitchFamily="66" charset="0"/>
              </a:rPr>
              <a:t>our </a:t>
            </a:r>
            <a:r>
              <a:rPr lang="en-US" sz="3200" dirty="0">
                <a:solidFill>
                  <a:srgbClr val="7030A0"/>
                </a:solidFill>
                <a:latin typeface="Comic Sans MS" panose="030F0702030302020204" pitchFamily="66" charset="0"/>
              </a:rPr>
              <a:t>lovely kitchen!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679FC6-F684-4DB1-B02D-A2EE7B65EA11}"/>
              </a:ext>
            </a:extLst>
          </p:cNvPr>
          <p:cNvSpPr txBox="1"/>
          <p:nvPr/>
        </p:nvSpPr>
        <p:spPr>
          <a:xfrm>
            <a:off x="286536" y="213897"/>
            <a:ext cx="4972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FF0066"/>
                </a:solidFill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D2A179-9B87-4B50-95C2-D9F28F4CE396}"/>
              </a:ext>
            </a:extLst>
          </p:cNvPr>
          <p:cNvSpPr txBox="1"/>
          <p:nvPr/>
        </p:nvSpPr>
        <p:spPr>
          <a:xfrm>
            <a:off x="634220" y="315308"/>
            <a:ext cx="32271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Listen and chant.</a:t>
            </a:r>
          </a:p>
        </p:txBody>
      </p:sp>
      <p:pic>
        <p:nvPicPr>
          <p:cNvPr id="1036" name="Picture 12" descr="Cây, Trang Trí, Lồng Chim, Cửa Sổ, Tườ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69654">
            <a:off x="9789826" y="1020362"/>
            <a:ext cx="3453703" cy="373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78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5" name="voltage.wav"/>
          </p:stSnd>
        </p:sndAc>
      </p:transition>
    </mc:Choice>
    <mc:Fallback xmlns="">
      <p:transition spd="slow">
        <p:sndAc>
          <p:stSnd>
            <p:snd r:embed="rId12" name="voltag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ửa Sổ Đối Thoại, Bong Bóng, Bình Phương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7213" y="-218747"/>
            <a:ext cx="14158913" cy="1037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track  2.7">
            <a:hlinkClick r:id="" action="ppaction://media"/>
          </p:cNvPr>
          <p:cNvPicPr>
            <a:picLocks noGrp="1" noChangeAspect="1"/>
          </p:cNvPicPr>
          <p:nvPr>
            <p:ph idx="1"/>
            <a:audioFile r:link="rId1"/>
            <p:extLst>
              <p:ext uri="{DAA4B4D4-6D71-4841-9C94-3DE7FCFB9230}">
                <p14:media xmlns:p14="http://schemas.microsoft.com/office/powerpoint/2010/main" r:embed="rId2">
                  <p14:trim st="2737" end="2063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842305" y="263040"/>
            <a:ext cx="609600" cy="6096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26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" t="2700" r="16178"/>
          <a:stretch/>
        </p:blipFill>
        <p:spPr>
          <a:xfrm>
            <a:off x="535162" y="957264"/>
            <a:ext cx="5308427" cy="54554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6265084" y="567840"/>
            <a:ext cx="40169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This is </a:t>
            </a:r>
            <a:r>
              <a:rPr lang="en-US" sz="320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our kitchen,</a:t>
            </a:r>
            <a:endParaRPr lang="en-US" sz="3200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our lovely kitchen.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6417485" y="1816047"/>
            <a:ext cx="37274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There’s </a:t>
            </a:r>
            <a:r>
              <a:rPr lang="en-US" sz="320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  fridge, a big,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big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fridge.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6417485" y="3046313"/>
            <a:ext cx="37274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C0000"/>
                </a:solidFill>
                <a:latin typeface="Comic Sans MS" panose="030F0702030302020204" pitchFamily="66" charset="0"/>
              </a:rPr>
              <a:t>There’s a sink, </a:t>
            </a:r>
          </a:p>
          <a:p>
            <a:r>
              <a:rPr lang="en-US" sz="3200" dirty="0">
                <a:solidFill>
                  <a:srgbClr val="CC0000"/>
                </a:solidFill>
                <a:latin typeface="Comic Sans MS" panose="030F0702030302020204" pitchFamily="66" charset="0"/>
              </a:rPr>
              <a:t>a small, small sink.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6417484" y="4215486"/>
            <a:ext cx="49363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There are some </a:t>
            </a:r>
            <a:r>
              <a:rPr lang="en-US" sz="320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rugs colourful,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colourful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rugs.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6417485" y="5335480"/>
            <a:ext cx="37274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7030A0"/>
                </a:solidFill>
                <a:latin typeface="Comic Sans MS" panose="030F0702030302020204" pitchFamily="66" charset="0"/>
              </a:rPr>
              <a:t>Come and see </a:t>
            </a:r>
          </a:p>
          <a:p>
            <a:r>
              <a:rPr lang="en-US" sz="3200">
                <a:solidFill>
                  <a:srgbClr val="7030A0"/>
                </a:solidFill>
                <a:latin typeface="Comic Sans MS" panose="030F0702030302020204" pitchFamily="66" charset="0"/>
              </a:rPr>
              <a:t>our </a:t>
            </a:r>
            <a:r>
              <a:rPr lang="en-US" sz="3200" dirty="0">
                <a:solidFill>
                  <a:srgbClr val="7030A0"/>
                </a:solidFill>
                <a:latin typeface="Comic Sans MS" panose="030F0702030302020204" pitchFamily="66" charset="0"/>
              </a:rPr>
              <a:t>lovely kitchen!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679FC6-F684-4DB1-B02D-A2EE7B65EA11}"/>
              </a:ext>
            </a:extLst>
          </p:cNvPr>
          <p:cNvSpPr txBox="1"/>
          <p:nvPr/>
        </p:nvSpPr>
        <p:spPr>
          <a:xfrm>
            <a:off x="286536" y="213897"/>
            <a:ext cx="4972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FF0066"/>
                </a:solidFill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D2A179-9B87-4B50-95C2-D9F28F4CE396}"/>
              </a:ext>
            </a:extLst>
          </p:cNvPr>
          <p:cNvSpPr txBox="1"/>
          <p:nvPr/>
        </p:nvSpPr>
        <p:spPr>
          <a:xfrm>
            <a:off x="634220" y="315308"/>
            <a:ext cx="32271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Listen and chant.</a:t>
            </a:r>
          </a:p>
        </p:txBody>
      </p:sp>
      <p:pic>
        <p:nvPicPr>
          <p:cNvPr id="16" name="track  2.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589" end="15920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842305" y="279204"/>
            <a:ext cx="609600" cy="609600"/>
          </a:xfrm>
          <a:prstGeom prst="rect">
            <a:avLst/>
          </a:prstGeom>
        </p:spPr>
      </p:pic>
      <p:pic>
        <p:nvPicPr>
          <p:cNvPr id="17" name="track  2.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6079" end="11961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871066" y="263040"/>
            <a:ext cx="609600" cy="609600"/>
          </a:xfrm>
          <a:prstGeom prst="rect">
            <a:avLst/>
          </a:prstGeom>
        </p:spPr>
      </p:pic>
      <p:pic>
        <p:nvPicPr>
          <p:cNvPr id="18" name="track  2.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038" end="7550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856686" y="290484"/>
            <a:ext cx="609600" cy="609600"/>
          </a:xfrm>
          <a:prstGeom prst="rect">
            <a:avLst/>
          </a:prstGeom>
        </p:spPr>
      </p:pic>
      <p:pic>
        <p:nvPicPr>
          <p:cNvPr id="19" name="track  2.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4449" end="2062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899859" y="290484"/>
            <a:ext cx="609600" cy="609600"/>
          </a:xfrm>
          <a:prstGeom prst="rect">
            <a:avLst/>
          </a:prstGeom>
        </p:spPr>
      </p:pic>
      <p:pic>
        <p:nvPicPr>
          <p:cNvPr id="1036" name="Picture 12" descr="Cây, Trang Trí, Lồng Chim, Cửa Sổ, Tườ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69654">
            <a:off x="9789826" y="1020362"/>
            <a:ext cx="3453703" cy="373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353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5" name="voltage.wav"/>
          </p:stSnd>
        </p:sndAc>
      </p:transition>
    </mc:Choice>
    <mc:Fallback xmlns="">
      <p:transition spd="slow">
        <p:sndAc>
          <p:stSnd>
            <p:snd r:embed="rId12" name="voltag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62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49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396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441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5489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inh Họa, Trẻ Em, Chúa, Đồ Họa, Lớp Họ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1510"/>
            <a:ext cx="11449050" cy="6495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track  2.7">
            <a:hlinkClick r:id="" action="ppaction://media"/>
          </p:cNvPr>
          <p:cNvPicPr>
            <a:picLocks noGrp="1" noChangeAspect="1"/>
          </p:cNvPicPr>
          <p:nvPr>
            <p:ph idx="1"/>
            <a:audioFile r:link="rId1"/>
            <p:extLst>
              <p:ext uri="{DAA4B4D4-6D71-4841-9C94-3DE7FCFB9230}">
                <p14:media xmlns:p14="http://schemas.microsoft.com/office/powerpoint/2010/main" r:embed="rId2">
                  <p14:trim st="2300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901187" y="289111"/>
            <a:ext cx="609600" cy="6096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27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911487" y="4423482"/>
            <a:ext cx="41168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This is our kitchen,</a:t>
            </a:r>
          </a:p>
          <a:p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our lovely kitchen.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975032" y="5441223"/>
            <a:ext cx="37274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There’s a  fridge, a big, big fridge.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5134510" y="3844762"/>
            <a:ext cx="37274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C0000"/>
                </a:solidFill>
                <a:latin typeface="Comic Sans MS" panose="030F0702030302020204" pitchFamily="66" charset="0"/>
              </a:rPr>
              <a:t>There’s a sink, </a:t>
            </a:r>
          </a:p>
          <a:p>
            <a:r>
              <a:rPr lang="en-US" sz="3200" dirty="0">
                <a:solidFill>
                  <a:srgbClr val="CC0000"/>
                </a:solidFill>
                <a:latin typeface="Comic Sans MS" panose="030F0702030302020204" pitchFamily="66" charset="0"/>
              </a:rPr>
              <a:t>a small, small sink.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4964260" y="4870314"/>
            <a:ext cx="49363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There are some rugs colourful, colourful rugs.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5027805" y="5851734"/>
            <a:ext cx="37274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7030A0"/>
                </a:solidFill>
                <a:latin typeface="Comic Sans MS" panose="030F0702030302020204" pitchFamily="66" charset="0"/>
              </a:rPr>
              <a:t>Come and see </a:t>
            </a:r>
          </a:p>
          <a:p>
            <a:r>
              <a:rPr lang="en-US" sz="3200" dirty="0">
                <a:solidFill>
                  <a:srgbClr val="7030A0"/>
                </a:solidFill>
                <a:latin typeface="Comic Sans MS" panose="030F0702030302020204" pitchFamily="66" charset="0"/>
              </a:rPr>
              <a:t>our lovely kitchen!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D2A179-9B87-4B50-95C2-D9F28F4CE396}"/>
              </a:ext>
            </a:extLst>
          </p:cNvPr>
          <p:cNvSpPr txBox="1"/>
          <p:nvPr/>
        </p:nvSpPr>
        <p:spPr>
          <a:xfrm>
            <a:off x="634220" y="315308"/>
            <a:ext cx="22669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mic Sans MS" pitchFamily="66" charset="0"/>
              </a:rPr>
              <a:t>Let’s chant.</a:t>
            </a:r>
            <a:endParaRPr lang="en-US" sz="2800" b="1" dirty="0">
              <a:latin typeface="Comic Sans MS" pitchFamily="66" charset="0"/>
            </a:endParaRPr>
          </a:p>
        </p:txBody>
      </p:sp>
      <p:pic>
        <p:nvPicPr>
          <p:cNvPr id="1036" name="Picture 12" descr="Cây, Trang Trí, Lồng Chim, Cửa Sổ, Tườ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69654">
            <a:off x="9626948" y="2972124"/>
            <a:ext cx="3453703" cy="373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8608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5" name="voltage.wav"/>
          </p:stSnd>
        </p:sndAc>
      </p:transition>
    </mc:Choice>
    <mc:Fallback xmlns="">
      <p:transition spd="slow">
        <p:sndAc>
          <p:stSnd>
            <p:snd r:embed="rId10" name="voltag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E9CED6B-8FB9-407C-B86A-5E2CF961081D}"/>
              </a:ext>
            </a:extLst>
          </p:cNvPr>
          <p:cNvGrpSpPr/>
          <p:nvPr/>
        </p:nvGrpSpPr>
        <p:grpSpPr>
          <a:xfrm>
            <a:off x="3685311" y="2059098"/>
            <a:ext cx="7277983" cy="2230532"/>
            <a:chOff x="-11932666" y="5193608"/>
            <a:chExt cx="18515361" cy="431952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4BB65AB-4914-4746-AFD3-4CE9508C70CF}"/>
                </a:ext>
              </a:extLst>
            </p:cNvPr>
            <p:cNvSpPr txBox="1"/>
            <p:nvPr/>
          </p:nvSpPr>
          <p:spPr>
            <a:xfrm>
              <a:off x="-6957339" y="6191124"/>
              <a:ext cx="13540034" cy="23244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7200" b="1" dirty="0">
                  <a:solidFill>
                    <a:srgbClr val="FF0000"/>
                  </a:solidFill>
                  <a:latin typeface="Comic Sans MS" pitchFamily="66" charset="0"/>
                  <a:cs typeface="Aharoni" panose="02010803020104030203" pitchFamily="2" charset="-79"/>
                </a:rPr>
                <a:t>Assessment</a:t>
              </a:r>
              <a:endParaRPr lang="en-US" sz="9600" b="1" dirty="0">
                <a:solidFill>
                  <a:srgbClr val="FF0000"/>
                </a:solidFill>
                <a:latin typeface="Comic Sans MS" pitchFamily="66" charset="0"/>
                <a:cs typeface="Aharoni" panose="02010803020104030203" pitchFamily="2" charset="-79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C0FBE0C-B88A-436E-97A3-4A51CF83B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7" r="2287"/>
            <a:stretch/>
          </p:blipFill>
          <p:spPr>
            <a:xfrm>
              <a:off x="-11932666" y="5193608"/>
              <a:ext cx="4975326" cy="4319525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8330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  <p:sndAc>
          <p:stSnd>
            <p:snd r:embed="rId4" name="chimes.wav"/>
          </p:stSnd>
        </p:sndAc>
      </p:transition>
    </mc:Choice>
    <mc:Fallback xmlns="">
      <p:transition spd="slow">
        <p:fade/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6593" y="1"/>
            <a:ext cx="1564144" cy="74997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ECC0FF7-2A47-4DA8-9357-5B902F6361D2}"/>
              </a:ext>
            </a:extLst>
          </p:cNvPr>
          <p:cNvSpPr txBox="1"/>
          <p:nvPr/>
        </p:nvSpPr>
        <p:spPr>
          <a:xfrm>
            <a:off x="385763" y="255258"/>
            <a:ext cx="7872411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Order the words to make complete sentences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1514467" y="1162248"/>
            <a:ext cx="9063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1. This/ our/ is/ kitchen/ lovely.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1514468" y="1639360"/>
            <a:ext cx="9063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 This is our lovely kitchen.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1514471" y="2259491"/>
            <a:ext cx="9063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2. The/ between/ is/ table/ chairs/ two.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1578762" y="2899256"/>
            <a:ext cx="9063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The table is between two chairs.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1514470" y="4106471"/>
            <a:ext cx="9063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Three bowls are next to the plate.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1514469" y="3517657"/>
            <a:ext cx="9063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3. Three/ next to/ are/ bowls/ plate/ the.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1514471" y="4847303"/>
            <a:ext cx="9063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4. Where/ the/ rug/ is/ 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1622722" y="5412106"/>
            <a:ext cx="9063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C0000"/>
                </a:solidFill>
                <a:latin typeface="Comic Sans MS" panose="030F0702030302020204" pitchFamily="66" charset="0"/>
              </a:rPr>
              <a:t>Where is the rug?</a:t>
            </a:r>
          </a:p>
        </p:txBody>
      </p:sp>
      <p:sp>
        <p:nvSpPr>
          <p:cNvPr id="4" name="Right Arrow 3"/>
          <p:cNvSpPr/>
          <p:nvPr/>
        </p:nvSpPr>
        <p:spPr>
          <a:xfrm>
            <a:off x="1214438" y="1747023"/>
            <a:ext cx="408284" cy="31037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1243005" y="3036454"/>
            <a:ext cx="408284" cy="31037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1214438" y="4243669"/>
            <a:ext cx="408284" cy="31037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>
            <a:off x="1243005" y="5549304"/>
            <a:ext cx="408284" cy="31037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1622722" y="5450205"/>
            <a:ext cx="4335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_____________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1622722" y="4127319"/>
            <a:ext cx="66354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_________________________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1651289" y="2961498"/>
            <a:ext cx="66354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_________________________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188440A-0236-47E6-8598-8144615D6081}"/>
              </a:ext>
            </a:extLst>
          </p:cNvPr>
          <p:cNvSpPr txBox="1"/>
          <p:nvPr/>
        </p:nvSpPr>
        <p:spPr>
          <a:xfrm>
            <a:off x="1648254" y="1683326"/>
            <a:ext cx="4938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__________________</a:t>
            </a:r>
          </a:p>
        </p:txBody>
      </p:sp>
      <p:pic>
        <p:nvPicPr>
          <p:cNvPr id="8194" name="Picture 2" descr="Hoa Hồng, Hoang Dã, Những Bông Hoa, Vẽ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383" y="-3321413"/>
            <a:ext cx="6340034" cy="6389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159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whoosh.wav"/>
          </p:stSnd>
        </p:sndAc>
      </p:transition>
    </mc:Choice>
    <mc:Fallback xmlns="">
      <p:transition spd="slow">
        <p:sndAc>
          <p:stSnd>
            <p:snd r:embed="rId6" name="whoosh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9" grpId="0"/>
      <p:bldP spid="10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E9CED6B-8FB9-407C-B86A-5E2CF961081D}"/>
              </a:ext>
            </a:extLst>
          </p:cNvPr>
          <p:cNvGrpSpPr/>
          <p:nvPr/>
        </p:nvGrpSpPr>
        <p:grpSpPr>
          <a:xfrm>
            <a:off x="3879272" y="2379838"/>
            <a:ext cx="7371505" cy="2098323"/>
            <a:chOff x="-12332131" y="5947268"/>
            <a:chExt cx="18753280" cy="406349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4BB65AB-4914-4746-AFD3-4CE9508C70CF}"/>
                </a:ext>
              </a:extLst>
            </p:cNvPr>
            <p:cNvSpPr txBox="1"/>
            <p:nvPr/>
          </p:nvSpPr>
          <p:spPr>
            <a:xfrm>
              <a:off x="-6702920" y="6354903"/>
              <a:ext cx="13124069" cy="23244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200" b="1" dirty="0">
                  <a:solidFill>
                    <a:srgbClr val="FF0000"/>
                  </a:solidFill>
                  <a:latin typeface="Comic Sans MS" pitchFamily="66" charset="0"/>
                  <a:cs typeface="Aharoni" panose="02010803020104030203" pitchFamily="2" charset="-79"/>
                </a:rPr>
                <a:t>1.Warm up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C0FBE0C-B88A-436E-97A3-4A51CF83B5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439" r="-7441"/>
            <a:stretch/>
          </p:blipFill>
          <p:spPr>
            <a:xfrm>
              <a:off x="-12332131" y="5947268"/>
              <a:ext cx="5956339" cy="4063497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FBD3DA6-6A02-46A7-AC80-DE38CFB19273}"/>
              </a:ext>
            </a:extLst>
          </p:cNvPr>
          <p:cNvSpPr txBox="1"/>
          <p:nvPr/>
        </p:nvSpPr>
        <p:spPr>
          <a:xfrm>
            <a:off x="6657372" y="3644697"/>
            <a:ext cx="2727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mic Sans MS" pitchFamily="66" charset="0"/>
              </a:rPr>
              <a:t>Matching Time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71702537"/>
      </p:ext>
    </p:extLst>
  </p:cSld>
  <p:clrMapOvr>
    <a:masterClrMapping/>
  </p:clrMapOvr>
  <p:transition spd="slow">
    <p:cover/>
    <p:sndAc>
      <p:stSnd>
        <p:snd r:embed="rId4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oogle Shape;337;p24"/>
          <p:cNvGrpSpPr/>
          <p:nvPr/>
        </p:nvGrpSpPr>
        <p:grpSpPr>
          <a:xfrm>
            <a:off x="-120579" y="2469353"/>
            <a:ext cx="12210897" cy="4626359"/>
            <a:chOff x="2" y="1703287"/>
            <a:chExt cx="9158173" cy="3469769"/>
          </a:xfrm>
        </p:grpSpPr>
        <p:sp>
          <p:nvSpPr>
            <p:cNvPr id="338" name="Google Shape;338;p24"/>
            <p:cNvSpPr/>
            <p:nvPr/>
          </p:nvSpPr>
          <p:spPr>
            <a:xfrm>
              <a:off x="317289" y="2299906"/>
              <a:ext cx="72718" cy="56711"/>
            </a:xfrm>
            <a:custGeom>
              <a:avLst/>
              <a:gdLst/>
              <a:ahLst/>
              <a:cxnLst/>
              <a:rect l="l" t="t" r="r" b="b"/>
              <a:pathLst>
                <a:path w="2694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93" y="2100"/>
                    <a:pt x="2693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" name="Google Shape;339;p24"/>
            <p:cNvSpPr/>
            <p:nvPr/>
          </p:nvSpPr>
          <p:spPr>
            <a:xfrm>
              <a:off x="373352" y="2187779"/>
              <a:ext cx="72718" cy="56090"/>
            </a:xfrm>
            <a:custGeom>
              <a:avLst/>
              <a:gdLst/>
              <a:ahLst/>
              <a:cxnLst/>
              <a:rect l="l" t="t" r="r" b="b"/>
              <a:pathLst>
                <a:path w="2694" h="2078" extrusionOk="0">
                  <a:moveTo>
                    <a:pt x="1347" y="0"/>
                  </a:moveTo>
                  <a:cubicBezTo>
                    <a:pt x="0" y="0"/>
                    <a:pt x="0" y="2077"/>
                    <a:pt x="1347" y="2077"/>
                  </a:cubicBezTo>
                  <a:cubicBezTo>
                    <a:pt x="2694" y="2077"/>
                    <a:pt x="2694" y="0"/>
                    <a:pt x="1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" name="Google Shape;340;p24"/>
            <p:cNvSpPr/>
            <p:nvPr/>
          </p:nvSpPr>
          <p:spPr>
            <a:xfrm>
              <a:off x="430036" y="2299906"/>
              <a:ext cx="72097" cy="56711"/>
            </a:xfrm>
            <a:custGeom>
              <a:avLst/>
              <a:gdLst/>
              <a:ahLst/>
              <a:cxnLst/>
              <a:rect l="l" t="t" r="r" b="b"/>
              <a:pathLst>
                <a:path w="2671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71" y="2100"/>
                    <a:pt x="2671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24"/>
            <p:cNvSpPr/>
            <p:nvPr/>
          </p:nvSpPr>
          <p:spPr>
            <a:xfrm>
              <a:off x="7518656" y="2759087"/>
              <a:ext cx="1081001" cy="865316"/>
            </a:xfrm>
            <a:custGeom>
              <a:avLst/>
              <a:gdLst/>
              <a:ahLst/>
              <a:cxnLst/>
              <a:rect l="l" t="t" r="r" b="b"/>
              <a:pathLst>
                <a:path w="31500" h="25215" extrusionOk="0">
                  <a:moveTo>
                    <a:pt x="3702" y="1"/>
                  </a:moveTo>
                  <a:cubicBezTo>
                    <a:pt x="2458" y="1"/>
                    <a:pt x="1221" y="88"/>
                    <a:pt x="0" y="266"/>
                  </a:cubicBezTo>
                  <a:cubicBezTo>
                    <a:pt x="1598" y="3256"/>
                    <a:pt x="3653" y="5973"/>
                    <a:pt x="5250" y="8940"/>
                  </a:cubicBezTo>
                  <a:cubicBezTo>
                    <a:pt x="7168" y="12615"/>
                    <a:pt x="9405" y="16518"/>
                    <a:pt x="12691" y="19325"/>
                  </a:cubicBezTo>
                  <a:cubicBezTo>
                    <a:pt x="17462" y="23274"/>
                    <a:pt x="25588" y="24598"/>
                    <a:pt x="31499" y="25214"/>
                  </a:cubicBezTo>
                  <a:cubicBezTo>
                    <a:pt x="31479" y="10329"/>
                    <a:pt x="17249" y="1"/>
                    <a:pt x="370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24"/>
            <p:cNvSpPr/>
            <p:nvPr/>
          </p:nvSpPr>
          <p:spPr>
            <a:xfrm>
              <a:off x="7703289" y="2863243"/>
              <a:ext cx="905810" cy="749872"/>
            </a:xfrm>
            <a:custGeom>
              <a:avLst/>
              <a:gdLst/>
              <a:ahLst/>
              <a:cxnLst/>
              <a:rect l="l" t="t" r="r" b="b"/>
              <a:pathLst>
                <a:path w="26395" h="21851" extrusionOk="0">
                  <a:moveTo>
                    <a:pt x="480" y="1"/>
                  </a:moveTo>
                  <a:cubicBezTo>
                    <a:pt x="186" y="1"/>
                    <a:pt x="0" y="446"/>
                    <a:pt x="304" y="655"/>
                  </a:cubicBezTo>
                  <a:cubicBezTo>
                    <a:pt x="4960" y="3851"/>
                    <a:pt x="8932" y="7845"/>
                    <a:pt x="13406" y="11246"/>
                  </a:cubicBezTo>
                  <a:cubicBezTo>
                    <a:pt x="17674" y="14487"/>
                    <a:pt x="22330" y="17454"/>
                    <a:pt x="25686" y="21723"/>
                  </a:cubicBezTo>
                  <a:cubicBezTo>
                    <a:pt x="25753" y="21813"/>
                    <a:pt x="25835" y="21850"/>
                    <a:pt x="25915" y="21850"/>
                  </a:cubicBezTo>
                  <a:cubicBezTo>
                    <a:pt x="26160" y="21850"/>
                    <a:pt x="26394" y="21501"/>
                    <a:pt x="26188" y="21243"/>
                  </a:cubicBezTo>
                  <a:cubicBezTo>
                    <a:pt x="22970" y="17158"/>
                    <a:pt x="18587" y="14236"/>
                    <a:pt x="14456" y="11177"/>
                  </a:cubicBezTo>
                  <a:cubicBezTo>
                    <a:pt x="9708" y="7640"/>
                    <a:pt x="5554" y="3417"/>
                    <a:pt x="669" y="62"/>
                  </a:cubicBezTo>
                  <a:cubicBezTo>
                    <a:pt x="604" y="19"/>
                    <a:pt x="540" y="1"/>
                    <a:pt x="480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" name="Google Shape;343;p24"/>
            <p:cNvSpPr/>
            <p:nvPr/>
          </p:nvSpPr>
          <p:spPr>
            <a:xfrm>
              <a:off x="8499369" y="3500601"/>
              <a:ext cx="13350" cy="12595"/>
            </a:xfrm>
            <a:custGeom>
              <a:avLst/>
              <a:gdLst/>
              <a:ahLst/>
              <a:cxnLst/>
              <a:rect l="l" t="t" r="r" b="b"/>
              <a:pathLst>
                <a:path w="389" h="367" extrusionOk="0">
                  <a:moveTo>
                    <a:pt x="1" y="1"/>
                  </a:moveTo>
                  <a:cubicBezTo>
                    <a:pt x="24" y="138"/>
                    <a:pt x="24" y="252"/>
                    <a:pt x="46" y="366"/>
                  </a:cubicBezTo>
                  <a:cubicBezTo>
                    <a:pt x="161" y="252"/>
                    <a:pt x="275" y="138"/>
                    <a:pt x="389" y="24"/>
                  </a:cubicBezTo>
                  <a:cubicBezTo>
                    <a:pt x="252" y="24"/>
                    <a:pt x="138" y="24"/>
                    <a:pt x="1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24"/>
            <p:cNvSpPr/>
            <p:nvPr/>
          </p:nvSpPr>
          <p:spPr>
            <a:xfrm>
              <a:off x="8298848" y="3321357"/>
              <a:ext cx="237374" cy="203640"/>
            </a:xfrm>
            <a:custGeom>
              <a:avLst/>
              <a:gdLst/>
              <a:ahLst/>
              <a:cxnLst/>
              <a:rect l="l" t="t" r="r" b="b"/>
              <a:pathLst>
                <a:path w="6917" h="5934" extrusionOk="0">
                  <a:moveTo>
                    <a:pt x="5844" y="5224"/>
                  </a:moveTo>
                  <a:lnTo>
                    <a:pt x="5844" y="5224"/>
                  </a:lnTo>
                  <a:cubicBezTo>
                    <a:pt x="5981" y="5247"/>
                    <a:pt x="6095" y="5247"/>
                    <a:pt x="6232" y="5247"/>
                  </a:cubicBezTo>
                  <a:cubicBezTo>
                    <a:pt x="6118" y="5361"/>
                    <a:pt x="6004" y="5475"/>
                    <a:pt x="5889" y="5589"/>
                  </a:cubicBezTo>
                  <a:cubicBezTo>
                    <a:pt x="5867" y="5475"/>
                    <a:pt x="5867" y="5361"/>
                    <a:pt x="5844" y="5224"/>
                  </a:cubicBezTo>
                  <a:close/>
                  <a:moveTo>
                    <a:pt x="5509" y="1"/>
                  </a:moveTo>
                  <a:cubicBezTo>
                    <a:pt x="5265" y="1"/>
                    <a:pt x="5029" y="244"/>
                    <a:pt x="5205" y="499"/>
                  </a:cubicBezTo>
                  <a:cubicBezTo>
                    <a:pt x="6163" y="1891"/>
                    <a:pt x="5730" y="3626"/>
                    <a:pt x="5844" y="5224"/>
                  </a:cubicBezTo>
                  <a:cubicBezTo>
                    <a:pt x="4041" y="5155"/>
                    <a:pt x="2237" y="5201"/>
                    <a:pt x="457" y="5064"/>
                  </a:cubicBezTo>
                  <a:cubicBezTo>
                    <a:pt x="450" y="5064"/>
                    <a:pt x="442" y="5064"/>
                    <a:pt x="435" y="5064"/>
                  </a:cubicBezTo>
                  <a:cubicBezTo>
                    <a:pt x="1" y="5064"/>
                    <a:pt x="8" y="5727"/>
                    <a:pt x="457" y="5772"/>
                  </a:cubicBezTo>
                  <a:cubicBezTo>
                    <a:pt x="2374" y="5909"/>
                    <a:pt x="4314" y="5817"/>
                    <a:pt x="6232" y="5931"/>
                  </a:cubicBezTo>
                  <a:cubicBezTo>
                    <a:pt x="6241" y="5933"/>
                    <a:pt x="6250" y="5933"/>
                    <a:pt x="6260" y="5933"/>
                  </a:cubicBezTo>
                  <a:cubicBezTo>
                    <a:pt x="6414" y="5933"/>
                    <a:pt x="6596" y="5761"/>
                    <a:pt x="6574" y="5589"/>
                  </a:cubicBezTo>
                  <a:cubicBezTo>
                    <a:pt x="6323" y="3763"/>
                    <a:pt x="6917" y="1777"/>
                    <a:pt x="5798" y="157"/>
                  </a:cubicBezTo>
                  <a:cubicBezTo>
                    <a:pt x="5722" y="46"/>
                    <a:pt x="5615" y="1"/>
                    <a:pt x="5509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24"/>
            <p:cNvSpPr/>
            <p:nvPr/>
          </p:nvSpPr>
          <p:spPr>
            <a:xfrm>
              <a:off x="8397547" y="3413673"/>
              <a:ext cx="14928" cy="14894"/>
            </a:xfrm>
            <a:custGeom>
              <a:avLst/>
              <a:gdLst/>
              <a:ahLst/>
              <a:cxnLst/>
              <a:rect l="l" t="t" r="r" b="b"/>
              <a:pathLst>
                <a:path w="435" h="434" extrusionOk="0">
                  <a:moveTo>
                    <a:pt x="0" y="0"/>
                  </a:moveTo>
                  <a:cubicBezTo>
                    <a:pt x="0" y="160"/>
                    <a:pt x="0" y="297"/>
                    <a:pt x="0" y="434"/>
                  </a:cubicBezTo>
                  <a:cubicBezTo>
                    <a:pt x="137" y="320"/>
                    <a:pt x="297" y="206"/>
                    <a:pt x="434" y="92"/>
                  </a:cubicBezTo>
                  <a:cubicBezTo>
                    <a:pt x="297" y="69"/>
                    <a:pt x="137" y="46"/>
                    <a:pt x="0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24"/>
            <p:cNvSpPr/>
            <p:nvPr/>
          </p:nvSpPr>
          <p:spPr>
            <a:xfrm>
              <a:off x="8110852" y="3189438"/>
              <a:ext cx="313353" cy="251170"/>
            </a:xfrm>
            <a:custGeom>
              <a:avLst/>
              <a:gdLst/>
              <a:ahLst/>
              <a:cxnLst/>
              <a:rect l="l" t="t" r="r" b="b"/>
              <a:pathLst>
                <a:path w="9131" h="7319" extrusionOk="0">
                  <a:moveTo>
                    <a:pt x="7246" y="0"/>
                  </a:moveTo>
                  <a:cubicBezTo>
                    <a:pt x="7010" y="0"/>
                    <a:pt x="6757" y="260"/>
                    <a:pt x="6916" y="531"/>
                  </a:cubicBezTo>
                  <a:cubicBezTo>
                    <a:pt x="7852" y="2312"/>
                    <a:pt x="8354" y="4503"/>
                    <a:pt x="8354" y="6534"/>
                  </a:cubicBezTo>
                  <a:cubicBezTo>
                    <a:pt x="8491" y="6580"/>
                    <a:pt x="8651" y="6603"/>
                    <a:pt x="8788" y="6626"/>
                  </a:cubicBezTo>
                  <a:cubicBezTo>
                    <a:pt x="8651" y="6740"/>
                    <a:pt x="8491" y="6854"/>
                    <a:pt x="8354" y="6968"/>
                  </a:cubicBezTo>
                  <a:cubicBezTo>
                    <a:pt x="8354" y="6831"/>
                    <a:pt x="8354" y="6694"/>
                    <a:pt x="8354" y="6534"/>
                  </a:cubicBezTo>
                  <a:cubicBezTo>
                    <a:pt x="6091" y="6078"/>
                    <a:pt x="3793" y="5759"/>
                    <a:pt x="1475" y="5759"/>
                  </a:cubicBezTo>
                  <a:cubicBezTo>
                    <a:pt x="1128" y="5759"/>
                    <a:pt x="781" y="5766"/>
                    <a:pt x="434" y="5781"/>
                  </a:cubicBezTo>
                  <a:cubicBezTo>
                    <a:pt x="7" y="5781"/>
                    <a:pt x="1" y="6466"/>
                    <a:pt x="414" y="6466"/>
                  </a:cubicBezTo>
                  <a:cubicBezTo>
                    <a:pt x="420" y="6466"/>
                    <a:pt x="427" y="6466"/>
                    <a:pt x="434" y="6466"/>
                  </a:cubicBezTo>
                  <a:cubicBezTo>
                    <a:pt x="774" y="6452"/>
                    <a:pt x="1113" y="6445"/>
                    <a:pt x="1451" y="6445"/>
                  </a:cubicBezTo>
                  <a:cubicBezTo>
                    <a:pt x="3864" y="6445"/>
                    <a:pt x="6243" y="6790"/>
                    <a:pt x="8606" y="7310"/>
                  </a:cubicBezTo>
                  <a:cubicBezTo>
                    <a:pt x="8632" y="7316"/>
                    <a:pt x="8658" y="7318"/>
                    <a:pt x="8684" y="7318"/>
                  </a:cubicBezTo>
                  <a:cubicBezTo>
                    <a:pt x="8879" y="7318"/>
                    <a:pt x="9039" y="7170"/>
                    <a:pt x="9039" y="6968"/>
                  </a:cubicBezTo>
                  <a:cubicBezTo>
                    <a:pt x="9131" y="4685"/>
                    <a:pt x="8583" y="2175"/>
                    <a:pt x="7510" y="166"/>
                  </a:cubicBezTo>
                  <a:cubicBezTo>
                    <a:pt x="7448" y="49"/>
                    <a:pt x="7349" y="0"/>
                    <a:pt x="724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24"/>
            <p:cNvSpPr/>
            <p:nvPr/>
          </p:nvSpPr>
          <p:spPr>
            <a:xfrm>
              <a:off x="7986346" y="3024401"/>
              <a:ext cx="249076" cy="266338"/>
            </a:xfrm>
            <a:custGeom>
              <a:avLst/>
              <a:gdLst/>
              <a:ahLst/>
              <a:cxnLst/>
              <a:rect l="l" t="t" r="r" b="b"/>
              <a:pathLst>
                <a:path w="7258" h="7761" extrusionOk="0">
                  <a:moveTo>
                    <a:pt x="5332" y="1"/>
                  </a:moveTo>
                  <a:cubicBezTo>
                    <a:pt x="5104" y="1"/>
                    <a:pt x="4857" y="257"/>
                    <a:pt x="4998" y="524"/>
                  </a:cubicBezTo>
                  <a:cubicBezTo>
                    <a:pt x="5774" y="2168"/>
                    <a:pt x="6116" y="4130"/>
                    <a:pt x="6276" y="5934"/>
                  </a:cubicBezTo>
                  <a:cubicBezTo>
                    <a:pt x="6299" y="6230"/>
                    <a:pt x="6299" y="6527"/>
                    <a:pt x="6276" y="6824"/>
                  </a:cubicBezTo>
                  <a:cubicBezTo>
                    <a:pt x="6276" y="6938"/>
                    <a:pt x="5888" y="6967"/>
                    <a:pt x="5477" y="6967"/>
                  </a:cubicBezTo>
                  <a:cubicBezTo>
                    <a:pt x="5066" y="6967"/>
                    <a:pt x="4633" y="6938"/>
                    <a:pt x="4541" y="6938"/>
                  </a:cubicBezTo>
                  <a:cubicBezTo>
                    <a:pt x="3195" y="6961"/>
                    <a:pt x="1825" y="7006"/>
                    <a:pt x="456" y="7052"/>
                  </a:cubicBezTo>
                  <a:cubicBezTo>
                    <a:pt x="29" y="7075"/>
                    <a:pt x="0" y="7760"/>
                    <a:pt x="434" y="7760"/>
                  </a:cubicBezTo>
                  <a:cubicBezTo>
                    <a:pt x="441" y="7760"/>
                    <a:pt x="448" y="7760"/>
                    <a:pt x="456" y="7760"/>
                  </a:cubicBezTo>
                  <a:cubicBezTo>
                    <a:pt x="2215" y="7700"/>
                    <a:pt x="3991" y="7641"/>
                    <a:pt x="5755" y="7641"/>
                  </a:cubicBezTo>
                  <a:cubicBezTo>
                    <a:pt x="6028" y="7641"/>
                    <a:pt x="6301" y="7643"/>
                    <a:pt x="6573" y="7646"/>
                  </a:cubicBezTo>
                  <a:cubicBezTo>
                    <a:pt x="6710" y="7646"/>
                    <a:pt x="6892" y="7531"/>
                    <a:pt x="6915" y="7395"/>
                  </a:cubicBezTo>
                  <a:cubicBezTo>
                    <a:pt x="7258" y="5089"/>
                    <a:pt x="6573" y="2259"/>
                    <a:pt x="5591" y="182"/>
                  </a:cubicBezTo>
                  <a:cubicBezTo>
                    <a:pt x="5534" y="54"/>
                    <a:pt x="5435" y="1"/>
                    <a:pt x="53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24"/>
            <p:cNvSpPr/>
            <p:nvPr/>
          </p:nvSpPr>
          <p:spPr>
            <a:xfrm>
              <a:off x="8052099" y="3135592"/>
              <a:ext cx="11771" cy="1177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" y="0"/>
                  </a:moveTo>
                  <a:cubicBezTo>
                    <a:pt x="1" y="114"/>
                    <a:pt x="1" y="229"/>
                    <a:pt x="1" y="343"/>
                  </a:cubicBezTo>
                  <a:cubicBezTo>
                    <a:pt x="115" y="229"/>
                    <a:pt x="229" y="114"/>
                    <a:pt x="34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24"/>
            <p:cNvSpPr/>
            <p:nvPr/>
          </p:nvSpPr>
          <p:spPr>
            <a:xfrm>
              <a:off x="7857069" y="2965614"/>
              <a:ext cx="220902" cy="194271"/>
            </a:xfrm>
            <a:custGeom>
              <a:avLst/>
              <a:gdLst/>
              <a:ahLst/>
              <a:cxnLst/>
              <a:rect l="l" t="t" r="r" b="b"/>
              <a:pathLst>
                <a:path w="6437" h="5661" extrusionOk="0">
                  <a:moveTo>
                    <a:pt x="5963" y="0"/>
                  </a:moveTo>
                  <a:cubicBezTo>
                    <a:pt x="5792" y="0"/>
                    <a:pt x="5626" y="114"/>
                    <a:pt x="5638" y="343"/>
                  </a:cubicBezTo>
                  <a:cubicBezTo>
                    <a:pt x="5684" y="1872"/>
                    <a:pt x="5729" y="3401"/>
                    <a:pt x="5684" y="4953"/>
                  </a:cubicBezTo>
                  <a:lnTo>
                    <a:pt x="6026" y="4953"/>
                  </a:lnTo>
                  <a:cubicBezTo>
                    <a:pt x="5912" y="5067"/>
                    <a:pt x="5798" y="5182"/>
                    <a:pt x="5684" y="5296"/>
                  </a:cubicBezTo>
                  <a:cubicBezTo>
                    <a:pt x="5684" y="5182"/>
                    <a:pt x="5684" y="5067"/>
                    <a:pt x="5684" y="4953"/>
                  </a:cubicBezTo>
                  <a:cubicBezTo>
                    <a:pt x="5105" y="4923"/>
                    <a:pt x="4525" y="4913"/>
                    <a:pt x="3942" y="4913"/>
                  </a:cubicBezTo>
                  <a:cubicBezTo>
                    <a:pt x="2777" y="4913"/>
                    <a:pt x="1605" y="4953"/>
                    <a:pt x="434" y="4953"/>
                  </a:cubicBezTo>
                  <a:cubicBezTo>
                    <a:pt x="0" y="4953"/>
                    <a:pt x="0" y="5661"/>
                    <a:pt x="434" y="5661"/>
                  </a:cubicBezTo>
                  <a:cubicBezTo>
                    <a:pt x="1771" y="5661"/>
                    <a:pt x="3096" y="5603"/>
                    <a:pt x="4426" y="5603"/>
                  </a:cubicBezTo>
                  <a:cubicBezTo>
                    <a:pt x="4958" y="5603"/>
                    <a:pt x="5491" y="5612"/>
                    <a:pt x="6026" y="5638"/>
                  </a:cubicBezTo>
                  <a:cubicBezTo>
                    <a:pt x="6036" y="5639"/>
                    <a:pt x="6047" y="5640"/>
                    <a:pt x="6057" y="5640"/>
                  </a:cubicBezTo>
                  <a:cubicBezTo>
                    <a:pt x="6226" y="5640"/>
                    <a:pt x="6368" y="5468"/>
                    <a:pt x="6368" y="5296"/>
                  </a:cubicBezTo>
                  <a:cubicBezTo>
                    <a:pt x="6437" y="3652"/>
                    <a:pt x="6391" y="1986"/>
                    <a:pt x="6323" y="343"/>
                  </a:cubicBezTo>
                  <a:cubicBezTo>
                    <a:pt x="6311" y="114"/>
                    <a:pt x="6134" y="0"/>
                    <a:pt x="596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24"/>
            <p:cNvSpPr/>
            <p:nvPr/>
          </p:nvSpPr>
          <p:spPr>
            <a:xfrm>
              <a:off x="7876630" y="2995368"/>
              <a:ext cx="14928" cy="10227"/>
            </a:xfrm>
            <a:custGeom>
              <a:avLst/>
              <a:gdLst/>
              <a:ahLst/>
              <a:cxnLst/>
              <a:rect l="l" t="t" r="r" b="b"/>
              <a:pathLst>
                <a:path w="435" h="298" extrusionOk="0">
                  <a:moveTo>
                    <a:pt x="46" y="1"/>
                  </a:moveTo>
                  <a:cubicBezTo>
                    <a:pt x="23" y="92"/>
                    <a:pt x="23" y="183"/>
                    <a:pt x="1" y="297"/>
                  </a:cubicBezTo>
                  <a:cubicBezTo>
                    <a:pt x="160" y="206"/>
                    <a:pt x="297" y="138"/>
                    <a:pt x="434" y="46"/>
                  </a:cubicBezTo>
                  <a:cubicBezTo>
                    <a:pt x="297" y="23"/>
                    <a:pt x="183" y="23"/>
                    <a:pt x="46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" name="Google Shape;351;p24"/>
            <p:cNvSpPr/>
            <p:nvPr/>
          </p:nvSpPr>
          <p:spPr>
            <a:xfrm>
              <a:off x="7734861" y="2834587"/>
              <a:ext cx="173132" cy="185555"/>
            </a:xfrm>
            <a:custGeom>
              <a:avLst/>
              <a:gdLst/>
              <a:ahLst/>
              <a:cxnLst/>
              <a:rect l="l" t="t" r="r" b="b"/>
              <a:pathLst>
                <a:path w="5045" h="5407" extrusionOk="0">
                  <a:moveTo>
                    <a:pt x="3832" y="1"/>
                  </a:moveTo>
                  <a:cubicBezTo>
                    <a:pt x="3658" y="1"/>
                    <a:pt x="3493" y="109"/>
                    <a:pt x="3515" y="326"/>
                  </a:cubicBezTo>
                  <a:cubicBezTo>
                    <a:pt x="3629" y="1787"/>
                    <a:pt x="4269" y="3225"/>
                    <a:pt x="4177" y="4686"/>
                  </a:cubicBezTo>
                  <a:cubicBezTo>
                    <a:pt x="4314" y="4708"/>
                    <a:pt x="4428" y="4708"/>
                    <a:pt x="4565" y="4731"/>
                  </a:cubicBezTo>
                  <a:cubicBezTo>
                    <a:pt x="4428" y="4823"/>
                    <a:pt x="4291" y="4891"/>
                    <a:pt x="4132" y="4982"/>
                  </a:cubicBezTo>
                  <a:cubicBezTo>
                    <a:pt x="4154" y="4868"/>
                    <a:pt x="4154" y="4777"/>
                    <a:pt x="4177" y="4686"/>
                  </a:cubicBezTo>
                  <a:cubicBezTo>
                    <a:pt x="3477" y="4597"/>
                    <a:pt x="2785" y="4550"/>
                    <a:pt x="2091" y="4550"/>
                  </a:cubicBezTo>
                  <a:cubicBezTo>
                    <a:pt x="1541" y="4550"/>
                    <a:pt x="990" y="4579"/>
                    <a:pt x="434" y="4640"/>
                  </a:cubicBezTo>
                  <a:cubicBezTo>
                    <a:pt x="14" y="4684"/>
                    <a:pt x="1" y="5327"/>
                    <a:pt x="393" y="5327"/>
                  </a:cubicBezTo>
                  <a:cubicBezTo>
                    <a:pt x="406" y="5327"/>
                    <a:pt x="420" y="5326"/>
                    <a:pt x="434" y="5325"/>
                  </a:cubicBezTo>
                  <a:cubicBezTo>
                    <a:pt x="1029" y="5263"/>
                    <a:pt x="1619" y="5229"/>
                    <a:pt x="2209" y="5229"/>
                  </a:cubicBezTo>
                  <a:cubicBezTo>
                    <a:pt x="2932" y="5229"/>
                    <a:pt x="3654" y="5280"/>
                    <a:pt x="4383" y="5393"/>
                  </a:cubicBezTo>
                  <a:cubicBezTo>
                    <a:pt x="4414" y="5402"/>
                    <a:pt x="4448" y="5407"/>
                    <a:pt x="4483" y="5407"/>
                  </a:cubicBezTo>
                  <a:cubicBezTo>
                    <a:pt x="4625" y="5407"/>
                    <a:pt x="4780" y="5330"/>
                    <a:pt x="4816" y="5165"/>
                  </a:cubicBezTo>
                  <a:cubicBezTo>
                    <a:pt x="5045" y="3476"/>
                    <a:pt x="4337" y="1969"/>
                    <a:pt x="4200" y="326"/>
                  </a:cubicBezTo>
                  <a:cubicBezTo>
                    <a:pt x="4189" y="109"/>
                    <a:pt x="4006" y="1"/>
                    <a:pt x="38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24"/>
            <p:cNvSpPr/>
            <p:nvPr/>
          </p:nvSpPr>
          <p:spPr>
            <a:xfrm>
              <a:off x="7977697" y="292958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" name="Google Shape;353;p24"/>
            <p:cNvSpPr/>
            <p:nvPr/>
          </p:nvSpPr>
          <p:spPr>
            <a:xfrm>
              <a:off x="7935383" y="289196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1"/>
                    <a:pt x="685" y="1051"/>
                  </a:cubicBezTo>
                  <a:cubicBezTo>
                    <a:pt x="1347" y="1051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24"/>
            <p:cNvSpPr/>
            <p:nvPr/>
          </p:nvSpPr>
          <p:spPr>
            <a:xfrm>
              <a:off x="7987101" y="2880230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24"/>
            <p:cNvSpPr/>
            <p:nvPr/>
          </p:nvSpPr>
          <p:spPr>
            <a:xfrm>
              <a:off x="7900138" y="326092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24"/>
            <p:cNvSpPr/>
            <p:nvPr/>
          </p:nvSpPr>
          <p:spPr>
            <a:xfrm>
              <a:off x="7853122" y="3226467"/>
              <a:ext cx="46260" cy="36033"/>
            </a:xfrm>
            <a:custGeom>
              <a:avLst/>
              <a:gdLst/>
              <a:ahLst/>
              <a:cxnLst/>
              <a:rect l="l" t="t" r="r" b="b"/>
              <a:pathLst>
                <a:path w="1348" h="1050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8" y="1050"/>
                    <a:pt x="1348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24"/>
            <p:cNvSpPr/>
            <p:nvPr/>
          </p:nvSpPr>
          <p:spPr>
            <a:xfrm>
              <a:off x="7915032" y="320845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24"/>
            <p:cNvSpPr/>
            <p:nvPr/>
          </p:nvSpPr>
          <p:spPr>
            <a:xfrm>
              <a:off x="7628338" y="2838705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1"/>
                  </a:moveTo>
                  <a:cubicBezTo>
                    <a:pt x="0" y="1"/>
                    <a:pt x="0" y="1051"/>
                    <a:pt x="662" y="1051"/>
                  </a:cubicBezTo>
                  <a:cubicBezTo>
                    <a:pt x="1347" y="1051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24"/>
            <p:cNvSpPr/>
            <p:nvPr/>
          </p:nvSpPr>
          <p:spPr>
            <a:xfrm>
              <a:off x="7657302" y="2812074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2" y="0"/>
                  </a:moveTo>
                  <a:cubicBezTo>
                    <a:pt x="1" y="0"/>
                    <a:pt x="1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24"/>
            <p:cNvSpPr/>
            <p:nvPr/>
          </p:nvSpPr>
          <p:spPr>
            <a:xfrm>
              <a:off x="8204850" y="2991456"/>
              <a:ext cx="45471" cy="36068"/>
            </a:xfrm>
            <a:custGeom>
              <a:avLst/>
              <a:gdLst/>
              <a:ahLst/>
              <a:cxnLst/>
              <a:rect l="l" t="t" r="r" b="b"/>
              <a:pathLst>
                <a:path w="1325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24" y="1050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" name="Google Shape;361;p24"/>
            <p:cNvSpPr/>
            <p:nvPr/>
          </p:nvSpPr>
          <p:spPr>
            <a:xfrm>
              <a:off x="8165693" y="2959334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" name="Google Shape;362;p24"/>
            <p:cNvSpPr/>
            <p:nvPr/>
          </p:nvSpPr>
          <p:spPr>
            <a:xfrm>
              <a:off x="8076397" y="3430901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24"/>
            <p:cNvSpPr/>
            <p:nvPr/>
          </p:nvSpPr>
          <p:spPr>
            <a:xfrm>
              <a:off x="8028591" y="341367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" name="Google Shape;364;p24"/>
            <p:cNvSpPr/>
            <p:nvPr/>
          </p:nvSpPr>
          <p:spPr>
            <a:xfrm>
              <a:off x="7391747" y="1888467"/>
              <a:ext cx="1766390" cy="973004"/>
            </a:xfrm>
            <a:custGeom>
              <a:avLst/>
              <a:gdLst/>
              <a:ahLst/>
              <a:cxnLst/>
              <a:rect l="l" t="t" r="r" b="b"/>
              <a:pathLst>
                <a:path w="51472" h="28353" extrusionOk="0">
                  <a:moveTo>
                    <a:pt x="15357" y="1"/>
                  </a:moveTo>
                  <a:cubicBezTo>
                    <a:pt x="9974" y="1"/>
                    <a:pt x="4681" y="665"/>
                    <a:pt x="1" y="2034"/>
                  </a:cubicBezTo>
                  <a:cubicBezTo>
                    <a:pt x="8058" y="10662"/>
                    <a:pt x="11938" y="20385"/>
                    <a:pt x="24173" y="24836"/>
                  </a:cubicBezTo>
                  <a:cubicBezTo>
                    <a:pt x="29410" y="26673"/>
                    <a:pt x="35752" y="28352"/>
                    <a:pt x="42537" y="28352"/>
                  </a:cubicBezTo>
                  <a:cubicBezTo>
                    <a:pt x="45451" y="28352"/>
                    <a:pt x="48447" y="28042"/>
                    <a:pt x="51472" y="27302"/>
                  </a:cubicBezTo>
                  <a:lnTo>
                    <a:pt x="51472" y="14268"/>
                  </a:lnTo>
                  <a:cubicBezTo>
                    <a:pt x="47797" y="10023"/>
                    <a:pt x="43734" y="6508"/>
                    <a:pt x="37526" y="3974"/>
                  </a:cubicBezTo>
                  <a:cubicBezTo>
                    <a:pt x="30977" y="1366"/>
                    <a:pt x="23074" y="1"/>
                    <a:pt x="15357" y="1"/>
                  </a:cubicBezTo>
                  <a:close/>
                </a:path>
              </a:pathLst>
            </a:custGeom>
            <a:solidFill>
              <a:srgbClr val="0B4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" name="Google Shape;365;p24"/>
            <p:cNvSpPr/>
            <p:nvPr/>
          </p:nvSpPr>
          <p:spPr>
            <a:xfrm>
              <a:off x="7641825" y="2051170"/>
              <a:ext cx="1516319" cy="632472"/>
            </a:xfrm>
            <a:custGeom>
              <a:avLst/>
              <a:gdLst/>
              <a:ahLst/>
              <a:cxnLst/>
              <a:rect l="l" t="t" r="r" b="b"/>
              <a:pathLst>
                <a:path w="44185" h="18430" extrusionOk="0">
                  <a:moveTo>
                    <a:pt x="508" y="1"/>
                  </a:moveTo>
                  <a:cubicBezTo>
                    <a:pt x="134" y="1"/>
                    <a:pt x="0" y="587"/>
                    <a:pt x="406" y="694"/>
                  </a:cubicBezTo>
                  <a:cubicBezTo>
                    <a:pt x="9308" y="2817"/>
                    <a:pt x="17274" y="7587"/>
                    <a:pt x="25377" y="11650"/>
                  </a:cubicBezTo>
                  <a:cubicBezTo>
                    <a:pt x="31311" y="14640"/>
                    <a:pt x="37588" y="17448"/>
                    <a:pt x="44185" y="18429"/>
                  </a:cubicBezTo>
                  <a:lnTo>
                    <a:pt x="44185" y="17722"/>
                  </a:lnTo>
                  <a:cubicBezTo>
                    <a:pt x="37429" y="16694"/>
                    <a:pt x="31015" y="13727"/>
                    <a:pt x="24943" y="10669"/>
                  </a:cubicBezTo>
                  <a:cubicBezTo>
                    <a:pt x="17046" y="6674"/>
                    <a:pt x="9262" y="2086"/>
                    <a:pt x="589" y="9"/>
                  </a:cubicBezTo>
                  <a:cubicBezTo>
                    <a:pt x="561" y="3"/>
                    <a:pt x="534" y="1"/>
                    <a:pt x="50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24"/>
            <p:cNvSpPr/>
            <p:nvPr/>
          </p:nvSpPr>
          <p:spPr>
            <a:xfrm>
              <a:off x="8114765" y="2241808"/>
              <a:ext cx="21174" cy="18051"/>
            </a:xfrm>
            <a:custGeom>
              <a:avLst/>
              <a:gdLst/>
              <a:ahLst/>
              <a:cxnLst/>
              <a:rect l="l" t="t" r="r" b="b"/>
              <a:pathLst>
                <a:path w="617" h="526" extrusionOk="0">
                  <a:moveTo>
                    <a:pt x="617" y="1"/>
                  </a:moveTo>
                  <a:lnTo>
                    <a:pt x="617" y="1"/>
                  </a:lnTo>
                  <a:cubicBezTo>
                    <a:pt x="411" y="24"/>
                    <a:pt x="206" y="24"/>
                    <a:pt x="1" y="24"/>
                  </a:cubicBezTo>
                  <a:cubicBezTo>
                    <a:pt x="115" y="206"/>
                    <a:pt x="206" y="366"/>
                    <a:pt x="297" y="526"/>
                  </a:cubicBezTo>
                  <a:cubicBezTo>
                    <a:pt x="411" y="366"/>
                    <a:pt x="503" y="183"/>
                    <a:pt x="617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24"/>
            <p:cNvSpPr/>
            <p:nvPr/>
          </p:nvSpPr>
          <p:spPr>
            <a:xfrm>
              <a:off x="7777142" y="1994922"/>
              <a:ext cx="372894" cy="291527"/>
            </a:xfrm>
            <a:custGeom>
              <a:avLst/>
              <a:gdLst/>
              <a:ahLst/>
              <a:cxnLst/>
              <a:rect l="l" t="t" r="r" b="b"/>
              <a:pathLst>
                <a:path w="10866" h="8495" extrusionOk="0">
                  <a:moveTo>
                    <a:pt x="5735" y="0"/>
                  </a:moveTo>
                  <a:cubicBezTo>
                    <a:pt x="5479" y="0"/>
                    <a:pt x="5232" y="248"/>
                    <a:pt x="5410" y="507"/>
                  </a:cubicBezTo>
                  <a:cubicBezTo>
                    <a:pt x="7031" y="2653"/>
                    <a:pt x="8515" y="4889"/>
                    <a:pt x="9839" y="7218"/>
                  </a:cubicBezTo>
                  <a:cubicBezTo>
                    <a:pt x="10044" y="7218"/>
                    <a:pt x="10249" y="7218"/>
                    <a:pt x="10455" y="7195"/>
                  </a:cubicBezTo>
                  <a:lnTo>
                    <a:pt x="10455" y="7195"/>
                  </a:lnTo>
                  <a:cubicBezTo>
                    <a:pt x="10341" y="7377"/>
                    <a:pt x="10249" y="7560"/>
                    <a:pt x="10135" y="7720"/>
                  </a:cubicBezTo>
                  <a:cubicBezTo>
                    <a:pt x="10044" y="7560"/>
                    <a:pt x="9953" y="7400"/>
                    <a:pt x="9839" y="7218"/>
                  </a:cubicBezTo>
                  <a:cubicBezTo>
                    <a:pt x="7139" y="7316"/>
                    <a:pt x="4440" y="7806"/>
                    <a:pt x="1726" y="7806"/>
                  </a:cubicBezTo>
                  <a:cubicBezTo>
                    <a:pt x="1296" y="7806"/>
                    <a:pt x="865" y="7793"/>
                    <a:pt x="435" y="7765"/>
                  </a:cubicBezTo>
                  <a:cubicBezTo>
                    <a:pt x="427" y="7765"/>
                    <a:pt x="420" y="7765"/>
                    <a:pt x="414" y="7765"/>
                  </a:cubicBezTo>
                  <a:cubicBezTo>
                    <a:pt x="1" y="7765"/>
                    <a:pt x="8" y="8428"/>
                    <a:pt x="435" y="8450"/>
                  </a:cubicBezTo>
                  <a:cubicBezTo>
                    <a:pt x="886" y="8481"/>
                    <a:pt x="1337" y="8494"/>
                    <a:pt x="1787" y="8494"/>
                  </a:cubicBezTo>
                  <a:cubicBezTo>
                    <a:pt x="4681" y="8494"/>
                    <a:pt x="7551" y="7942"/>
                    <a:pt x="10455" y="7902"/>
                  </a:cubicBezTo>
                  <a:cubicBezTo>
                    <a:pt x="10706" y="7902"/>
                    <a:pt x="10866" y="7606"/>
                    <a:pt x="10752" y="7377"/>
                  </a:cubicBezTo>
                  <a:cubicBezTo>
                    <a:pt x="9336" y="4867"/>
                    <a:pt x="7739" y="2470"/>
                    <a:pt x="6027" y="142"/>
                  </a:cubicBezTo>
                  <a:cubicBezTo>
                    <a:pt x="5947" y="42"/>
                    <a:pt x="5840" y="0"/>
                    <a:pt x="573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24"/>
            <p:cNvSpPr/>
            <p:nvPr/>
          </p:nvSpPr>
          <p:spPr>
            <a:xfrm>
              <a:off x="8345864" y="2356980"/>
              <a:ext cx="15683" cy="18051"/>
            </a:xfrm>
            <a:custGeom>
              <a:avLst/>
              <a:gdLst/>
              <a:ahLst/>
              <a:cxnLst/>
              <a:rect l="l" t="t" r="r" b="b"/>
              <a:pathLst>
                <a:path w="457" h="526" extrusionOk="0">
                  <a:moveTo>
                    <a:pt x="457" y="0"/>
                  </a:moveTo>
                  <a:cubicBezTo>
                    <a:pt x="297" y="46"/>
                    <a:pt x="160" y="91"/>
                    <a:pt x="0" y="114"/>
                  </a:cubicBezTo>
                  <a:cubicBezTo>
                    <a:pt x="91" y="251"/>
                    <a:pt x="160" y="388"/>
                    <a:pt x="251" y="525"/>
                  </a:cubicBezTo>
                  <a:cubicBezTo>
                    <a:pt x="320" y="342"/>
                    <a:pt x="388" y="183"/>
                    <a:pt x="457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24"/>
            <p:cNvSpPr/>
            <p:nvPr/>
          </p:nvSpPr>
          <p:spPr>
            <a:xfrm>
              <a:off x="7946537" y="2080546"/>
              <a:ext cx="432229" cy="365687"/>
            </a:xfrm>
            <a:custGeom>
              <a:avLst/>
              <a:gdLst/>
              <a:ahLst/>
              <a:cxnLst/>
              <a:rect l="l" t="t" r="r" b="b"/>
              <a:pathLst>
                <a:path w="12595" h="10656" extrusionOk="0">
                  <a:moveTo>
                    <a:pt x="9113" y="1"/>
                  </a:moveTo>
                  <a:cubicBezTo>
                    <a:pt x="8896" y="1"/>
                    <a:pt x="8687" y="171"/>
                    <a:pt x="8783" y="431"/>
                  </a:cubicBezTo>
                  <a:cubicBezTo>
                    <a:pt x="9787" y="3011"/>
                    <a:pt x="10244" y="5773"/>
                    <a:pt x="11636" y="8169"/>
                  </a:cubicBezTo>
                  <a:cubicBezTo>
                    <a:pt x="11796" y="8146"/>
                    <a:pt x="11933" y="8101"/>
                    <a:pt x="12093" y="8055"/>
                  </a:cubicBezTo>
                  <a:lnTo>
                    <a:pt x="12093" y="8055"/>
                  </a:lnTo>
                  <a:cubicBezTo>
                    <a:pt x="12024" y="8238"/>
                    <a:pt x="11956" y="8397"/>
                    <a:pt x="11887" y="8580"/>
                  </a:cubicBezTo>
                  <a:cubicBezTo>
                    <a:pt x="11796" y="8443"/>
                    <a:pt x="11727" y="8306"/>
                    <a:pt x="11636" y="8169"/>
                  </a:cubicBezTo>
                  <a:cubicBezTo>
                    <a:pt x="8846" y="8912"/>
                    <a:pt x="5826" y="9957"/>
                    <a:pt x="2873" y="9957"/>
                  </a:cubicBezTo>
                  <a:cubicBezTo>
                    <a:pt x="2105" y="9957"/>
                    <a:pt x="1342" y="9886"/>
                    <a:pt x="589" y="9721"/>
                  </a:cubicBezTo>
                  <a:cubicBezTo>
                    <a:pt x="561" y="9715"/>
                    <a:pt x="534" y="9713"/>
                    <a:pt x="508" y="9713"/>
                  </a:cubicBezTo>
                  <a:cubicBezTo>
                    <a:pt x="134" y="9713"/>
                    <a:pt x="0" y="10299"/>
                    <a:pt x="406" y="10406"/>
                  </a:cubicBezTo>
                  <a:cubicBezTo>
                    <a:pt x="1203" y="10581"/>
                    <a:pt x="2008" y="10656"/>
                    <a:pt x="2816" y="10656"/>
                  </a:cubicBezTo>
                  <a:cubicBezTo>
                    <a:pt x="6015" y="10656"/>
                    <a:pt x="9269" y="9487"/>
                    <a:pt x="12275" y="8740"/>
                  </a:cubicBezTo>
                  <a:cubicBezTo>
                    <a:pt x="12481" y="8671"/>
                    <a:pt x="12595" y="8397"/>
                    <a:pt x="12481" y="8215"/>
                  </a:cubicBezTo>
                  <a:cubicBezTo>
                    <a:pt x="10928" y="5773"/>
                    <a:pt x="10495" y="2919"/>
                    <a:pt x="9468" y="249"/>
                  </a:cubicBezTo>
                  <a:cubicBezTo>
                    <a:pt x="9404" y="76"/>
                    <a:pt x="9257" y="1"/>
                    <a:pt x="911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24"/>
            <p:cNvSpPr/>
            <p:nvPr/>
          </p:nvSpPr>
          <p:spPr>
            <a:xfrm>
              <a:off x="8688154" y="2519099"/>
              <a:ext cx="19630" cy="18051"/>
            </a:xfrm>
            <a:custGeom>
              <a:avLst/>
              <a:gdLst/>
              <a:ahLst/>
              <a:cxnLst/>
              <a:rect l="l" t="t" r="r" b="b"/>
              <a:pathLst>
                <a:path w="572" h="526" extrusionOk="0">
                  <a:moveTo>
                    <a:pt x="571" y="1"/>
                  </a:moveTo>
                  <a:cubicBezTo>
                    <a:pt x="389" y="1"/>
                    <a:pt x="183" y="24"/>
                    <a:pt x="1" y="47"/>
                  </a:cubicBezTo>
                  <a:cubicBezTo>
                    <a:pt x="92" y="206"/>
                    <a:pt x="183" y="366"/>
                    <a:pt x="275" y="526"/>
                  </a:cubicBezTo>
                  <a:cubicBezTo>
                    <a:pt x="389" y="343"/>
                    <a:pt x="480" y="161"/>
                    <a:pt x="571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24"/>
            <p:cNvSpPr/>
            <p:nvPr/>
          </p:nvSpPr>
          <p:spPr>
            <a:xfrm>
              <a:off x="8251763" y="2165724"/>
              <a:ext cx="471660" cy="453060"/>
            </a:xfrm>
            <a:custGeom>
              <a:avLst/>
              <a:gdLst/>
              <a:ahLst/>
              <a:cxnLst/>
              <a:rect l="l" t="t" r="r" b="b"/>
              <a:pathLst>
                <a:path w="13744" h="13202" extrusionOk="0">
                  <a:moveTo>
                    <a:pt x="7486" y="1"/>
                  </a:moveTo>
                  <a:cubicBezTo>
                    <a:pt x="7259" y="1"/>
                    <a:pt x="7023" y="249"/>
                    <a:pt x="7147" y="529"/>
                  </a:cubicBezTo>
                  <a:cubicBezTo>
                    <a:pt x="8768" y="3930"/>
                    <a:pt x="10799" y="7102"/>
                    <a:pt x="12717" y="10344"/>
                  </a:cubicBezTo>
                  <a:cubicBezTo>
                    <a:pt x="12899" y="10321"/>
                    <a:pt x="13105" y="10298"/>
                    <a:pt x="13287" y="10298"/>
                  </a:cubicBezTo>
                  <a:cubicBezTo>
                    <a:pt x="13196" y="10458"/>
                    <a:pt x="13105" y="10640"/>
                    <a:pt x="12991" y="10823"/>
                  </a:cubicBezTo>
                  <a:cubicBezTo>
                    <a:pt x="12899" y="10663"/>
                    <a:pt x="12808" y="10503"/>
                    <a:pt x="12717" y="10344"/>
                  </a:cubicBezTo>
                  <a:cubicBezTo>
                    <a:pt x="8562" y="10732"/>
                    <a:pt x="4545" y="11941"/>
                    <a:pt x="414" y="12535"/>
                  </a:cubicBezTo>
                  <a:cubicBezTo>
                    <a:pt x="1" y="12578"/>
                    <a:pt x="147" y="13201"/>
                    <a:pt x="536" y="13201"/>
                  </a:cubicBezTo>
                  <a:cubicBezTo>
                    <a:pt x="556" y="13201"/>
                    <a:pt x="576" y="13200"/>
                    <a:pt x="596" y="13197"/>
                  </a:cubicBezTo>
                  <a:cubicBezTo>
                    <a:pt x="4865" y="12603"/>
                    <a:pt x="8996" y="11302"/>
                    <a:pt x="13287" y="10983"/>
                  </a:cubicBezTo>
                  <a:cubicBezTo>
                    <a:pt x="13561" y="10960"/>
                    <a:pt x="13744" y="10709"/>
                    <a:pt x="13584" y="10458"/>
                  </a:cubicBezTo>
                  <a:cubicBezTo>
                    <a:pt x="11598" y="7057"/>
                    <a:pt x="9430" y="3747"/>
                    <a:pt x="7764" y="186"/>
                  </a:cubicBezTo>
                  <a:cubicBezTo>
                    <a:pt x="7698" y="55"/>
                    <a:pt x="7593" y="1"/>
                    <a:pt x="7486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24"/>
            <p:cNvSpPr/>
            <p:nvPr/>
          </p:nvSpPr>
          <p:spPr>
            <a:xfrm>
              <a:off x="9000691" y="2633482"/>
              <a:ext cx="18840" cy="20385"/>
            </a:xfrm>
            <a:custGeom>
              <a:avLst/>
              <a:gdLst/>
              <a:ahLst/>
              <a:cxnLst/>
              <a:rect l="l" t="t" r="r" b="b"/>
              <a:pathLst>
                <a:path w="549" h="594" extrusionOk="0">
                  <a:moveTo>
                    <a:pt x="549" y="0"/>
                  </a:moveTo>
                  <a:lnTo>
                    <a:pt x="549" y="0"/>
                  </a:lnTo>
                  <a:cubicBezTo>
                    <a:pt x="366" y="69"/>
                    <a:pt x="184" y="114"/>
                    <a:pt x="1" y="183"/>
                  </a:cubicBezTo>
                  <a:cubicBezTo>
                    <a:pt x="138" y="320"/>
                    <a:pt x="252" y="457"/>
                    <a:pt x="389" y="594"/>
                  </a:cubicBezTo>
                  <a:cubicBezTo>
                    <a:pt x="457" y="388"/>
                    <a:pt x="503" y="206"/>
                    <a:pt x="549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24"/>
            <p:cNvSpPr/>
            <p:nvPr/>
          </p:nvSpPr>
          <p:spPr>
            <a:xfrm>
              <a:off x="8578507" y="2328873"/>
              <a:ext cx="459031" cy="452991"/>
            </a:xfrm>
            <a:custGeom>
              <a:avLst/>
              <a:gdLst/>
              <a:ahLst/>
              <a:cxnLst/>
              <a:rect l="l" t="t" r="r" b="b"/>
              <a:pathLst>
                <a:path w="13376" h="13200" extrusionOk="0">
                  <a:moveTo>
                    <a:pt x="7388" y="1"/>
                  </a:moveTo>
                  <a:cubicBezTo>
                    <a:pt x="7137" y="1"/>
                    <a:pt x="6901" y="245"/>
                    <a:pt x="7076" y="499"/>
                  </a:cubicBezTo>
                  <a:cubicBezTo>
                    <a:pt x="9153" y="3170"/>
                    <a:pt x="9975" y="6594"/>
                    <a:pt x="12303" y="9059"/>
                  </a:cubicBezTo>
                  <a:cubicBezTo>
                    <a:pt x="12486" y="8990"/>
                    <a:pt x="12668" y="8945"/>
                    <a:pt x="12851" y="8876"/>
                  </a:cubicBezTo>
                  <a:lnTo>
                    <a:pt x="12851" y="8876"/>
                  </a:lnTo>
                  <a:cubicBezTo>
                    <a:pt x="12805" y="9082"/>
                    <a:pt x="12759" y="9264"/>
                    <a:pt x="12691" y="9470"/>
                  </a:cubicBezTo>
                  <a:cubicBezTo>
                    <a:pt x="12554" y="9333"/>
                    <a:pt x="12440" y="9196"/>
                    <a:pt x="12303" y="9059"/>
                  </a:cubicBezTo>
                  <a:cubicBezTo>
                    <a:pt x="8546" y="10289"/>
                    <a:pt x="4936" y="12493"/>
                    <a:pt x="905" y="12493"/>
                  </a:cubicBezTo>
                  <a:cubicBezTo>
                    <a:pt x="749" y="12493"/>
                    <a:pt x="592" y="12490"/>
                    <a:pt x="434" y="12483"/>
                  </a:cubicBezTo>
                  <a:cubicBezTo>
                    <a:pt x="427" y="12482"/>
                    <a:pt x="420" y="12482"/>
                    <a:pt x="413" y="12482"/>
                  </a:cubicBezTo>
                  <a:cubicBezTo>
                    <a:pt x="0" y="12482"/>
                    <a:pt x="7" y="13168"/>
                    <a:pt x="434" y="13190"/>
                  </a:cubicBezTo>
                  <a:cubicBezTo>
                    <a:pt x="586" y="13197"/>
                    <a:pt x="738" y="13200"/>
                    <a:pt x="889" y="13200"/>
                  </a:cubicBezTo>
                  <a:cubicBezTo>
                    <a:pt x="5197" y="13200"/>
                    <a:pt x="8998" y="10752"/>
                    <a:pt x="13033" y="9561"/>
                  </a:cubicBezTo>
                  <a:cubicBezTo>
                    <a:pt x="13284" y="9493"/>
                    <a:pt x="13376" y="9150"/>
                    <a:pt x="13193" y="8968"/>
                  </a:cubicBezTo>
                  <a:cubicBezTo>
                    <a:pt x="10591" y="6525"/>
                    <a:pt x="9815" y="2919"/>
                    <a:pt x="7692" y="157"/>
                  </a:cubicBezTo>
                  <a:cubicBezTo>
                    <a:pt x="7609" y="47"/>
                    <a:pt x="7497" y="1"/>
                    <a:pt x="738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24"/>
            <p:cNvSpPr/>
            <p:nvPr/>
          </p:nvSpPr>
          <p:spPr>
            <a:xfrm>
              <a:off x="7163016" y="3279832"/>
              <a:ext cx="271863" cy="306970"/>
            </a:xfrm>
            <a:custGeom>
              <a:avLst/>
              <a:gdLst/>
              <a:ahLst/>
              <a:cxnLst/>
              <a:rect l="l" t="t" r="r" b="b"/>
              <a:pathLst>
                <a:path w="7922" h="8945" extrusionOk="0">
                  <a:moveTo>
                    <a:pt x="4485" y="1"/>
                  </a:moveTo>
                  <a:cubicBezTo>
                    <a:pt x="4111" y="1"/>
                    <a:pt x="3697" y="127"/>
                    <a:pt x="3242" y="408"/>
                  </a:cubicBezTo>
                  <a:cubicBezTo>
                    <a:pt x="1" y="2439"/>
                    <a:pt x="5547" y="7644"/>
                    <a:pt x="7396" y="8945"/>
                  </a:cubicBezTo>
                  <a:lnTo>
                    <a:pt x="7579" y="8945"/>
                  </a:lnTo>
                  <a:cubicBezTo>
                    <a:pt x="7921" y="7131"/>
                    <a:pt x="7303" y="1"/>
                    <a:pt x="4485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24"/>
            <p:cNvSpPr/>
            <p:nvPr/>
          </p:nvSpPr>
          <p:spPr>
            <a:xfrm>
              <a:off x="7487324" y="3599301"/>
              <a:ext cx="3157" cy="6314"/>
            </a:xfrm>
            <a:custGeom>
              <a:avLst/>
              <a:gdLst/>
              <a:ahLst/>
              <a:cxnLst/>
              <a:rect l="l" t="t" r="r" b="b"/>
              <a:pathLst>
                <a:path w="92" h="184" extrusionOk="0">
                  <a:moveTo>
                    <a:pt x="92" y="1"/>
                  </a:moveTo>
                  <a:cubicBezTo>
                    <a:pt x="69" y="69"/>
                    <a:pt x="23" y="115"/>
                    <a:pt x="0" y="183"/>
                  </a:cubicBezTo>
                  <a:lnTo>
                    <a:pt x="92" y="92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24"/>
            <p:cNvSpPr/>
            <p:nvPr/>
          </p:nvSpPr>
          <p:spPr>
            <a:xfrm>
              <a:off x="7426615" y="3299977"/>
              <a:ext cx="200174" cy="299352"/>
            </a:xfrm>
            <a:custGeom>
              <a:avLst/>
              <a:gdLst/>
              <a:ahLst/>
              <a:cxnLst/>
              <a:rect l="l" t="t" r="r" b="b"/>
              <a:pathLst>
                <a:path w="5833" h="8723" extrusionOk="0">
                  <a:moveTo>
                    <a:pt x="3017" y="0"/>
                  </a:moveTo>
                  <a:cubicBezTo>
                    <a:pt x="0" y="0"/>
                    <a:pt x="2154" y="6785"/>
                    <a:pt x="1861" y="8723"/>
                  </a:cubicBezTo>
                  <a:cubicBezTo>
                    <a:pt x="2523" y="7582"/>
                    <a:pt x="3550" y="6532"/>
                    <a:pt x="4257" y="5299"/>
                  </a:cubicBezTo>
                  <a:cubicBezTo>
                    <a:pt x="4919" y="3998"/>
                    <a:pt x="5832" y="186"/>
                    <a:pt x="3139" y="4"/>
                  </a:cubicBezTo>
                  <a:cubicBezTo>
                    <a:pt x="3098" y="1"/>
                    <a:pt x="3057" y="0"/>
                    <a:pt x="3017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" name="Google Shape;377;p24"/>
            <p:cNvSpPr/>
            <p:nvPr/>
          </p:nvSpPr>
          <p:spPr>
            <a:xfrm>
              <a:off x="7139543" y="3732765"/>
              <a:ext cx="221691" cy="183050"/>
            </a:xfrm>
            <a:custGeom>
              <a:avLst/>
              <a:gdLst/>
              <a:ahLst/>
              <a:cxnLst/>
              <a:rect l="l" t="t" r="r" b="b"/>
              <a:pathLst>
                <a:path w="6460" h="5334" extrusionOk="0">
                  <a:moveTo>
                    <a:pt x="1499" y="1"/>
                  </a:moveTo>
                  <a:cubicBezTo>
                    <a:pt x="785" y="1"/>
                    <a:pt x="229" y="406"/>
                    <a:pt x="137" y="1521"/>
                  </a:cubicBezTo>
                  <a:cubicBezTo>
                    <a:pt x="0" y="3918"/>
                    <a:pt x="4702" y="4945"/>
                    <a:pt x="6460" y="5333"/>
                  </a:cubicBezTo>
                  <a:lnTo>
                    <a:pt x="6460" y="5242"/>
                  </a:lnTo>
                  <a:cubicBezTo>
                    <a:pt x="6300" y="4329"/>
                    <a:pt x="5684" y="2914"/>
                    <a:pt x="5044" y="2069"/>
                  </a:cubicBezTo>
                  <a:cubicBezTo>
                    <a:pt x="4464" y="1228"/>
                    <a:pt x="2743" y="1"/>
                    <a:pt x="1499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24"/>
            <p:cNvSpPr/>
            <p:nvPr/>
          </p:nvSpPr>
          <p:spPr>
            <a:xfrm>
              <a:off x="7496727" y="3904836"/>
              <a:ext cx="222480" cy="193482"/>
            </a:xfrm>
            <a:custGeom>
              <a:avLst/>
              <a:gdLst/>
              <a:ahLst/>
              <a:cxnLst/>
              <a:rect l="l" t="t" r="r" b="b"/>
              <a:pathLst>
                <a:path w="6483" h="5638" extrusionOk="0">
                  <a:moveTo>
                    <a:pt x="3902" y="1"/>
                  </a:moveTo>
                  <a:cubicBezTo>
                    <a:pt x="2291" y="1"/>
                    <a:pt x="483" y="4536"/>
                    <a:pt x="183" y="5455"/>
                  </a:cubicBezTo>
                  <a:lnTo>
                    <a:pt x="0" y="5637"/>
                  </a:lnTo>
                  <a:cubicBezTo>
                    <a:pt x="1667" y="5637"/>
                    <a:pt x="6483" y="3241"/>
                    <a:pt x="4908" y="730"/>
                  </a:cubicBezTo>
                  <a:cubicBezTo>
                    <a:pt x="4594" y="216"/>
                    <a:pt x="4252" y="1"/>
                    <a:pt x="3902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24"/>
            <p:cNvSpPr/>
            <p:nvPr/>
          </p:nvSpPr>
          <p:spPr>
            <a:xfrm>
              <a:off x="7303069" y="3371016"/>
              <a:ext cx="356284" cy="1085703"/>
            </a:xfrm>
            <a:custGeom>
              <a:avLst/>
              <a:gdLst/>
              <a:ahLst/>
              <a:cxnLst/>
              <a:rect l="l" t="t" r="r" b="b"/>
              <a:pathLst>
                <a:path w="10382" h="31637" extrusionOk="0">
                  <a:moveTo>
                    <a:pt x="487" y="0"/>
                  </a:moveTo>
                  <a:cubicBezTo>
                    <a:pt x="251" y="0"/>
                    <a:pt x="0" y="252"/>
                    <a:pt x="142" y="536"/>
                  </a:cubicBezTo>
                  <a:cubicBezTo>
                    <a:pt x="827" y="1860"/>
                    <a:pt x="1329" y="3320"/>
                    <a:pt x="1969" y="4690"/>
                  </a:cubicBezTo>
                  <a:cubicBezTo>
                    <a:pt x="2699" y="6196"/>
                    <a:pt x="3429" y="7703"/>
                    <a:pt x="4046" y="9255"/>
                  </a:cubicBezTo>
                  <a:cubicBezTo>
                    <a:pt x="5301" y="12542"/>
                    <a:pt x="5210" y="15806"/>
                    <a:pt x="3909" y="19070"/>
                  </a:cubicBezTo>
                  <a:cubicBezTo>
                    <a:pt x="2973" y="21466"/>
                    <a:pt x="2539" y="23749"/>
                    <a:pt x="3703" y="26146"/>
                  </a:cubicBezTo>
                  <a:cubicBezTo>
                    <a:pt x="4844" y="28474"/>
                    <a:pt x="7241" y="30962"/>
                    <a:pt x="9798" y="31624"/>
                  </a:cubicBezTo>
                  <a:cubicBezTo>
                    <a:pt x="9832" y="31633"/>
                    <a:pt x="9864" y="31637"/>
                    <a:pt x="9895" y="31637"/>
                  </a:cubicBezTo>
                  <a:cubicBezTo>
                    <a:pt x="10256" y="31637"/>
                    <a:pt x="10381" y="31067"/>
                    <a:pt x="10003" y="30962"/>
                  </a:cubicBezTo>
                  <a:cubicBezTo>
                    <a:pt x="7173" y="30208"/>
                    <a:pt x="4411" y="27013"/>
                    <a:pt x="3726" y="24228"/>
                  </a:cubicBezTo>
                  <a:cubicBezTo>
                    <a:pt x="3041" y="21329"/>
                    <a:pt x="5187" y="18385"/>
                    <a:pt x="5598" y="15577"/>
                  </a:cubicBezTo>
                  <a:cubicBezTo>
                    <a:pt x="5940" y="13067"/>
                    <a:pt x="5347" y="10624"/>
                    <a:pt x="4411" y="8319"/>
                  </a:cubicBezTo>
                  <a:cubicBezTo>
                    <a:pt x="3931" y="7109"/>
                    <a:pt x="3338" y="5922"/>
                    <a:pt x="2767" y="4736"/>
                  </a:cubicBezTo>
                  <a:cubicBezTo>
                    <a:pt x="2037" y="3252"/>
                    <a:pt x="1489" y="1654"/>
                    <a:pt x="759" y="170"/>
                  </a:cubicBezTo>
                  <a:cubicBezTo>
                    <a:pt x="695" y="51"/>
                    <a:pt x="593" y="0"/>
                    <a:pt x="48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24"/>
            <p:cNvSpPr/>
            <p:nvPr/>
          </p:nvSpPr>
          <p:spPr>
            <a:xfrm>
              <a:off x="7450157" y="3415767"/>
              <a:ext cx="84833" cy="284732"/>
            </a:xfrm>
            <a:custGeom>
              <a:avLst/>
              <a:gdLst/>
              <a:ahLst/>
              <a:cxnLst/>
              <a:rect l="l" t="t" r="r" b="b"/>
              <a:pathLst>
                <a:path w="2472" h="8297" extrusionOk="0">
                  <a:moveTo>
                    <a:pt x="2037" y="1"/>
                  </a:moveTo>
                  <a:cubicBezTo>
                    <a:pt x="1905" y="1"/>
                    <a:pt x="1786" y="78"/>
                    <a:pt x="1768" y="259"/>
                  </a:cubicBezTo>
                  <a:cubicBezTo>
                    <a:pt x="1403" y="2815"/>
                    <a:pt x="1243" y="5394"/>
                    <a:pt x="125" y="7768"/>
                  </a:cubicBezTo>
                  <a:cubicBezTo>
                    <a:pt x="0" y="8048"/>
                    <a:pt x="236" y="8296"/>
                    <a:pt x="457" y="8296"/>
                  </a:cubicBezTo>
                  <a:cubicBezTo>
                    <a:pt x="560" y="8296"/>
                    <a:pt x="660" y="8242"/>
                    <a:pt x="718" y="8111"/>
                  </a:cubicBezTo>
                  <a:cubicBezTo>
                    <a:pt x="1860" y="5668"/>
                    <a:pt x="2065" y="3066"/>
                    <a:pt x="2430" y="441"/>
                  </a:cubicBezTo>
                  <a:cubicBezTo>
                    <a:pt x="2472" y="180"/>
                    <a:pt x="2238" y="1"/>
                    <a:pt x="203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24"/>
            <p:cNvSpPr/>
            <p:nvPr/>
          </p:nvSpPr>
          <p:spPr>
            <a:xfrm>
              <a:off x="7203169" y="3787605"/>
              <a:ext cx="282639" cy="173029"/>
            </a:xfrm>
            <a:custGeom>
              <a:avLst/>
              <a:gdLst/>
              <a:ahLst/>
              <a:cxnLst/>
              <a:rect l="l" t="t" r="r" b="b"/>
              <a:pathLst>
                <a:path w="8236" h="5042" extrusionOk="0">
                  <a:moveTo>
                    <a:pt x="498" y="1"/>
                  </a:moveTo>
                  <a:cubicBezTo>
                    <a:pt x="240" y="1"/>
                    <a:pt x="1" y="340"/>
                    <a:pt x="246" y="585"/>
                  </a:cubicBezTo>
                  <a:cubicBezTo>
                    <a:pt x="2277" y="2731"/>
                    <a:pt x="4651" y="4511"/>
                    <a:pt x="7619" y="5036"/>
                  </a:cubicBezTo>
                  <a:cubicBezTo>
                    <a:pt x="7640" y="5040"/>
                    <a:pt x="7661" y="5041"/>
                    <a:pt x="7681" y="5041"/>
                  </a:cubicBezTo>
                  <a:cubicBezTo>
                    <a:pt x="8071" y="5041"/>
                    <a:pt x="8235" y="4439"/>
                    <a:pt x="7801" y="4374"/>
                  </a:cubicBezTo>
                  <a:cubicBezTo>
                    <a:pt x="4925" y="3872"/>
                    <a:pt x="2711" y="2183"/>
                    <a:pt x="725" y="106"/>
                  </a:cubicBezTo>
                  <a:cubicBezTo>
                    <a:pt x="656" y="32"/>
                    <a:pt x="576" y="1"/>
                    <a:pt x="498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24"/>
            <p:cNvSpPr/>
            <p:nvPr/>
          </p:nvSpPr>
          <p:spPr>
            <a:xfrm>
              <a:off x="7405818" y="3946739"/>
              <a:ext cx="233942" cy="180167"/>
            </a:xfrm>
            <a:custGeom>
              <a:avLst/>
              <a:gdLst/>
              <a:ahLst/>
              <a:cxnLst/>
              <a:rect l="l" t="t" r="r" b="b"/>
              <a:pathLst>
                <a:path w="6817" h="5250" extrusionOk="0">
                  <a:moveTo>
                    <a:pt x="6338" y="0"/>
                  </a:moveTo>
                  <a:cubicBezTo>
                    <a:pt x="6230" y="0"/>
                    <a:pt x="6121" y="50"/>
                    <a:pt x="6050" y="171"/>
                  </a:cubicBezTo>
                  <a:cubicBezTo>
                    <a:pt x="5031" y="1797"/>
                    <a:pt x="3167" y="4577"/>
                    <a:pt x="948" y="4577"/>
                  </a:cubicBezTo>
                  <a:cubicBezTo>
                    <a:pt x="832" y="4577"/>
                    <a:pt x="714" y="4569"/>
                    <a:pt x="595" y="4553"/>
                  </a:cubicBezTo>
                  <a:cubicBezTo>
                    <a:pt x="574" y="4550"/>
                    <a:pt x="553" y="4548"/>
                    <a:pt x="533" y="4548"/>
                  </a:cubicBezTo>
                  <a:cubicBezTo>
                    <a:pt x="145" y="4548"/>
                    <a:pt x="0" y="5150"/>
                    <a:pt x="412" y="5215"/>
                  </a:cubicBezTo>
                  <a:cubicBezTo>
                    <a:pt x="578" y="5238"/>
                    <a:pt x="741" y="5249"/>
                    <a:pt x="901" y="5249"/>
                  </a:cubicBezTo>
                  <a:cubicBezTo>
                    <a:pt x="3451" y="5249"/>
                    <a:pt x="5441" y="2467"/>
                    <a:pt x="6644" y="513"/>
                  </a:cubicBezTo>
                  <a:cubicBezTo>
                    <a:pt x="6817" y="246"/>
                    <a:pt x="6578" y="0"/>
                    <a:pt x="6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24"/>
            <p:cNvSpPr/>
            <p:nvPr/>
          </p:nvSpPr>
          <p:spPr>
            <a:xfrm>
              <a:off x="8373560" y="2834004"/>
              <a:ext cx="783331" cy="2259876"/>
            </a:xfrm>
            <a:custGeom>
              <a:avLst/>
              <a:gdLst/>
              <a:ahLst/>
              <a:cxnLst/>
              <a:rect l="l" t="t" r="r" b="b"/>
              <a:pathLst>
                <a:path w="22826" h="65852" extrusionOk="0">
                  <a:moveTo>
                    <a:pt x="1119" y="1"/>
                  </a:moveTo>
                  <a:lnTo>
                    <a:pt x="1073" y="183"/>
                  </a:lnTo>
                  <a:cubicBezTo>
                    <a:pt x="1" y="959"/>
                    <a:pt x="160" y="28030"/>
                    <a:pt x="320" y="33713"/>
                  </a:cubicBezTo>
                  <a:cubicBezTo>
                    <a:pt x="822" y="44624"/>
                    <a:pt x="7807" y="61081"/>
                    <a:pt x="22826" y="65851"/>
                  </a:cubicBezTo>
                  <a:lnTo>
                    <a:pt x="22826" y="16480"/>
                  </a:lnTo>
                  <a:cubicBezTo>
                    <a:pt x="16686" y="9564"/>
                    <a:pt x="9176" y="3333"/>
                    <a:pt x="1119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" name="Google Shape;384;p24"/>
            <p:cNvSpPr/>
            <p:nvPr/>
          </p:nvSpPr>
          <p:spPr>
            <a:xfrm>
              <a:off x="8491922" y="2992657"/>
              <a:ext cx="666240" cy="1622634"/>
            </a:xfrm>
            <a:custGeom>
              <a:avLst/>
              <a:gdLst/>
              <a:ahLst/>
              <a:cxnLst/>
              <a:rect l="l" t="t" r="r" b="b"/>
              <a:pathLst>
                <a:path w="19414" h="47283" extrusionOk="0">
                  <a:moveTo>
                    <a:pt x="478" y="1"/>
                  </a:moveTo>
                  <a:cubicBezTo>
                    <a:pt x="256" y="1"/>
                    <a:pt x="0" y="252"/>
                    <a:pt x="126" y="536"/>
                  </a:cubicBezTo>
                  <a:cubicBezTo>
                    <a:pt x="2272" y="5444"/>
                    <a:pt x="5559" y="9735"/>
                    <a:pt x="8024" y="14505"/>
                  </a:cubicBezTo>
                  <a:cubicBezTo>
                    <a:pt x="10763" y="19755"/>
                    <a:pt x="12384" y="25644"/>
                    <a:pt x="14278" y="31259"/>
                  </a:cubicBezTo>
                  <a:cubicBezTo>
                    <a:pt x="16081" y="36577"/>
                    <a:pt x="17839" y="41873"/>
                    <a:pt x="19414" y="47282"/>
                  </a:cubicBezTo>
                  <a:lnTo>
                    <a:pt x="19414" y="44863"/>
                  </a:lnTo>
                  <a:cubicBezTo>
                    <a:pt x="17907" y="39887"/>
                    <a:pt x="16264" y="34979"/>
                    <a:pt x="14598" y="30049"/>
                  </a:cubicBezTo>
                  <a:cubicBezTo>
                    <a:pt x="12817" y="24685"/>
                    <a:pt x="11174" y="19207"/>
                    <a:pt x="8617" y="14140"/>
                  </a:cubicBezTo>
                  <a:cubicBezTo>
                    <a:pt x="6221" y="9369"/>
                    <a:pt x="2888" y="5101"/>
                    <a:pt x="720" y="171"/>
                  </a:cubicBezTo>
                  <a:cubicBezTo>
                    <a:pt x="671" y="51"/>
                    <a:pt x="578" y="1"/>
                    <a:pt x="478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" name="Google Shape;385;p24"/>
            <p:cNvSpPr/>
            <p:nvPr/>
          </p:nvSpPr>
          <p:spPr>
            <a:xfrm>
              <a:off x="8454481" y="3142456"/>
              <a:ext cx="297945" cy="245885"/>
            </a:xfrm>
            <a:custGeom>
              <a:avLst/>
              <a:gdLst/>
              <a:ahLst/>
              <a:cxnLst/>
              <a:rect l="l" t="t" r="r" b="b"/>
              <a:pathLst>
                <a:path w="8682" h="7165" extrusionOk="0">
                  <a:moveTo>
                    <a:pt x="8339" y="0"/>
                  </a:moveTo>
                  <a:cubicBezTo>
                    <a:pt x="8162" y="0"/>
                    <a:pt x="7974" y="108"/>
                    <a:pt x="7951" y="325"/>
                  </a:cubicBezTo>
                  <a:cubicBezTo>
                    <a:pt x="7791" y="2334"/>
                    <a:pt x="7494" y="4320"/>
                    <a:pt x="7449" y="6328"/>
                  </a:cubicBezTo>
                  <a:cubicBezTo>
                    <a:pt x="7586" y="6374"/>
                    <a:pt x="7723" y="6442"/>
                    <a:pt x="7882" y="6488"/>
                  </a:cubicBezTo>
                  <a:cubicBezTo>
                    <a:pt x="7723" y="6602"/>
                    <a:pt x="7586" y="6694"/>
                    <a:pt x="7426" y="6808"/>
                  </a:cubicBezTo>
                  <a:cubicBezTo>
                    <a:pt x="7426" y="6648"/>
                    <a:pt x="7449" y="6488"/>
                    <a:pt x="7449" y="6328"/>
                  </a:cubicBezTo>
                  <a:cubicBezTo>
                    <a:pt x="5052" y="5484"/>
                    <a:pt x="2747" y="4434"/>
                    <a:pt x="647" y="3041"/>
                  </a:cubicBezTo>
                  <a:cubicBezTo>
                    <a:pt x="585" y="2999"/>
                    <a:pt x="524" y="2981"/>
                    <a:pt x="467" y="2981"/>
                  </a:cubicBezTo>
                  <a:cubicBezTo>
                    <a:pt x="186" y="2981"/>
                    <a:pt x="1" y="3426"/>
                    <a:pt x="304" y="3635"/>
                  </a:cubicBezTo>
                  <a:cubicBezTo>
                    <a:pt x="2587" y="5141"/>
                    <a:pt x="5098" y="6283"/>
                    <a:pt x="7677" y="7150"/>
                  </a:cubicBezTo>
                  <a:cubicBezTo>
                    <a:pt x="7710" y="7160"/>
                    <a:pt x="7743" y="7165"/>
                    <a:pt x="7776" y="7165"/>
                  </a:cubicBezTo>
                  <a:cubicBezTo>
                    <a:pt x="7967" y="7165"/>
                    <a:pt x="8134" y="7003"/>
                    <a:pt x="8134" y="6808"/>
                  </a:cubicBezTo>
                  <a:cubicBezTo>
                    <a:pt x="8134" y="4639"/>
                    <a:pt x="8476" y="2494"/>
                    <a:pt x="8659" y="325"/>
                  </a:cubicBezTo>
                  <a:cubicBezTo>
                    <a:pt x="8681" y="108"/>
                    <a:pt x="8516" y="0"/>
                    <a:pt x="833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8709294" y="3359622"/>
              <a:ext cx="15717" cy="16472"/>
            </a:xfrm>
            <a:custGeom>
              <a:avLst/>
              <a:gdLst/>
              <a:ahLst/>
              <a:cxnLst/>
              <a:rect l="l" t="t" r="r" b="b"/>
              <a:pathLst>
                <a:path w="458" h="480" extrusionOk="0">
                  <a:moveTo>
                    <a:pt x="24" y="0"/>
                  </a:moveTo>
                  <a:cubicBezTo>
                    <a:pt x="24" y="160"/>
                    <a:pt x="1" y="320"/>
                    <a:pt x="1" y="480"/>
                  </a:cubicBezTo>
                  <a:cubicBezTo>
                    <a:pt x="161" y="366"/>
                    <a:pt x="298" y="274"/>
                    <a:pt x="457" y="160"/>
                  </a:cubicBezTo>
                  <a:cubicBezTo>
                    <a:pt x="298" y="114"/>
                    <a:pt x="161" y="46"/>
                    <a:pt x="2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24"/>
            <p:cNvSpPr/>
            <p:nvPr/>
          </p:nvSpPr>
          <p:spPr>
            <a:xfrm>
              <a:off x="8841694" y="3614195"/>
              <a:ext cx="17262" cy="13350"/>
            </a:xfrm>
            <a:custGeom>
              <a:avLst/>
              <a:gdLst/>
              <a:ahLst/>
              <a:cxnLst/>
              <a:rect l="l" t="t" r="r" b="b"/>
              <a:pathLst>
                <a:path w="503" h="389" extrusionOk="0">
                  <a:moveTo>
                    <a:pt x="69" y="1"/>
                  </a:moveTo>
                  <a:cubicBezTo>
                    <a:pt x="46" y="137"/>
                    <a:pt x="23" y="252"/>
                    <a:pt x="0" y="389"/>
                  </a:cubicBezTo>
                  <a:cubicBezTo>
                    <a:pt x="160" y="320"/>
                    <a:pt x="320" y="252"/>
                    <a:pt x="503" y="183"/>
                  </a:cubicBezTo>
                  <a:cubicBezTo>
                    <a:pt x="366" y="115"/>
                    <a:pt x="229" y="69"/>
                    <a:pt x="69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8" name="Google Shape;388;p24"/>
            <p:cNvSpPr/>
            <p:nvPr/>
          </p:nvSpPr>
          <p:spPr>
            <a:xfrm>
              <a:off x="8457604" y="3369128"/>
              <a:ext cx="456800" cy="273064"/>
            </a:xfrm>
            <a:custGeom>
              <a:avLst/>
              <a:gdLst/>
              <a:ahLst/>
              <a:cxnLst/>
              <a:rect l="l" t="t" r="r" b="b"/>
              <a:pathLst>
                <a:path w="13311" h="7957" extrusionOk="0">
                  <a:moveTo>
                    <a:pt x="12884" y="0"/>
                  </a:moveTo>
                  <a:cubicBezTo>
                    <a:pt x="12749" y="0"/>
                    <a:pt x="12621" y="75"/>
                    <a:pt x="12585" y="248"/>
                  </a:cubicBezTo>
                  <a:cubicBezTo>
                    <a:pt x="12197" y="2554"/>
                    <a:pt x="11809" y="4859"/>
                    <a:pt x="11261" y="7142"/>
                  </a:cubicBezTo>
                  <a:cubicBezTo>
                    <a:pt x="11421" y="7210"/>
                    <a:pt x="11558" y="7256"/>
                    <a:pt x="11695" y="7324"/>
                  </a:cubicBezTo>
                  <a:cubicBezTo>
                    <a:pt x="11512" y="7393"/>
                    <a:pt x="11352" y="7461"/>
                    <a:pt x="11192" y="7530"/>
                  </a:cubicBezTo>
                  <a:cubicBezTo>
                    <a:pt x="11215" y="7393"/>
                    <a:pt x="11238" y="7278"/>
                    <a:pt x="11261" y="7142"/>
                  </a:cubicBezTo>
                  <a:cubicBezTo>
                    <a:pt x="7700" y="5635"/>
                    <a:pt x="3980" y="4494"/>
                    <a:pt x="670" y="2462"/>
                  </a:cubicBezTo>
                  <a:cubicBezTo>
                    <a:pt x="609" y="2427"/>
                    <a:pt x="550" y="2411"/>
                    <a:pt x="494" y="2411"/>
                  </a:cubicBezTo>
                  <a:cubicBezTo>
                    <a:pt x="193" y="2411"/>
                    <a:pt x="0" y="2863"/>
                    <a:pt x="328" y="3056"/>
                  </a:cubicBezTo>
                  <a:cubicBezTo>
                    <a:pt x="3751" y="5179"/>
                    <a:pt x="7655" y="6343"/>
                    <a:pt x="11352" y="7918"/>
                  </a:cubicBezTo>
                  <a:cubicBezTo>
                    <a:pt x="11404" y="7944"/>
                    <a:pt x="11462" y="7957"/>
                    <a:pt x="11520" y="7957"/>
                  </a:cubicBezTo>
                  <a:cubicBezTo>
                    <a:pt x="11663" y="7957"/>
                    <a:pt x="11805" y="7875"/>
                    <a:pt x="11854" y="7712"/>
                  </a:cubicBezTo>
                  <a:cubicBezTo>
                    <a:pt x="12425" y="5315"/>
                    <a:pt x="12859" y="2873"/>
                    <a:pt x="13270" y="431"/>
                  </a:cubicBezTo>
                  <a:cubicBezTo>
                    <a:pt x="13311" y="170"/>
                    <a:pt x="13088" y="0"/>
                    <a:pt x="1288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9" name="Google Shape;389;p24"/>
            <p:cNvSpPr/>
            <p:nvPr/>
          </p:nvSpPr>
          <p:spPr>
            <a:xfrm>
              <a:off x="8947429" y="3904802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115" y="1"/>
                  </a:moveTo>
                  <a:cubicBezTo>
                    <a:pt x="92" y="115"/>
                    <a:pt x="47" y="206"/>
                    <a:pt x="1" y="320"/>
                  </a:cubicBezTo>
                  <a:cubicBezTo>
                    <a:pt x="138" y="252"/>
                    <a:pt x="298" y="160"/>
                    <a:pt x="435" y="92"/>
                  </a:cubicBezTo>
                  <a:cubicBezTo>
                    <a:pt x="320" y="69"/>
                    <a:pt x="229" y="23"/>
                    <a:pt x="11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0" name="Google Shape;390;p24"/>
            <p:cNvSpPr/>
            <p:nvPr/>
          </p:nvSpPr>
          <p:spPr>
            <a:xfrm>
              <a:off x="8441989" y="3546142"/>
              <a:ext cx="642389" cy="385145"/>
            </a:xfrm>
            <a:custGeom>
              <a:avLst/>
              <a:gdLst/>
              <a:ahLst/>
              <a:cxnLst/>
              <a:rect l="l" t="t" r="r" b="b"/>
              <a:pathLst>
                <a:path w="18719" h="11223" extrusionOk="0">
                  <a:moveTo>
                    <a:pt x="18297" y="1"/>
                  </a:moveTo>
                  <a:cubicBezTo>
                    <a:pt x="18165" y="1"/>
                    <a:pt x="18043" y="76"/>
                    <a:pt x="18016" y="249"/>
                  </a:cubicBezTo>
                  <a:cubicBezTo>
                    <a:pt x="17377" y="3764"/>
                    <a:pt x="16007" y="7074"/>
                    <a:pt x="14843" y="10452"/>
                  </a:cubicBezTo>
                  <a:cubicBezTo>
                    <a:pt x="14957" y="10474"/>
                    <a:pt x="15048" y="10520"/>
                    <a:pt x="15163" y="10543"/>
                  </a:cubicBezTo>
                  <a:cubicBezTo>
                    <a:pt x="15026" y="10611"/>
                    <a:pt x="14866" y="10703"/>
                    <a:pt x="14729" y="10771"/>
                  </a:cubicBezTo>
                  <a:cubicBezTo>
                    <a:pt x="14775" y="10657"/>
                    <a:pt x="14820" y="10566"/>
                    <a:pt x="14843" y="10452"/>
                  </a:cubicBezTo>
                  <a:cubicBezTo>
                    <a:pt x="9913" y="8922"/>
                    <a:pt x="5553" y="5978"/>
                    <a:pt x="577" y="4517"/>
                  </a:cubicBezTo>
                  <a:cubicBezTo>
                    <a:pt x="538" y="4505"/>
                    <a:pt x="501" y="4499"/>
                    <a:pt x="466" y="4499"/>
                  </a:cubicBezTo>
                  <a:cubicBezTo>
                    <a:pt x="116" y="4499"/>
                    <a:pt x="0" y="5075"/>
                    <a:pt x="395" y="5179"/>
                  </a:cubicBezTo>
                  <a:cubicBezTo>
                    <a:pt x="5462" y="6663"/>
                    <a:pt x="9890" y="9721"/>
                    <a:pt x="14980" y="11205"/>
                  </a:cubicBezTo>
                  <a:cubicBezTo>
                    <a:pt x="15013" y="11217"/>
                    <a:pt x="15046" y="11223"/>
                    <a:pt x="15078" y="11223"/>
                  </a:cubicBezTo>
                  <a:cubicBezTo>
                    <a:pt x="15224" y="11223"/>
                    <a:pt x="15353" y="11107"/>
                    <a:pt x="15391" y="10977"/>
                  </a:cubicBezTo>
                  <a:cubicBezTo>
                    <a:pt x="16578" y="7484"/>
                    <a:pt x="18016" y="4083"/>
                    <a:pt x="18678" y="431"/>
                  </a:cubicBezTo>
                  <a:cubicBezTo>
                    <a:pt x="18719" y="171"/>
                    <a:pt x="18496" y="1"/>
                    <a:pt x="1829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1" name="Google Shape;391;p24"/>
            <p:cNvSpPr/>
            <p:nvPr/>
          </p:nvSpPr>
          <p:spPr>
            <a:xfrm>
              <a:off x="8502904" y="3933801"/>
              <a:ext cx="655258" cy="249660"/>
            </a:xfrm>
            <a:custGeom>
              <a:avLst/>
              <a:gdLst/>
              <a:ahLst/>
              <a:cxnLst/>
              <a:rect l="l" t="t" r="r" b="b"/>
              <a:pathLst>
                <a:path w="19094" h="7275" extrusionOk="0">
                  <a:moveTo>
                    <a:pt x="19094" y="0"/>
                  </a:moveTo>
                  <a:cubicBezTo>
                    <a:pt x="18660" y="845"/>
                    <a:pt x="18226" y="1712"/>
                    <a:pt x="17861" y="2579"/>
                  </a:cubicBezTo>
                  <a:cubicBezTo>
                    <a:pt x="17099" y="4405"/>
                    <a:pt x="16478" y="6494"/>
                    <a:pt x="14480" y="6494"/>
                  </a:cubicBezTo>
                  <a:cubicBezTo>
                    <a:pt x="14204" y="6494"/>
                    <a:pt x="13902" y="6454"/>
                    <a:pt x="13570" y="6368"/>
                  </a:cubicBezTo>
                  <a:cubicBezTo>
                    <a:pt x="11539" y="5843"/>
                    <a:pt x="9781" y="4588"/>
                    <a:pt x="7841" y="3835"/>
                  </a:cubicBezTo>
                  <a:cubicBezTo>
                    <a:pt x="5399" y="2853"/>
                    <a:pt x="2934" y="1872"/>
                    <a:pt x="674" y="502"/>
                  </a:cubicBezTo>
                  <a:cubicBezTo>
                    <a:pt x="613" y="467"/>
                    <a:pt x="554" y="451"/>
                    <a:pt x="498" y="451"/>
                  </a:cubicBezTo>
                  <a:cubicBezTo>
                    <a:pt x="196" y="451"/>
                    <a:pt x="0" y="907"/>
                    <a:pt x="309" y="1119"/>
                  </a:cubicBezTo>
                  <a:cubicBezTo>
                    <a:pt x="2819" y="2625"/>
                    <a:pt x="5558" y="3538"/>
                    <a:pt x="8206" y="4748"/>
                  </a:cubicBezTo>
                  <a:cubicBezTo>
                    <a:pt x="10238" y="5661"/>
                    <a:pt x="12223" y="6985"/>
                    <a:pt x="14483" y="7259"/>
                  </a:cubicBezTo>
                  <a:cubicBezTo>
                    <a:pt x="14582" y="7269"/>
                    <a:pt x="14678" y="7275"/>
                    <a:pt x="14772" y="7275"/>
                  </a:cubicBezTo>
                  <a:cubicBezTo>
                    <a:pt x="16455" y="7275"/>
                    <a:pt x="17346" y="5585"/>
                    <a:pt x="17930" y="4223"/>
                  </a:cubicBezTo>
                  <a:cubicBezTo>
                    <a:pt x="18295" y="3378"/>
                    <a:pt x="18683" y="2557"/>
                    <a:pt x="19094" y="1735"/>
                  </a:cubicBezTo>
                  <a:lnTo>
                    <a:pt x="19094" y="0"/>
                  </a:ln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24"/>
            <p:cNvSpPr/>
            <p:nvPr/>
          </p:nvSpPr>
          <p:spPr>
            <a:xfrm>
              <a:off x="8525094" y="4259653"/>
              <a:ext cx="617852" cy="242556"/>
            </a:xfrm>
            <a:custGeom>
              <a:avLst/>
              <a:gdLst/>
              <a:ahLst/>
              <a:cxnLst/>
              <a:rect l="l" t="t" r="r" b="b"/>
              <a:pathLst>
                <a:path w="18004" h="7068" extrusionOk="0">
                  <a:moveTo>
                    <a:pt x="537" y="1"/>
                  </a:moveTo>
                  <a:cubicBezTo>
                    <a:pt x="251" y="1"/>
                    <a:pt x="0" y="356"/>
                    <a:pt x="269" y="571"/>
                  </a:cubicBezTo>
                  <a:cubicBezTo>
                    <a:pt x="2277" y="2237"/>
                    <a:pt x="4879" y="2740"/>
                    <a:pt x="7322" y="3470"/>
                  </a:cubicBezTo>
                  <a:cubicBezTo>
                    <a:pt x="10700" y="4474"/>
                    <a:pt x="13850" y="6026"/>
                    <a:pt x="17205" y="7053"/>
                  </a:cubicBezTo>
                  <a:cubicBezTo>
                    <a:pt x="17238" y="7063"/>
                    <a:pt x="17271" y="7068"/>
                    <a:pt x="17302" y="7068"/>
                  </a:cubicBezTo>
                  <a:cubicBezTo>
                    <a:pt x="17420" y="7068"/>
                    <a:pt x="17521" y="7002"/>
                    <a:pt x="17593" y="6894"/>
                  </a:cubicBezTo>
                  <a:cubicBezTo>
                    <a:pt x="17730" y="6711"/>
                    <a:pt x="17867" y="6506"/>
                    <a:pt x="18004" y="6323"/>
                  </a:cubicBezTo>
                  <a:lnTo>
                    <a:pt x="18004" y="5068"/>
                  </a:lnTo>
                  <a:cubicBezTo>
                    <a:pt x="17798" y="5364"/>
                    <a:pt x="17616" y="5661"/>
                    <a:pt x="17410" y="5958"/>
                  </a:cubicBezTo>
                  <a:cubicBezTo>
                    <a:pt x="17273" y="6153"/>
                    <a:pt x="17090" y="6225"/>
                    <a:pt x="16884" y="6225"/>
                  </a:cubicBezTo>
                  <a:cubicBezTo>
                    <a:pt x="16442" y="6225"/>
                    <a:pt x="15898" y="5893"/>
                    <a:pt x="15493" y="5752"/>
                  </a:cubicBezTo>
                  <a:cubicBezTo>
                    <a:pt x="12937" y="4817"/>
                    <a:pt x="10449" y="3767"/>
                    <a:pt x="7869" y="2899"/>
                  </a:cubicBezTo>
                  <a:cubicBezTo>
                    <a:pt x="5450" y="2123"/>
                    <a:pt x="2779" y="1735"/>
                    <a:pt x="771" y="92"/>
                  </a:cubicBezTo>
                  <a:cubicBezTo>
                    <a:pt x="697" y="28"/>
                    <a:pt x="616" y="1"/>
                    <a:pt x="53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" name="Google Shape;393;p24"/>
            <p:cNvSpPr/>
            <p:nvPr/>
          </p:nvSpPr>
          <p:spPr>
            <a:xfrm>
              <a:off x="8631152" y="4603247"/>
              <a:ext cx="527014" cy="206317"/>
            </a:xfrm>
            <a:custGeom>
              <a:avLst/>
              <a:gdLst/>
              <a:ahLst/>
              <a:cxnLst/>
              <a:rect l="l" t="t" r="r" b="b"/>
              <a:pathLst>
                <a:path w="15357" h="6012" extrusionOk="0">
                  <a:moveTo>
                    <a:pt x="509" y="0"/>
                  </a:moveTo>
                  <a:cubicBezTo>
                    <a:pt x="134" y="0"/>
                    <a:pt x="0" y="585"/>
                    <a:pt x="406" y="671"/>
                  </a:cubicBezTo>
                  <a:cubicBezTo>
                    <a:pt x="5588" y="1926"/>
                    <a:pt x="10358" y="4254"/>
                    <a:pt x="15357" y="6012"/>
                  </a:cubicBezTo>
                  <a:lnTo>
                    <a:pt x="15357" y="5304"/>
                  </a:lnTo>
                  <a:cubicBezTo>
                    <a:pt x="15220" y="5236"/>
                    <a:pt x="15083" y="5190"/>
                    <a:pt x="14946" y="5144"/>
                  </a:cubicBezTo>
                  <a:cubicBezTo>
                    <a:pt x="10153" y="3433"/>
                    <a:pt x="5565" y="1218"/>
                    <a:pt x="589" y="9"/>
                  </a:cubicBezTo>
                  <a:cubicBezTo>
                    <a:pt x="561" y="3"/>
                    <a:pt x="534" y="0"/>
                    <a:pt x="50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" name="Google Shape;394;p24"/>
            <p:cNvSpPr/>
            <p:nvPr/>
          </p:nvSpPr>
          <p:spPr>
            <a:xfrm>
              <a:off x="8573497" y="2693402"/>
              <a:ext cx="584667" cy="789200"/>
            </a:xfrm>
            <a:custGeom>
              <a:avLst/>
              <a:gdLst/>
              <a:ahLst/>
              <a:cxnLst/>
              <a:rect l="l" t="t" r="r" b="b"/>
              <a:pathLst>
                <a:path w="17037" h="22997" extrusionOk="0">
                  <a:moveTo>
                    <a:pt x="14644" y="0"/>
                  </a:moveTo>
                  <a:cubicBezTo>
                    <a:pt x="13751" y="0"/>
                    <a:pt x="13058" y="1050"/>
                    <a:pt x="13179" y="3116"/>
                  </a:cubicBezTo>
                  <a:cubicBezTo>
                    <a:pt x="13385" y="5604"/>
                    <a:pt x="15371" y="9507"/>
                    <a:pt x="15097" y="11927"/>
                  </a:cubicBezTo>
                  <a:cubicBezTo>
                    <a:pt x="13887" y="9393"/>
                    <a:pt x="11924" y="6677"/>
                    <a:pt x="10760" y="4874"/>
                  </a:cubicBezTo>
                  <a:cubicBezTo>
                    <a:pt x="10164" y="4056"/>
                    <a:pt x="8476" y="1436"/>
                    <a:pt x="7363" y="1436"/>
                  </a:cubicBezTo>
                  <a:cubicBezTo>
                    <a:pt x="6984" y="1436"/>
                    <a:pt x="6671" y="1740"/>
                    <a:pt x="6492" y="2523"/>
                  </a:cubicBezTo>
                  <a:cubicBezTo>
                    <a:pt x="5989" y="4303"/>
                    <a:pt x="7542" y="6106"/>
                    <a:pt x="8455" y="7658"/>
                  </a:cubicBezTo>
                  <a:cubicBezTo>
                    <a:pt x="9550" y="9644"/>
                    <a:pt x="11787" y="12338"/>
                    <a:pt x="12609" y="14346"/>
                  </a:cubicBezTo>
                  <a:cubicBezTo>
                    <a:pt x="10783" y="12840"/>
                    <a:pt x="8706" y="11630"/>
                    <a:pt x="6788" y="10215"/>
                  </a:cubicBezTo>
                  <a:cubicBezTo>
                    <a:pt x="5989" y="9607"/>
                    <a:pt x="4186" y="7704"/>
                    <a:pt x="2856" y="7704"/>
                  </a:cubicBezTo>
                  <a:cubicBezTo>
                    <a:pt x="2439" y="7704"/>
                    <a:pt x="2068" y="7891"/>
                    <a:pt x="1790" y="8366"/>
                  </a:cubicBezTo>
                  <a:cubicBezTo>
                    <a:pt x="329" y="10922"/>
                    <a:pt x="9002" y="15054"/>
                    <a:pt x="10783" y="17473"/>
                  </a:cubicBezTo>
                  <a:cubicBezTo>
                    <a:pt x="8044" y="16195"/>
                    <a:pt x="5510" y="15556"/>
                    <a:pt x="3068" y="14711"/>
                  </a:cubicBezTo>
                  <a:cubicBezTo>
                    <a:pt x="2567" y="14589"/>
                    <a:pt x="1715" y="14317"/>
                    <a:pt x="1040" y="14317"/>
                  </a:cubicBezTo>
                  <a:cubicBezTo>
                    <a:pt x="453" y="14317"/>
                    <a:pt x="0" y="14523"/>
                    <a:pt x="32" y="15213"/>
                  </a:cubicBezTo>
                  <a:cubicBezTo>
                    <a:pt x="78" y="16606"/>
                    <a:pt x="2794" y="17519"/>
                    <a:pt x="3753" y="17930"/>
                  </a:cubicBezTo>
                  <a:cubicBezTo>
                    <a:pt x="8112" y="19756"/>
                    <a:pt x="12632" y="21194"/>
                    <a:pt x="17037" y="22997"/>
                  </a:cubicBezTo>
                  <a:lnTo>
                    <a:pt x="17037" y="2454"/>
                  </a:lnTo>
                  <a:cubicBezTo>
                    <a:pt x="16364" y="810"/>
                    <a:pt x="15427" y="0"/>
                    <a:pt x="1464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24"/>
            <p:cNvSpPr/>
            <p:nvPr/>
          </p:nvSpPr>
          <p:spPr>
            <a:xfrm>
              <a:off x="8839429" y="2820311"/>
              <a:ext cx="318741" cy="533843"/>
            </a:xfrm>
            <a:custGeom>
              <a:avLst/>
              <a:gdLst/>
              <a:ahLst/>
              <a:cxnLst/>
              <a:rect l="l" t="t" r="r" b="b"/>
              <a:pathLst>
                <a:path w="9288" h="15556" extrusionOk="0">
                  <a:moveTo>
                    <a:pt x="475" y="1"/>
                  </a:moveTo>
                  <a:cubicBezTo>
                    <a:pt x="233" y="1"/>
                    <a:pt x="0" y="246"/>
                    <a:pt x="158" y="514"/>
                  </a:cubicBezTo>
                  <a:cubicBezTo>
                    <a:pt x="2417" y="4166"/>
                    <a:pt x="4540" y="7863"/>
                    <a:pt x="6891" y="11447"/>
                  </a:cubicBezTo>
                  <a:cubicBezTo>
                    <a:pt x="7736" y="12748"/>
                    <a:pt x="8557" y="14140"/>
                    <a:pt x="9288" y="15556"/>
                  </a:cubicBezTo>
                  <a:lnTo>
                    <a:pt x="9288" y="14049"/>
                  </a:lnTo>
                  <a:cubicBezTo>
                    <a:pt x="8626" y="12885"/>
                    <a:pt x="7918" y="11744"/>
                    <a:pt x="7188" y="10648"/>
                  </a:cubicBezTo>
                  <a:cubicBezTo>
                    <a:pt x="4951" y="7224"/>
                    <a:pt x="2920" y="3664"/>
                    <a:pt x="774" y="171"/>
                  </a:cubicBezTo>
                  <a:cubicBezTo>
                    <a:pt x="696" y="51"/>
                    <a:pt x="585" y="1"/>
                    <a:pt x="47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24"/>
            <p:cNvSpPr/>
            <p:nvPr/>
          </p:nvSpPr>
          <p:spPr>
            <a:xfrm>
              <a:off x="8686781" y="3023612"/>
              <a:ext cx="471385" cy="401034"/>
            </a:xfrm>
            <a:custGeom>
              <a:avLst/>
              <a:gdLst/>
              <a:ahLst/>
              <a:cxnLst/>
              <a:rect l="l" t="t" r="r" b="b"/>
              <a:pathLst>
                <a:path w="13736" h="11686" extrusionOk="0">
                  <a:moveTo>
                    <a:pt x="518" y="0"/>
                  </a:moveTo>
                  <a:cubicBezTo>
                    <a:pt x="238" y="0"/>
                    <a:pt x="0" y="360"/>
                    <a:pt x="269" y="593"/>
                  </a:cubicBezTo>
                  <a:cubicBezTo>
                    <a:pt x="2894" y="2852"/>
                    <a:pt x="5633" y="4998"/>
                    <a:pt x="8463" y="7007"/>
                  </a:cubicBezTo>
                  <a:cubicBezTo>
                    <a:pt x="10449" y="8422"/>
                    <a:pt x="12115" y="9997"/>
                    <a:pt x="13736" y="11686"/>
                  </a:cubicBezTo>
                  <a:lnTo>
                    <a:pt x="13736" y="10613"/>
                  </a:lnTo>
                  <a:cubicBezTo>
                    <a:pt x="12595" y="9403"/>
                    <a:pt x="11431" y="8285"/>
                    <a:pt x="10061" y="7303"/>
                  </a:cubicBezTo>
                  <a:cubicBezTo>
                    <a:pt x="6888" y="4975"/>
                    <a:pt x="3738" y="2670"/>
                    <a:pt x="748" y="91"/>
                  </a:cubicBezTo>
                  <a:cubicBezTo>
                    <a:pt x="675" y="27"/>
                    <a:pt x="595" y="0"/>
                    <a:pt x="518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24"/>
            <p:cNvSpPr/>
            <p:nvPr/>
          </p:nvSpPr>
          <p:spPr>
            <a:xfrm>
              <a:off x="8618831" y="3223653"/>
              <a:ext cx="539334" cy="240943"/>
            </a:xfrm>
            <a:custGeom>
              <a:avLst/>
              <a:gdLst/>
              <a:ahLst/>
              <a:cxnLst/>
              <a:rect l="l" t="t" r="r" b="b"/>
              <a:pathLst>
                <a:path w="15716" h="7021" extrusionOk="0">
                  <a:moveTo>
                    <a:pt x="485" y="0"/>
                  </a:moveTo>
                  <a:cubicBezTo>
                    <a:pt x="124" y="0"/>
                    <a:pt x="1" y="570"/>
                    <a:pt x="400" y="675"/>
                  </a:cubicBezTo>
                  <a:cubicBezTo>
                    <a:pt x="3436" y="1429"/>
                    <a:pt x="6175" y="2912"/>
                    <a:pt x="9074" y="4054"/>
                  </a:cubicBezTo>
                  <a:cubicBezTo>
                    <a:pt x="11379" y="4944"/>
                    <a:pt x="13616" y="5811"/>
                    <a:pt x="15716" y="7021"/>
                  </a:cubicBezTo>
                  <a:lnTo>
                    <a:pt x="15716" y="6222"/>
                  </a:lnTo>
                  <a:cubicBezTo>
                    <a:pt x="13958" y="5218"/>
                    <a:pt x="12087" y="4419"/>
                    <a:pt x="10169" y="3711"/>
                  </a:cubicBezTo>
                  <a:cubicBezTo>
                    <a:pt x="6951" y="2524"/>
                    <a:pt x="3915" y="835"/>
                    <a:pt x="583" y="14"/>
                  </a:cubicBezTo>
                  <a:cubicBezTo>
                    <a:pt x="548" y="5"/>
                    <a:pt x="516" y="0"/>
                    <a:pt x="485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24"/>
            <p:cNvSpPr/>
            <p:nvPr/>
          </p:nvSpPr>
          <p:spPr>
            <a:xfrm>
              <a:off x="9061606" y="2774358"/>
              <a:ext cx="96569" cy="412153"/>
            </a:xfrm>
            <a:custGeom>
              <a:avLst/>
              <a:gdLst/>
              <a:ahLst/>
              <a:cxnLst/>
              <a:rect l="l" t="t" r="r" b="b"/>
              <a:pathLst>
                <a:path w="2814" h="12010" extrusionOk="0">
                  <a:moveTo>
                    <a:pt x="418" y="1"/>
                  </a:moveTo>
                  <a:cubicBezTo>
                    <a:pt x="206" y="1"/>
                    <a:pt x="1" y="166"/>
                    <a:pt x="98" y="415"/>
                  </a:cubicBezTo>
                  <a:cubicBezTo>
                    <a:pt x="1262" y="3473"/>
                    <a:pt x="1741" y="6897"/>
                    <a:pt x="2426" y="10093"/>
                  </a:cubicBezTo>
                  <a:cubicBezTo>
                    <a:pt x="2563" y="10732"/>
                    <a:pt x="2677" y="11371"/>
                    <a:pt x="2814" y="12010"/>
                  </a:cubicBezTo>
                  <a:lnTo>
                    <a:pt x="2814" y="8677"/>
                  </a:lnTo>
                  <a:cubicBezTo>
                    <a:pt x="2586" y="7650"/>
                    <a:pt x="2335" y="6623"/>
                    <a:pt x="2129" y="5596"/>
                  </a:cubicBezTo>
                  <a:cubicBezTo>
                    <a:pt x="1764" y="3770"/>
                    <a:pt x="1422" y="1967"/>
                    <a:pt x="760" y="232"/>
                  </a:cubicBezTo>
                  <a:cubicBezTo>
                    <a:pt x="697" y="70"/>
                    <a:pt x="556" y="1"/>
                    <a:pt x="418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24"/>
            <p:cNvSpPr/>
            <p:nvPr/>
          </p:nvSpPr>
          <p:spPr>
            <a:xfrm>
              <a:off x="6693851" y="4312469"/>
              <a:ext cx="891397" cy="675677"/>
            </a:xfrm>
            <a:custGeom>
              <a:avLst/>
              <a:gdLst/>
              <a:ahLst/>
              <a:cxnLst/>
              <a:rect l="l" t="t" r="r" b="b"/>
              <a:pathLst>
                <a:path w="25975" h="19689" extrusionOk="0">
                  <a:moveTo>
                    <a:pt x="7300" y="1"/>
                  </a:moveTo>
                  <a:cubicBezTo>
                    <a:pt x="5044" y="1"/>
                    <a:pt x="8279" y="4954"/>
                    <a:pt x="8559" y="6222"/>
                  </a:cubicBezTo>
                  <a:cubicBezTo>
                    <a:pt x="6796" y="4606"/>
                    <a:pt x="2825" y="2102"/>
                    <a:pt x="1058" y="2102"/>
                  </a:cubicBezTo>
                  <a:cubicBezTo>
                    <a:pt x="355" y="2102"/>
                    <a:pt x="0" y="2499"/>
                    <a:pt x="273" y="3506"/>
                  </a:cubicBezTo>
                  <a:cubicBezTo>
                    <a:pt x="1072" y="6291"/>
                    <a:pt x="5363" y="8664"/>
                    <a:pt x="7783" y="10696"/>
                  </a:cubicBezTo>
                  <a:cubicBezTo>
                    <a:pt x="6094" y="11221"/>
                    <a:pt x="319" y="10878"/>
                    <a:pt x="3378" y="13412"/>
                  </a:cubicBezTo>
                  <a:cubicBezTo>
                    <a:pt x="5295" y="15033"/>
                    <a:pt x="9837" y="14485"/>
                    <a:pt x="11640" y="16014"/>
                  </a:cubicBezTo>
                  <a:cubicBezTo>
                    <a:pt x="10887" y="16197"/>
                    <a:pt x="7600" y="16562"/>
                    <a:pt x="7440" y="17521"/>
                  </a:cubicBezTo>
                  <a:cubicBezTo>
                    <a:pt x="7052" y="19164"/>
                    <a:pt x="11549" y="19552"/>
                    <a:pt x="12576" y="19552"/>
                  </a:cubicBezTo>
                  <a:cubicBezTo>
                    <a:pt x="13609" y="19627"/>
                    <a:pt x="14860" y="19649"/>
                    <a:pt x="16216" y="19649"/>
                  </a:cubicBezTo>
                  <a:cubicBezTo>
                    <a:pt x="18120" y="19649"/>
                    <a:pt x="20229" y="19606"/>
                    <a:pt x="22227" y="19606"/>
                  </a:cubicBezTo>
                  <a:cubicBezTo>
                    <a:pt x="23557" y="19606"/>
                    <a:pt x="24837" y="19625"/>
                    <a:pt x="25975" y="19689"/>
                  </a:cubicBezTo>
                  <a:cubicBezTo>
                    <a:pt x="25084" y="17543"/>
                    <a:pt x="24514" y="14576"/>
                    <a:pt x="24103" y="12202"/>
                  </a:cubicBezTo>
                  <a:cubicBezTo>
                    <a:pt x="23943" y="10947"/>
                    <a:pt x="23464" y="7295"/>
                    <a:pt x="22596" y="6336"/>
                  </a:cubicBezTo>
                  <a:cubicBezTo>
                    <a:pt x="22205" y="5940"/>
                    <a:pt x="21880" y="5777"/>
                    <a:pt x="21600" y="5777"/>
                  </a:cubicBezTo>
                  <a:cubicBezTo>
                    <a:pt x="20542" y="5777"/>
                    <a:pt x="20140" y="8103"/>
                    <a:pt x="19310" y="8915"/>
                  </a:cubicBezTo>
                  <a:cubicBezTo>
                    <a:pt x="18283" y="6176"/>
                    <a:pt x="17780" y="4601"/>
                    <a:pt x="16434" y="2707"/>
                  </a:cubicBezTo>
                  <a:cubicBezTo>
                    <a:pt x="15815" y="1739"/>
                    <a:pt x="15368" y="1351"/>
                    <a:pt x="15042" y="1351"/>
                  </a:cubicBezTo>
                  <a:cubicBezTo>
                    <a:pt x="13961" y="1351"/>
                    <a:pt x="14214" y="5620"/>
                    <a:pt x="13969" y="7181"/>
                  </a:cubicBezTo>
                  <a:cubicBezTo>
                    <a:pt x="12188" y="4487"/>
                    <a:pt x="10339" y="493"/>
                    <a:pt x="7783" y="59"/>
                  </a:cubicBezTo>
                  <a:cubicBezTo>
                    <a:pt x="7600" y="19"/>
                    <a:pt x="7439" y="1"/>
                    <a:pt x="7300" y="1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24"/>
            <p:cNvSpPr/>
            <p:nvPr/>
          </p:nvSpPr>
          <p:spPr>
            <a:xfrm>
              <a:off x="6803224" y="4464704"/>
              <a:ext cx="804917" cy="542731"/>
            </a:xfrm>
            <a:custGeom>
              <a:avLst/>
              <a:gdLst/>
              <a:ahLst/>
              <a:cxnLst/>
              <a:rect l="l" t="t" r="r" b="b"/>
              <a:pathLst>
                <a:path w="23455" h="15815" extrusionOk="0">
                  <a:moveTo>
                    <a:pt x="494" y="0"/>
                  </a:moveTo>
                  <a:cubicBezTo>
                    <a:pt x="193" y="0"/>
                    <a:pt x="0" y="452"/>
                    <a:pt x="328" y="645"/>
                  </a:cubicBezTo>
                  <a:cubicBezTo>
                    <a:pt x="8179" y="5141"/>
                    <a:pt x="15141" y="10962"/>
                    <a:pt x="22788" y="15755"/>
                  </a:cubicBezTo>
                  <a:cubicBezTo>
                    <a:pt x="22851" y="15796"/>
                    <a:pt x="22914" y="15814"/>
                    <a:pt x="22972" y="15814"/>
                  </a:cubicBezTo>
                  <a:cubicBezTo>
                    <a:pt x="23268" y="15814"/>
                    <a:pt x="23454" y="15352"/>
                    <a:pt x="23130" y="15162"/>
                  </a:cubicBezTo>
                  <a:cubicBezTo>
                    <a:pt x="15484" y="10368"/>
                    <a:pt x="8522" y="4525"/>
                    <a:pt x="670" y="51"/>
                  </a:cubicBezTo>
                  <a:cubicBezTo>
                    <a:pt x="609" y="16"/>
                    <a:pt x="550" y="0"/>
                    <a:pt x="494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24"/>
            <p:cNvSpPr/>
            <p:nvPr/>
          </p:nvSpPr>
          <p:spPr>
            <a:xfrm>
              <a:off x="7166173" y="4704589"/>
              <a:ext cx="17262" cy="14894"/>
            </a:xfrm>
            <a:custGeom>
              <a:avLst/>
              <a:gdLst/>
              <a:ahLst/>
              <a:cxnLst/>
              <a:rect l="l" t="t" r="r" b="b"/>
              <a:pathLst>
                <a:path w="503" h="434" extrusionOk="0">
                  <a:moveTo>
                    <a:pt x="502" y="0"/>
                  </a:moveTo>
                  <a:cubicBezTo>
                    <a:pt x="342" y="0"/>
                    <a:pt x="160" y="23"/>
                    <a:pt x="0" y="23"/>
                  </a:cubicBezTo>
                  <a:cubicBezTo>
                    <a:pt x="46" y="160"/>
                    <a:pt x="114" y="297"/>
                    <a:pt x="183" y="434"/>
                  </a:cubicBezTo>
                  <a:cubicBezTo>
                    <a:pt x="274" y="297"/>
                    <a:pt x="388" y="160"/>
                    <a:pt x="50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24"/>
            <p:cNvSpPr/>
            <p:nvPr/>
          </p:nvSpPr>
          <p:spPr>
            <a:xfrm>
              <a:off x="6897873" y="4420365"/>
              <a:ext cx="300415" cy="339537"/>
            </a:xfrm>
            <a:custGeom>
              <a:avLst/>
              <a:gdLst/>
              <a:ahLst/>
              <a:cxnLst/>
              <a:rect l="l" t="t" r="r" b="b"/>
              <a:pathLst>
                <a:path w="8754" h="9894" extrusionOk="0">
                  <a:moveTo>
                    <a:pt x="3300" y="1"/>
                  </a:moveTo>
                  <a:cubicBezTo>
                    <a:pt x="3062" y="1"/>
                    <a:pt x="2819" y="250"/>
                    <a:pt x="2979" y="522"/>
                  </a:cubicBezTo>
                  <a:cubicBezTo>
                    <a:pt x="4554" y="3055"/>
                    <a:pt x="6586" y="5543"/>
                    <a:pt x="7818" y="8305"/>
                  </a:cubicBezTo>
                  <a:cubicBezTo>
                    <a:pt x="7978" y="8305"/>
                    <a:pt x="8160" y="8282"/>
                    <a:pt x="8320" y="8282"/>
                  </a:cubicBezTo>
                  <a:cubicBezTo>
                    <a:pt x="8206" y="8442"/>
                    <a:pt x="8092" y="8579"/>
                    <a:pt x="8001" y="8716"/>
                  </a:cubicBezTo>
                  <a:cubicBezTo>
                    <a:pt x="7932" y="8579"/>
                    <a:pt x="7864" y="8442"/>
                    <a:pt x="7818" y="8305"/>
                  </a:cubicBezTo>
                  <a:cubicBezTo>
                    <a:pt x="5307" y="8374"/>
                    <a:pt x="2819" y="8556"/>
                    <a:pt x="400" y="9218"/>
                  </a:cubicBezTo>
                  <a:cubicBezTo>
                    <a:pt x="0" y="9323"/>
                    <a:pt x="124" y="9893"/>
                    <a:pt x="485" y="9893"/>
                  </a:cubicBezTo>
                  <a:cubicBezTo>
                    <a:pt x="516" y="9893"/>
                    <a:pt x="548" y="9889"/>
                    <a:pt x="582" y="9880"/>
                  </a:cubicBezTo>
                  <a:cubicBezTo>
                    <a:pt x="3116" y="9195"/>
                    <a:pt x="5718" y="9035"/>
                    <a:pt x="8320" y="8990"/>
                  </a:cubicBezTo>
                  <a:cubicBezTo>
                    <a:pt x="8526" y="8967"/>
                    <a:pt x="8754" y="8762"/>
                    <a:pt x="8663" y="8533"/>
                  </a:cubicBezTo>
                  <a:cubicBezTo>
                    <a:pt x="7453" y="5543"/>
                    <a:pt x="5284" y="2895"/>
                    <a:pt x="3573" y="156"/>
                  </a:cubicBezTo>
                  <a:cubicBezTo>
                    <a:pt x="3504" y="47"/>
                    <a:pt x="3403" y="1"/>
                    <a:pt x="330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24"/>
            <p:cNvSpPr/>
            <p:nvPr/>
          </p:nvSpPr>
          <p:spPr>
            <a:xfrm>
              <a:off x="7097400" y="4512784"/>
              <a:ext cx="225466" cy="320594"/>
            </a:xfrm>
            <a:custGeom>
              <a:avLst/>
              <a:gdLst/>
              <a:ahLst/>
              <a:cxnLst/>
              <a:rect l="l" t="t" r="r" b="b"/>
              <a:pathLst>
                <a:path w="6570" h="9342" extrusionOk="0">
                  <a:moveTo>
                    <a:pt x="4338" y="0"/>
                  </a:moveTo>
                  <a:cubicBezTo>
                    <a:pt x="4133" y="0"/>
                    <a:pt x="3921" y="170"/>
                    <a:pt x="3990" y="431"/>
                  </a:cubicBezTo>
                  <a:cubicBezTo>
                    <a:pt x="4469" y="2462"/>
                    <a:pt x="5177" y="4471"/>
                    <a:pt x="5633" y="6525"/>
                  </a:cubicBezTo>
                  <a:cubicBezTo>
                    <a:pt x="5747" y="7027"/>
                    <a:pt x="5816" y="7552"/>
                    <a:pt x="5862" y="8077"/>
                  </a:cubicBezTo>
                  <a:cubicBezTo>
                    <a:pt x="5862" y="8260"/>
                    <a:pt x="3807" y="8305"/>
                    <a:pt x="3602" y="8328"/>
                  </a:cubicBezTo>
                  <a:cubicBezTo>
                    <a:pt x="2529" y="8374"/>
                    <a:pt x="1479" y="8442"/>
                    <a:pt x="406" y="8671"/>
                  </a:cubicBezTo>
                  <a:cubicBezTo>
                    <a:pt x="1" y="8756"/>
                    <a:pt x="134" y="9341"/>
                    <a:pt x="509" y="9341"/>
                  </a:cubicBezTo>
                  <a:cubicBezTo>
                    <a:pt x="534" y="9341"/>
                    <a:pt x="561" y="9338"/>
                    <a:pt x="589" y="9333"/>
                  </a:cubicBezTo>
                  <a:cubicBezTo>
                    <a:pt x="2483" y="8945"/>
                    <a:pt x="4401" y="9059"/>
                    <a:pt x="6295" y="8785"/>
                  </a:cubicBezTo>
                  <a:cubicBezTo>
                    <a:pt x="6455" y="8762"/>
                    <a:pt x="6569" y="8579"/>
                    <a:pt x="6546" y="8442"/>
                  </a:cubicBezTo>
                  <a:cubicBezTo>
                    <a:pt x="6478" y="5635"/>
                    <a:pt x="5314" y="2941"/>
                    <a:pt x="4652" y="248"/>
                  </a:cubicBezTo>
                  <a:cubicBezTo>
                    <a:pt x="4606" y="75"/>
                    <a:pt x="4474" y="0"/>
                    <a:pt x="4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24"/>
            <p:cNvSpPr/>
            <p:nvPr/>
          </p:nvSpPr>
          <p:spPr>
            <a:xfrm>
              <a:off x="7445009" y="4912146"/>
              <a:ext cx="14139" cy="14928"/>
            </a:xfrm>
            <a:custGeom>
              <a:avLst/>
              <a:gdLst/>
              <a:ahLst/>
              <a:cxnLst/>
              <a:rect l="l" t="t" r="r" b="b"/>
              <a:pathLst>
                <a:path w="412" h="435" extrusionOk="0">
                  <a:moveTo>
                    <a:pt x="1" y="1"/>
                  </a:moveTo>
                  <a:cubicBezTo>
                    <a:pt x="24" y="161"/>
                    <a:pt x="47" y="298"/>
                    <a:pt x="69" y="435"/>
                  </a:cubicBezTo>
                  <a:cubicBezTo>
                    <a:pt x="184" y="275"/>
                    <a:pt x="298" y="138"/>
                    <a:pt x="412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24"/>
            <p:cNvSpPr/>
            <p:nvPr/>
          </p:nvSpPr>
          <p:spPr>
            <a:xfrm>
              <a:off x="7213155" y="4635747"/>
              <a:ext cx="258514" cy="304636"/>
            </a:xfrm>
            <a:custGeom>
              <a:avLst/>
              <a:gdLst/>
              <a:ahLst/>
              <a:cxnLst/>
              <a:rect l="l" t="t" r="r" b="b"/>
              <a:pathLst>
                <a:path w="7533" h="8877" extrusionOk="0">
                  <a:moveTo>
                    <a:pt x="6120" y="1"/>
                  </a:moveTo>
                  <a:cubicBezTo>
                    <a:pt x="5920" y="1"/>
                    <a:pt x="5689" y="171"/>
                    <a:pt x="5730" y="431"/>
                  </a:cubicBezTo>
                  <a:cubicBezTo>
                    <a:pt x="6072" y="2988"/>
                    <a:pt x="6323" y="5544"/>
                    <a:pt x="6757" y="8055"/>
                  </a:cubicBezTo>
                  <a:lnTo>
                    <a:pt x="7168" y="8055"/>
                  </a:lnTo>
                  <a:cubicBezTo>
                    <a:pt x="7054" y="8192"/>
                    <a:pt x="6940" y="8329"/>
                    <a:pt x="6825" y="8489"/>
                  </a:cubicBezTo>
                  <a:cubicBezTo>
                    <a:pt x="6803" y="8352"/>
                    <a:pt x="6780" y="8215"/>
                    <a:pt x="6757" y="8055"/>
                  </a:cubicBezTo>
                  <a:cubicBezTo>
                    <a:pt x="4657" y="8169"/>
                    <a:pt x="2557" y="8192"/>
                    <a:pt x="457" y="8192"/>
                  </a:cubicBezTo>
                  <a:cubicBezTo>
                    <a:pt x="1" y="8192"/>
                    <a:pt x="1" y="8877"/>
                    <a:pt x="457" y="8877"/>
                  </a:cubicBezTo>
                  <a:cubicBezTo>
                    <a:pt x="2694" y="8877"/>
                    <a:pt x="4931" y="8854"/>
                    <a:pt x="7168" y="8740"/>
                  </a:cubicBezTo>
                  <a:cubicBezTo>
                    <a:pt x="7396" y="8740"/>
                    <a:pt x="7533" y="8534"/>
                    <a:pt x="7487" y="8306"/>
                  </a:cubicBezTo>
                  <a:cubicBezTo>
                    <a:pt x="7008" y="5635"/>
                    <a:pt x="6757" y="2942"/>
                    <a:pt x="6392" y="249"/>
                  </a:cubicBezTo>
                  <a:cubicBezTo>
                    <a:pt x="6373" y="76"/>
                    <a:pt x="6254" y="1"/>
                    <a:pt x="612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06" name="Google Shape;406;p24"/>
            <p:cNvGrpSpPr/>
            <p:nvPr/>
          </p:nvGrpSpPr>
          <p:grpSpPr>
            <a:xfrm>
              <a:off x="6055204" y="4369368"/>
              <a:ext cx="545279" cy="773107"/>
              <a:chOff x="6055204" y="4369368"/>
              <a:chExt cx="545279" cy="773107"/>
            </a:xfrm>
          </p:grpSpPr>
          <p:sp>
            <p:nvSpPr>
              <p:cNvPr id="407" name="Google Shape;407;p24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24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24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24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24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24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13" name="Google Shape;413;p24"/>
            <p:cNvSpPr/>
            <p:nvPr/>
          </p:nvSpPr>
          <p:spPr>
            <a:xfrm>
              <a:off x="7250768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5850" y="1"/>
                  </a:moveTo>
                  <a:cubicBezTo>
                    <a:pt x="5764" y="1"/>
                    <a:pt x="5678" y="4"/>
                    <a:pt x="5592" y="10"/>
                  </a:cubicBezTo>
                  <a:cubicBezTo>
                    <a:pt x="3264" y="147"/>
                    <a:pt x="1712" y="1266"/>
                    <a:pt x="822" y="3343"/>
                  </a:cubicBezTo>
                  <a:cubicBezTo>
                    <a:pt x="160" y="4963"/>
                    <a:pt x="0" y="7588"/>
                    <a:pt x="1598" y="8707"/>
                  </a:cubicBezTo>
                  <a:cubicBezTo>
                    <a:pt x="2278" y="9164"/>
                    <a:pt x="3004" y="9320"/>
                    <a:pt x="3745" y="9320"/>
                  </a:cubicBezTo>
                  <a:cubicBezTo>
                    <a:pt x="4372" y="9320"/>
                    <a:pt x="5010" y="9208"/>
                    <a:pt x="5638" y="9072"/>
                  </a:cubicBezTo>
                  <a:lnTo>
                    <a:pt x="9222" y="4484"/>
                  </a:lnTo>
                  <a:cubicBezTo>
                    <a:pt x="9587" y="4005"/>
                    <a:pt x="9450" y="3114"/>
                    <a:pt x="9290" y="2521"/>
                  </a:cubicBezTo>
                  <a:cubicBezTo>
                    <a:pt x="8880" y="944"/>
                    <a:pt x="7366" y="1"/>
                    <a:pt x="5850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24"/>
            <p:cNvSpPr/>
            <p:nvPr/>
          </p:nvSpPr>
          <p:spPr>
            <a:xfrm>
              <a:off x="733769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3420" y="0"/>
                  </a:moveTo>
                  <a:cubicBezTo>
                    <a:pt x="3369" y="0"/>
                    <a:pt x="3317" y="2"/>
                    <a:pt x="3265" y="6"/>
                  </a:cubicBezTo>
                  <a:cubicBezTo>
                    <a:pt x="1918" y="74"/>
                    <a:pt x="1005" y="759"/>
                    <a:pt x="480" y="1969"/>
                  </a:cubicBezTo>
                  <a:cubicBezTo>
                    <a:pt x="115" y="2905"/>
                    <a:pt x="1" y="4434"/>
                    <a:pt x="937" y="5096"/>
                  </a:cubicBezTo>
                  <a:cubicBezTo>
                    <a:pt x="1335" y="5369"/>
                    <a:pt x="1766" y="5460"/>
                    <a:pt x="2206" y="5460"/>
                  </a:cubicBezTo>
                  <a:cubicBezTo>
                    <a:pt x="2574" y="5460"/>
                    <a:pt x="2947" y="5397"/>
                    <a:pt x="3311" y="5324"/>
                  </a:cubicBezTo>
                  <a:lnTo>
                    <a:pt x="5410" y="2631"/>
                  </a:lnTo>
                  <a:cubicBezTo>
                    <a:pt x="5616" y="2357"/>
                    <a:pt x="5547" y="1832"/>
                    <a:pt x="5433" y="1489"/>
                  </a:cubicBezTo>
                  <a:cubicBezTo>
                    <a:pt x="5196" y="561"/>
                    <a:pt x="4325" y="0"/>
                    <a:pt x="3420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24"/>
            <p:cNvSpPr/>
            <p:nvPr/>
          </p:nvSpPr>
          <p:spPr>
            <a:xfrm>
              <a:off x="8523667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3734" y="1"/>
                  </a:moveTo>
                  <a:cubicBezTo>
                    <a:pt x="2199" y="1"/>
                    <a:pt x="686" y="944"/>
                    <a:pt x="297" y="2521"/>
                  </a:cubicBezTo>
                  <a:cubicBezTo>
                    <a:pt x="114" y="3114"/>
                    <a:pt x="0" y="4005"/>
                    <a:pt x="366" y="4484"/>
                  </a:cubicBezTo>
                  <a:lnTo>
                    <a:pt x="3926" y="9072"/>
                  </a:lnTo>
                  <a:cubicBezTo>
                    <a:pt x="4554" y="9208"/>
                    <a:pt x="5197" y="9320"/>
                    <a:pt x="5830" y="9320"/>
                  </a:cubicBezTo>
                  <a:cubicBezTo>
                    <a:pt x="6576" y="9320"/>
                    <a:pt x="7310" y="9164"/>
                    <a:pt x="7989" y="8707"/>
                  </a:cubicBezTo>
                  <a:cubicBezTo>
                    <a:pt x="9587" y="7588"/>
                    <a:pt x="9404" y="4963"/>
                    <a:pt x="8742" y="3343"/>
                  </a:cubicBezTo>
                  <a:cubicBezTo>
                    <a:pt x="7852" y="1266"/>
                    <a:pt x="6300" y="147"/>
                    <a:pt x="3995" y="10"/>
                  </a:cubicBezTo>
                  <a:cubicBezTo>
                    <a:pt x="3908" y="4"/>
                    <a:pt x="3821" y="1"/>
                    <a:pt x="373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24"/>
            <p:cNvSpPr/>
            <p:nvPr/>
          </p:nvSpPr>
          <p:spPr>
            <a:xfrm>
              <a:off x="857301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2176" y="0"/>
                  </a:moveTo>
                  <a:cubicBezTo>
                    <a:pt x="1289" y="0"/>
                    <a:pt x="398" y="561"/>
                    <a:pt x="160" y="1489"/>
                  </a:cubicBezTo>
                  <a:cubicBezTo>
                    <a:pt x="69" y="1832"/>
                    <a:pt x="0" y="2357"/>
                    <a:pt x="206" y="2631"/>
                  </a:cubicBezTo>
                  <a:lnTo>
                    <a:pt x="2283" y="5324"/>
                  </a:lnTo>
                  <a:cubicBezTo>
                    <a:pt x="2657" y="5397"/>
                    <a:pt x="3031" y="5460"/>
                    <a:pt x="3396" y="5460"/>
                  </a:cubicBezTo>
                  <a:cubicBezTo>
                    <a:pt x="3834" y="5460"/>
                    <a:pt x="4259" y="5369"/>
                    <a:pt x="4657" y="5096"/>
                  </a:cubicBezTo>
                  <a:cubicBezTo>
                    <a:pt x="5615" y="4434"/>
                    <a:pt x="5501" y="2905"/>
                    <a:pt x="5113" y="1969"/>
                  </a:cubicBezTo>
                  <a:cubicBezTo>
                    <a:pt x="4588" y="759"/>
                    <a:pt x="3698" y="74"/>
                    <a:pt x="2329" y="6"/>
                  </a:cubicBezTo>
                  <a:cubicBezTo>
                    <a:pt x="2278" y="2"/>
                    <a:pt x="2227" y="0"/>
                    <a:pt x="2176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24"/>
            <p:cNvSpPr/>
            <p:nvPr/>
          </p:nvSpPr>
          <p:spPr>
            <a:xfrm>
              <a:off x="7484956" y="3940836"/>
              <a:ext cx="16507" cy="14928"/>
            </a:xfrm>
            <a:custGeom>
              <a:avLst/>
              <a:gdLst/>
              <a:ahLst/>
              <a:cxnLst/>
              <a:rect l="l" t="t" r="r" b="b"/>
              <a:pathLst>
                <a:path w="481" h="435" extrusionOk="0">
                  <a:moveTo>
                    <a:pt x="1" y="1"/>
                  </a:moveTo>
                  <a:cubicBezTo>
                    <a:pt x="92" y="160"/>
                    <a:pt x="184" y="297"/>
                    <a:pt x="275" y="434"/>
                  </a:cubicBezTo>
                  <a:cubicBezTo>
                    <a:pt x="343" y="343"/>
                    <a:pt x="412" y="275"/>
                    <a:pt x="480" y="183"/>
                  </a:cubicBezTo>
                  <a:cubicBezTo>
                    <a:pt x="321" y="115"/>
                    <a:pt x="161" y="69"/>
                    <a:pt x="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24"/>
            <p:cNvSpPr/>
            <p:nvPr/>
          </p:nvSpPr>
          <p:spPr>
            <a:xfrm>
              <a:off x="7390821" y="3835479"/>
              <a:ext cx="116577" cy="123646"/>
            </a:xfrm>
            <a:custGeom>
              <a:avLst/>
              <a:gdLst/>
              <a:ahLst/>
              <a:cxnLst/>
              <a:rect l="l" t="t" r="r" b="b"/>
              <a:pathLst>
                <a:path w="3397" h="3603" extrusionOk="0">
                  <a:moveTo>
                    <a:pt x="2744" y="3071"/>
                  </a:moveTo>
                  <a:lnTo>
                    <a:pt x="2744" y="3071"/>
                  </a:lnTo>
                  <a:cubicBezTo>
                    <a:pt x="2904" y="3139"/>
                    <a:pt x="3064" y="3185"/>
                    <a:pt x="3223" y="3253"/>
                  </a:cubicBezTo>
                  <a:cubicBezTo>
                    <a:pt x="3155" y="3345"/>
                    <a:pt x="3086" y="3413"/>
                    <a:pt x="3018" y="3504"/>
                  </a:cubicBezTo>
                  <a:cubicBezTo>
                    <a:pt x="2927" y="3367"/>
                    <a:pt x="2835" y="3230"/>
                    <a:pt x="2744" y="3071"/>
                  </a:cubicBezTo>
                  <a:close/>
                  <a:moveTo>
                    <a:pt x="1802" y="1"/>
                  </a:moveTo>
                  <a:cubicBezTo>
                    <a:pt x="1717" y="1"/>
                    <a:pt x="1637" y="58"/>
                    <a:pt x="1648" y="172"/>
                  </a:cubicBezTo>
                  <a:cubicBezTo>
                    <a:pt x="1763" y="1222"/>
                    <a:pt x="2173" y="2180"/>
                    <a:pt x="2744" y="3071"/>
                  </a:cubicBezTo>
                  <a:cubicBezTo>
                    <a:pt x="1945" y="2797"/>
                    <a:pt x="1101" y="2591"/>
                    <a:pt x="279" y="2386"/>
                  </a:cubicBezTo>
                  <a:cubicBezTo>
                    <a:pt x="260" y="2380"/>
                    <a:pt x="243" y="2377"/>
                    <a:pt x="226" y="2377"/>
                  </a:cubicBezTo>
                  <a:cubicBezTo>
                    <a:pt x="59" y="2377"/>
                    <a:pt x="1" y="2664"/>
                    <a:pt x="188" y="2705"/>
                  </a:cubicBezTo>
                  <a:cubicBezTo>
                    <a:pt x="1192" y="2957"/>
                    <a:pt x="2173" y="3208"/>
                    <a:pt x="3132" y="3596"/>
                  </a:cubicBezTo>
                  <a:cubicBezTo>
                    <a:pt x="3147" y="3600"/>
                    <a:pt x="3161" y="3603"/>
                    <a:pt x="3176" y="3603"/>
                  </a:cubicBezTo>
                  <a:cubicBezTo>
                    <a:pt x="3296" y="3603"/>
                    <a:pt x="3396" y="3444"/>
                    <a:pt x="3315" y="3322"/>
                  </a:cubicBezTo>
                  <a:cubicBezTo>
                    <a:pt x="2653" y="2386"/>
                    <a:pt x="2105" y="1313"/>
                    <a:pt x="1991" y="172"/>
                  </a:cubicBezTo>
                  <a:cubicBezTo>
                    <a:pt x="1979" y="58"/>
                    <a:pt x="1888" y="1"/>
                    <a:pt x="180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24"/>
            <p:cNvSpPr/>
            <p:nvPr/>
          </p:nvSpPr>
          <p:spPr>
            <a:xfrm>
              <a:off x="8618454" y="3949450"/>
              <a:ext cx="10192" cy="10227"/>
            </a:xfrm>
            <a:custGeom>
              <a:avLst/>
              <a:gdLst/>
              <a:ahLst/>
              <a:cxnLst/>
              <a:rect l="l" t="t" r="r" b="b"/>
              <a:pathLst>
                <a:path w="297" h="298" extrusionOk="0">
                  <a:moveTo>
                    <a:pt x="297" y="1"/>
                  </a:moveTo>
                  <a:lnTo>
                    <a:pt x="297" y="1"/>
                  </a:lnTo>
                  <a:cubicBezTo>
                    <a:pt x="206" y="24"/>
                    <a:pt x="92" y="69"/>
                    <a:pt x="0" y="92"/>
                  </a:cubicBezTo>
                  <a:cubicBezTo>
                    <a:pt x="69" y="160"/>
                    <a:pt x="137" y="229"/>
                    <a:pt x="206" y="297"/>
                  </a:cubicBezTo>
                  <a:cubicBezTo>
                    <a:pt x="251" y="206"/>
                    <a:pt x="274" y="92"/>
                    <a:pt x="297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24"/>
            <p:cNvSpPr/>
            <p:nvPr/>
          </p:nvSpPr>
          <p:spPr>
            <a:xfrm>
              <a:off x="8613032" y="3843098"/>
              <a:ext cx="122033" cy="121381"/>
            </a:xfrm>
            <a:custGeom>
              <a:avLst/>
              <a:gdLst/>
              <a:ahLst/>
              <a:cxnLst/>
              <a:rect l="l" t="t" r="r" b="b"/>
              <a:pathLst>
                <a:path w="3556" h="3537" extrusionOk="0">
                  <a:moveTo>
                    <a:pt x="455" y="3100"/>
                  </a:moveTo>
                  <a:lnTo>
                    <a:pt x="455" y="3100"/>
                  </a:lnTo>
                  <a:cubicBezTo>
                    <a:pt x="432" y="3191"/>
                    <a:pt x="409" y="3305"/>
                    <a:pt x="364" y="3396"/>
                  </a:cubicBezTo>
                  <a:cubicBezTo>
                    <a:pt x="295" y="3328"/>
                    <a:pt x="227" y="3259"/>
                    <a:pt x="158" y="3191"/>
                  </a:cubicBezTo>
                  <a:cubicBezTo>
                    <a:pt x="250" y="3168"/>
                    <a:pt x="364" y="3123"/>
                    <a:pt x="455" y="3100"/>
                  </a:cubicBezTo>
                  <a:close/>
                  <a:moveTo>
                    <a:pt x="1049" y="0"/>
                  </a:moveTo>
                  <a:cubicBezTo>
                    <a:pt x="982" y="0"/>
                    <a:pt x="921" y="40"/>
                    <a:pt x="911" y="132"/>
                  </a:cubicBezTo>
                  <a:cubicBezTo>
                    <a:pt x="729" y="1228"/>
                    <a:pt x="364" y="2255"/>
                    <a:pt x="21" y="3305"/>
                  </a:cubicBezTo>
                  <a:cubicBezTo>
                    <a:pt x="0" y="3430"/>
                    <a:pt x="94" y="3536"/>
                    <a:pt x="215" y="3536"/>
                  </a:cubicBezTo>
                  <a:cubicBezTo>
                    <a:pt x="226" y="3536"/>
                    <a:pt x="238" y="3535"/>
                    <a:pt x="250" y="3533"/>
                  </a:cubicBezTo>
                  <a:cubicBezTo>
                    <a:pt x="1345" y="3237"/>
                    <a:pt x="2349" y="2666"/>
                    <a:pt x="3377" y="2232"/>
                  </a:cubicBezTo>
                  <a:cubicBezTo>
                    <a:pt x="3555" y="2153"/>
                    <a:pt x="3458" y="1918"/>
                    <a:pt x="3294" y="1918"/>
                  </a:cubicBezTo>
                  <a:cubicBezTo>
                    <a:pt x="3270" y="1918"/>
                    <a:pt x="3244" y="1924"/>
                    <a:pt x="3217" y="1936"/>
                  </a:cubicBezTo>
                  <a:cubicBezTo>
                    <a:pt x="2304" y="2324"/>
                    <a:pt x="1414" y="2803"/>
                    <a:pt x="455" y="3100"/>
                  </a:cubicBezTo>
                  <a:cubicBezTo>
                    <a:pt x="775" y="2141"/>
                    <a:pt x="1071" y="1205"/>
                    <a:pt x="1231" y="224"/>
                  </a:cubicBezTo>
                  <a:cubicBezTo>
                    <a:pt x="1258" y="88"/>
                    <a:pt x="1147" y="0"/>
                    <a:pt x="104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24"/>
            <p:cNvSpPr/>
            <p:nvPr/>
          </p:nvSpPr>
          <p:spPr>
            <a:xfrm>
              <a:off x="7104263" y="3698961"/>
              <a:ext cx="1912102" cy="1443497"/>
            </a:xfrm>
            <a:custGeom>
              <a:avLst/>
              <a:gdLst/>
              <a:ahLst/>
              <a:cxnLst/>
              <a:rect l="l" t="t" r="r" b="b"/>
              <a:pathLst>
                <a:path w="55718" h="42063" extrusionOk="0">
                  <a:moveTo>
                    <a:pt x="27660" y="0"/>
                  </a:moveTo>
                  <a:cubicBezTo>
                    <a:pt x="21414" y="0"/>
                    <a:pt x="16216" y="1914"/>
                    <a:pt x="13262" y="4606"/>
                  </a:cubicBezTo>
                  <a:cubicBezTo>
                    <a:pt x="10569" y="7071"/>
                    <a:pt x="8469" y="9149"/>
                    <a:pt x="6392" y="12184"/>
                  </a:cubicBezTo>
                  <a:cubicBezTo>
                    <a:pt x="5479" y="13508"/>
                    <a:pt x="1644" y="19078"/>
                    <a:pt x="2283" y="20607"/>
                  </a:cubicBezTo>
                  <a:cubicBezTo>
                    <a:pt x="2535" y="21063"/>
                    <a:pt x="4794" y="20995"/>
                    <a:pt x="5274" y="21337"/>
                  </a:cubicBezTo>
                  <a:cubicBezTo>
                    <a:pt x="2945" y="23209"/>
                    <a:pt x="1941" y="25377"/>
                    <a:pt x="366" y="28276"/>
                  </a:cubicBezTo>
                  <a:cubicBezTo>
                    <a:pt x="960" y="28276"/>
                    <a:pt x="1918" y="28230"/>
                    <a:pt x="2740" y="28208"/>
                  </a:cubicBezTo>
                  <a:lnTo>
                    <a:pt x="2740" y="28208"/>
                  </a:lnTo>
                  <a:cubicBezTo>
                    <a:pt x="731" y="32111"/>
                    <a:pt x="92" y="37475"/>
                    <a:pt x="1" y="42063"/>
                  </a:cubicBezTo>
                  <a:lnTo>
                    <a:pt x="55056" y="42063"/>
                  </a:lnTo>
                  <a:cubicBezTo>
                    <a:pt x="55717" y="37269"/>
                    <a:pt x="54576" y="32681"/>
                    <a:pt x="51951" y="27591"/>
                  </a:cubicBezTo>
                  <a:cubicBezTo>
                    <a:pt x="52773" y="27454"/>
                    <a:pt x="53846" y="27523"/>
                    <a:pt x="54690" y="27386"/>
                  </a:cubicBezTo>
                  <a:cubicBezTo>
                    <a:pt x="53914" y="25742"/>
                    <a:pt x="51472" y="23665"/>
                    <a:pt x="50011" y="22524"/>
                  </a:cubicBezTo>
                  <a:cubicBezTo>
                    <a:pt x="50582" y="22022"/>
                    <a:pt x="52727" y="21611"/>
                    <a:pt x="53070" y="20995"/>
                  </a:cubicBezTo>
                  <a:cubicBezTo>
                    <a:pt x="53275" y="20401"/>
                    <a:pt x="52020" y="17708"/>
                    <a:pt x="51632" y="17115"/>
                  </a:cubicBezTo>
                  <a:cubicBezTo>
                    <a:pt x="49372" y="13006"/>
                    <a:pt x="44624" y="1593"/>
                    <a:pt x="30267" y="110"/>
                  </a:cubicBezTo>
                  <a:cubicBezTo>
                    <a:pt x="29381" y="36"/>
                    <a:pt x="28511" y="0"/>
                    <a:pt x="27660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24"/>
            <p:cNvSpPr/>
            <p:nvPr/>
          </p:nvSpPr>
          <p:spPr>
            <a:xfrm>
              <a:off x="7351012" y="4170940"/>
              <a:ext cx="1384162" cy="971528"/>
            </a:xfrm>
            <a:custGeom>
              <a:avLst/>
              <a:gdLst/>
              <a:ahLst/>
              <a:cxnLst/>
              <a:rect l="l" t="t" r="r" b="b"/>
              <a:pathLst>
                <a:path w="40334" h="28310" extrusionOk="0">
                  <a:moveTo>
                    <a:pt x="20932" y="1"/>
                  </a:moveTo>
                  <a:cubicBezTo>
                    <a:pt x="18033" y="1"/>
                    <a:pt x="14893" y="1069"/>
                    <a:pt x="13034" y="1946"/>
                  </a:cubicBezTo>
                  <a:cubicBezTo>
                    <a:pt x="9702" y="3613"/>
                    <a:pt x="6597" y="6466"/>
                    <a:pt x="4817" y="9570"/>
                  </a:cubicBezTo>
                  <a:cubicBezTo>
                    <a:pt x="1667" y="14934"/>
                    <a:pt x="1" y="22010"/>
                    <a:pt x="960" y="28310"/>
                  </a:cubicBezTo>
                  <a:lnTo>
                    <a:pt x="39443" y="28310"/>
                  </a:lnTo>
                  <a:cubicBezTo>
                    <a:pt x="40333" y="19339"/>
                    <a:pt x="34741" y="896"/>
                    <a:pt x="21731" y="29"/>
                  </a:cubicBezTo>
                  <a:cubicBezTo>
                    <a:pt x="21467" y="10"/>
                    <a:pt x="21201" y="1"/>
                    <a:pt x="20932" y="1"/>
                  </a:cubicBezTo>
                  <a:close/>
                </a:path>
              </a:pathLst>
            </a:custGeom>
            <a:solidFill>
              <a:srgbClr val="FFE5D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7906418" y="4342669"/>
              <a:ext cx="18806" cy="14928"/>
            </a:xfrm>
            <a:custGeom>
              <a:avLst/>
              <a:gdLst/>
              <a:ahLst/>
              <a:cxnLst/>
              <a:rect l="l" t="t" r="r" b="b"/>
              <a:pathLst>
                <a:path w="548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24"/>
            <p:cNvSpPr/>
            <p:nvPr/>
          </p:nvSpPr>
          <p:spPr>
            <a:xfrm>
              <a:off x="7964382" y="4292564"/>
              <a:ext cx="18806" cy="14894"/>
            </a:xfrm>
            <a:custGeom>
              <a:avLst/>
              <a:gdLst/>
              <a:ahLst/>
              <a:cxnLst/>
              <a:rect l="l" t="t" r="r" b="b"/>
              <a:pathLst>
                <a:path w="548" h="434" extrusionOk="0">
                  <a:moveTo>
                    <a:pt x="274" y="0"/>
                  </a:moveTo>
                  <a:cubicBezTo>
                    <a:pt x="0" y="0"/>
                    <a:pt x="0" y="434"/>
                    <a:pt x="274" y="434"/>
                  </a:cubicBezTo>
                  <a:cubicBezTo>
                    <a:pt x="548" y="434"/>
                    <a:pt x="548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24"/>
            <p:cNvSpPr/>
            <p:nvPr/>
          </p:nvSpPr>
          <p:spPr>
            <a:xfrm>
              <a:off x="7970628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8" y="434"/>
                    <a:pt x="548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24"/>
            <p:cNvSpPr/>
            <p:nvPr/>
          </p:nvSpPr>
          <p:spPr>
            <a:xfrm>
              <a:off x="8218166" y="4342669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24"/>
            <p:cNvSpPr/>
            <p:nvPr/>
          </p:nvSpPr>
          <p:spPr>
            <a:xfrm>
              <a:off x="8159413" y="4292564"/>
              <a:ext cx="19630" cy="14894"/>
            </a:xfrm>
            <a:custGeom>
              <a:avLst/>
              <a:gdLst/>
              <a:ahLst/>
              <a:cxnLst/>
              <a:rect l="l" t="t" r="r" b="b"/>
              <a:pathLst>
                <a:path w="572" h="434" extrusionOk="0">
                  <a:moveTo>
                    <a:pt x="274" y="0"/>
                  </a:moveTo>
                  <a:cubicBezTo>
                    <a:pt x="1" y="0"/>
                    <a:pt x="1" y="434"/>
                    <a:pt x="274" y="434"/>
                  </a:cubicBezTo>
                  <a:cubicBezTo>
                    <a:pt x="571" y="434"/>
                    <a:pt x="571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24"/>
            <p:cNvSpPr/>
            <p:nvPr/>
          </p:nvSpPr>
          <p:spPr>
            <a:xfrm>
              <a:off x="8153922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9" y="434"/>
                    <a:pt x="549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24"/>
            <p:cNvSpPr/>
            <p:nvPr/>
          </p:nvSpPr>
          <p:spPr>
            <a:xfrm>
              <a:off x="7725046" y="4015067"/>
              <a:ext cx="146913" cy="141800"/>
            </a:xfrm>
            <a:custGeom>
              <a:avLst/>
              <a:gdLst/>
              <a:ahLst/>
              <a:cxnLst/>
              <a:rect l="l" t="t" r="r" b="b"/>
              <a:pathLst>
                <a:path w="4281" h="4132" extrusionOk="0">
                  <a:moveTo>
                    <a:pt x="2088" y="1"/>
                  </a:moveTo>
                  <a:cubicBezTo>
                    <a:pt x="376" y="1"/>
                    <a:pt x="12" y="2262"/>
                    <a:pt x="12" y="3635"/>
                  </a:cubicBezTo>
                  <a:cubicBezTo>
                    <a:pt x="1" y="3966"/>
                    <a:pt x="258" y="4132"/>
                    <a:pt x="517" y="4132"/>
                  </a:cubicBezTo>
                  <a:cubicBezTo>
                    <a:pt x="777" y="4132"/>
                    <a:pt x="1040" y="3966"/>
                    <a:pt x="1040" y="3635"/>
                  </a:cubicBezTo>
                  <a:cubicBezTo>
                    <a:pt x="1040" y="2914"/>
                    <a:pt x="1081" y="1044"/>
                    <a:pt x="2125" y="1044"/>
                  </a:cubicBezTo>
                  <a:cubicBezTo>
                    <a:pt x="2172" y="1044"/>
                    <a:pt x="2221" y="1048"/>
                    <a:pt x="2272" y="1056"/>
                  </a:cubicBezTo>
                  <a:cubicBezTo>
                    <a:pt x="3117" y="1170"/>
                    <a:pt x="3185" y="2836"/>
                    <a:pt x="3208" y="3453"/>
                  </a:cubicBezTo>
                  <a:cubicBezTo>
                    <a:pt x="3231" y="3784"/>
                    <a:pt x="3505" y="3949"/>
                    <a:pt x="3767" y="3949"/>
                  </a:cubicBezTo>
                  <a:cubicBezTo>
                    <a:pt x="4030" y="3949"/>
                    <a:pt x="4281" y="3784"/>
                    <a:pt x="4258" y="3453"/>
                  </a:cubicBezTo>
                  <a:cubicBezTo>
                    <a:pt x="4189" y="2243"/>
                    <a:pt x="3938" y="257"/>
                    <a:pt x="2432" y="29"/>
                  </a:cubicBezTo>
                  <a:cubicBezTo>
                    <a:pt x="2312" y="10"/>
                    <a:pt x="2197" y="1"/>
                    <a:pt x="2088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24"/>
            <p:cNvSpPr/>
            <p:nvPr/>
          </p:nvSpPr>
          <p:spPr>
            <a:xfrm>
              <a:off x="8236183" y="4015067"/>
              <a:ext cx="146501" cy="141800"/>
            </a:xfrm>
            <a:custGeom>
              <a:avLst/>
              <a:gdLst/>
              <a:ahLst/>
              <a:cxnLst/>
              <a:rect l="l" t="t" r="r" b="b"/>
              <a:pathLst>
                <a:path w="4269" h="4132" extrusionOk="0">
                  <a:moveTo>
                    <a:pt x="2095" y="1"/>
                  </a:moveTo>
                  <a:cubicBezTo>
                    <a:pt x="364" y="1"/>
                    <a:pt x="0" y="2262"/>
                    <a:pt x="0" y="3635"/>
                  </a:cubicBezTo>
                  <a:cubicBezTo>
                    <a:pt x="0" y="3966"/>
                    <a:pt x="257" y="4132"/>
                    <a:pt x="517" y="4132"/>
                  </a:cubicBezTo>
                  <a:cubicBezTo>
                    <a:pt x="777" y="4132"/>
                    <a:pt x="1039" y="3966"/>
                    <a:pt x="1050" y="3635"/>
                  </a:cubicBezTo>
                  <a:cubicBezTo>
                    <a:pt x="1050" y="2914"/>
                    <a:pt x="1071" y="1044"/>
                    <a:pt x="2133" y="1044"/>
                  </a:cubicBezTo>
                  <a:cubicBezTo>
                    <a:pt x="2181" y="1044"/>
                    <a:pt x="2231" y="1048"/>
                    <a:pt x="2283" y="1056"/>
                  </a:cubicBezTo>
                  <a:cubicBezTo>
                    <a:pt x="3105" y="1170"/>
                    <a:pt x="3173" y="2836"/>
                    <a:pt x="3219" y="3453"/>
                  </a:cubicBezTo>
                  <a:cubicBezTo>
                    <a:pt x="3242" y="3784"/>
                    <a:pt x="3510" y="3949"/>
                    <a:pt x="3767" y="3949"/>
                  </a:cubicBezTo>
                  <a:cubicBezTo>
                    <a:pt x="4023" y="3949"/>
                    <a:pt x="4269" y="3784"/>
                    <a:pt x="4246" y="3453"/>
                  </a:cubicBezTo>
                  <a:cubicBezTo>
                    <a:pt x="4178" y="2243"/>
                    <a:pt x="3926" y="257"/>
                    <a:pt x="2443" y="29"/>
                  </a:cubicBezTo>
                  <a:cubicBezTo>
                    <a:pt x="2321" y="10"/>
                    <a:pt x="2206" y="1"/>
                    <a:pt x="209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24"/>
            <p:cNvSpPr/>
            <p:nvPr/>
          </p:nvSpPr>
          <p:spPr>
            <a:xfrm>
              <a:off x="7471640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1" y="1"/>
                    <a:pt x="1" y="366"/>
                    <a:pt x="229" y="366"/>
                  </a:cubicBezTo>
                  <a:lnTo>
                    <a:pt x="4863" y="366"/>
                  </a:lnTo>
                  <a:cubicBezTo>
                    <a:pt x="5091" y="366"/>
                    <a:pt x="5091" y="1"/>
                    <a:pt x="4863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24"/>
            <p:cNvSpPr/>
            <p:nvPr/>
          </p:nvSpPr>
          <p:spPr>
            <a:xfrm>
              <a:off x="7523495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283" y="0"/>
                  </a:moveTo>
                  <a:cubicBezTo>
                    <a:pt x="115" y="0"/>
                    <a:pt x="0" y="235"/>
                    <a:pt x="179" y="314"/>
                  </a:cubicBezTo>
                  <a:cubicBezTo>
                    <a:pt x="1252" y="816"/>
                    <a:pt x="2325" y="1341"/>
                    <a:pt x="3375" y="1844"/>
                  </a:cubicBezTo>
                  <a:cubicBezTo>
                    <a:pt x="3401" y="1855"/>
                    <a:pt x="3428" y="1861"/>
                    <a:pt x="3453" y="1861"/>
                  </a:cubicBezTo>
                  <a:cubicBezTo>
                    <a:pt x="3621" y="1861"/>
                    <a:pt x="3736" y="1626"/>
                    <a:pt x="3557" y="1547"/>
                  </a:cubicBezTo>
                  <a:cubicBezTo>
                    <a:pt x="2484" y="1022"/>
                    <a:pt x="1434" y="520"/>
                    <a:pt x="362" y="18"/>
                  </a:cubicBezTo>
                  <a:cubicBezTo>
                    <a:pt x="335" y="6"/>
                    <a:pt x="308" y="0"/>
                    <a:pt x="28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24"/>
            <p:cNvSpPr/>
            <p:nvPr/>
          </p:nvSpPr>
          <p:spPr>
            <a:xfrm>
              <a:off x="7536090" y="4270566"/>
              <a:ext cx="111601" cy="68326"/>
            </a:xfrm>
            <a:custGeom>
              <a:avLst/>
              <a:gdLst/>
              <a:ahLst/>
              <a:cxnLst/>
              <a:rect l="l" t="t" r="r" b="b"/>
              <a:pathLst>
                <a:path w="3252" h="1991" extrusionOk="0">
                  <a:moveTo>
                    <a:pt x="2996" y="1"/>
                  </a:moveTo>
                  <a:cubicBezTo>
                    <a:pt x="2970" y="1"/>
                    <a:pt x="2943" y="8"/>
                    <a:pt x="2916" y="25"/>
                  </a:cubicBezTo>
                  <a:cubicBezTo>
                    <a:pt x="2003" y="573"/>
                    <a:pt x="1067" y="1120"/>
                    <a:pt x="154" y="1668"/>
                  </a:cubicBezTo>
                  <a:cubicBezTo>
                    <a:pt x="0" y="1765"/>
                    <a:pt x="90" y="1991"/>
                    <a:pt x="245" y="1991"/>
                  </a:cubicBezTo>
                  <a:cubicBezTo>
                    <a:pt x="274" y="1991"/>
                    <a:pt x="305" y="1983"/>
                    <a:pt x="337" y="1965"/>
                  </a:cubicBezTo>
                  <a:cubicBezTo>
                    <a:pt x="1250" y="1417"/>
                    <a:pt x="2163" y="892"/>
                    <a:pt x="3076" y="344"/>
                  </a:cubicBezTo>
                  <a:cubicBezTo>
                    <a:pt x="3251" y="247"/>
                    <a:pt x="3144" y="1"/>
                    <a:pt x="2996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24"/>
            <p:cNvSpPr/>
            <p:nvPr/>
          </p:nvSpPr>
          <p:spPr>
            <a:xfrm>
              <a:off x="8411652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0" y="1"/>
                    <a:pt x="0" y="366"/>
                    <a:pt x="229" y="366"/>
                  </a:cubicBezTo>
                  <a:lnTo>
                    <a:pt x="4862" y="366"/>
                  </a:lnTo>
                  <a:cubicBezTo>
                    <a:pt x="5090" y="366"/>
                    <a:pt x="5090" y="1"/>
                    <a:pt x="4862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24"/>
            <p:cNvSpPr/>
            <p:nvPr/>
          </p:nvSpPr>
          <p:spPr>
            <a:xfrm>
              <a:off x="8406298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3453" y="0"/>
                  </a:moveTo>
                  <a:cubicBezTo>
                    <a:pt x="3428" y="0"/>
                    <a:pt x="3402" y="6"/>
                    <a:pt x="3375" y="18"/>
                  </a:cubicBezTo>
                  <a:cubicBezTo>
                    <a:pt x="2302" y="520"/>
                    <a:pt x="1252" y="1022"/>
                    <a:pt x="179" y="1547"/>
                  </a:cubicBezTo>
                  <a:cubicBezTo>
                    <a:pt x="1" y="1626"/>
                    <a:pt x="115" y="1861"/>
                    <a:pt x="283" y="1861"/>
                  </a:cubicBezTo>
                  <a:cubicBezTo>
                    <a:pt x="308" y="1861"/>
                    <a:pt x="335" y="1855"/>
                    <a:pt x="362" y="1844"/>
                  </a:cubicBezTo>
                  <a:cubicBezTo>
                    <a:pt x="1412" y="1341"/>
                    <a:pt x="2485" y="816"/>
                    <a:pt x="3557" y="314"/>
                  </a:cubicBezTo>
                  <a:cubicBezTo>
                    <a:pt x="3736" y="235"/>
                    <a:pt x="3621" y="0"/>
                    <a:pt x="345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24"/>
            <p:cNvSpPr/>
            <p:nvPr/>
          </p:nvSpPr>
          <p:spPr>
            <a:xfrm>
              <a:off x="8410348" y="4270566"/>
              <a:ext cx="111566" cy="68326"/>
            </a:xfrm>
            <a:custGeom>
              <a:avLst/>
              <a:gdLst/>
              <a:ahLst/>
              <a:cxnLst/>
              <a:rect l="l" t="t" r="r" b="b"/>
              <a:pathLst>
                <a:path w="3251" h="1991" extrusionOk="0">
                  <a:moveTo>
                    <a:pt x="255" y="1"/>
                  </a:moveTo>
                  <a:cubicBezTo>
                    <a:pt x="107" y="1"/>
                    <a:pt x="0" y="247"/>
                    <a:pt x="175" y="344"/>
                  </a:cubicBezTo>
                  <a:cubicBezTo>
                    <a:pt x="1088" y="892"/>
                    <a:pt x="2001" y="1417"/>
                    <a:pt x="2914" y="1965"/>
                  </a:cubicBezTo>
                  <a:cubicBezTo>
                    <a:pt x="2947" y="1983"/>
                    <a:pt x="2978" y="1991"/>
                    <a:pt x="3006" y="1991"/>
                  </a:cubicBezTo>
                  <a:cubicBezTo>
                    <a:pt x="3161" y="1991"/>
                    <a:pt x="3251" y="1765"/>
                    <a:pt x="3097" y="1668"/>
                  </a:cubicBezTo>
                  <a:cubicBezTo>
                    <a:pt x="2184" y="1120"/>
                    <a:pt x="1248" y="573"/>
                    <a:pt x="335" y="25"/>
                  </a:cubicBezTo>
                  <a:cubicBezTo>
                    <a:pt x="308" y="8"/>
                    <a:pt x="281" y="1"/>
                    <a:pt x="25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24"/>
            <p:cNvSpPr/>
            <p:nvPr/>
          </p:nvSpPr>
          <p:spPr>
            <a:xfrm>
              <a:off x="8034082" y="4254162"/>
              <a:ext cx="107345" cy="255391"/>
            </a:xfrm>
            <a:custGeom>
              <a:avLst/>
              <a:gdLst/>
              <a:ahLst/>
              <a:cxnLst/>
              <a:rect l="l" t="t" r="r" b="b"/>
              <a:pathLst>
                <a:path w="3128" h="7442" extrusionOk="0">
                  <a:moveTo>
                    <a:pt x="1461" y="1"/>
                  </a:moveTo>
                  <a:lnTo>
                    <a:pt x="1416" y="115"/>
                  </a:lnTo>
                  <a:cubicBezTo>
                    <a:pt x="1461" y="1576"/>
                    <a:pt x="1507" y="3288"/>
                    <a:pt x="206" y="4292"/>
                  </a:cubicBezTo>
                  <a:cubicBezTo>
                    <a:pt x="1" y="5798"/>
                    <a:pt x="206" y="6300"/>
                    <a:pt x="320" y="7373"/>
                  </a:cubicBezTo>
                  <a:cubicBezTo>
                    <a:pt x="491" y="7419"/>
                    <a:pt x="845" y="7442"/>
                    <a:pt x="1310" y="7442"/>
                  </a:cubicBezTo>
                  <a:cubicBezTo>
                    <a:pt x="1775" y="7442"/>
                    <a:pt x="2352" y="7419"/>
                    <a:pt x="2968" y="7373"/>
                  </a:cubicBezTo>
                  <a:cubicBezTo>
                    <a:pt x="3082" y="6506"/>
                    <a:pt x="3128" y="5798"/>
                    <a:pt x="3128" y="4520"/>
                  </a:cubicBezTo>
                  <a:cubicBezTo>
                    <a:pt x="1256" y="3402"/>
                    <a:pt x="1553" y="868"/>
                    <a:pt x="1461" y="1"/>
                  </a:cubicBezTo>
                  <a:close/>
                </a:path>
              </a:pathLst>
            </a:custGeom>
            <a:solidFill>
              <a:srgbClr val="FFF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24"/>
            <p:cNvSpPr/>
            <p:nvPr/>
          </p:nvSpPr>
          <p:spPr>
            <a:xfrm>
              <a:off x="7843341" y="4225746"/>
              <a:ext cx="257347" cy="211259"/>
            </a:xfrm>
            <a:custGeom>
              <a:avLst/>
              <a:gdLst/>
              <a:ahLst/>
              <a:cxnLst/>
              <a:rect l="l" t="t" r="r" b="b"/>
              <a:pathLst>
                <a:path w="7499" h="6156" extrusionOk="0">
                  <a:moveTo>
                    <a:pt x="6901" y="0"/>
                  </a:moveTo>
                  <a:cubicBezTo>
                    <a:pt x="6701" y="0"/>
                    <a:pt x="6476" y="179"/>
                    <a:pt x="6517" y="441"/>
                  </a:cubicBezTo>
                  <a:cubicBezTo>
                    <a:pt x="6768" y="2130"/>
                    <a:pt x="6700" y="4161"/>
                    <a:pt x="5056" y="5143"/>
                  </a:cubicBezTo>
                  <a:cubicBezTo>
                    <a:pt x="4639" y="5394"/>
                    <a:pt x="4137" y="5512"/>
                    <a:pt x="3623" y="5512"/>
                  </a:cubicBezTo>
                  <a:cubicBezTo>
                    <a:pt x="2225" y="5512"/>
                    <a:pt x="747" y="4638"/>
                    <a:pt x="697" y="3203"/>
                  </a:cubicBezTo>
                  <a:cubicBezTo>
                    <a:pt x="685" y="2974"/>
                    <a:pt x="508" y="2860"/>
                    <a:pt x="337" y="2860"/>
                  </a:cubicBezTo>
                  <a:cubicBezTo>
                    <a:pt x="166" y="2860"/>
                    <a:pt x="1" y="2974"/>
                    <a:pt x="12" y="3203"/>
                  </a:cubicBezTo>
                  <a:cubicBezTo>
                    <a:pt x="71" y="5186"/>
                    <a:pt x="1886" y="6155"/>
                    <a:pt x="3671" y="6155"/>
                  </a:cubicBezTo>
                  <a:cubicBezTo>
                    <a:pt x="3961" y="6155"/>
                    <a:pt x="4251" y="6130"/>
                    <a:pt x="4531" y="6079"/>
                  </a:cubicBezTo>
                  <a:cubicBezTo>
                    <a:pt x="7225" y="5576"/>
                    <a:pt x="7499" y="2426"/>
                    <a:pt x="7179" y="258"/>
                  </a:cubicBezTo>
                  <a:cubicBezTo>
                    <a:pt x="7152" y="77"/>
                    <a:pt x="7032" y="0"/>
                    <a:pt x="6901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24"/>
            <p:cNvSpPr/>
            <p:nvPr/>
          </p:nvSpPr>
          <p:spPr>
            <a:xfrm>
              <a:off x="8072073" y="4242425"/>
              <a:ext cx="250140" cy="195816"/>
            </a:xfrm>
            <a:custGeom>
              <a:avLst/>
              <a:gdLst/>
              <a:ahLst/>
              <a:cxnLst/>
              <a:rect l="l" t="t" r="r" b="b"/>
              <a:pathLst>
                <a:path w="7289" h="5706" extrusionOk="0">
                  <a:moveTo>
                    <a:pt x="337" y="0"/>
                  </a:moveTo>
                  <a:cubicBezTo>
                    <a:pt x="166" y="0"/>
                    <a:pt x="1" y="114"/>
                    <a:pt x="12" y="343"/>
                  </a:cubicBezTo>
                  <a:cubicBezTo>
                    <a:pt x="149" y="2694"/>
                    <a:pt x="263" y="4794"/>
                    <a:pt x="2865" y="5570"/>
                  </a:cubicBezTo>
                  <a:cubicBezTo>
                    <a:pt x="3179" y="5662"/>
                    <a:pt x="3487" y="5706"/>
                    <a:pt x="3784" y="5706"/>
                  </a:cubicBezTo>
                  <a:cubicBezTo>
                    <a:pt x="5538" y="5706"/>
                    <a:pt x="6935" y="4199"/>
                    <a:pt x="7248" y="2443"/>
                  </a:cubicBezTo>
                  <a:cubicBezTo>
                    <a:pt x="7289" y="2182"/>
                    <a:pt x="7066" y="2012"/>
                    <a:pt x="6867" y="2012"/>
                  </a:cubicBezTo>
                  <a:cubicBezTo>
                    <a:pt x="6735" y="2012"/>
                    <a:pt x="6613" y="2087"/>
                    <a:pt x="6586" y="2260"/>
                  </a:cubicBezTo>
                  <a:cubicBezTo>
                    <a:pt x="6305" y="3890"/>
                    <a:pt x="5194" y="4951"/>
                    <a:pt x="3719" y="4951"/>
                  </a:cubicBezTo>
                  <a:cubicBezTo>
                    <a:pt x="3397" y="4951"/>
                    <a:pt x="3057" y="4900"/>
                    <a:pt x="2705" y="4794"/>
                  </a:cubicBezTo>
                  <a:cubicBezTo>
                    <a:pt x="674" y="4177"/>
                    <a:pt x="811" y="2009"/>
                    <a:pt x="697" y="343"/>
                  </a:cubicBezTo>
                  <a:cubicBezTo>
                    <a:pt x="685" y="114"/>
                    <a:pt x="508" y="0"/>
                    <a:pt x="337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24"/>
            <p:cNvSpPr/>
            <p:nvPr/>
          </p:nvSpPr>
          <p:spPr>
            <a:xfrm>
              <a:off x="7875841" y="4140157"/>
              <a:ext cx="376017" cy="128142"/>
            </a:xfrm>
            <a:custGeom>
              <a:avLst/>
              <a:gdLst/>
              <a:ahLst/>
              <a:cxnLst/>
              <a:rect l="l" t="t" r="r" b="b"/>
              <a:pathLst>
                <a:path w="10957" h="3734" extrusionOk="0">
                  <a:moveTo>
                    <a:pt x="7985" y="1"/>
                  </a:moveTo>
                  <a:cubicBezTo>
                    <a:pt x="7173" y="1"/>
                    <a:pt x="6256" y="104"/>
                    <a:pt x="5730" y="104"/>
                  </a:cubicBezTo>
                  <a:cubicBezTo>
                    <a:pt x="5271" y="104"/>
                    <a:pt x="4552" y="47"/>
                    <a:pt x="3836" y="47"/>
                  </a:cubicBezTo>
                  <a:cubicBezTo>
                    <a:pt x="3055" y="47"/>
                    <a:pt x="2278" y="115"/>
                    <a:pt x="1850" y="401"/>
                  </a:cubicBezTo>
                  <a:cubicBezTo>
                    <a:pt x="1" y="1474"/>
                    <a:pt x="5068" y="3323"/>
                    <a:pt x="5958" y="3734"/>
                  </a:cubicBezTo>
                  <a:cubicBezTo>
                    <a:pt x="6848" y="3551"/>
                    <a:pt x="10957" y="1109"/>
                    <a:pt x="9359" y="218"/>
                  </a:cubicBezTo>
                  <a:cubicBezTo>
                    <a:pt x="9060" y="50"/>
                    <a:pt x="8548" y="1"/>
                    <a:pt x="798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24"/>
            <p:cNvSpPr/>
            <p:nvPr/>
          </p:nvSpPr>
          <p:spPr>
            <a:xfrm>
              <a:off x="7303241" y="4298432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290"/>
                  </a:lnTo>
                  <a:cubicBezTo>
                    <a:pt x="1" y="1404"/>
                    <a:pt x="86" y="1461"/>
                    <a:pt x="172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24"/>
            <p:cNvSpPr/>
            <p:nvPr/>
          </p:nvSpPr>
          <p:spPr>
            <a:xfrm>
              <a:off x="7338485" y="4298432"/>
              <a:ext cx="11805" cy="44681"/>
            </a:xfrm>
            <a:custGeom>
              <a:avLst/>
              <a:gdLst/>
              <a:ahLst/>
              <a:cxnLst/>
              <a:rect l="l" t="t" r="r" b="b"/>
              <a:pathLst>
                <a:path w="344" h="130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130"/>
                  </a:lnTo>
                  <a:cubicBezTo>
                    <a:pt x="1" y="1244"/>
                    <a:pt x="86" y="1301"/>
                    <a:pt x="172" y="1301"/>
                  </a:cubicBezTo>
                  <a:cubicBezTo>
                    <a:pt x="257" y="1301"/>
                    <a:pt x="343" y="1244"/>
                    <a:pt x="343" y="113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24"/>
            <p:cNvSpPr/>
            <p:nvPr/>
          </p:nvSpPr>
          <p:spPr>
            <a:xfrm>
              <a:off x="7316556" y="4358730"/>
              <a:ext cx="11771" cy="38436"/>
            </a:xfrm>
            <a:custGeom>
              <a:avLst/>
              <a:gdLst/>
              <a:ahLst/>
              <a:cxnLst/>
              <a:rect l="l" t="t" r="r" b="b"/>
              <a:pathLst>
                <a:path w="343" h="112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948"/>
                  </a:lnTo>
                  <a:cubicBezTo>
                    <a:pt x="1" y="1062"/>
                    <a:pt x="86" y="1119"/>
                    <a:pt x="172" y="1119"/>
                  </a:cubicBezTo>
                  <a:cubicBezTo>
                    <a:pt x="257" y="1119"/>
                    <a:pt x="343" y="1062"/>
                    <a:pt x="343" y="94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24"/>
            <p:cNvSpPr/>
            <p:nvPr/>
          </p:nvSpPr>
          <p:spPr>
            <a:xfrm>
              <a:off x="7611075" y="3873675"/>
              <a:ext cx="11805" cy="44098"/>
            </a:xfrm>
            <a:custGeom>
              <a:avLst/>
              <a:gdLst/>
              <a:ahLst/>
              <a:cxnLst/>
              <a:rect l="l" t="t" r="r" b="b"/>
              <a:pathLst>
                <a:path w="344" h="1285" extrusionOk="0">
                  <a:moveTo>
                    <a:pt x="172" y="0"/>
                  </a:moveTo>
                  <a:cubicBezTo>
                    <a:pt x="86" y="0"/>
                    <a:pt x="1" y="52"/>
                    <a:pt x="1" y="154"/>
                  </a:cubicBezTo>
                  <a:lnTo>
                    <a:pt x="1" y="1113"/>
                  </a:lnTo>
                  <a:cubicBezTo>
                    <a:pt x="1" y="1227"/>
                    <a:pt x="86" y="1284"/>
                    <a:pt x="172" y="1284"/>
                  </a:cubicBezTo>
                  <a:cubicBezTo>
                    <a:pt x="258" y="1284"/>
                    <a:pt x="343" y="1227"/>
                    <a:pt x="343" y="1113"/>
                  </a:cubicBezTo>
                  <a:lnTo>
                    <a:pt x="343" y="154"/>
                  </a:lnTo>
                  <a:cubicBezTo>
                    <a:pt x="343" y="52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24"/>
            <p:cNvSpPr/>
            <p:nvPr/>
          </p:nvSpPr>
          <p:spPr>
            <a:xfrm>
              <a:off x="7649478" y="3865233"/>
              <a:ext cx="11771" cy="41558"/>
            </a:xfrm>
            <a:custGeom>
              <a:avLst/>
              <a:gdLst/>
              <a:ahLst/>
              <a:cxnLst/>
              <a:rect l="l" t="t" r="r" b="b"/>
              <a:pathLst>
                <a:path w="343" h="1211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040"/>
                  </a:lnTo>
                  <a:cubicBezTo>
                    <a:pt x="0" y="1154"/>
                    <a:pt x="86" y="1211"/>
                    <a:pt x="172" y="1211"/>
                  </a:cubicBezTo>
                  <a:cubicBezTo>
                    <a:pt x="257" y="1211"/>
                    <a:pt x="343" y="1154"/>
                    <a:pt x="343" y="1040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24"/>
            <p:cNvSpPr/>
            <p:nvPr/>
          </p:nvSpPr>
          <p:spPr>
            <a:xfrm>
              <a:off x="7629882" y="3930850"/>
              <a:ext cx="11805" cy="35690"/>
            </a:xfrm>
            <a:custGeom>
              <a:avLst/>
              <a:gdLst/>
              <a:ahLst/>
              <a:cxnLst/>
              <a:rect l="l" t="t" r="r" b="b"/>
              <a:pathLst>
                <a:path w="344" h="1040" extrusionOk="0">
                  <a:moveTo>
                    <a:pt x="172" y="1"/>
                  </a:moveTo>
                  <a:cubicBezTo>
                    <a:pt x="86" y="1"/>
                    <a:pt x="1" y="52"/>
                    <a:pt x="1" y="155"/>
                  </a:cubicBezTo>
                  <a:lnTo>
                    <a:pt x="1" y="885"/>
                  </a:lnTo>
                  <a:cubicBezTo>
                    <a:pt x="1" y="988"/>
                    <a:pt x="86" y="1039"/>
                    <a:pt x="172" y="1039"/>
                  </a:cubicBezTo>
                  <a:cubicBezTo>
                    <a:pt x="257" y="1039"/>
                    <a:pt x="343" y="988"/>
                    <a:pt x="343" y="885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24"/>
            <p:cNvSpPr/>
            <p:nvPr/>
          </p:nvSpPr>
          <p:spPr>
            <a:xfrm>
              <a:off x="8309040" y="3832356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1" y="0"/>
                  </a:moveTo>
                  <a:cubicBezTo>
                    <a:pt x="86" y="0"/>
                    <a:pt x="0" y="57"/>
                    <a:pt x="0" y="172"/>
                  </a:cubicBezTo>
                  <a:lnTo>
                    <a:pt x="0" y="1290"/>
                  </a:lnTo>
                  <a:cubicBezTo>
                    <a:pt x="0" y="1404"/>
                    <a:pt x="86" y="1461"/>
                    <a:pt x="171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24"/>
            <p:cNvSpPr/>
            <p:nvPr/>
          </p:nvSpPr>
          <p:spPr>
            <a:xfrm>
              <a:off x="8352110" y="3837847"/>
              <a:ext cx="11771" cy="47015"/>
            </a:xfrm>
            <a:custGeom>
              <a:avLst/>
              <a:gdLst/>
              <a:ahLst/>
              <a:cxnLst/>
              <a:rect l="l" t="t" r="r" b="b"/>
              <a:pathLst>
                <a:path w="343" h="137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198"/>
                  </a:lnTo>
                  <a:cubicBezTo>
                    <a:pt x="1" y="1313"/>
                    <a:pt x="86" y="1370"/>
                    <a:pt x="172" y="1370"/>
                  </a:cubicBezTo>
                  <a:cubicBezTo>
                    <a:pt x="257" y="1370"/>
                    <a:pt x="343" y="1313"/>
                    <a:pt x="343" y="1198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24"/>
            <p:cNvSpPr/>
            <p:nvPr/>
          </p:nvSpPr>
          <p:spPr>
            <a:xfrm>
              <a:off x="8335671" y="3905969"/>
              <a:ext cx="12560" cy="36068"/>
            </a:xfrm>
            <a:custGeom>
              <a:avLst/>
              <a:gdLst/>
              <a:ahLst/>
              <a:cxnLst/>
              <a:rect l="l" t="t" r="r" b="b"/>
              <a:pathLst>
                <a:path w="366" h="105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880"/>
                  </a:lnTo>
                  <a:cubicBezTo>
                    <a:pt x="0" y="994"/>
                    <a:pt x="92" y="1051"/>
                    <a:pt x="183" y="1051"/>
                  </a:cubicBezTo>
                  <a:cubicBezTo>
                    <a:pt x="274" y="1051"/>
                    <a:pt x="365" y="994"/>
                    <a:pt x="365" y="880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24"/>
            <p:cNvSpPr/>
            <p:nvPr/>
          </p:nvSpPr>
          <p:spPr>
            <a:xfrm>
              <a:off x="8679540" y="4268644"/>
              <a:ext cx="11771" cy="54874"/>
            </a:xfrm>
            <a:custGeom>
              <a:avLst/>
              <a:gdLst/>
              <a:ahLst/>
              <a:cxnLst/>
              <a:rect l="l" t="t" r="r" b="b"/>
              <a:pathLst>
                <a:path w="343" h="1599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428"/>
                  </a:lnTo>
                  <a:cubicBezTo>
                    <a:pt x="1" y="1542"/>
                    <a:pt x="86" y="1599"/>
                    <a:pt x="172" y="1599"/>
                  </a:cubicBezTo>
                  <a:cubicBezTo>
                    <a:pt x="257" y="1599"/>
                    <a:pt x="343" y="1542"/>
                    <a:pt x="343" y="142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24"/>
            <p:cNvSpPr/>
            <p:nvPr/>
          </p:nvSpPr>
          <p:spPr>
            <a:xfrm>
              <a:off x="8717153" y="4276503"/>
              <a:ext cx="12560" cy="44681"/>
            </a:xfrm>
            <a:custGeom>
              <a:avLst/>
              <a:gdLst/>
              <a:ahLst/>
              <a:cxnLst/>
              <a:rect l="l" t="t" r="r" b="b"/>
              <a:pathLst>
                <a:path w="366" h="1302" extrusionOk="0">
                  <a:moveTo>
                    <a:pt x="183" y="0"/>
                  </a:moveTo>
                  <a:cubicBezTo>
                    <a:pt x="92" y="0"/>
                    <a:pt x="0" y="57"/>
                    <a:pt x="0" y="171"/>
                  </a:cubicBezTo>
                  <a:lnTo>
                    <a:pt x="0" y="1130"/>
                  </a:lnTo>
                  <a:cubicBezTo>
                    <a:pt x="0" y="1244"/>
                    <a:pt x="92" y="1301"/>
                    <a:pt x="183" y="1301"/>
                  </a:cubicBezTo>
                  <a:cubicBezTo>
                    <a:pt x="274" y="1301"/>
                    <a:pt x="365" y="1244"/>
                    <a:pt x="365" y="1130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24"/>
            <p:cNvSpPr/>
            <p:nvPr/>
          </p:nvSpPr>
          <p:spPr>
            <a:xfrm>
              <a:off x="8706961" y="4342291"/>
              <a:ext cx="11771" cy="43892"/>
            </a:xfrm>
            <a:custGeom>
              <a:avLst/>
              <a:gdLst/>
              <a:ahLst/>
              <a:cxnLst/>
              <a:rect l="l" t="t" r="r" b="b"/>
              <a:pathLst>
                <a:path w="343" h="1279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108"/>
                  </a:lnTo>
                  <a:cubicBezTo>
                    <a:pt x="0" y="1222"/>
                    <a:pt x="86" y="1279"/>
                    <a:pt x="172" y="1279"/>
                  </a:cubicBezTo>
                  <a:cubicBezTo>
                    <a:pt x="257" y="1279"/>
                    <a:pt x="343" y="1222"/>
                    <a:pt x="343" y="110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24"/>
            <p:cNvSpPr/>
            <p:nvPr/>
          </p:nvSpPr>
          <p:spPr>
            <a:xfrm>
              <a:off x="8717153" y="4655617"/>
              <a:ext cx="12560" cy="47049"/>
            </a:xfrm>
            <a:custGeom>
              <a:avLst/>
              <a:gdLst/>
              <a:ahLst/>
              <a:cxnLst/>
              <a:rect l="l" t="t" r="r" b="b"/>
              <a:pathLst>
                <a:path w="366" h="137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1199"/>
                  </a:lnTo>
                  <a:cubicBezTo>
                    <a:pt x="0" y="1313"/>
                    <a:pt x="92" y="1370"/>
                    <a:pt x="183" y="1370"/>
                  </a:cubicBezTo>
                  <a:cubicBezTo>
                    <a:pt x="274" y="1370"/>
                    <a:pt x="365" y="1313"/>
                    <a:pt x="365" y="1199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8755521" y="4657985"/>
              <a:ext cx="11805" cy="47221"/>
            </a:xfrm>
            <a:custGeom>
              <a:avLst/>
              <a:gdLst/>
              <a:ahLst/>
              <a:cxnLst/>
              <a:rect l="l" t="t" r="r" b="b"/>
              <a:pathLst>
                <a:path w="344" h="1376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221"/>
                  </a:lnTo>
                  <a:cubicBezTo>
                    <a:pt x="1" y="1324"/>
                    <a:pt x="86" y="1375"/>
                    <a:pt x="172" y="1375"/>
                  </a:cubicBezTo>
                  <a:cubicBezTo>
                    <a:pt x="257" y="1375"/>
                    <a:pt x="343" y="1324"/>
                    <a:pt x="343" y="1221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7322047" y="4647587"/>
              <a:ext cx="11771" cy="52128"/>
            </a:xfrm>
            <a:custGeom>
              <a:avLst/>
              <a:gdLst/>
              <a:ahLst/>
              <a:cxnLst/>
              <a:rect l="l" t="t" r="r" b="b"/>
              <a:pathLst>
                <a:path w="343" h="1519" extrusionOk="0">
                  <a:moveTo>
                    <a:pt x="172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364"/>
                  </a:lnTo>
                  <a:cubicBezTo>
                    <a:pt x="0" y="1467"/>
                    <a:pt x="86" y="1519"/>
                    <a:pt x="172" y="1519"/>
                  </a:cubicBezTo>
                  <a:cubicBezTo>
                    <a:pt x="257" y="1519"/>
                    <a:pt x="343" y="1467"/>
                    <a:pt x="343" y="1364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7360415" y="4655617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8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8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7" name="Google Shape;457;p24"/>
            <p:cNvSpPr/>
            <p:nvPr/>
          </p:nvSpPr>
          <p:spPr>
            <a:xfrm>
              <a:off x="7172419" y="4939189"/>
              <a:ext cx="11805" cy="57997"/>
            </a:xfrm>
            <a:custGeom>
              <a:avLst/>
              <a:gdLst/>
              <a:ahLst/>
              <a:cxnLst/>
              <a:rect l="l" t="t" r="r" b="b"/>
              <a:pathLst>
                <a:path w="344" h="1690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518"/>
                  </a:lnTo>
                  <a:cubicBezTo>
                    <a:pt x="1" y="1632"/>
                    <a:pt x="86" y="1689"/>
                    <a:pt x="172" y="1689"/>
                  </a:cubicBezTo>
                  <a:cubicBezTo>
                    <a:pt x="257" y="1689"/>
                    <a:pt x="343" y="1632"/>
                    <a:pt x="343" y="1518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24"/>
            <p:cNvSpPr/>
            <p:nvPr/>
          </p:nvSpPr>
          <p:spPr>
            <a:xfrm>
              <a:off x="7207664" y="4944680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358"/>
                  </a:lnTo>
                  <a:cubicBezTo>
                    <a:pt x="1" y="1472"/>
                    <a:pt x="86" y="1529"/>
                    <a:pt x="172" y="1529"/>
                  </a:cubicBezTo>
                  <a:cubicBezTo>
                    <a:pt x="258" y="1529"/>
                    <a:pt x="343" y="1472"/>
                    <a:pt x="343" y="1358"/>
                  </a:cubicBezTo>
                  <a:lnTo>
                    <a:pt x="343" y="171"/>
                  </a:lnTo>
                  <a:cubicBezTo>
                    <a:pt x="343" y="57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8804871" y="5066853"/>
              <a:ext cx="11771" cy="52540"/>
            </a:xfrm>
            <a:custGeom>
              <a:avLst/>
              <a:gdLst/>
              <a:ahLst/>
              <a:cxnLst/>
              <a:rect l="l" t="t" r="r" b="b"/>
              <a:pathLst>
                <a:path w="343" h="1531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7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0" name="Google Shape;460;p24"/>
            <p:cNvSpPr/>
            <p:nvPr/>
          </p:nvSpPr>
          <p:spPr>
            <a:xfrm>
              <a:off x="8847974" y="5070010"/>
              <a:ext cx="12560" cy="47015"/>
            </a:xfrm>
            <a:custGeom>
              <a:avLst/>
              <a:gdLst/>
              <a:ahLst/>
              <a:cxnLst/>
              <a:rect l="l" t="t" r="r" b="b"/>
              <a:pathLst>
                <a:path w="366" h="1370" extrusionOk="0">
                  <a:moveTo>
                    <a:pt x="183" y="0"/>
                  </a:moveTo>
                  <a:cubicBezTo>
                    <a:pt x="91" y="0"/>
                    <a:pt x="0" y="57"/>
                    <a:pt x="0" y="171"/>
                  </a:cubicBezTo>
                  <a:lnTo>
                    <a:pt x="0" y="1198"/>
                  </a:lnTo>
                  <a:cubicBezTo>
                    <a:pt x="0" y="1313"/>
                    <a:pt x="91" y="1370"/>
                    <a:pt x="183" y="1370"/>
                  </a:cubicBezTo>
                  <a:cubicBezTo>
                    <a:pt x="274" y="1370"/>
                    <a:pt x="365" y="1313"/>
                    <a:pt x="365" y="1198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1" name="Google Shape;461;p24"/>
            <p:cNvSpPr/>
            <p:nvPr/>
          </p:nvSpPr>
          <p:spPr>
            <a:xfrm>
              <a:off x="8036450" y="3930850"/>
              <a:ext cx="11771" cy="49589"/>
            </a:xfrm>
            <a:custGeom>
              <a:avLst/>
              <a:gdLst/>
              <a:ahLst/>
              <a:cxnLst/>
              <a:rect l="l" t="t" r="r" b="b"/>
              <a:pathLst>
                <a:path w="343" h="1445" extrusionOk="0">
                  <a:moveTo>
                    <a:pt x="171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273"/>
                  </a:lnTo>
                  <a:cubicBezTo>
                    <a:pt x="0" y="1387"/>
                    <a:pt x="86" y="1444"/>
                    <a:pt x="171" y="1444"/>
                  </a:cubicBezTo>
                  <a:cubicBezTo>
                    <a:pt x="257" y="1444"/>
                    <a:pt x="342" y="1387"/>
                    <a:pt x="342" y="1273"/>
                  </a:cubicBezTo>
                  <a:lnTo>
                    <a:pt x="342" y="155"/>
                  </a:lnTo>
                  <a:cubicBezTo>
                    <a:pt x="342" y="52"/>
                    <a:pt x="257" y="1"/>
                    <a:pt x="17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2" name="Google Shape;462;p24"/>
            <p:cNvSpPr/>
            <p:nvPr/>
          </p:nvSpPr>
          <p:spPr>
            <a:xfrm>
              <a:off x="8066204" y="3941248"/>
              <a:ext cx="11771" cy="39191"/>
            </a:xfrm>
            <a:custGeom>
              <a:avLst/>
              <a:gdLst/>
              <a:ahLst/>
              <a:cxnLst/>
              <a:rect l="l" t="t" r="r" b="b"/>
              <a:pathLst>
                <a:path w="343" h="1142" extrusionOk="0">
                  <a:moveTo>
                    <a:pt x="172" y="0"/>
                  </a:moveTo>
                  <a:cubicBezTo>
                    <a:pt x="86" y="0"/>
                    <a:pt x="0" y="57"/>
                    <a:pt x="0" y="171"/>
                  </a:cubicBezTo>
                  <a:lnTo>
                    <a:pt x="0" y="970"/>
                  </a:lnTo>
                  <a:cubicBezTo>
                    <a:pt x="0" y="1084"/>
                    <a:pt x="86" y="1141"/>
                    <a:pt x="172" y="1141"/>
                  </a:cubicBezTo>
                  <a:cubicBezTo>
                    <a:pt x="257" y="1141"/>
                    <a:pt x="343" y="1084"/>
                    <a:pt x="343" y="970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24"/>
            <p:cNvSpPr/>
            <p:nvPr/>
          </p:nvSpPr>
          <p:spPr>
            <a:xfrm>
              <a:off x="7580532" y="4794675"/>
              <a:ext cx="10227" cy="44681"/>
            </a:xfrm>
            <a:custGeom>
              <a:avLst/>
              <a:gdLst/>
              <a:ahLst/>
              <a:cxnLst/>
              <a:rect l="l" t="t" r="r" b="b"/>
              <a:pathLst>
                <a:path w="298" h="1302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164"/>
                  </a:lnTo>
                  <a:cubicBezTo>
                    <a:pt x="1" y="1255"/>
                    <a:pt x="75" y="1301"/>
                    <a:pt x="149" y="1301"/>
                  </a:cubicBezTo>
                  <a:cubicBezTo>
                    <a:pt x="223" y="1301"/>
                    <a:pt x="297" y="1255"/>
                    <a:pt x="297" y="1164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24"/>
            <p:cNvSpPr/>
            <p:nvPr/>
          </p:nvSpPr>
          <p:spPr>
            <a:xfrm>
              <a:off x="7628338" y="4794675"/>
              <a:ext cx="9403" cy="36823"/>
            </a:xfrm>
            <a:custGeom>
              <a:avLst/>
              <a:gdLst/>
              <a:ahLst/>
              <a:cxnLst/>
              <a:rect l="l" t="t" r="r" b="b"/>
              <a:pathLst>
                <a:path w="274" h="1073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936"/>
                  </a:lnTo>
                  <a:cubicBezTo>
                    <a:pt x="0" y="1027"/>
                    <a:pt x="69" y="1073"/>
                    <a:pt x="137" y="1073"/>
                  </a:cubicBezTo>
                  <a:cubicBezTo>
                    <a:pt x="205" y="1073"/>
                    <a:pt x="274" y="1027"/>
                    <a:pt x="274" y="936"/>
                  </a:cubicBezTo>
                  <a:lnTo>
                    <a:pt x="274" y="137"/>
                  </a:lnTo>
                  <a:cubicBezTo>
                    <a:pt x="274" y="46"/>
                    <a:pt x="205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465" name="Google Shape;465;p24"/>
            <p:cNvGrpSpPr/>
            <p:nvPr/>
          </p:nvGrpSpPr>
          <p:grpSpPr>
            <a:xfrm>
              <a:off x="8267893" y="1920039"/>
              <a:ext cx="890274" cy="685355"/>
              <a:chOff x="8267893" y="1920039"/>
              <a:chExt cx="890274" cy="685355"/>
            </a:xfrm>
          </p:grpSpPr>
          <p:sp>
            <p:nvSpPr>
              <p:cNvPr id="466" name="Google Shape;466;p24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24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24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24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4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71" name="Google Shape;471;p24"/>
            <p:cNvSpPr/>
            <p:nvPr/>
          </p:nvSpPr>
          <p:spPr>
            <a:xfrm>
              <a:off x="1847835" y="4393908"/>
              <a:ext cx="849461" cy="672726"/>
            </a:xfrm>
            <a:custGeom>
              <a:avLst/>
              <a:gdLst/>
              <a:ahLst/>
              <a:cxnLst/>
              <a:rect l="l" t="t" r="r" b="b"/>
              <a:pathLst>
                <a:path w="24753" h="19603" extrusionOk="0">
                  <a:moveTo>
                    <a:pt x="9154" y="0"/>
                  </a:moveTo>
                  <a:cubicBezTo>
                    <a:pt x="7784" y="0"/>
                    <a:pt x="6757" y="2694"/>
                    <a:pt x="6301" y="3629"/>
                  </a:cubicBezTo>
                  <a:cubicBezTo>
                    <a:pt x="4064" y="8446"/>
                    <a:pt x="2306" y="13444"/>
                    <a:pt x="1" y="18260"/>
                  </a:cubicBezTo>
                  <a:lnTo>
                    <a:pt x="92" y="19561"/>
                  </a:lnTo>
                  <a:cubicBezTo>
                    <a:pt x="1507" y="19561"/>
                    <a:pt x="3217" y="19602"/>
                    <a:pt x="4828" y="19602"/>
                  </a:cubicBezTo>
                  <a:cubicBezTo>
                    <a:pt x="5634" y="19602"/>
                    <a:pt x="6415" y="19592"/>
                    <a:pt x="7122" y="19561"/>
                  </a:cubicBezTo>
                  <a:cubicBezTo>
                    <a:pt x="12030" y="19379"/>
                    <a:pt x="16663" y="19196"/>
                    <a:pt x="21206" y="17530"/>
                  </a:cubicBezTo>
                  <a:cubicBezTo>
                    <a:pt x="24752" y="16251"/>
                    <a:pt x="24634" y="13625"/>
                    <a:pt x="20939" y="13625"/>
                  </a:cubicBezTo>
                  <a:cubicBezTo>
                    <a:pt x="20877" y="13625"/>
                    <a:pt x="20814" y="13625"/>
                    <a:pt x="20749" y="13627"/>
                  </a:cubicBezTo>
                  <a:cubicBezTo>
                    <a:pt x="18464" y="13710"/>
                    <a:pt x="14967" y="15250"/>
                    <a:pt x="12534" y="15250"/>
                  </a:cubicBezTo>
                  <a:cubicBezTo>
                    <a:pt x="12294" y="15250"/>
                    <a:pt x="12064" y="15235"/>
                    <a:pt x="11847" y="15202"/>
                  </a:cubicBezTo>
                  <a:cubicBezTo>
                    <a:pt x="14449" y="14083"/>
                    <a:pt x="17234" y="12235"/>
                    <a:pt x="19083" y="11116"/>
                  </a:cubicBezTo>
                  <a:cubicBezTo>
                    <a:pt x="20201" y="10386"/>
                    <a:pt x="24629" y="7784"/>
                    <a:pt x="21571" y="6962"/>
                  </a:cubicBezTo>
                  <a:cubicBezTo>
                    <a:pt x="21299" y="6874"/>
                    <a:pt x="21025" y="6835"/>
                    <a:pt x="20751" y="6835"/>
                  </a:cubicBezTo>
                  <a:cubicBezTo>
                    <a:pt x="19248" y="6835"/>
                    <a:pt x="17721" y="8005"/>
                    <a:pt x="16389" y="8719"/>
                  </a:cubicBezTo>
                  <a:cubicBezTo>
                    <a:pt x="14358" y="9747"/>
                    <a:pt x="11573" y="11869"/>
                    <a:pt x="9542" y="12600"/>
                  </a:cubicBezTo>
                  <a:cubicBezTo>
                    <a:pt x="11117" y="10842"/>
                    <a:pt x="12418" y="8811"/>
                    <a:pt x="13879" y="6962"/>
                  </a:cubicBezTo>
                  <a:cubicBezTo>
                    <a:pt x="14723" y="5935"/>
                    <a:pt x="17873" y="3264"/>
                    <a:pt x="15933" y="2055"/>
                  </a:cubicBezTo>
                  <a:cubicBezTo>
                    <a:pt x="15722" y="1922"/>
                    <a:pt x="15498" y="1861"/>
                    <a:pt x="15262" y="1861"/>
                  </a:cubicBezTo>
                  <a:cubicBezTo>
                    <a:pt x="12689" y="1861"/>
                    <a:pt x="8762" y="9133"/>
                    <a:pt x="6483" y="10660"/>
                  </a:cubicBezTo>
                  <a:cubicBezTo>
                    <a:pt x="7876" y="7966"/>
                    <a:pt x="8606" y="5478"/>
                    <a:pt x="9542" y="3059"/>
                  </a:cubicBezTo>
                  <a:cubicBezTo>
                    <a:pt x="9816" y="2146"/>
                    <a:pt x="10637" y="0"/>
                    <a:pt x="915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24"/>
            <p:cNvSpPr/>
            <p:nvPr/>
          </p:nvSpPr>
          <p:spPr>
            <a:xfrm>
              <a:off x="1836338" y="4678063"/>
              <a:ext cx="715211" cy="388817"/>
            </a:xfrm>
            <a:custGeom>
              <a:avLst/>
              <a:gdLst/>
              <a:ahLst/>
              <a:cxnLst/>
              <a:rect l="l" t="t" r="r" b="b"/>
              <a:pathLst>
                <a:path w="20841" h="11330" extrusionOk="0">
                  <a:moveTo>
                    <a:pt x="20347" y="0"/>
                  </a:moveTo>
                  <a:cubicBezTo>
                    <a:pt x="20292" y="0"/>
                    <a:pt x="20232" y="16"/>
                    <a:pt x="20171" y="51"/>
                  </a:cubicBezTo>
                  <a:cubicBezTo>
                    <a:pt x="16451" y="2151"/>
                    <a:pt x="12662" y="4137"/>
                    <a:pt x="8987" y="6328"/>
                  </a:cubicBezTo>
                  <a:cubicBezTo>
                    <a:pt x="7252" y="7378"/>
                    <a:pt x="5426" y="8360"/>
                    <a:pt x="3531" y="9113"/>
                  </a:cubicBezTo>
                  <a:cubicBezTo>
                    <a:pt x="2413" y="9570"/>
                    <a:pt x="1180" y="9958"/>
                    <a:pt x="267" y="10756"/>
                  </a:cubicBezTo>
                  <a:cubicBezTo>
                    <a:pt x="1" y="10987"/>
                    <a:pt x="246" y="11329"/>
                    <a:pt x="519" y="11329"/>
                  </a:cubicBezTo>
                  <a:cubicBezTo>
                    <a:pt x="596" y="11329"/>
                    <a:pt x="676" y="11302"/>
                    <a:pt x="747" y="11236"/>
                  </a:cubicBezTo>
                  <a:cubicBezTo>
                    <a:pt x="1797" y="10346"/>
                    <a:pt x="3235" y="10026"/>
                    <a:pt x="4467" y="9478"/>
                  </a:cubicBezTo>
                  <a:cubicBezTo>
                    <a:pt x="6293" y="8679"/>
                    <a:pt x="8074" y="7698"/>
                    <a:pt x="9786" y="6671"/>
                  </a:cubicBezTo>
                  <a:cubicBezTo>
                    <a:pt x="13301" y="4548"/>
                    <a:pt x="16953" y="2654"/>
                    <a:pt x="20513" y="645"/>
                  </a:cubicBezTo>
                  <a:cubicBezTo>
                    <a:pt x="20841" y="452"/>
                    <a:pt x="20648" y="0"/>
                    <a:pt x="20347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24"/>
            <p:cNvSpPr/>
            <p:nvPr/>
          </p:nvSpPr>
          <p:spPr>
            <a:xfrm>
              <a:off x="1833147" y="4518757"/>
              <a:ext cx="520562" cy="544893"/>
            </a:xfrm>
            <a:custGeom>
              <a:avLst/>
              <a:gdLst/>
              <a:ahLst/>
              <a:cxnLst/>
              <a:rect l="l" t="t" r="r" b="b"/>
              <a:pathLst>
                <a:path w="15169" h="15878" extrusionOk="0">
                  <a:moveTo>
                    <a:pt x="14670" y="0"/>
                  </a:moveTo>
                  <a:cubicBezTo>
                    <a:pt x="14592" y="0"/>
                    <a:pt x="14512" y="32"/>
                    <a:pt x="14444" y="106"/>
                  </a:cubicBezTo>
                  <a:cubicBezTo>
                    <a:pt x="12070" y="2662"/>
                    <a:pt x="9810" y="5310"/>
                    <a:pt x="7710" y="8049"/>
                  </a:cubicBezTo>
                  <a:cubicBezTo>
                    <a:pt x="5519" y="10902"/>
                    <a:pt x="3031" y="13047"/>
                    <a:pt x="269" y="15307"/>
                  </a:cubicBezTo>
                  <a:cubicBezTo>
                    <a:pt x="1" y="15522"/>
                    <a:pt x="238" y="15877"/>
                    <a:pt x="518" y="15877"/>
                  </a:cubicBezTo>
                  <a:cubicBezTo>
                    <a:pt x="594" y="15877"/>
                    <a:pt x="675" y="15850"/>
                    <a:pt x="748" y="15787"/>
                  </a:cubicBezTo>
                  <a:cubicBezTo>
                    <a:pt x="3099" y="13892"/>
                    <a:pt x="5542" y="12066"/>
                    <a:pt x="7368" y="9624"/>
                  </a:cubicBezTo>
                  <a:cubicBezTo>
                    <a:pt x="9742" y="6497"/>
                    <a:pt x="12252" y="3484"/>
                    <a:pt x="14923" y="608"/>
                  </a:cubicBezTo>
                  <a:cubicBezTo>
                    <a:pt x="15169" y="345"/>
                    <a:pt x="14929" y="0"/>
                    <a:pt x="14670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24"/>
            <p:cNvSpPr/>
            <p:nvPr/>
          </p:nvSpPr>
          <p:spPr>
            <a:xfrm>
              <a:off x="1835240" y="4443189"/>
              <a:ext cx="318947" cy="611984"/>
            </a:xfrm>
            <a:custGeom>
              <a:avLst/>
              <a:gdLst/>
              <a:ahLst/>
              <a:cxnLst/>
              <a:rect l="l" t="t" r="r" b="b"/>
              <a:pathLst>
                <a:path w="9294" h="17833" extrusionOk="0">
                  <a:moveTo>
                    <a:pt x="8862" y="0"/>
                  </a:moveTo>
                  <a:cubicBezTo>
                    <a:pt x="8726" y="0"/>
                    <a:pt x="8593" y="70"/>
                    <a:pt x="8539" y="230"/>
                  </a:cubicBezTo>
                  <a:cubicBezTo>
                    <a:pt x="7672" y="3243"/>
                    <a:pt x="6029" y="5914"/>
                    <a:pt x="4842" y="8790"/>
                  </a:cubicBezTo>
                  <a:cubicBezTo>
                    <a:pt x="3586" y="11780"/>
                    <a:pt x="2285" y="14702"/>
                    <a:pt x="208" y="17235"/>
                  </a:cubicBezTo>
                  <a:cubicBezTo>
                    <a:pt x="1" y="17495"/>
                    <a:pt x="225" y="17832"/>
                    <a:pt x="465" y="17832"/>
                  </a:cubicBezTo>
                  <a:cubicBezTo>
                    <a:pt x="542" y="17832"/>
                    <a:pt x="621" y="17798"/>
                    <a:pt x="687" y="17715"/>
                  </a:cubicBezTo>
                  <a:cubicBezTo>
                    <a:pt x="2650" y="15364"/>
                    <a:pt x="3974" y="12670"/>
                    <a:pt x="5138" y="9863"/>
                  </a:cubicBezTo>
                  <a:cubicBezTo>
                    <a:pt x="6462" y="6690"/>
                    <a:pt x="8265" y="3723"/>
                    <a:pt x="9224" y="436"/>
                  </a:cubicBezTo>
                  <a:cubicBezTo>
                    <a:pt x="9294" y="171"/>
                    <a:pt x="9075" y="0"/>
                    <a:pt x="8862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24"/>
            <p:cNvSpPr/>
            <p:nvPr/>
          </p:nvSpPr>
          <p:spPr>
            <a:xfrm>
              <a:off x="1850992" y="4900068"/>
              <a:ext cx="738101" cy="155390"/>
            </a:xfrm>
            <a:custGeom>
              <a:avLst/>
              <a:gdLst/>
              <a:ahLst/>
              <a:cxnLst/>
              <a:rect l="l" t="t" r="r" b="b"/>
              <a:pathLst>
                <a:path w="21508" h="4528" extrusionOk="0">
                  <a:moveTo>
                    <a:pt x="21045" y="1"/>
                  </a:moveTo>
                  <a:cubicBezTo>
                    <a:pt x="21009" y="1"/>
                    <a:pt x="20971" y="6"/>
                    <a:pt x="20931" y="19"/>
                  </a:cubicBezTo>
                  <a:cubicBezTo>
                    <a:pt x="17827" y="1069"/>
                    <a:pt x="14403" y="1412"/>
                    <a:pt x="11185" y="1982"/>
                  </a:cubicBezTo>
                  <a:cubicBezTo>
                    <a:pt x="9313" y="2302"/>
                    <a:pt x="7464" y="2553"/>
                    <a:pt x="5592" y="2872"/>
                  </a:cubicBezTo>
                  <a:cubicBezTo>
                    <a:pt x="3981" y="3169"/>
                    <a:pt x="2489" y="3820"/>
                    <a:pt x="840" y="3820"/>
                  </a:cubicBezTo>
                  <a:cubicBezTo>
                    <a:pt x="713" y="3820"/>
                    <a:pt x="585" y="3816"/>
                    <a:pt x="457" y="3808"/>
                  </a:cubicBezTo>
                  <a:cubicBezTo>
                    <a:pt x="449" y="3808"/>
                    <a:pt x="442" y="3808"/>
                    <a:pt x="435" y="3808"/>
                  </a:cubicBezTo>
                  <a:cubicBezTo>
                    <a:pt x="0" y="3808"/>
                    <a:pt x="7" y="4493"/>
                    <a:pt x="457" y="4516"/>
                  </a:cubicBezTo>
                  <a:cubicBezTo>
                    <a:pt x="585" y="4523"/>
                    <a:pt x="713" y="4527"/>
                    <a:pt x="841" y="4527"/>
                  </a:cubicBezTo>
                  <a:cubicBezTo>
                    <a:pt x="2232" y="4527"/>
                    <a:pt x="3572" y="4095"/>
                    <a:pt x="4930" y="3740"/>
                  </a:cubicBezTo>
                  <a:cubicBezTo>
                    <a:pt x="6688" y="3283"/>
                    <a:pt x="8537" y="3123"/>
                    <a:pt x="10340" y="2827"/>
                  </a:cubicBezTo>
                  <a:cubicBezTo>
                    <a:pt x="12120" y="2530"/>
                    <a:pt x="13901" y="2142"/>
                    <a:pt x="15704" y="1845"/>
                  </a:cubicBezTo>
                  <a:cubicBezTo>
                    <a:pt x="17530" y="1548"/>
                    <a:pt x="19356" y="1297"/>
                    <a:pt x="21114" y="704"/>
                  </a:cubicBezTo>
                  <a:cubicBezTo>
                    <a:pt x="21507" y="559"/>
                    <a:pt x="21393" y="1"/>
                    <a:pt x="2104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24"/>
            <p:cNvSpPr/>
            <p:nvPr/>
          </p:nvSpPr>
          <p:spPr>
            <a:xfrm>
              <a:off x="2" y="3466800"/>
              <a:ext cx="842632" cy="1674385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24"/>
            <p:cNvSpPr/>
            <p:nvPr/>
          </p:nvSpPr>
          <p:spPr>
            <a:xfrm>
              <a:off x="42282" y="3681838"/>
              <a:ext cx="483465" cy="1459352"/>
            </a:xfrm>
            <a:custGeom>
              <a:avLst/>
              <a:gdLst/>
              <a:ahLst/>
              <a:cxnLst/>
              <a:rect l="l" t="t" r="r" b="b"/>
              <a:pathLst>
                <a:path w="14088" h="42525" extrusionOk="0">
                  <a:moveTo>
                    <a:pt x="13595" y="1"/>
                  </a:moveTo>
                  <a:cubicBezTo>
                    <a:pt x="13518" y="1"/>
                    <a:pt x="13441" y="35"/>
                    <a:pt x="13376" y="115"/>
                  </a:cubicBezTo>
                  <a:cubicBezTo>
                    <a:pt x="8446" y="6483"/>
                    <a:pt x="5387" y="13993"/>
                    <a:pt x="3356" y="21754"/>
                  </a:cubicBezTo>
                  <a:cubicBezTo>
                    <a:pt x="2306" y="25771"/>
                    <a:pt x="1576" y="29879"/>
                    <a:pt x="982" y="33988"/>
                  </a:cubicBezTo>
                  <a:cubicBezTo>
                    <a:pt x="548" y="36818"/>
                    <a:pt x="366" y="39694"/>
                    <a:pt x="1" y="42525"/>
                  </a:cubicBezTo>
                  <a:lnTo>
                    <a:pt x="685" y="42525"/>
                  </a:lnTo>
                  <a:cubicBezTo>
                    <a:pt x="1005" y="40037"/>
                    <a:pt x="1187" y="37526"/>
                    <a:pt x="1530" y="35038"/>
                  </a:cubicBezTo>
                  <a:cubicBezTo>
                    <a:pt x="2055" y="31066"/>
                    <a:pt x="2762" y="27140"/>
                    <a:pt x="3698" y="23237"/>
                  </a:cubicBezTo>
                  <a:cubicBezTo>
                    <a:pt x="5638" y="15157"/>
                    <a:pt x="8743" y="7214"/>
                    <a:pt x="13878" y="617"/>
                  </a:cubicBezTo>
                  <a:cubicBezTo>
                    <a:pt x="14088" y="356"/>
                    <a:pt x="13844" y="1"/>
                    <a:pt x="13595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275715" y="4006146"/>
              <a:ext cx="469978" cy="1135051"/>
            </a:xfrm>
            <a:custGeom>
              <a:avLst/>
              <a:gdLst/>
              <a:ahLst/>
              <a:cxnLst/>
              <a:rect l="l" t="t" r="r" b="b"/>
              <a:pathLst>
                <a:path w="13695" h="33075" extrusionOk="0">
                  <a:moveTo>
                    <a:pt x="13206" y="0"/>
                  </a:moveTo>
                  <a:cubicBezTo>
                    <a:pt x="13130" y="0"/>
                    <a:pt x="13053" y="34"/>
                    <a:pt x="12988" y="115"/>
                  </a:cubicBezTo>
                  <a:cubicBezTo>
                    <a:pt x="5205" y="9336"/>
                    <a:pt x="1256" y="21205"/>
                    <a:pt x="1" y="33075"/>
                  </a:cubicBezTo>
                  <a:lnTo>
                    <a:pt x="685" y="33075"/>
                  </a:lnTo>
                  <a:cubicBezTo>
                    <a:pt x="1941" y="21411"/>
                    <a:pt x="5821" y="9656"/>
                    <a:pt x="13467" y="617"/>
                  </a:cubicBezTo>
                  <a:cubicBezTo>
                    <a:pt x="13694" y="355"/>
                    <a:pt x="13454" y="0"/>
                    <a:pt x="13206" y="0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2" y="3553934"/>
              <a:ext cx="84936" cy="437377"/>
            </a:xfrm>
            <a:custGeom>
              <a:avLst/>
              <a:gdLst/>
              <a:ahLst/>
              <a:cxnLst/>
              <a:rect l="l" t="t" r="r" b="b"/>
              <a:pathLst>
                <a:path w="2475" h="12745" extrusionOk="0">
                  <a:moveTo>
                    <a:pt x="2048" y="1"/>
                  </a:moveTo>
                  <a:cubicBezTo>
                    <a:pt x="1911" y="1"/>
                    <a:pt x="1780" y="78"/>
                    <a:pt x="1735" y="259"/>
                  </a:cubicBezTo>
                  <a:cubicBezTo>
                    <a:pt x="1096" y="3043"/>
                    <a:pt x="525" y="5874"/>
                    <a:pt x="0" y="8704"/>
                  </a:cubicBezTo>
                  <a:lnTo>
                    <a:pt x="0" y="12744"/>
                  </a:lnTo>
                  <a:cubicBezTo>
                    <a:pt x="662" y="8613"/>
                    <a:pt x="1461" y="4504"/>
                    <a:pt x="2419" y="441"/>
                  </a:cubicBezTo>
                  <a:cubicBezTo>
                    <a:pt x="2475" y="179"/>
                    <a:pt x="2255" y="1"/>
                    <a:pt x="2048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2" y="4043484"/>
              <a:ext cx="575882" cy="1097714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78316" y="1925566"/>
              <a:ext cx="1265458" cy="1080212"/>
            </a:xfrm>
            <a:custGeom>
              <a:avLst/>
              <a:gdLst/>
              <a:ahLst/>
              <a:cxnLst/>
              <a:rect l="l" t="t" r="r" b="b"/>
              <a:pathLst>
                <a:path w="36875" h="31477" extrusionOk="0">
                  <a:moveTo>
                    <a:pt x="31851" y="0"/>
                  </a:moveTo>
                  <a:cubicBezTo>
                    <a:pt x="31796" y="0"/>
                    <a:pt x="31740" y="1"/>
                    <a:pt x="31682" y="3"/>
                  </a:cubicBezTo>
                  <a:cubicBezTo>
                    <a:pt x="27414" y="208"/>
                    <a:pt x="22598" y="5572"/>
                    <a:pt x="18900" y="8357"/>
                  </a:cubicBezTo>
                  <a:cubicBezTo>
                    <a:pt x="18749" y="6204"/>
                    <a:pt x="20363" y="255"/>
                    <a:pt x="18301" y="255"/>
                  </a:cubicBezTo>
                  <a:cubicBezTo>
                    <a:pt x="17871" y="255"/>
                    <a:pt x="17281" y="514"/>
                    <a:pt x="16480" y="1121"/>
                  </a:cubicBezTo>
                  <a:cubicBezTo>
                    <a:pt x="13513" y="3358"/>
                    <a:pt x="12783" y="10023"/>
                    <a:pt x="9998" y="12055"/>
                  </a:cubicBezTo>
                  <a:cubicBezTo>
                    <a:pt x="9998" y="10936"/>
                    <a:pt x="10546" y="6120"/>
                    <a:pt x="9268" y="5572"/>
                  </a:cubicBezTo>
                  <a:cubicBezTo>
                    <a:pt x="9087" y="5482"/>
                    <a:pt x="8908" y="5440"/>
                    <a:pt x="8730" y="5440"/>
                  </a:cubicBezTo>
                  <a:cubicBezTo>
                    <a:pt x="6713" y="5440"/>
                    <a:pt x="4970" y="10874"/>
                    <a:pt x="4634" y="12237"/>
                  </a:cubicBezTo>
                  <a:cubicBezTo>
                    <a:pt x="3150" y="17053"/>
                    <a:pt x="1667" y="25590"/>
                    <a:pt x="1" y="31319"/>
                  </a:cubicBezTo>
                  <a:cubicBezTo>
                    <a:pt x="1667" y="31045"/>
                    <a:pt x="3613" y="30954"/>
                    <a:pt x="5581" y="30954"/>
                  </a:cubicBezTo>
                  <a:cubicBezTo>
                    <a:pt x="7550" y="30954"/>
                    <a:pt x="9542" y="31045"/>
                    <a:pt x="11299" y="31137"/>
                  </a:cubicBezTo>
                  <a:cubicBezTo>
                    <a:pt x="12365" y="31242"/>
                    <a:pt x="14609" y="31476"/>
                    <a:pt x="16636" y="31476"/>
                  </a:cubicBezTo>
                  <a:cubicBezTo>
                    <a:pt x="18124" y="31476"/>
                    <a:pt x="19496" y="31350"/>
                    <a:pt x="20201" y="30954"/>
                  </a:cubicBezTo>
                  <a:cubicBezTo>
                    <a:pt x="23533" y="28923"/>
                    <a:pt x="18717" y="27256"/>
                    <a:pt x="17599" y="25407"/>
                  </a:cubicBezTo>
                  <a:cubicBezTo>
                    <a:pt x="21867" y="24837"/>
                    <a:pt x="24264" y="24654"/>
                    <a:pt x="27414" y="23353"/>
                  </a:cubicBezTo>
                  <a:cubicBezTo>
                    <a:pt x="34284" y="20957"/>
                    <a:pt x="24629" y="19473"/>
                    <a:pt x="21867" y="18354"/>
                  </a:cubicBezTo>
                  <a:cubicBezTo>
                    <a:pt x="26318" y="16688"/>
                    <a:pt x="32618" y="15387"/>
                    <a:pt x="34079" y="11872"/>
                  </a:cubicBezTo>
                  <a:cubicBezTo>
                    <a:pt x="34881" y="10206"/>
                    <a:pt x="33985" y="9698"/>
                    <a:pt x="32474" y="9698"/>
                  </a:cubicBezTo>
                  <a:cubicBezTo>
                    <a:pt x="30115" y="9698"/>
                    <a:pt x="26255" y="10936"/>
                    <a:pt x="25017" y="10936"/>
                  </a:cubicBezTo>
                  <a:cubicBezTo>
                    <a:pt x="29036" y="8204"/>
                    <a:pt x="36875" y="0"/>
                    <a:pt x="31851" y="0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48734" y="2066615"/>
              <a:ext cx="1031412" cy="952276"/>
            </a:xfrm>
            <a:custGeom>
              <a:avLst/>
              <a:gdLst/>
              <a:ahLst/>
              <a:cxnLst/>
              <a:rect l="l" t="t" r="r" b="b"/>
              <a:pathLst>
                <a:path w="30055" h="27749" extrusionOk="0">
                  <a:moveTo>
                    <a:pt x="29567" y="1"/>
                  </a:moveTo>
                  <a:cubicBezTo>
                    <a:pt x="29486" y="1"/>
                    <a:pt x="29401" y="35"/>
                    <a:pt x="29326" y="116"/>
                  </a:cubicBezTo>
                  <a:cubicBezTo>
                    <a:pt x="20310" y="9839"/>
                    <a:pt x="9627" y="17805"/>
                    <a:pt x="246" y="27164"/>
                  </a:cubicBezTo>
                  <a:cubicBezTo>
                    <a:pt x="1" y="27409"/>
                    <a:pt x="226" y="27748"/>
                    <a:pt x="489" y="27748"/>
                  </a:cubicBezTo>
                  <a:cubicBezTo>
                    <a:pt x="568" y="27748"/>
                    <a:pt x="651" y="27717"/>
                    <a:pt x="726" y="27643"/>
                  </a:cubicBezTo>
                  <a:cubicBezTo>
                    <a:pt x="10107" y="18307"/>
                    <a:pt x="20812" y="10319"/>
                    <a:pt x="29828" y="595"/>
                  </a:cubicBezTo>
                  <a:cubicBezTo>
                    <a:pt x="30054" y="351"/>
                    <a:pt x="29829" y="1"/>
                    <a:pt x="2956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596110" y="2502971"/>
              <a:ext cx="18806" cy="17262"/>
            </a:xfrm>
            <a:custGeom>
              <a:avLst/>
              <a:gdLst/>
              <a:ahLst/>
              <a:cxnLst/>
              <a:rect l="l" t="t" r="r" b="b"/>
              <a:pathLst>
                <a:path w="548" h="503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23"/>
                    <a:pt x="183" y="69"/>
                    <a:pt x="0" y="91"/>
                  </a:cubicBezTo>
                  <a:cubicBezTo>
                    <a:pt x="160" y="228"/>
                    <a:pt x="297" y="365"/>
                    <a:pt x="434" y="502"/>
                  </a:cubicBezTo>
                  <a:cubicBezTo>
                    <a:pt x="479" y="343"/>
                    <a:pt x="502" y="160"/>
                    <a:pt x="54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586158" y="2111606"/>
              <a:ext cx="494241" cy="417472"/>
            </a:xfrm>
            <a:custGeom>
              <a:avLst/>
              <a:gdLst/>
              <a:ahLst/>
              <a:cxnLst/>
              <a:rect l="l" t="t" r="r" b="b"/>
              <a:pathLst>
                <a:path w="14402" h="12165" extrusionOk="0">
                  <a:moveTo>
                    <a:pt x="838" y="11404"/>
                  </a:moveTo>
                  <a:lnTo>
                    <a:pt x="838" y="11404"/>
                  </a:lnTo>
                  <a:cubicBezTo>
                    <a:pt x="792" y="11564"/>
                    <a:pt x="769" y="11747"/>
                    <a:pt x="724" y="11906"/>
                  </a:cubicBezTo>
                  <a:cubicBezTo>
                    <a:pt x="587" y="11769"/>
                    <a:pt x="450" y="11632"/>
                    <a:pt x="290" y="11495"/>
                  </a:cubicBezTo>
                  <a:cubicBezTo>
                    <a:pt x="473" y="11473"/>
                    <a:pt x="655" y="11427"/>
                    <a:pt x="838" y="11404"/>
                  </a:cubicBezTo>
                  <a:close/>
                  <a:moveTo>
                    <a:pt x="1667" y="0"/>
                  </a:moveTo>
                  <a:cubicBezTo>
                    <a:pt x="1495" y="0"/>
                    <a:pt x="1329" y="109"/>
                    <a:pt x="1340" y="334"/>
                  </a:cubicBezTo>
                  <a:cubicBezTo>
                    <a:pt x="1500" y="4169"/>
                    <a:pt x="838" y="7980"/>
                    <a:pt x="62" y="11724"/>
                  </a:cubicBezTo>
                  <a:cubicBezTo>
                    <a:pt x="0" y="11990"/>
                    <a:pt x="178" y="12164"/>
                    <a:pt x="396" y="12164"/>
                  </a:cubicBezTo>
                  <a:cubicBezTo>
                    <a:pt x="421" y="12164"/>
                    <a:pt x="447" y="12162"/>
                    <a:pt x="473" y="12157"/>
                  </a:cubicBezTo>
                  <a:cubicBezTo>
                    <a:pt x="2664" y="11838"/>
                    <a:pt x="4764" y="11016"/>
                    <a:pt x="6818" y="10286"/>
                  </a:cubicBezTo>
                  <a:cubicBezTo>
                    <a:pt x="9238" y="9441"/>
                    <a:pt x="11611" y="8528"/>
                    <a:pt x="14008" y="7707"/>
                  </a:cubicBezTo>
                  <a:cubicBezTo>
                    <a:pt x="14401" y="7582"/>
                    <a:pt x="14288" y="7026"/>
                    <a:pt x="13939" y="7026"/>
                  </a:cubicBezTo>
                  <a:cubicBezTo>
                    <a:pt x="13904" y="7026"/>
                    <a:pt x="13866" y="7032"/>
                    <a:pt x="13825" y="7045"/>
                  </a:cubicBezTo>
                  <a:cubicBezTo>
                    <a:pt x="11406" y="7843"/>
                    <a:pt x="9032" y="8756"/>
                    <a:pt x="6635" y="9624"/>
                  </a:cubicBezTo>
                  <a:cubicBezTo>
                    <a:pt x="4764" y="10286"/>
                    <a:pt x="2824" y="11016"/>
                    <a:pt x="838" y="11404"/>
                  </a:cubicBezTo>
                  <a:cubicBezTo>
                    <a:pt x="1568" y="7752"/>
                    <a:pt x="2185" y="4054"/>
                    <a:pt x="2025" y="334"/>
                  </a:cubicBezTo>
                  <a:cubicBezTo>
                    <a:pt x="2025" y="114"/>
                    <a:pt x="1843" y="0"/>
                    <a:pt x="166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422185" y="2372150"/>
              <a:ext cx="447329" cy="323031"/>
            </a:xfrm>
            <a:custGeom>
              <a:avLst/>
              <a:gdLst/>
              <a:ahLst/>
              <a:cxnLst/>
              <a:rect l="l" t="t" r="r" b="b"/>
              <a:pathLst>
                <a:path w="13035" h="9413" extrusionOk="0">
                  <a:moveTo>
                    <a:pt x="1470" y="0"/>
                  </a:moveTo>
                  <a:cubicBezTo>
                    <a:pt x="1296" y="0"/>
                    <a:pt x="1119" y="115"/>
                    <a:pt x="1119" y="343"/>
                  </a:cubicBezTo>
                  <a:cubicBezTo>
                    <a:pt x="1051" y="3150"/>
                    <a:pt x="229" y="5889"/>
                    <a:pt x="1" y="8674"/>
                  </a:cubicBezTo>
                  <a:cubicBezTo>
                    <a:pt x="1" y="8834"/>
                    <a:pt x="115" y="8994"/>
                    <a:pt x="252" y="9016"/>
                  </a:cubicBezTo>
                  <a:cubicBezTo>
                    <a:pt x="1627" y="9313"/>
                    <a:pt x="3028" y="9412"/>
                    <a:pt x="4440" y="9412"/>
                  </a:cubicBezTo>
                  <a:cubicBezTo>
                    <a:pt x="7154" y="9412"/>
                    <a:pt x="9905" y="9046"/>
                    <a:pt x="12578" y="9016"/>
                  </a:cubicBezTo>
                  <a:cubicBezTo>
                    <a:pt x="13034" y="9016"/>
                    <a:pt x="13034" y="8332"/>
                    <a:pt x="12578" y="8332"/>
                  </a:cubicBezTo>
                  <a:cubicBezTo>
                    <a:pt x="9697" y="8352"/>
                    <a:pt x="6797" y="8660"/>
                    <a:pt x="3913" y="8660"/>
                  </a:cubicBezTo>
                  <a:cubicBezTo>
                    <a:pt x="3644" y="8660"/>
                    <a:pt x="3374" y="8657"/>
                    <a:pt x="3105" y="8651"/>
                  </a:cubicBezTo>
                  <a:cubicBezTo>
                    <a:pt x="2329" y="8628"/>
                    <a:pt x="1553" y="8560"/>
                    <a:pt x="800" y="8423"/>
                  </a:cubicBezTo>
                  <a:cubicBezTo>
                    <a:pt x="571" y="8377"/>
                    <a:pt x="1051" y="5981"/>
                    <a:pt x="1119" y="5638"/>
                  </a:cubicBezTo>
                  <a:cubicBezTo>
                    <a:pt x="1439" y="3881"/>
                    <a:pt x="1781" y="2146"/>
                    <a:pt x="1804" y="343"/>
                  </a:cubicBezTo>
                  <a:cubicBezTo>
                    <a:pt x="1815" y="115"/>
                    <a:pt x="1644" y="0"/>
                    <a:pt x="1470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198945" y="2499162"/>
              <a:ext cx="434768" cy="392421"/>
            </a:xfrm>
            <a:custGeom>
              <a:avLst/>
              <a:gdLst/>
              <a:ahLst/>
              <a:cxnLst/>
              <a:rect l="l" t="t" r="r" b="b"/>
              <a:pathLst>
                <a:path w="12669" h="11435" extrusionOk="0">
                  <a:moveTo>
                    <a:pt x="2382" y="0"/>
                  </a:moveTo>
                  <a:cubicBezTo>
                    <a:pt x="2245" y="0"/>
                    <a:pt x="2114" y="75"/>
                    <a:pt x="2078" y="248"/>
                  </a:cubicBezTo>
                  <a:cubicBezTo>
                    <a:pt x="1324" y="3444"/>
                    <a:pt x="617" y="6662"/>
                    <a:pt x="46" y="9880"/>
                  </a:cubicBezTo>
                  <a:cubicBezTo>
                    <a:pt x="1" y="10109"/>
                    <a:pt x="138" y="10314"/>
                    <a:pt x="366" y="10337"/>
                  </a:cubicBezTo>
                  <a:cubicBezTo>
                    <a:pt x="4337" y="10519"/>
                    <a:pt x="8263" y="11067"/>
                    <a:pt x="12235" y="11432"/>
                  </a:cubicBezTo>
                  <a:cubicBezTo>
                    <a:pt x="12249" y="11434"/>
                    <a:pt x="12262" y="11435"/>
                    <a:pt x="12276" y="11435"/>
                  </a:cubicBezTo>
                  <a:cubicBezTo>
                    <a:pt x="12668" y="11435"/>
                    <a:pt x="12655" y="10792"/>
                    <a:pt x="12235" y="10748"/>
                  </a:cubicBezTo>
                  <a:cubicBezTo>
                    <a:pt x="8400" y="10383"/>
                    <a:pt x="4611" y="9858"/>
                    <a:pt x="777" y="9652"/>
                  </a:cubicBezTo>
                  <a:cubicBezTo>
                    <a:pt x="754" y="9789"/>
                    <a:pt x="731" y="9926"/>
                    <a:pt x="708" y="10086"/>
                  </a:cubicBezTo>
                  <a:cubicBezTo>
                    <a:pt x="594" y="9926"/>
                    <a:pt x="480" y="9789"/>
                    <a:pt x="366" y="9629"/>
                  </a:cubicBezTo>
                  <a:lnTo>
                    <a:pt x="366" y="9629"/>
                  </a:lnTo>
                  <a:cubicBezTo>
                    <a:pt x="503" y="9652"/>
                    <a:pt x="640" y="9652"/>
                    <a:pt x="777" y="9652"/>
                  </a:cubicBezTo>
                  <a:cubicBezTo>
                    <a:pt x="1347" y="6571"/>
                    <a:pt x="2032" y="3489"/>
                    <a:pt x="2740" y="431"/>
                  </a:cubicBezTo>
                  <a:cubicBezTo>
                    <a:pt x="2808" y="170"/>
                    <a:pt x="2588" y="0"/>
                    <a:pt x="238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211471" y="2829612"/>
              <a:ext cx="14139" cy="15683"/>
            </a:xfrm>
            <a:custGeom>
              <a:avLst/>
              <a:gdLst/>
              <a:ahLst/>
              <a:cxnLst/>
              <a:rect l="l" t="t" r="r" b="b"/>
              <a:pathLst>
                <a:path w="412" h="457" extrusionOk="0">
                  <a:moveTo>
                    <a:pt x="1" y="0"/>
                  </a:moveTo>
                  <a:cubicBezTo>
                    <a:pt x="115" y="160"/>
                    <a:pt x="229" y="297"/>
                    <a:pt x="343" y="457"/>
                  </a:cubicBezTo>
                  <a:cubicBezTo>
                    <a:pt x="366" y="297"/>
                    <a:pt x="389" y="160"/>
                    <a:pt x="412" y="23"/>
                  </a:cubicBezTo>
                  <a:cubicBezTo>
                    <a:pt x="275" y="23"/>
                    <a:pt x="138" y="23"/>
                    <a:pt x="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2" y="1703287"/>
              <a:ext cx="1665325" cy="1843536"/>
            </a:xfrm>
            <a:custGeom>
              <a:avLst/>
              <a:gdLst/>
              <a:ahLst/>
              <a:cxnLst/>
              <a:rect l="l" t="t" r="r" b="b"/>
              <a:pathLst>
                <a:path w="48527" h="53720" extrusionOk="0">
                  <a:moveTo>
                    <a:pt x="25863" y="1"/>
                  </a:moveTo>
                  <a:cubicBezTo>
                    <a:pt x="20047" y="1"/>
                    <a:pt x="14276" y="3555"/>
                    <a:pt x="12919" y="9493"/>
                  </a:cubicBezTo>
                  <a:cubicBezTo>
                    <a:pt x="9833" y="7156"/>
                    <a:pt x="6192" y="5344"/>
                    <a:pt x="2639" y="5344"/>
                  </a:cubicBezTo>
                  <a:cubicBezTo>
                    <a:pt x="1750" y="5344"/>
                    <a:pt x="867" y="5457"/>
                    <a:pt x="0" y="5704"/>
                  </a:cubicBezTo>
                  <a:lnTo>
                    <a:pt x="0" y="25197"/>
                  </a:lnTo>
                  <a:cubicBezTo>
                    <a:pt x="205" y="25379"/>
                    <a:pt x="411" y="25585"/>
                    <a:pt x="593" y="25790"/>
                  </a:cubicBezTo>
                  <a:cubicBezTo>
                    <a:pt x="411" y="25859"/>
                    <a:pt x="205" y="25927"/>
                    <a:pt x="0" y="26018"/>
                  </a:cubicBezTo>
                  <a:lnTo>
                    <a:pt x="0" y="46127"/>
                  </a:lnTo>
                  <a:cubicBezTo>
                    <a:pt x="478" y="46174"/>
                    <a:pt x="959" y="46197"/>
                    <a:pt x="1442" y="46197"/>
                  </a:cubicBezTo>
                  <a:cubicBezTo>
                    <a:pt x="3999" y="46197"/>
                    <a:pt x="6576" y="45552"/>
                    <a:pt x="8765" y="44438"/>
                  </a:cubicBezTo>
                  <a:lnTo>
                    <a:pt x="9267" y="44918"/>
                  </a:lnTo>
                  <a:cubicBezTo>
                    <a:pt x="11535" y="49328"/>
                    <a:pt x="16571" y="53720"/>
                    <a:pt x="21990" y="53720"/>
                  </a:cubicBezTo>
                  <a:cubicBezTo>
                    <a:pt x="22517" y="53720"/>
                    <a:pt x="23047" y="53678"/>
                    <a:pt x="23579" y="53591"/>
                  </a:cubicBezTo>
                  <a:cubicBezTo>
                    <a:pt x="26569" y="53249"/>
                    <a:pt x="29901" y="51240"/>
                    <a:pt x="31385" y="48433"/>
                  </a:cubicBezTo>
                  <a:cubicBezTo>
                    <a:pt x="33051" y="45260"/>
                    <a:pt x="32229" y="42589"/>
                    <a:pt x="32047" y="38276"/>
                  </a:cubicBezTo>
                  <a:cubicBezTo>
                    <a:pt x="38871" y="38276"/>
                    <a:pt x="45696" y="36450"/>
                    <a:pt x="47203" y="28620"/>
                  </a:cubicBezTo>
                  <a:cubicBezTo>
                    <a:pt x="48527" y="20791"/>
                    <a:pt x="40880" y="18965"/>
                    <a:pt x="35060" y="18303"/>
                  </a:cubicBezTo>
                  <a:cubicBezTo>
                    <a:pt x="38552" y="12483"/>
                    <a:pt x="38712" y="4814"/>
                    <a:pt x="31727" y="1322"/>
                  </a:cubicBezTo>
                  <a:cubicBezTo>
                    <a:pt x="29887" y="425"/>
                    <a:pt x="27872" y="1"/>
                    <a:pt x="2586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2" y="2262229"/>
              <a:ext cx="1008900" cy="2878929"/>
            </a:xfrm>
            <a:custGeom>
              <a:avLst/>
              <a:gdLst/>
              <a:ahLst/>
              <a:cxnLst/>
              <a:rect l="l" t="t" r="r" b="b"/>
              <a:pathLst>
                <a:path w="29399" h="83891" extrusionOk="0">
                  <a:moveTo>
                    <a:pt x="15689" y="0"/>
                  </a:moveTo>
                  <a:cubicBezTo>
                    <a:pt x="14399" y="0"/>
                    <a:pt x="13558" y="9917"/>
                    <a:pt x="12075" y="14502"/>
                  </a:cubicBezTo>
                  <a:cubicBezTo>
                    <a:pt x="11253" y="17583"/>
                    <a:pt x="5227" y="28745"/>
                    <a:pt x="0" y="45909"/>
                  </a:cubicBezTo>
                  <a:lnTo>
                    <a:pt x="0" y="83891"/>
                  </a:lnTo>
                  <a:lnTo>
                    <a:pt x="2693" y="83891"/>
                  </a:lnTo>
                  <a:lnTo>
                    <a:pt x="4451" y="83868"/>
                  </a:lnTo>
                  <a:cubicBezTo>
                    <a:pt x="2442" y="76883"/>
                    <a:pt x="3538" y="60654"/>
                    <a:pt x="5432" y="50611"/>
                  </a:cubicBezTo>
                  <a:cubicBezTo>
                    <a:pt x="7099" y="41778"/>
                    <a:pt x="9587" y="26143"/>
                    <a:pt x="16252" y="19980"/>
                  </a:cubicBezTo>
                  <a:cubicBezTo>
                    <a:pt x="21228" y="14502"/>
                    <a:pt x="29399" y="11169"/>
                    <a:pt x="29399" y="9846"/>
                  </a:cubicBezTo>
                  <a:cubicBezTo>
                    <a:pt x="29260" y="9610"/>
                    <a:pt x="28911" y="9476"/>
                    <a:pt x="28373" y="9476"/>
                  </a:cubicBezTo>
                  <a:cubicBezTo>
                    <a:pt x="26250" y="9476"/>
                    <a:pt x="21180" y="11553"/>
                    <a:pt x="14426" y="17652"/>
                  </a:cubicBezTo>
                  <a:cubicBezTo>
                    <a:pt x="16252" y="11512"/>
                    <a:pt x="17575" y="1012"/>
                    <a:pt x="15749" y="8"/>
                  </a:cubicBezTo>
                  <a:cubicBezTo>
                    <a:pt x="15729" y="3"/>
                    <a:pt x="15709" y="0"/>
                    <a:pt x="15689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251246" y="2913486"/>
              <a:ext cx="201684" cy="376840"/>
            </a:xfrm>
            <a:custGeom>
              <a:avLst/>
              <a:gdLst/>
              <a:ahLst/>
              <a:cxnLst/>
              <a:rect l="l" t="t" r="r" b="b"/>
              <a:pathLst>
                <a:path w="5877" h="10981" extrusionOk="0">
                  <a:moveTo>
                    <a:pt x="5411" y="0"/>
                  </a:moveTo>
                  <a:cubicBezTo>
                    <a:pt x="5308" y="0"/>
                    <a:pt x="5206" y="53"/>
                    <a:pt x="5142" y="181"/>
                  </a:cubicBezTo>
                  <a:cubicBezTo>
                    <a:pt x="3270" y="3559"/>
                    <a:pt x="1490" y="6960"/>
                    <a:pt x="97" y="10567"/>
                  </a:cubicBezTo>
                  <a:cubicBezTo>
                    <a:pt x="0" y="10816"/>
                    <a:pt x="214" y="10981"/>
                    <a:pt x="433" y="10981"/>
                  </a:cubicBezTo>
                  <a:cubicBezTo>
                    <a:pt x="575" y="10981"/>
                    <a:pt x="719" y="10911"/>
                    <a:pt x="782" y="10749"/>
                  </a:cubicBezTo>
                  <a:cubicBezTo>
                    <a:pt x="2152" y="7211"/>
                    <a:pt x="3909" y="3856"/>
                    <a:pt x="5735" y="524"/>
                  </a:cubicBezTo>
                  <a:cubicBezTo>
                    <a:pt x="5876" y="257"/>
                    <a:pt x="5640" y="0"/>
                    <a:pt x="541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24"/>
            <p:cNvSpPr/>
            <p:nvPr/>
          </p:nvSpPr>
          <p:spPr>
            <a:xfrm>
              <a:off x="223963" y="3376474"/>
              <a:ext cx="50207" cy="97462"/>
            </a:xfrm>
            <a:custGeom>
              <a:avLst/>
              <a:gdLst/>
              <a:ahLst/>
              <a:cxnLst/>
              <a:rect l="l" t="t" r="r" b="b"/>
              <a:pathLst>
                <a:path w="1463" h="2840" extrusionOk="0">
                  <a:moveTo>
                    <a:pt x="1047" y="0"/>
                  </a:moveTo>
                  <a:cubicBezTo>
                    <a:pt x="911" y="0"/>
                    <a:pt x="778" y="75"/>
                    <a:pt x="732" y="248"/>
                  </a:cubicBezTo>
                  <a:cubicBezTo>
                    <a:pt x="550" y="979"/>
                    <a:pt x="253" y="1664"/>
                    <a:pt x="71" y="2394"/>
                  </a:cubicBezTo>
                  <a:cubicBezTo>
                    <a:pt x="1" y="2660"/>
                    <a:pt x="222" y="2840"/>
                    <a:pt x="430" y="2840"/>
                  </a:cubicBezTo>
                  <a:cubicBezTo>
                    <a:pt x="562" y="2840"/>
                    <a:pt x="688" y="2767"/>
                    <a:pt x="732" y="2599"/>
                  </a:cubicBezTo>
                  <a:cubicBezTo>
                    <a:pt x="938" y="1869"/>
                    <a:pt x="1212" y="1161"/>
                    <a:pt x="1394" y="431"/>
                  </a:cubicBezTo>
                  <a:cubicBezTo>
                    <a:pt x="1463" y="170"/>
                    <a:pt x="1251" y="0"/>
                    <a:pt x="1047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24"/>
            <p:cNvSpPr/>
            <p:nvPr/>
          </p:nvSpPr>
          <p:spPr>
            <a:xfrm>
              <a:off x="131887" y="3353755"/>
              <a:ext cx="91388" cy="228555"/>
            </a:xfrm>
            <a:custGeom>
              <a:avLst/>
              <a:gdLst/>
              <a:ahLst/>
              <a:cxnLst/>
              <a:rect l="l" t="t" r="r" b="b"/>
              <a:pathLst>
                <a:path w="2663" h="6660" extrusionOk="0">
                  <a:moveTo>
                    <a:pt x="2241" y="0"/>
                  </a:moveTo>
                  <a:cubicBezTo>
                    <a:pt x="2102" y="0"/>
                    <a:pt x="1964" y="75"/>
                    <a:pt x="1909" y="248"/>
                  </a:cubicBezTo>
                  <a:cubicBezTo>
                    <a:pt x="1316" y="2234"/>
                    <a:pt x="768" y="4243"/>
                    <a:pt x="83" y="6229"/>
                  </a:cubicBezTo>
                  <a:cubicBezTo>
                    <a:pt x="1" y="6489"/>
                    <a:pt x="207" y="6659"/>
                    <a:pt x="419" y="6659"/>
                  </a:cubicBezTo>
                  <a:cubicBezTo>
                    <a:pt x="560" y="6659"/>
                    <a:pt x="704" y="6584"/>
                    <a:pt x="768" y="6411"/>
                  </a:cubicBezTo>
                  <a:cubicBezTo>
                    <a:pt x="1430" y="4425"/>
                    <a:pt x="2000" y="2417"/>
                    <a:pt x="2594" y="431"/>
                  </a:cubicBezTo>
                  <a:cubicBezTo>
                    <a:pt x="2662" y="170"/>
                    <a:pt x="2451" y="0"/>
                    <a:pt x="224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24"/>
            <p:cNvSpPr/>
            <p:nvPr/>
          </p:nvSpPr>
          <p:spPr>
            <a:xfrm>
              <a:off x="132848" y="3527646"/>
              <a:ext cx="109988" cy="374232"/>
            </a:xfrm>
            <a:custGeom>
              <a:avLst/>
              <a:gdLst/>
              <a:ahLst/>
              <a:cxnLst/>
              <a:rect l="l" t="t" r="r" b="b"/>
              <a:pathLst>
                <a:path w="3205" h="10905" extrusionOk="0">
                  <a:moveTo>
                    <a:pt x="2789" y="1"/>
                  </a:moveTo>
                  <a:cubicBezTo>
                    <a:pt x="2653" y="1"/>
                    <a:pt x="2520" y="76"/>
                    <a:pt x="2474" y="249"/>
                  </a:cubicBezTo>
                  <a:cubicBezTo>
                    <a:pt x="1584" y="3627"/>
                    <a:pt x="808" y="7051"/>
                    <a:pt x="55" y="10474"/>
                  </a:cubicBezTo>
                  <a:cubicBezTo>
                    <a:pt x="0" y="10735"/>
                    <a:pt x="217" y="10905"/>
                    <a:pt x="424" y="10905"/>
                  </a:cubicBezTo>
                  <a:cubicBezTo>
                    <a:pt x="561" y="10905"/>
                    <a:pt x="694" y="10830"/>
                    <a:pt x="740" y="10657"/>
                  </a:cubicBezTo>
                  <a:cubicBezTo>
                    <a:pt x="1493" y="7233"/>
                    <a:pt x="2246" y="3832"/>
                    <a:pt x="3136" y="431"/>
                  </a:cubicBezTo>
                  <a:cubicBezTo>
                    <a:pt x="3205" y="171"/>
                    <a:pt x="2993" y="1"/>
                    <a:pt x="2789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24"/>
            <p:cNvSpPr/>
            <p:nvPr/>
          </p:nvSpPr>
          <p:spPr>
            <a:xfrm>
              <a:off x="24711" y="3638871"/>
              <a:ext cx="95162" cy="271966"/>
            </a:xfrm>
            <a:custGeom>
              <a:avLst/>
              <a:gdLst/>
              <a:ahLst/>
              <a:cxnLst/>
              <a:rect l="l" t="t" r="r" b="b"/>
              <a:pathLst>
                <a:path w="2773" h="7925" extrusionOk="0">
                  <a:moveTo>
                    <a:pt x="2356" y="1"/>
                  </a:moveTo>
                  <a:cubicBezTo>
                    <a:pt x="2220" y="1"/>
                    <a:pt x="2087" y="76"/>
                    <a:pt x="2042" y="249"/>
                  </a:cubicBezTo>
                  <a:cubicBezTo>
                    <a:pt x="1426" y="2668"/>
                    <a:pt x="535" y="5042"/>
                    <a:pt x="56" y="7484"/>
                  </a:cubicBezTo>
                  <a:cubicBezTo>
                    <a:pt x="1" y="7746"/>
                    <a:pt x="220" y="7925"/>
                    <a:pt x="423" y="7925"/>
                  </a:cubicBezTo>
                  <a:cubicBezTo>
                    <a:pt x="556" y="7925"/>
                    <a:pt x="682" y="7848"/>
                    <a:pt x="718" y="7667"/>
                  </a:cubicBezTo>
                  <a:cubicBezTo>
                    <a:pt x="1197" y="5225"/>
                    <a:pt x="2088" y="2851"/>
                    <a:pt x="2704" y="431"/>
                  </a:cubicBezTo>
                  <a:cubicBezTo>
                    <a:pt x="2772" y="171"/>
                    <a:pt x="2561" y="1"/>
                    <a:pt x="2356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24"/>
            <p:cNvSpPr/>
            <p:nvPr/>
          </p:nvSpPr>
          <p:spPr>
            <a:xfrm>
              <a:off x="30202" y="3947187"/>
              <a:ext cx="61017" cy="195129"/>
            </a:xfrm>
            <a:custGeom>
              <a:avLst/>
              <a:gdLst/>
              <a:ahLst/>
              <a:cxnLst/>
              <a:rect l="l" t="t" r="r" b="b"/>
              <a:pathLst>
                <a:path w="1778" h="5686" extrusionOk="0">
                  <a:moveTo>
                    <a:pt x="1355" y="0"/>
                  </a:moveTo>
                  <a:cubicBezTo>
                    <a:pt x="1222" y="0"/>
                    <a:pt x="1096" y="77"/>
                    <a:pt x="1060" y="258"/>
                  </a:cubicBezTo>
                  <a:cubicBezTo>
                    <a:pt x="718" y="1924"/>
                    <a:pt x="398" y="3590"/>
                    <a:pt x="56" y="5234"/>
                  </a:cubicBezTo>
                  <a:cubicBezTo>
                    <a:pt x="1" y="5510"/>
                    <a:pt x="221" y="5686"/>
                    <a:pt x="424" y="5686"/>
                  </a:cubicBezTo>
                  <a:cubicBezTo>
                    <a:pt x="556" y="5686"/>
                    <a:pt x="682" y="5611"/>
                    <a:pt x="718" y="5439"/>
                  </a:cubicBezTo>
                  <a:cubicBezTo>
                    <a:pt x="1060" y="3773"/>
                    <a:pt x="1380" y="2107"/>
                    <a:pt x="1722" y="441"/>
                  </a:cubicBezTo>
                  <a:cubicBezTo>
                    <a:pt x="1777" y="179"/>
                    <a:pt x="1558" y="0"/>
                    <a:pt x="1355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24"/>
            <p:cNvSpPr/>
            <p:nvPr/>
          </p:nvSpPr>
          <p:spPr>
            <a:xfrm>
              <a:off x="16441" y="4198843"/>
              <a:ext cx="65821" cy="385420"/>
            </a:xfrm>
            <a:custGeom>
              <a:avLst/>
              <a:gdLst/>
              <a:ahLst/>
              <a:cxnLst/>
              <a:rect l="l" t="t" r="r" b="b"/>
              <a:pathLst>
                <a:path w="1918" h="11231" extrusionOk="0">
                  <a:moveTo>
                    <a:pt x="1584" y="1"/>
                  </a:moveTo>
                  <a:cubicBezTo>
                    <a:pt x="1410" y="1"/>
                    <a:pt x="1221" y="115"/>
                    <a:pt x="1187" y="343"/>
                  </a:cubicBezTo>
                  <a:cubicBezTo>
                    <a:pt x="754" y="3858"/>
                    <a:pt x="366" y="7373"/>
                    <a:pt x="23" y="10888"/>
                  </a:cubicBezTo>
                  <a:cubicBezTo>
                    <a:pt x="0" y="11117"/>
                    <a:pt x="166" y="11231"/>
                    <a:pt x="343" y="11231"/>
                  </a:cubicBezTo>
                  <a:cubicBezTo>
                    <a:pt x="520" y="11231"/>
                    <a:pt x="708" y="11117"/>
                    <a:pt x="731" y="10888"/>
                  </a:cubicBezTo>
                  <a:cubicBezTo>
                    <a:pt x="1073" y="7373"/>
                    <a:pt x="1438" y="3858"/>
                    <a:pt x="1895" y="343"/>
                  </a:cubicBezTo>
                  <a:cubicBezTo>
                    <a:pt x="1918" y="115"/>
                    <a:pt x="1758" y="1"/>
                    <a:pt x="158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7" name="Google Shape;497;p24"/>
            <p:cNvSpPr/>
            <p:nvPr/>
          </p:nvSpPr>
          <p:spPr>
            <a:xfrm>
              <a:off x="469648" y="2525004"/>
              <a:ext cx="61463" cy="183907"/>
            </a:xfrm>
            <a:custGeom>
              <a:avLst/>
              <a:gdLst/>
              <a:ahLst/>
              <a:cxnLst/>
              <a:rect l="l" t="t" r="r" b="b"/>
              <a:pathLst>
                <a:path w="1791" h="5359" extrusionOk="0">
                  <a:moveTo>
                    <a:pt x="1364" y="0"/>
                  </a:moveTo>
                  <a:cubicBezTo>
                    <a:pt x="1228" y="0"/>
                    <a:pt x="1097" y="75"/>
                    <a:pt x="1060" y="248"/>
                  </a:cubicBezTo>
                  <a:cubicBezTo>
                    <a:pt x="718" y="1800"/>
                    <a:pt x="398" y="3375"/>
                    <a:pt x="56" y="4928"/>
                  </a:cubicBezTo>
                  <a:cubicBezTo>
                    <a:pt x="1" y="5188"/>
                    <a:pt x="218" y="5358"/>
                    <a:pt x="425" y="5358"/>
                  </a:cubicBezTo>
                  <a:cubicBezTo>
                    <a:pt x="562" y="5358"/>
                    <a:pt x="695" y="5283"/>
                    <a:pt x="741" y="5110"/>
                  </a:cubicBezTo>
                  <a:cubicBezTo>
                    <a:pt x="1083" y="3558"/>
                    <a:pt x="1380" y="1983"/>
                    <a:pt x="1722" y="431"/>
                  </a:cubicBezTo>
                  <a:cubicBezTo>
                    <a:pt x="1791" y="170"/>
                    <a:pt x="1571" y="0"/>
                    <a:pt x="1364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8" name="Google Shape;498;p24"/>
            <p:cNvSpPr/>
            <p:nvPr/>
          </p:nvSpPr>
          <p:spPr>
            <a:xfrm>
              <a:off x="568072" y="2758951"/>
              <a:ext cx="138059" cy="103570"/>
            </a:xfrm>
            <a:custGeom>
              <a:avLst/>
              <a:gdLst/>
              <a:ahLst/>
              <a:cxnLst/>
              <a:rect l="l" t="t" r="r" b="b"/>
              <a:pathLst>
                <a:path w="4023" h="3018" extrusionOk="0">
                  <a:moveTo>
                    <a:pt x="3522" y="1"/>
                  </a:moveTo>
                  <a:cubicBezTo>
                    <a:pt x="3468" y="1"/>
                    <a:pt x="3410" y="16"/>
                    <a:pt x="3351" y="51"/>
                  </a:cubicBezTo>
                  <a:cubicBezTo>
                    <a:pt x="2209" y="713"/>
                    <a:pt x="1274" y="1603"/>
                    <a:pt x="269" y="2447"/>
                  </a:cubicBezTo>
                  <a:cubicBezTo>
                    <a:pt x="1" y="2662"/>
                    <a:pt x="252" y="3017"/>
                    <a:pt x="538" y="3017"/>
                  </a:cubicBezTo>
                  <a:cubicBezTo>
                    <a:pt x="616" y="3017"/>
                    <a:pt x="698" y="2991"/>
                    <a:pt x="771" y="2927"/>
                  </a:cubicBezTo>
                  <a:cubicBezTo>
                    <a:pt x="1730" y="2128"/>
                    <a:pt x="2620" y="1283"/>
                    <a:pt x="3693" y="667"/>
                  </a:cubicBezTo>
                  <a:cubicBezTo>
                    <a:pt x="4022" y="473"/>
                    <a:pt x="3826" y="1"/>
                    <a:pt x="352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9" name="Google Shape;499;p24"/>
            <p:cNvSpPr/>
            <p:nvPr/>
          </p:nvSpPr>
          <p:spPr>
            <a:xfrm>
              <a:off x="885139" y="2990977"/>
              <a:ext cx="21174" cy="17262"/>
            </a:xfrm>
            <a:custGeom>
              <a:avLst/>
              <a:gdLst/>
              <a:ahLst/>
              <a:cxnLst/>
              <a:rect l="l" t="t" r="r" b="b"/>
              <a:pathLst>
                <a:path w="617" h="503" extrusionOk="0">
                  <a:moveTo>
                    <a:pt x="434" y="0"/>
                  </a:moveTo>
                  <a:cubicBezTo>
                    <a:pt x="297" y="137"/>
                    <a:pt x="160" y="274"/>
                    <a:pt x="1" y="411"/>
                  </a:cubicBezTo>
                  <a:cubicBezTo>
                    <a:pt x="206" y="457"/>
                    <a:pt x="411" y="502"/>
                    <a:pt x="617" y="502"/>
                  </a:cubicBezTo>
                  <a:cubicBezTo>
                    <a:pt x="571" y="343"/>
                    <a:pt x="503" y="160"/>
                    <a:pt x="43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24"/>
            <p:cNvSpPr/>
            <p:nvPr/>
          </p:nvSpPr>
          <p:spPr>
            <a:xfrm>
              <a:off x="536568" y="2741861"/>
              <a:ext cx="627461" cy="633741"/>
            </a:xfrm>
            <a:custGeom>
              <a:avLst/>
              <a:gdLst/>
              <a:ahLst/>
              <a:cxnLst/>
              <a:rect l="l" t="t" r="r" b="b"/>
              <a:pathLst>
                <a:path w="18284" h="18467" extrusionOk="0">
                  <a:moveTo>
                    <a:pt x="10591" y="7259"/>
                  </a:moveTo>
                  <a:cubicBezTo>
                    <a:pt x="10660" y="7419"/>
                    <a:pt x="10728" y="7602"/>
                    <a:pt x="10774" y="7761"/>
                  </a:cubicBezTo>
                  <a:cubicBezTo>
                    <a:pt x="10568" y="7761"/>
                    <a:pt x="10363" y="7716"/>
                    <a:pt x="10158" y="7670"/>
                  </a:cubicBezTo>
                  <a:cubicBezTo>
                    <a:pt x="10317" y="7533"/>
                    <a:pt x="10454" y="7396"/>
                    <a:pt x="10591" y="7259"/>
                  </a:cubicBezTo>
                  <a:close/>
                  <a:moveTo>
                    <a:pt x="14928" y="1"/>
                  </a:moveTo>
                  <a:cubicBezTo>
                    <a:pt x="14677" y="1"/>
                    <a:pt x="14426" y="343"/>
                    <a:pt x="14677" y="594"/>
                  </a:cubicBezTo>
                  <a:cubicBezTo>
                    <a:pt x="17348" y="3356"/>
                    <a:pt x="14472" y="7100"/>
                    <a:pt x="11230" y="7100"/>
                  </a:cubicBezTo>
                  <a:cubicBezTo>
                    <a:pt x="10934" y="7100"/>
                    <a:pt x="10637" y="7077"/>
                    <a:pt x="10363" y="7008"/>
                  </a:cubicBezTo>
                  <a:lnTo>
                    <a:pt x="10272" y="7008"/>
                  </a:lnTo>
                  <a:cubicBezTo>
                    <a:pt x="10066" y="7008"/>
                    <a:pt x="9838" y="7191"/>
                    <a:pt x="9929" y="7442"/>
                  </a:cubicBezTo>
                  <a:cubicBezTo>
                    <a:pt x="10888" y="10021"/>
                    <a:pt x="11322" y="13240"/>
                    <a:pt x="9884" y="15727"/>
                  </a:cubicBezTo>
                  <a:cubicBezTo>
                    <a:pt x="9039" y="17211"/>
                    <a:pt x="7761" y="17805"/>
                    <a:pt x="6414" y="17805"/>
                  </a:cubicBezTo>
                  <a:cubicBezTo>
                    <a:pt x="4291" y="17805"/>
                    <a:pt x="1963" y="16389"/>
                    <a:pt x="685" y="14746"/>
                  </a:cubicBezTo>
                  <a:cubicBezTo>
                    <a:pt x="617" y="14677"/>
                    <a:pt x="548" y="14632"/>
                    <a:pt x="457" y="14632"/>
                  </a:cubicBezTo>
                  <a:cubicBezTo>
                    <a:pt x="229" y="14632"/>
                    <a:pt x="0" y="14974"/>
                    <a:pt x="206" y="15248"/>
                  </a:cubicBezTo>
                  <a:cubicBezTo>
                    <a:pt x="1644" y="17097"/>
                    <a:pt x="3949" y="18466"/>
                    <a:pt x="6186" y="18466"/>
                  </a:cubicBezTo>
                  <a:cubicBezTo>
                    <a:pt x="7487" y="18466"/>
                    <a:pt x="8765" y="18010"/>
                    <a:pt x="9861" y="16914"/>
                  </a:cubicBezTo>
                  <a:cubicBezTo>
                    <a:pt x="12121" y="14632"/>
                    <a:pt x="11733" y="10615"/>
                    <a:pt x="10774" y="7761"/>
                  </a:cubicBezTo>
                  <a:lnTo>
                    <a:pt x="10774" y="7761"/>
                  </a:lnTo>
                  <a:cubicBezTo>
                    <a:pt x="10911" y="7784"/>
                    <a:pt x="11071" y="7784"/>
                    <a:pt x="11208" y="7784"/>
                  </a:cubicBezTo>
                  <a:cubicBezTo>
                    <a:pt x="15042" y="7784"/>
                    <a:pt x="18283" y="3333"/>
                    <a:pt x="15156" y="115"/>
                  </a:cubicBezTo>
                  <a:cubicBezTo>
                    <a:pt x="15088" y="47"/>
                    <a:pt x="15019" y="1"/>
                    <a:pt x="14928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24"/>
            <p:cNvSpPr/>
            <p:nvPr/>
          </p:nvSpPr>
          <p:spPr>
            <a:xfrm>
              <a:off x="579638" y="2976872"/>
              <a:ext cx="196639" cy="177044"/>
            </a:xfrm>
            <a:custGeom>
              <a:avLst/>
              <a:gdLst/>
              <a:ahLst/>
              <a:cxnLst/>
              <a:rect l="l" t="t" r="r" b="b"/>
              <a:pathLst>
                <a:path w="5730" h="5159" extrusionOk="0">
                  <a:moveTo>
                    <a:pt x="5045" y="0"/>
                  </a:moveTo>
                  <a:cubicBezTo>
                    <a:pt x="4840" y="0"/>
                    <a:pt x="4611" y="160"/>
                    <a:pt x="4680" y="434"/>
                  </a:cubicBezTo>
                  <a:cubicBezTo>
                    <a:pt x="5136" y="2306"/>
                    <a:pt x="4064" y="4429"/>
                    <a:pt x="2420" y="4429"/>
                  </a:cubicBezTo>
                  <a:cubicBezTo>
                    <a:pt x="1918" y="4429"/>
                    <a:pt x="1347" y="4223"/>
                    <a:pt x="754" y="3744"/>
                  </a:cubicBezTo>
                  <a:cubicBezTo>
                    <a:pt x="685" y="3675"/>
                    <a:pt x="617" y="3652"/>
                    <a:pt x="526" y="3652"/>
                  </a:cubicBezTo>
                  <a:cubicBezTo>
                    <a:pt x="252" y="3652"/>
                    <a:pt x="1" y="4018"/>
                    <a:pt x="275" y="4246"/>
                  </a:cubicBezTo>
                  <a:cubicBezTo>
                    <a:pt x="937" y="4771"/>
                    <a:pt x="1758" y="5159"/>
                    <a:pt x="2557" y="5159"/>
                  </a:cubicBezTo>
                  <a:cubicBezTo>
                    <a:pt x="3105" y="5159"/>
                    <a:pt x="3653" y="4976"/>
                    <a:pt x="4155" y="4543"/>
                  </a:cubicBezTo>
                  <a:cubicBezTo>
                    <a:pt x="5410" y="3470"/>
                    <a:pt x="5730" y="1781"/>
                    <a:pt x="5342" y="229"/>
                  </a:cubicBezTo>
                  <a:cubicBezTo>
                    <a:pt x="5296" y="69"/>
                    <a:pt x="5182" y="0"/>
                    <a:pt x="504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1077047" y="2477095"/>
              <a:ext cx="17262" cy="16507"/>
            </a:xfrm>
            <a:custGeom>
              <a:avLst/>
              <a:gdLst/>
              <a:ahLst/>
              <a:cxnLst/>
              <a:rect l="l" t="t" r="r" b="b"/>
              <a:pathLst>
                <a:path w="503" h="481" extrusionOk="0">
                  <a:moveTo>
                    <a:pt x="389" y="1"/>
                  </a:moveTo>
                  <a:cubicBezTo>
                    <a:pt x="252" y="92"/>
                    <a:pt x="115" y="184"/>
                    <a:pt x="1" y="275"/>
                  </a:cubicBezTo>
                  <a:cubicBezTo>
                    <a:pt x="161" y="343"/>
                    <a:pt x="343" y="412"/>
                    <a:pt x="503" y="480"/>
                  </a:cubicBezTo>
                  <a:cubicBezTo>
                    <a:pt x="480" y="321"/>
                    <a:pt x="434" y="161"/>
                    <a:pt x="389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749616" y="2346308"/>
              <a:ext cx="710510" cy="539711"/>
            </a:xfrm>
            <a:custGeom>
              <a:avLst/>
              <a:gdLst/>
              <a:ahLst/>
              <a:cxnLst/>
              <a:rect l="l" t="t" r="r" b="b"/>
              <a:pathLst>
                <a:path w="20704" h="15727" extrusionOk="0">
                  <a:moveTo>
                    <a:pt x="5045" y="0"/>
                  </a:moveTo>
                  <a:cubicBezTo>
                    <a:pt x="2489" y="0"/>
                    <a:pt x="503" y="2032"/>
                    <a:pt x="46" y="4474"/>
                  </a:cubicBezTo>
                  <a:cubicBezTo>
                    <a:pt x="1" y="4725"/>
                    <a:pt x="229" y="4908"/>
                    <a:pt x="434" y="4908"/>
                  </a:cubicBezTo>
                  <a:cubicBezTo>
                    <a:pt x="571" y="4908"/>
                    <a:pt x="686" y="4816"/>
                    <a:pt x="731" y="4656"/>
                  </a:cubicBezTo>
                  <a:cubicBezTo>
                    <a:pt x="1188" y="2123"/>
                    <a:pt x="3174" y="799"/>
                    <a:pt x="5137" y="799"/>
                  </a:cubicBezTo>
                  <a:cubicBezTo>
                    <a:pt x="7008" y="799"/>
                    <a:pt x="8880" y="2009"/>
                    <a:pt x="9382" y="4474"/>
                  </a:cubicBezTo>
                  <a:cubicBezTo>
                    <a:pt x="9405" y="4634"/>
                    <a:pt x="9565" y="4748"/>
                    <a:pt x="9724" y="4748"/>
                  </a:cubicBezTo>
                  <a:cubicBezTo>
                    <a:pt x="9793" y="4748"/>
                    <a:pt x="9839" y="4725"/>
                    <a:pt x="9884" y="4702"/>
                  </a:cubicBezTo>
                  <a:cubicBezTo>
                    <a:pt x="11140" y="3743"/>
                    <a:pt x="12555" y="3059"/>
                    <a:pt x="14061" y="3059"/>
                  </a:cubicBezTo>
                  <a:cubicBezTo>
                    <a:pt x="14541" y="3059"/>
                    <a:pt x="15020" y="3127"/>
                    <a:pt x="15522" y="3264"/>
                  </a:cubicBezTo>
                  <a:cubicBezTo>
                    <a:pt x="17257" y="3812"/>
                    <a:pt x="18535" y="5387"/>
                    <a:pt x="19197" y="7007"/>
                  </a:cubicBezTo>
                  <a:cubicBezTo>
                    <a:pt x="19859" y="8628"/>
                    <a:pt x="19973" y="10523"/>
                    <a:pt x="19265" y="12143"/>
                  </a:cubicBezTo>
                  <a:cubicBezTo>
                    <a:pt x="18352" y="14129"/>
                    <a:pt x="16252" y="14905"/>
                    <a:pt x="14198" y="15019"/>
                  </a:cubicBezTo>
                  <a:cubicBezTo>
                    <a:pt x="13764" y="15065"/>
                    <a:pt x="13764" y="15727"/>
                    <a:pt x="14175" y="15727"/>
                  </a:cubicBezTo>
                  <a:lnTo>
                    <a:pt x="14198" y="15727"/>
                  </a:lnTo>
                  <a:cubicBezTo>
                    <a:pt x="16412" y="15590"/>
                    <a:pt x="18512" y="14814"/>
                    <a:pt x="19676" y="12828"/>
                  </a:cubicBezTo>
                  <a:cubicBezTo>
                    <a:pt x="20703" y="11093"/>
                    <a:pt x="20589" y="8856"/>
                    <a:pt x="19950" y="7007"/>
                  </a:cubicBezTo>
                  <a:cubicBezTo>
                    <a:pt x="19288" y="5181"/>
                    <a:pt x="17919" y="3470"/>
                    <a:pt x="16070" y="2739"/>
                  </a:cubicBezTo>
                  <a:cubicBezTo>
                    <a:pt x="15408" y="2465"/>
                    <a:pt x="14723" y="2351"/>
                    <a:pt x="14084" y="2351"/>
                  </a:cubicBezTo>
                  <a:cubicBezTo>
                    <a:pt x="12600" y="2351"/>
                    <a:pt x="11185" y="2945"/>
                    <a:pt x="9930" y="3812"/>
                  </a:cubicBezTo>
                  <a:cubicBezTo>
                    <a:pt x="9975" y="3972"/>
                    <a:pt x="10021" y="4132"/>
                    <a:pt x="10044" y="4291"/>
                  </a:cubicBezTo>
                  <a:cubicBezTo>
                    <a:pt x="9884" y="4223"/>
                    <a:pt x="9702" y="4154"/>
                    <a:pt x="9542" y="4086"/>
                  </a:cubicBezTo>
                  <a:cubicBezTo>
                    <a:pt x="9656" y="3995"/>
                    <a:pt x="9793" y="3903"/>
                    <a:pt x="9930" y="3812"/>
                  </a:cubicBezTo>
                  <a:cubicBezTo>
                    <a:pt x="9291" y="1575"/>
                    <a:pt x="7533" y="23"/>
                    <a:pt x="511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1192219" y="2570338"/>
              <a:ext cx="98731" cy="150414"/>
            </a:xfrm>
            <a:custGeom>
              <a:avLst/>
              <a:gdLst/>
              <a:ahLst/>
              <a:cxnLst/>
              <a:rect l="l" t="t" r="r" b="b"/>
              <a:pathLst>
                <a:path w="2877" h="4383" extrusionOk="0">
                  <a:moveTo>
                    <a:pt x="479" y="0"/>
                  </a:moveTo>
                  <a:cubicBezTo>
                    <a:pt x="183" y="0"/>
                    <a:pt x="0" y="457"/>
                    <a:pt x="297" y="662"/>
                  </a:cubicBezTo>
                  <a:cubicBezTo>
                    <a:pt x="1301" y="1324"/>
                    <a:pt x="2100" y="2671"/>
                    <a:pt x="1233" y="3766"/>
                  </a:cubicBezTo>
                  <a:cubicBezTo>
                    <a:pt x="1027" y="4040"/>
                    <a:pt x="1256" y="4383"/>
                    <a:pt x="1484" y="4383"/>
                  </a:cubicBezTo>
                  <a:cubicBezTo>
                    <a:pt x="1575" y="4383"/>
                    <a:pt x="1644" y="4360"/>
                    <a:pt x="1712" y="4268"/>
                  </a:cubicBezTo>
                  <a:cubicBezTo>
                    <a:pt x="2876" y="2785"/>
                    <a:pt x="2077" y="1004"/>
                    <a:pt x="639" y="69"/>
                  </a:cubicBezTo>
                  <a:cubicBezTo>
                    <a:pt x="594" y="23"/>
                    <a:pt x="525" y="0"/>
                    <a:pt x="479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5" name="Google Shape;505;p24"/>
            <p:cNvSpPr/>
            <p:nvPr/>
          </p:nvSpPr>
          <p:spPr>
            <a:xfrm>
              <a:off x="895331" y="2163015"/>
              <a:ext cx="21174" cy="14104"/>
            </a:xfrm>
            <a:custGeom>
              <a:avLst/>
              <a:gdLst/>
              <a:ahLst/>
              <a:cxnLst/>
              <a:rect l="l" t="t" r="r" b="b"/>
              <a:pathLst>
                <a:path w="617" h="411" extrusionOk="0">
                  <a:moveTo>
                    <a:pt x="343" y="0"/>
                  </a:moveTo>
                  <a:cubicBezTo>
                    <a:pt x="229" y="137"/>
                    <a:pt x="114" y="274"/>
                    <a:pt x="0" y="411"/>
                  </a:cubicBezTo>
                  <a:lnTo>
                    <a:pt x="617" y="411"/>
                  </a:lnTo>
                  <a:cubicBezTo>
                    <a:pt x="525" y="274"/>
                    <a:pt x="434" y="137"/>
                    <a:pt x="343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6" name="Google Shape;506;p24"/>
            <p:cNvSpPr/>
            <p:nvPr/>
          </p:nvSpPr>
          <p:spPr>
            <a:xfrm>
              <a:off x="621952" y="2055667"/>
              <a:ext cx="513870" cy="150448"/>
            </a:xfrm>
            <a:custGeom>
              <a:avLst/>
              <a:gdLst/>
              <a:ahLst/>
              <a:cxnLst/>
              <a:rect l="l" t="t" r="r" b="b"/>
              <a:pathLst>
                <a:path w="14974" h="4384" extrusionOk="0">
                  <a:moveTo>
                    <a:pt x="3652" y="1"/>
                  </a:moveTo>
                  <a:cubicBezTo>
                    <a:pt x="2100" y="1"/>
                    <a:pt x="913" y="1256"/>
                    <a:pt x="160" y="2535"/>
                  </a:cubicBezTo>
                  <a:cubicBezTo>
                    <a:pt x="0" y="2808"/>
                    <a:pt x="229" y="3060"/>
                    <a:pt x="480" y="3060"/>
                  </a:cubicBezTo>
                  <a:cubicBezTo>
                    <a:pt x="571" y="3060"/>
                    <a:pt x="685" y="3014"/>
                    <a:pt x="754" y="2877"/>
                  </a:cubicBezTo>
                  <a:cubicBezTo>
                    <a:pt x="1484" y="1667"/>
                    <a:pt x="2443" y="731"/>
                    <a:pt x="3744" y="731"/>
                  </a:cubicBezTo>
                  <a:cubicBezTo>
                    <a:pt x="4040" y="731"/>
                    <a:pt x="4337" y="777"/>
                    <a:pt x="4679" y="891"/>
                  </a:cubicBezTo>
                  <a:cubicBezTo>
                    <a:pt x="6095" y="1325"/>
                    <a:pt x="7190" y="2694"/>
                    <a:pt x="7966" y="3881"/>
                  </a:cubicBezTo>
                  <a:cubicBezTo>
                    <a:pt x="8058" y="3995"/>
                    <a:pt x="8149" y="4041"/>
                    <a:pt x="8263" y="4041"/>
                  </a:cubicBezTo>
                  <a:cubicBezTo>
                    <a:pt x="8377" y="4041"/>
                    <a:pt x="8491" y="3995"/>
                    <a:pt x="8583" y="3881"/>
                  </a:cubicBezTo>
                  <a:cubicBezTo>
                    <a:pt x="9359" y="2831"/>
                    <a:pt x="10888" y="1941"/>
                    <a:pt x="12166" y="1941"/>
                  </a:cubicBezTo>
                  <a:cubicBezTo>
                    <a:pt x="13193" y="1941"/>
                    <a:pt x="14061" y="2512"/>
                    <a:pt x="14243" y="4041"/>
                  </a:cubicBezTo>
                  <a:cubicBezTo>
                    <a:pt x="14266" y="4269"/>
                    <a:pt x="14472" y="4383"/>
                    <a:pt x="14631" y="4383"/>
                  </a:cubicBezTo>
                  <a:cubicBezTo>
                    <a:pt x="14814" y="4383"/>
                    <a:pt x="14974" y="4269"/>
                    <a:pt x="14951" y="4041"/>
                  </a:cubicBezTo>
                  <a:cubicBezTo>
                    <a:pt x="14700" y="2055"/>
                    <a:pt x="13536" y="1279"/>
                    <a:pt x="12166" y="1279"/>
                  </a:cubicBezTo>
                  <a:cubicBezTo>
                    <a:pt x="10819" y="1279"/>
                    <a:pt x="9313" y="2032"/>
                    <a:pt x="8309" y="3128"/>
                  </a:cubicBezTo>
                  <a:cubicBezTo>
                    <a:pt x="8400" y="3265"/>
                    <a:pt x="8491" y="3402"/>
                    <a:pt x="8583" y="3539"/>
                  </a:cubicBezTo>
                  <a:lnTo>
                    <a:pt x="7966" y="3539"/>
                  </a:lnTo>
                  <a:cubicBezTo>
                    <a:pt x="8080" y="3402"/>
                    <a:pt x="8195" y="3265"/>
                    <a:pt x="8309" y="3128"/>
                  </a:cubicBezTo>
                  <a:cubicBezTo>
                    <a:pt x="7304" y="1736"/>
                    <a:pt x="6026" y="457"/>
                    <a:pt x="4291" y="69"/>
                  </a:cubicBezTo>
                  <a:cubicBezTo>
                    <a:pt x="4063" y="24"/>
                    <a:pt x="3858" y="1"/>
                    <a:pt x="365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7" name="Google Shape;507;p24"/>
            <p:cNvSpPr/>
            <p:nvPr/>
          </p:nvSpPr>
          <p:spPr>
            <a:xfrm>
              <a:off x="796632" y="1888057"/>
              <a:ext cx="177044" cy="61119"/>
            </a:xfrm>
            <a:custGeom>
              <a:avLst/>
              <a:gdLst/>
              <a:ahLst/>
              <a:cxnLst/>
              <a:rect l="l" t="t" r="r" b="b"/>
              <a:pathLst>
                <a:path w="5159" h="1781" extrusionOk="0">
                  <a:moveTo>
                    <a:pt x="2785" y="0"/>
                  </a:moveTo>
                  <a:cubicBezTo>
                    <a:pt x="1940" y="0"/>
                    <a:pt x="1027" y="388"/>
                    <a:pt x="274" y="1028"/>
                  </a:cubicBezTo>
                  <a:cubicBezTo>
                    <a:pt x="0" y="1256"/>
                    <a:pt x="251" y="1598"/>
                    <a:pt x="548" y="1598"/>
                  </a:cubicBezTo>
                  <a:cubicBezTo>
                    <a:pt x="617" y="1598"/>
                    <a:pt x="685" y="1575"/>
                    <a:pt x="776" y="1507"/>
                  </a:cubicBezTo>
                  <a:cubicBezTo>
                    <a:pt x="1370" y="1005"/>
                    <a:pt x="2077" y="685"/>
                    <a:pt x="2762" y="685"/>
                  </a:cubicBezTo>
                  <a:cubicBezTo>
                    <a:pt x="3378" y="685"/>
                    <a:pt x="3949" y="936"/>
                    <a:pt x="4383" y="1621"/>
                  </a:cubicBezTo>
                  <a:cubicBezTo>
                    <a:pt x="4451" y="1735"/>
                    <a:pt x="4565" y="1781"/>
                    <a:pt x="4657" y="1781"/>
                  </a:cubicBezTo>
                  <a:cubicBezTo>
                    <a:pt x="4908" y="1781"/>
                    <a:pt x="5159" y="1530"/>
                    <a:pt x="4976" y="1256"/>
                  </a:cubicBezTo>
                  <a:cubicBezTo>
                    <a:pt x="4406" y="366"/>
                    <a:pt x="3607" y="0"/>
                    <a:pt x="278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8" name="Google Shape;508;p24"/>
            <p:cNvSpPr/>
            <p:nvPr/>
          </p:nvSpPr>
          <p:spPr>
            <a:xfrm>
              <a:off x="2" y="1996948"/>
              <a:ext cx="277320" cy="172342"/>
            </a:xfrm>
            <a:custGeom>
              <a:avLst/>
              <a:gdLst/>
              <a:ahLst/>
              <a:cxnLst/>
              <a:rect l="l" t="t" r="r" b="b"/>
              <a:pathLst>
                <a:path w="8081" h="5022" extrusionOk="0">
                  <a:moveTo>
                    <a:pt x="4086" y="3721"/>
                  </a:moveTo>
                  <a:cubicBezTo>
                    <a:pt x="4268" y="3766"/>
                    <a:pt x="4474" y="3835"/>
                    <a:pt x="4679" y="3926"/>
                  </a:cubicBezTo>
                  <a:cubicBezTo>
                    <a:pt x="4542" y="4063"/>
                    <a:pt x="4405" y="4200"/>
                    <a:pt x="4268" y="4337"/>
                  </a:cubicBezTo>
                  <a:cubicBezTo>
                    <a:pt x="4177" y="4131"/>
                    <a:pt x="4109" y="3926"/>
                    <a:pt x="4086" y="3721"/>
                  </a:cubicBezTo>
                  <a:close/>
                  <a:moveTo>
                    <a:pt x="6962" y="0"/>
                  </a:moveTo>
                  <a:cubicBezTo>
                    <a:pt x="5044" y="0"/>
                    <a:pt x="3698" y="1826"/>
                    <a:pt x="4086" y="3721"/>
                  </a:cubicBezTo>
                  <a:cubicBezTo>
                    <a:pt x="3538" y="3561"/>
                    <a:pt x="3013" y="3492"/>
                    <a:pt x="2511" y="3492"/>
                  </a:cubicBezTo>
                  <a:cubicBezTo>
                    <a:pt x="1575" y="3492"/>
                    <a:pt x="730" y="3743"/>
                    <a:pt x="0" y="4177"/>
                  </a:cubicBezTo>
                  <a:lnTo>
                    <a:pt x="0" y="5022"/>
                  </a:lnTo>
                  <a:cubicBezTo>
                    <a:pt x="685" y="4497"/>
                    <a:pt x="1552" y="4200"/>
                    <a:pt x="2534" y="4200"/>
                  </a:cubicBezTo>
                  <a:cubicBezTo>
                    <a:pt x="3150" y="4200"/>
                    <a:pt x="3812" y="4314"/>
                    <a:pt x="4497" y="4588"/>
                  </a:cubicBezTo>
                  <a:cubicBezTo>
                    <a:pt x="4542" y="4611"/>
                    <a:pt x="4565" y="4611"/>
                    <a:pt x="4588" y="4611"/>
                  </a:cubicBezTo>
                  <a:cubicBezTo>
                    <a:pt x="4816" y="4611"/>
                    <a:pt x="5022" y="4360"/>
                    <a:pt x="4930" y="4154"/>
                  </a:cubicBezTo>
                  <a:cubicBezTo>
                    <a:pt x="4268" y="2557"/>
                    <a:pt x="5227" y="685"/>
                    <a:pt x="6916" y="685"/>
                  </a:cubicBezTo>
                  <a:cubicBezTo>
                    <a:pt x="7099" y="685"/>
                    <a:pt x="7304" y="708"/>
                    <a:pt x="7510" y="753"/>
                  </a:cubicBezTo>
                  <a:cubicBezTo>
                    <a:pt x="7532" y="776"/>
                    <a:pt x="7555" y="776"/>
                    <a:pt x="7578" y="776"/>
                  </a:cubicBezTo>
                  <a:cubicBezTo>
                    <a:pt x="7966" y="776"/>
                    <a:pt x="8080" y="183"/>
                    <a:pt x="7692" y="91"/>
                  </a:cubicBezTo>
                  <a:cubicBezTo>
                    <a:pt x="7441" y="46"/>
                    <a:pt x="7190" y="0"/>
                    <a:pt x="6962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24"/>
            <p:cNvSpPr/>
            <p:nvPr/>
          </p:nvSpPr>
          <p:spPr>
            <a:xfrm>
              <a:off x="140192" y="2124612"/>
              <a:ext cx="20419" cy="21174"/>
            </a:xfrm>
            <a:custGeom>
              <a:avLst/>
              <a:gdLst/>
              <a:ahLst/>
              <a:cxnLst/>
              <a:rect l="l" t="t" r="r" b="b"/>
              <a:pathLst>
                <a:path w="595" h="617" extrusionOk="0">
                  <a:moveTo>
                    <a:pt x="1" y="1"/>
                  </a:moveTo>
                  <a:cubicBezTo>
                    <a:pt x="24" y="206"/>
                    <a:pt x="92" y="411"/>
                    <a:pt x="183" y="617"/>
                  </a:cubicBezTo>
                  <a:cubicBezTo>
                    <a:pt x="320" y="480"/>
                    <a:pt x="457" y="343"/>
                    <a:pt x="594" y="206"/>
                  </a:cubicBezTo>
                  <a:cubicBezTo>
                    <a:pt x="389" y="115"/>
                    <a:pt x="183" y="46"/>
                    <a:pt x="1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24"/>
            <p:cNvSpPr/>
            <p:nvPr/>
          </p:nvSpPr>
          <p:spPr>
            <a:xfrm>
              <a:off x="191121" y="2222522"/>
              <a:ext cx="170798" cy="171588"/>
            </a:xfrm>
            <a:custGeom>
              <a:avLst/>
              <a:gdLst/>
              <a:ahLst/>
              <a:cxnLst/>
              <a:rect l="l" t="t" r="r" b="b"/>
              <a:pathLst>
                <a:path w="4977" h="5000" extrusionOk="0">
                  <a:moveTo>
                    <a:pt x="4314" y="1"/>
                  </a:moveTo>
                  <a:cubicBezTo>
                    <a:pt x="1598" y="1"/>
                    <a:pt x="46" y="2009"/>
                    <a:pt x="0" y="4680"/>
                  </a:cubicBezTo>
                  <a:cubicBezTo>
                    <a:pt x="0" y="4885"/>
                    <a:pt x="183" y="4999"/>
                    <a:pt x="343" y="4999"/>
                  </a:cubicBezTo>
                  <a:cubicBezTo>
                    <a:pt x="525" y="4999"/>
                    <a:pt x="708" y="4885"/>
                    <a:pt x="708" y="4680"/>
                  </a:cubicBezTo>
                  <a:cubicBezTo>
                    <a:pt x="754" y="2375"/>
                    <a:pt x="1986" y="686"/>
                    <a:pt x="4337" y="686"/>
                  </a:cubicBezTo>
                  <a:lnTo>
                    <a:pt x="4543" y="686"/>
                  </a:lnTo>
                  <a:cubicBezTo>
                    <a:pt x="4976" y="686"/>
                    <a:pt x="4953" y="24"/>
                    <a:pt x="4520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24"/>
            <p:cNvSpPr/>
            <p:nvPr/>
          </p:nvSpPr>
          <p:spPr>
            <a:xfrm>
              <a:off x="48563" y="2496691"/>
              <a:ext cx="278864" cy="600831"/>
            </a:xfrm>
            <a:custGeom>
              <a:avLst/>
              <a:gdLst/>
              <a:ahLst/>
              <a:cxnLst/>
              <a:rect l="l" t="t" r="r" b="b"/>
              <a:pathLst>
                <a:path w="8126" h="17508" extrusionOk="0">
                  <a:moveTo>
                    <a:pt x="7669" y="1"/>
                  </a:moveTo>
                  <a:cubicBezTo>
                    <a:pt x="5592" y="115"/>
                    <a:pt x="3949" y="1324"/>
                    <a:pt x="3287" y="3287"/>
                  </a:cubicBezTo>
                  <a:cubicBezTo>
                    <a:pt x="2716" y="4999"/>
                    <a:pt x="4109" y="6346"/>
                    <a:pt x="5273" y="7442"/>
                  </a:cubicBezTo>
                  <a:cubicBezTo>
                    <a:pt x="5524" y="7396"/>
                    <a:pt x="5752" y="7350"/>
                    <a:pt x="6003" y="7327"/>
                  </a:cubicBezTo>
                  <a:lnTo>
                    <a:pt x="6003" y="7327"/>
                  </a:lnTo>
                  <a:cubicBezTo>
                    <a:pt x="5935" y="7510"/>
                    <a:pt x="5843" y="7716"/>
                    <a:pt x="5775" y="7921"/>
                  </a:cubicBezTo>
                  <a:cubicBezTo>
                    <a:pt x="5615" y="7761"/>
                    <a:pt x="5455" y="7601"/>
                    <a:pt x="5273" y="7442"/>
                  </a:cubicBezTo>
                  <a:cubicBezTo>
                    <a:pt x="890" y="8514"/>
                    <a:pt x="0" y="14791"/>
                    <a:pt x="3675" y="17462"/>
                  </a:cubicBezTo>
                  <a:cubicBezTo>
                    <a:pt x="3744" y="17508"/>
                    <a:pt x="3789" y="17508"/>
                    <a:pt x="3858" y="17508"/>
                  </a:cubicBezTo>
                  <a:cubicBezTo>
                    <a:pt x="4132" y="17508"/>
                    <a:pt x="4314" y="17074"/>
                    <a:pt x="4017" y="16846"/>
                  </a:cubicBezTo>
                  <a:cubicBezTo>
                    <a:pt x="731" y="14449"/>
                    <a:pt x="1689" y="8469"/>
                    <a:pt x="6003" y="8012"/>
                  </a:cubicBezTo>
                  <a:cubicBezTo>
                    <a:pt x="6300" y="7989"/>
                    <a:pt x="6483" y="7647"/>
                    <a:pt x="6254" y="7419"/>
                  </a:cubicBezTo>
                  <a:cubicBezTo>
                    <a:pt x="5410" y="6574"/>
                    <a:pt x="4337" y="5798"/>
                    <a:pt x="3949" y="4634"/>
                  </a:cubicBezTo>
                  <a:cubicBezTo>
                    <a:pt x="3196" y="2489"/>
                    <a:pt x="5935" y="799"/>
                    <a:pt x="7669" y="685"/>
                  </a:cubicBezTo>
                  <a:cubicBezTo>
                    <a:pt x="8103" y="663"/>
                    <a:pt x="8126" y="1"/>
                    <a:pt x="769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2" name="Google Shape;512;p24"/>
            <p:cNvSpPr/>
            <p:nvPr/>
          </p:nvSpPr>
          <p:spPr>
            <a:xfrm>
              <a:off x="229488" y="2748141"/>
              <a:ext cx="25120" cy="20385"/>
            </a:xfrm>
            <a:custGeom>
              <a:avLst/>
              <a:gdLst/>
              <a:ahLst/>
              <a:cxnLst/>
              <a:rect l="l" t="t" r="r" b="b"/>
              <a:pathLst>
                <a:path w="732" h="594" extrusionOk="0">
                  <a:moveTo>
                    <a:pt x="731" y="0"/>
                  </a:moveTo>
                  <a:cubicBezTo>
                    <a:pt x="480" y="23"/>
                    <a:pt x="252" y="69"/>
                    <a:pt x="1" y="115"/>
                  </a:cubicBezTo>
                  <a:cubicBezTo>
                    <a:pt x="183" y="274"/>
                    <a:pt x="343" y="434"/>
                    <a:pt x="503" y="594"/>
                  </a:cubicBezTo>
                  <a:cubicBezTo>
                    <a:pt x="571" y="389"/>
                    <a:pt x="663" y="183"/>
                    <a:pt x="731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3" name="Google Shape;513;p24"/>
            <p:cNvSpPr/>
            <p:nvPr/>
          </p:nvSpPr>
          <p:spPr>
            <a:xfrm>
              <a:off x="3277431" y="4436772"/>
              <a:ext cx="234217" cy="337581"/>
            </a:xfrm>
            <a:custGeom>
              <a:avLst/>
              <a:gdLst/>
              <a:ahLst/>
              <a:cxnLst/>
              <a:rect l="l" t="t" r="r" b="b"/>
              <a:pathLst>
                <a:path w="6825" h="9837" extrusionOk="0">
                  <a:moveTo>
                    <a:pt x="4404" y="0"/>
                  </a:moveTo>
                  <a:cubicBezTo>
                    <a:pt x="3189" y="0"/>
                    <a:pt x="2132" y="1603"/>
                    <a:pt x="1621" y="2761"/>
                  </a:cubicBezTo>
                  <a:cubicBezTo>
                    <a:pt x="685" y="4906"/>
                    <a:pt x="1050" y="7189"/>
                    <a:pt x="365" y="9334"/>
                  </a:cubicBezTo>
                  <a:lnTo>
                    <a:pt x="0" y="9836"/>
                  </a:lnTo>
                  <a:cubicBezTo>
                    <a:pt x="730" y="9494"/>
                    <a:pt x="1826" y="9540"/>
                    <a:pt x="2671" y="9015"/>
                  </a:cubicBezTo>
                  <a:cubicBezTo>
                    <a:pt x="4063" y="8170"/>
                    <a:pt x="5638" y="6504"/>
                    <a:pt x="6254" y="4998"/>
                  </a:cubicBezTo>
                  <a:cubicBezTo>
                    <a:pt x="6825" y="3651"/>
                    <a:pt x="6825" y="1779"/>
                    <a:pt x="5684" y="638"/>
                  </a:cubicBezTo>
                  <a:cubicBezTo>
                    <a:pt x="5249" y="186"/>
                    <a:pt x="4817" y="0"/>
                    <a:pt x="4404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24"/>
            <p:cNvSpPr/>
            <p:nvPr/>
          </p:nvSpPr>
          <p:spPr>
            <a:xfrm>
              <a:off x="3111365" y="4549027"/>
              <a:ext cx="170970" cy="254293"/>
            </a:xfrm>
            <a:custGeom>
              <a:avLst/>
              <a:gdLst/>
              <a:ahLst/>
              <a:cxnLst/>
              <a:rect l="l" t="t" r="r" b="b"/>
              <a:pathLst>
                <a:path w="4982" h="7410" extrusionOk="0">
                  <a:moveTo>
                    <a:pt x="3113" y="0"/>
                  </a:moveTo>
                  <a:cubicBezTo>
                    <a:pt x="3038" y="0"/>
                    <a:pt x="2959" y="5"/>
                    <a:pt x="2876" y="15"/>
                  </a:cubicBezTo>
                  <a:cubicBezTo>
                    <a:pt x="0" y="380"/>
                    <a:pt x="731" y="5379"/>
                    <a:pt x="1004" y="7296"/>
                  </a:cubicBezTo>
                  <a:lnTo>
                    <a:pt x="1050" y="7410"/>
                  </a:lnTo>
                  <a:cubicBezTo>
                    <a:pt x="1415" y="6931"/>
                    <a:pt x="1986" y="6634"/>
                    <a:pt x="2397" y="6109"/>
                  </a:cubicBezTo>
                  <a:cubicBezTo>
                    <a:pt x="2876" y="5493"/>
                    <a:pt x="3287" y="4648"/>
                    <a:pt x="3652" y="3918"/>
                  </a:cubicBezTo>
                  <a:cubicBezTo>
                    <a:pt x="4201" y="2930"/>
                    <a:pt x="4982" y="0"/>
                    <a:pt x="311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24"/>
            <p:cNvSpPr/>
            <p:nvPr/>
          </p:nvSpPr>
          <p:spPr>
            <a:xfrm>
              <a:off x="3129382" y="4818117"/>
              <a:ext cx="339194" cy="178451"/>
            </a:xfrm>
            <a:custGeom>
              <a:avLst/>
              <a:gdLst/>
              <a:ahLst/>
              <a:cxnLst/>
              <a:rect l="l" t="t" r="r" b="b"/>
              <a:pathLst>
                <a:path w="9884" h="5200" extrusionOk="0">
                  <a:moveTo>
                    <a:pt x="7108" y="1"/>
                  </a:moveTo>
                  <a:cubicBezTo>
                    <a:pt x="5787" y="1"/>
                    <a:pt x="4544" y="843"/>
                    <a:pt x="3447" y="1555"/>
                  </a:cubicBezTo>
                  <a:cubicBezTo>
                    <a:pt x="2467" y="2130"/>
                    <a:pt x="1547" y="2705"/>
                    <a:pt x="408" y="2705"/>
                  </a:cubicBezTo>
                  <a:cubicBezTo>
                    <a:pt x="326" y="2705"/>
                    <a:pt x="244" y="2702"/>
                    <a:pt x="160" y="2696"/>
                  </a:cubicBezTo>
                  <a:lnTo>
                    <a:pt x="0" y="2696"/>
                  </a:lnTo>
                  <a:cubicBezTo>
                    <a:pt x="1393" y="4015"/>
                    <a:pt x="3392" y="5199"/>
                    <a:pt x="5304" y="5199"/>
                  </a:cubicBezTo>
                  <a:cubicBezTo>
                    <a:pt x="6337" y="5199"/>
                    <a:pt x="7345" y="4854"/>
                    <a:pt x="8217" y="3997"/>
                  </a:cubicBezTo>
                  <a:cubicBezTo>
                    <a:pt x="9427" y="2856"/>
                    <a:pt x="9883" y="619"/>
                    <a:pt x="7852" y="94"/>
                  </a:cubicBezTo>
                  <a:cubicBezTo>
                    <a:pt x="7602" y="30"/>
                    <a:pt x="7354" y="1"/>
                    <a:pt x="7108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6" name="Google Shape;516;p24"/>
            <p:cNvSpPr/>
            <p:nvPr/>
          </p:nvSpPr>
          <p:spPr>
            <a:xfrm>
              <a:off x="2756274" y="4716912"/>
              <a:ext cx="222721" cy="216440"/>
            </a:xfrm>
            <a:custGeom>
              <a:avLst/>
              <a:gdLst/>
              <a:ahLst/>
              <a:cxnLst/>
              <a:rect l="l" t="t" r="r" b="b"/>
              <a:pathLst>
                <a:path w="6490" h="6307" extrusionOk="0">
                  <a:moveTo>
                    <a:pt x="3683" y="0"/>
                  </a:moveTo>
                  <a:cubicBezTo>
                    <a:pt x="834" y="0"/>
                    <a:pt x="0" y="4188"/>
                    <a:pt x="669" y="6307"/>
                  </a:cubicBezTo>
                  <a:lnTo>
                    <a:pt x="715" y="6261"/>
                  </a:lnTo>
                  <a:cubicBezTo>
                    <a:pt x="1240" y="5371"/>
                    <a:pt x="2860" y="4960"/>
                    <a:pt x="3636" y="4230"/>
                  </a:cubicBezTo>
                  <a:cubicBezTo>
                    <a:pt x="4572" y="3340"/>
                    <a:pt x="6490" y="235"/>
                    <a:pt x="3888" y="7"/>
                  </a:cubicBezTo>
                  <a:cubicBezTo>
                    <a:pt x="3818" y="3"/>
                    <a:pt x="3750" y="0"/>
                    <a:pt x="368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24"/>
            <p:cNvSpPr/>
            <p:nvPr/>
          </p:nvSpPr>
          <p:spPr>
            <a:xfrm>
              <a:off x="2668762" y="4520406"/>
              <a:ext cx="761128" cy="652650"/>
            </a:xfrm>
            <a:custGeom>
              <a:avLst/>
              <a:gdLst/>
              <a:ahLst/>
              <a:cxnLst/>
              <a:rect l="l" t="t" r="r" b="b"/>
              <a:pathLst>
                <a:path w="22179" h="19018" extrusionOk="0">
                  <a:moveTo>
                    <a:pt x="21744" y="1"/>
                  </a:moveTo>
                  <a:cubicBezTo>
                    <a:pt x="21604" y="1"/>
                    <a:pt x="21465" y="71"/>
                    <a:pt x="21411" y="232"/>
                  </a:cubicBezTo>
                  <a:cubicBezTo>
                    <a:pt x="20566" y="2812"/>
                    <a:pt x="19676" y="5071"/>
                    <a:pt x="17576" y="6874"/>
                  </a:cubicBezTo>
                  <a:cubicBezTo>
                    <a:pt x="15613" y="8564"/>
                    <a:pt x="13034" y="9408"/>
                    <a:pt x="10592" y="10093"/>
                  </a:cubicBezTo>
                  <a:cubicBezTo>
                    <a:pt x="8058" y="10823"/>
                    <a:pt x="5456" y="11440"/>
                    <a:pt x="3379" y="13129"/>
                  </a:cubicBezTo>
                  <a:cubicBezTo>
                    <a:pt x="1599" y="14567"/>
                    <a:pt x="412" y="16758"/>
                    <a:pt x="1" y="19018"/>
                  </a:cubicBezTo>
                  <a:lnTo>
                    <a:pt x="708" y="19018"/>
                  </a:lnTo>
                  <a:cubicBezTo>
                    <a:pt x="1233" y="16324"/>
                    <a:pt x="2991" y="13905"/>
                    <a:pt x="5433" y="12558"/>
                  </a:cubicBezTo>
                  <a:cubicBezTo>
                    <a:pt x="7944" y="11211"/>
                    <a:pt x="10957" y="10823"/>
                    <a:pt x="13605" y="9842"/>
                  </a:cubicBezTo>
                  <a:cubicBezTo>
                    <a:pt x="15613" y="9111"/>
                    <a:pt x="17485" y="8061"/>
                    <a:pt x="18991" y="6509"/>
                  </a:cubicBezTo>
                  <a:cubicBezTo>
                    <a:pt x="20635" y="4797"/>
                    <a:pt x="21342" y="2629"/>
                    <a:pt x="22096" y="415"/>
                  </a:cubicBezTo>
                  <a:cubicBezTo>
                    <a:pt x="22179" y="166"/>
                    <a:pt x="21960" y="1"/>
                    <a:pt x="21744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24"/>
            <p:cNvSpPr/>
            <p:nvPr/>
          </p:nvSpPr>
          <p:spPr>
            <a:xfrm>
              <a:off x="3130617" y="4634205"/>
              <a:ext cx="77111" cy="212906"/>
            </a:xfrm>
            <a:custGeom>
              <a:avLst/>
              <a:gdLst/>
              <a:ahLst/>
              <a:cxnLst/>
              <a:rect l="l" t="t" r="r" b="b"/>
              <a:pathLst>
                <a:path w="2247" h="6204" extrusionOk="0">
                  <a:moveTo>
                    <a:pt x="1825" y="1"/>
                  </a:moveTo>
                  <a:cubicBezTo>
                    <a:pt x="1686" y="1"/>
                    <a:pt x="1548" y="76"/>
                    <a:pt x="1493" y="249"/>
                  </a:cubicBezTo>
                  <a:cubicBezTo>
                    <a:pt x="991" y="2075"/>
                    <a:pt x="375" y="3901"/>
                    <a:pt x="55" y="5773"/>
                  </a:cubicBezTo>
                  <a:cubicBezTo>
                    <a:pt x="1" y="6033"/>
                    <a:pt x="218" y="6203"/>
                    <a:pt x="420" y="6203"/>
                  </a:cubicBezTo>
                  <a:cubicBezTo>
                    <a:pt x="554" y="6203"/>
                    <a:pt x="681" y="6128"/>
                    <a:pt x="717" y="5955"/>
                  </a:cubicBezTo>
                  <a:cubicBezTo>
                    <a:pt x="1060" y="4083"/>
                    <a:pt x="1653" y="2280"/>
                    <a:pt x="2178" y="431"/>
                  </a:cubicBezTo>
                  <a:cubicBezTo>
                    <a:pt x="2247" y="171"/>
                    <a:pt x="2035" y="1"/>
                    <a:pt x="1825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9" name="Google Shape;519;p24"/>
            <p:cNvSpPr/>
            <p:nvPr/>
          </p:nvSpPr>
          <p:spPr>
            <a:xfrm>
              <a:off x="3049249" y="4854940"/>
              <a:ext cx="353779" cy="82396"/>
            </a:xfrm>
            <a:custGeom>
              <a:avLst/>
              <a:gdLst/>
              <a:ahLst/>
              <a:cxnLst/>
              <a:rect l="l" t="t" r="r" b="b"/>
              <a:pathLst>
                <a:path w="10309" h="2401" extrusionOk="0">
                  <a:moveTo>
                    <a:pt x="455" y="0"/>
                  </a:moveTo>
                  <a:cubicBezTo>
                    <a:pt x="180" y="0"/>
                    <a:pt x="0" y="440"/>
                    <a:pt x="281" y="664"/>
                  </a:cubicBezTo>
                  <a:cubicBezTo>
                    <a:pt x="1752" y="1793"/>
                    <a:pt x="3722" y="2400"/>
                    <a:pt x="5665" y="2400"/>
                  </a:cubicBezTo>
                  <a:cubicBezTo>
                    <a:pt x="7220" y="2400"/>
                    <a:pt x="8756" y="2011"/>
                    <a:pt x="10004" y="1189"/>
                  </a:cubicBezTo>
                  <a:cubicBezTo>
                    <a:pt x="10308" y="981"/>
                    <a:pt x="10123" y="535"/>
                    <a:pt x="9842" y="535"/>
                  </a:cubicBezTo>
                  <a:cubicBezTo>
                    <a:pt x="9785" y="535"/>
                    <a:pt x="9724" y="554"/>
                    <a:pt x="9662" y="596"/>
                  </a:cubicBezTo>
                  <a:cubicBezTo>
                    <a:pt x="8511" y="1347"/>
                    <a:pt x="7105" y="1698"/>
                    <a:pt x="5684" y="1698"/>
                  </a:cubicBezTo>
                  <a:cubicBezTo>
                    <a:pt x="3864" y="1698"/>
                    <a:pt x="2017" y="1122"/>
                    <a:pt x="646" y="71"/>
                  </a:cubicBezTo>
                  <a:cubicBezTo>
                    <a:pt x="580" y="22"/>
                    <a:pt x="515" y="0"/>
                    <a:pt x="45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24"/>
            <p:cNvSpPr/>
            <p:nvPr/>
          </p:nvSpPr>
          <p:spPr>
            <a:xfrm>
              <a:off x="2772163" y="4791897"/>
              <a:ext cx="103330" cy="197875"/>
            </a:xfrm>
            <a:custGeom>
              <a:avLst/>
              <a:gdLst/>
              <a:ahLst/>
              <a:cxnLst/>
              <a:rect l="l" t="t" r="r" b="b"/>
              <a:pathLst>
                <a:path w="3011" h="5766" extrusionOk="0">
                  <a:moveTo>
                    <a:pt x="2475" y="0"/>
                  </a:moveTo>
                  <a:cubicBezTo>
                    <a:pt x="2402" y="0"/>
                    <a:pt x="2327" y="25"/>
                    <a:pt x="2260" y="82"/>
                  </a:cubicBezTo>
                  <a:cubicBezTo>
                    <a:pt x="663" y="1429"/>
                    <a:pt x="1" y="3392"/>
                    <a:pt x="69" y="5423"/>
                  </a:cubicBezTo>
                  <a:cubicBezTo>
                    <a:pt x="81" y="5651"/>
                    <a:pt x="258" y="5765"/>
                    <a:pt x="429" y="5765"/>
                  </a:cubicBezTo>
                  <a:cubicBezTo>
                    <a:pt x="600" y="5765"/>
                    <a:pt x="765" y="5651"/>
                    <a:pt x="754" y="5423"/>
                  </a:cubicBezTo>
                  <a:cubicBezTo>
                    <a:pt x="686" y="3551"/>
                    <a:pt x="1279" y="1817"/>
                    <a:pt x="2740" y="584"/>
                  </a:cubicBezTo>
                  <a:cubicBezTo>
                    <a:pt x="3011" y="349"/>
                    <a:pt x="2753" y="0"/>
                    <a:pt x="247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1" name="Google Shape;521;p24"/>
            <p:cNvSpPr/>
            <p:nvPr/>
          </p:nvSpPr>
          <p:spPr>
            <a:xfrm>
              <a:off x="1948662" y="3949898"/>
              <a:ext cx="168671" cy="171485"/>
            </a:xfrm>
            <a:custGeom>
              <a:avLst/>
              <a:gdLst/>
              <a:ahLst/>
              <a:cxnLst/>
              <a:rect l="l" t="t" r="r" b="b"/>
              <a:pathLst>
                <a:path w="4915" h="4997" extrusionOk="0">
                  <a:moveTo>
                    <a:pt x="2355" y="0"/>
                  </a:moveTo>
                  <a:cubicBezTo>
                    <a:pt x="1847" y="0"/>
                    <a:pt x="1347" y="292"/>
                    <a:pt x="989" y="978"/>
                  </a:cubicBezTo>
                  <a:cubicBezTo>
                    <a:pt x="0" y="2910"/>
                    <a:pt x="2837" y="4997"/>
                    <a:pt x="4668" y="4997"/>
                  </a:cubicBezTo>
                  <a:cubicBezTo>
                    <a:pt x="4697" y="4997"/>
                    <a:pt x="4726" y="4996"/>
                    <a:pt x="4755" y="4995"/>
                  </a:cubicBezTo>
                  <a:lnTo>
                    <a:pt x="4778" y="4904"/>
                  </a:lnTo>
                  <a:cubicBezTo>
                    <a:pt x="4915" y="3694"/>
                    <a:pt x="4641" y="2279"/>
                    <a:pt x="4070" y="1252"/>
                  </a:cubicBezTo>
                  <a:cubicBezTo>
                    <a:pt x="3684" y="491"/>
                    <a:pt x="3013" y="0"/>
                    <a:pt x="235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24"/>
            <p:cNvSpPr/>
            <p:nvPr/>
          </p:nvSpPr>
          <p:spPr>
            <a:xfrm>
              <a:off x="2124715" y="3881810"/>
              <a:ext cx="206488" cy="183118"/>
            </a:xfrm>
            <a:custGeom>
              <a:avLst/>
              <a:gdLst/>
              <a:ahLst/>
              <a:cxnLst/>
              <a:rect l="l" t="t" r="r" b="b"/>
              <a:pathLst>
                <a:path w="6017" h="5336" extrusionOk="0">
                  <a:moveTo>
                    <a:pt x="2142" y="0"/>
                  </a:moveTo>
                  <a:cubicBezTo>
                    <a:pt x="0" y="0"/>
                    <a:pt x="351" y="3871"/>
                    <a:pt x="721" y="5267"/>
                  </a:cubicBezTo>
                  <a:lnTo>
                    <a:pt x="789" y="5336"/>
                  </a:lnTo>
                  <a:cubicBezTo>
                    <a:pt x="1862" y="4834"/>
                    <a:pt x="6016" y="1181"/>
                    <a:pt x="2958" y="154"/>
                  </a:cubicBezTo>
                  <a:cubicBezTo>
                    <a:pt x="2652" y="49"/>
                    <a:pt x="2382" y="0"/>
                    <a:pt x="214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24"/>
            <p:cNvSpPr/>
            <p:nvPr/>
          </p:nvSpPr>
          <p:spPr>
            <a:xfrm>
              <a:off x="2143178" y="4108689"/>
              <a:ext cx="232982" cy="169391"/>
            </a:xfrm>
            <a:custGeom>
              <a:avLst/>
              <a:gdLst/>
              <a:ahLst/>
              <a:cxnLst/>
              <a:rect l="l" t="t" r="r" b="b"/>
              <a:pathLst>
                <a:path w="6789" h="4936" extrusionOk="0">
                  <a:moveTo>
                    <a:pt x="4882" y="0"/>
                  </a:moveTo>
                  <a:cubicBezTo>
                    <a:pt x="4845" y="0"/>
                    <a:pt x="4808" y="1"/>
                    <a:pt x="4771" y="3"/>
                  </a:cubicBezTo>
                  <a:cubicBezTo>
                    <a:pt x="3401" y="49"/>
                    <a:pt x="2374" y="1829"/>
                    <a:pt x="1666" y="2810"/>
                  </a:cubicBezTo>
                  <a:cubicBezTo>
                    <a:pt x="1233" y="3427"/>
                    <a:pt x="845" y="4271"/>
                    <a:pt x="69" y="4408"/>
                  </a:cubicBezTo>
                  <a:lnTo>
                    <a:pt x="0" y="4591"/>
                  </a:lnTo>
                  <a:cubicBezTo>
                    <a:pt x="550" y="4802"/>
                    <a:pt x="1042" y="4936"/>
                    <a:pt x="1620" y="4936"/>
                  </a:cubicBezTo>
                  <a:cubicBezTo>
                    <a:pt x="1665" y="4936"/>
                    <a:pt x="1711" y="4935"/>
                    <a:pt x="1758" y="4933"/>
                  </a:cubicBezTo>
                  <a:cubicBezTo>
                    <a:pt x="3036" y="4842"/>
                    <a:pt x="4519" y="4248"/>
                    <a:pt x="5432" y="3313"/>
                  </a:cubicBezTo>
                  <a:cubicBezTo>
                    <a:pt x="6440" y="2327"/>
                    <a:pt x="6789" y="0"/>
                    <a:pt x="488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24"/>
            <p:cNvSpPr/>
            <p:nvPr/>
          </p:nvSpPr>
          <p:spPr>
            <a:xfrm>
              <a:off x="1825322" y="3950172"/>
              <a:ext cx="383567" cy="550556"/>
            </a:xfrm>
            <a:custGeom>
              <a:avLst/>
              <a:gdLst/>
              <a:ahLst/>
              <a:cxnLst/>
              <a:rect l="l" t="t" r="r" b="b"/>
              <a:pathLst>
                <a:path w="11177" h="16043" extrusionOk="0">
                  <a:moveTo>
                    <a:pt x="10709" y="0"/>
                  </a:moveTo>
                  <a:cubicBezTo>
                    <a:pt x="10603" y="0"/>
                    <a:pt x="10497" y="50"/>
                    <a:pt x="10426" y="171"/>
                  </a:cubicBezTo>
                  <a:cubicBezTo>
                    <a:pt x="8760" y="2978"/>
                    <a:pt x="8554" y="6174"/>
                    <a:pt x="7573" y="9233"/>
                  </a:cubicBezTo>
                  <a:cubicBezTo>
                    <a:pt x="6546" y="12451"/>
                    <a:pt x="3715" y="14802"/>
                    <a:pt x="429" y="15373"/>
                  </a:cubicBezTo>
                  <a:cubicBezTo>
                    <a:pt x="1" y="15437"/>
                    <a:pt x="155" y="16043"/>
                    <a:pt x="533" y="16043"/>
                  </a:cubicBezTo>
                  <a:cubicBezTo>
                    <a:pt x="558" y="16043"/>
                    <a:pt x="584" y="16040"/>
                    <a:pt x="611" y="16034"/>
                  </a:cubicBezTo>
                  <a:cubicBezTo>
                    <a:pt x="3556" y="15532"/>
                    <a:pt x="6044" y="13683"/>
                    <a:pt x="7527" y="11104"/>
                  </a:cubicBezTo>
                  <a:cubicBezTo>
                    <a:pt x="9399" y="7840"/>
                    <a:pt x="9057" y="3800"/>
                    <a:pt x="11020" y="513"/>
                  </a:cubicBezTo>
                  <a:cubicBezTo>
                    <a:pt x="11177" y="246"/>
                    <a:pt x="10944" y="0"/>
                    <a:pt x="10709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24"/>
            <p:cNvSpPr/>
            <p:nvPr/>
          </p:nvSpPr>
          <p:spPr>
            <a:xfrm>
              <a:off x="2089744" y="4173138"/>
              <a:ext cx="205939" cy="101786"/>
            </a:xfrm>
            <a:custGeom>
              <a:avLst/>
              <a:gdLst/>
              <a:ahLst/>
              <a:cxnLst/>
              <a:rect l="l" t="t" r="r" b="b"/>
              <a:pathLst>
                <a:path w="6001" h="2966" extrusionOk="0">
                  <a:moveTo>
                    <a:pt x="5521" y="0"/>
                  </a:moveTo>
                  <a:cubicBezTo>
                    <a:pt x="5415" y="0"/>
                    <a:pt x="5308" y="46"/>
                    <a:pt x="5232" y="156"/>
                  </a:cubicBezTo>
                  <a:cubicBezTo>
                    <a:pt x="4624" y="1077"/>
                    <a:pt x="2933" y="2279"/>
                    <a:pt x="1571" y="2279"/>
                  </a:cubicBezTo>
                  <a:cubicBezTo>
                    <a:pt x="1244" y="2279"/>
                    <a:pt x="936" y="2210"/>
                    <a:pt x="667" y="2051"/>
                  </a:cubicBezTo>
                  <a:cubicBezTo>
                    <a:pt x="603" y="2010"/>
                    <a:pt x="541" y="1992"/>
                    <a:pt x="482" y="1992"/>
                  </a:cubicBezTo>
                  <a:cubicBezTo>
                    <a:pt x="186" y="1992"/>
                    <a:pt x="0" y="2454"/>
                    <a:pt x="324" y="2644"/>
                  </a:cubicBezTo>
                  <a:cubicBezTo>
                    <a:pt x="695" y="2869"/>
                    <a:pt x="1114" y="2966"/>
                    <a:pt x="1554" y="2966"/>
                  </a:cubicBezTo>
                  <a:cubicBezTo>
                    <a:pt x="3174" y="2966"/>
                    <a:pt x="5071" y="1648"/>
                    <a:pt x="5825" y="499"/>
                  </a:cubicBezTo>
                  <a:cubicBezTo>
                    <a:pt x="6001" y="244"/>
                    <a:pt x="5765" y="0"/>
                    <a:pt x="552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24"/>
            <p:cNvSpPr/>
            <p:nvPr/>
          </p:nvSpPr>
          <p:spPr>
            <a:xfrm>
              <a:off x="2024745" y="4029722"/>
              <a:ext cx="121964" cy="108512"/>
            </a:xfrm>
            <a:custGeom>
              <a:avLst/>
              <a:gdLst/>
              <a:ahLst/>
              <a:cxnLst/>
              <a:rect l="l" t="t" r="r" b="b"/>
              <a:pathLst>
                <a:path w="3554" h="3162" extrusionOk="0">
                  <a:moveTo>
                    <a:pt x="465" y="0"/>
                  </a:moveTo>
                  <a:cubicBezTo>
                    <a:pt x="237" y="0"/>
                    <a:pt x="0" y="257"/>
                    <a:pt x="141" y="524"/>
                  </a:cubicBezTo>
                  <a:cubicBezTo>
                    <a:pt x="735" y="1688"/>
                    <a:pt x="1648" y="2806"/>
                    <a:pt x="2972" y="3148"/>
                  </a:cubicBezTo>
                  <a:cubicBezTo>
                    <a:pt x="3006" y="3157"/>
                    <a:pt x="3039" y="3162"/>
                    <a:pt x="3069" y="3162"/>
                  </a:cubicBezTo>
                  <a:cubicBezTo>
                    <a:pt x="3430" y="3162"/>
                    <a:pt x="3554" y="2592"/>
                    <a:pt x="3154" y="2486"/>
                  </a:cubicBezTo>
                  <a:cubicBezTo>
                    <a:pt x="2013" y="2190"/>
                    <a:pt x="1260" y="1163"/>
                    <a:pt x="735" y="181"/>
                  </a:cubicBezTo>
                  <a:cubicBezTo>
                    <a:pt x="671" y="53"/>
                    <a:pt x="569" y="0"/>
                    <a:pt x="46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24"/>
            <p:cNvSpPr/>
            <p:nvPr/>
          </p:nvSpPr>
          <p:spPr>
            <a:xfrm>
              <a:off x="977558" y="3115518"/>
              <a:ext cx="806084" cy="1268203"/>
            </a:xfrm>
            <a:custGeom>
              <a:avLst/>
              <a:gdLst/>
              <a:ahLst/>
              <a:cxnLst/>
              <a:rect l="l" t="t" r="r" b="b"/>
              <a:pathLst>
                <a:path w="23489" h="36955" extrusionOk="0">
                  <a:moveTo>
                    <a:pt x="17622" y="1"/>
                  </a:moveTo>
                  <a:lnTo>
                    <a:pt x="17622" y="1"/>
                  </a:lnTo>
                  <a:cubicBezTo>
                    <a:pt x="15180" y="2329"/>
                    <a:pt x="13103" y="5022"/>
                    <a:pt x="10660" y="7350"/>
                  </a:cubicBezTo>
                  <a:cubicBezTo>
                    <a:pt x="7602" y="10158"/>
                    <a:pt x="4406" y="13353"/>
                    <a:pt x="2580" y="17256"/>
                  </a:cubicBezTo>
                  <a:cubicBezTo>
                    <a:pt x="1" y="22894"/>
                    <a:pt x="868" y="31088"/>
                    <a:pt x="1850" y="36955"/>
                  </a:cubicBezTo>
                  <a:cubicBezTo>
                    <a:pt x="17508" y="32686"/>
                    <a:pt x="23488" y="13467"/>
                    <a:pt x="17622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8" name="Google Shape;528;p24"/>
            <p:cNvSpPr/>
            <p:nvPr/>
          </p:nvSpPr>
          <p:spPr>
            <a:xfrm>
              <a:off x="1045131" y="3326953"/>
              <a:ext cx="501688" cy="1055366"/>
            </a:xfrm>
            <a:custGeom>
              <a:avLst/>
              <a:gdLst/>
              <a:ahLst/>
              <a:cxnLst/>
              <a:rect l="l" t="t" r="r" b="b"/>
              <a:pathLst>
                <a:path w="14619" h="30753" extrusionOk="0">
                  <a:moveTo>
                    <a:pt x="14189" y="0"/>
                  </a:moveTo>
                  <a:cubicBezTo>
                    <a:pt x="14051" y="0"/>
                    <a:pt x="13912" y="70"/>
                    <a:pt x="13850" y="231"/>
                  </a:cubicBezTo>
                  <a:cubicBezTo>
                    <a:pt x="11955" y="5686"/>
                    <a:pt x="9079" y="10685"/>
                    <a:pt x="6934" y="16003"/>
                  </a:cubicBezTo>
                  <a:cubicBezTo>
                    <a:pt x="4994" y="20887"/>
                    <a:pt x="3350" y="26000"/>
                    <a:pt x="178" y="30269"/>
                  </a:cubicBezTo>
                  <a:cubicBezTo>
                    <a:pt x="0" y="30511"/>
                    <a:pt x="245" y="30753"/>
                    <a:pt x="500" y="30753"/>
                  </a:cubicBezTo>
                  <a:cubicBezTo>
                    <a:pt x="606" y="30753"/>
                    <a:pt x="714" y="30711"/>
                    <a:pt x="794" y="30611"/>
                  </a:cubicBezTo>
                  <a:cubicBezTo>
                    <a:pt x="3807" y="26548"/>
                    <a:pt x="5473" y="21663"/>
                    <a:pt x="7299" y="17007"/>
                  </a:cubicBezTo>
                  <a:cubicBezTo>
                    <a:pt x="9490" y="11369"/>
                    <a:pt x="12526" y="6119"/>
                    <a:pt x="14535" y="436"/>
                  </a:cubicBezTo>
                  <a:cubicBezTo>
                    <a:pt x="14618" y="171"/>
                    <a:pt x="14405" y="0"/>
                    <a:pt x="1418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24"/>
            <p:cNvSpPr/>
            <p:nvPr/>
          </p:nvSpPr>
          <p:spPr>
            <a:xfrm>
              <a:off x="1121695" y="4254473"/>
              <a:ext cx="14928" cy="13350"/>
            </a:xfrm>
            <a:custGeom>
              <a:avLst/>
              <a:gdLst/>
              <a:ahLst/>
              <a:cxnLst/>
              <a:rect l="l" t="t" r="r" b="b"/>
              <a:pathLst>
                <a:path w="435" h="389" extrusionOk="0">
                  <a:moveTo>
                    <a:pt x="343" y="0"/>
                  </a:moveTo>
                  <a:cubicBezTo>
                    <a:pt x="229" y="46"/>
                    <a:pt x="115" y="92"/>
                    <a:pt x="1" y="137"/>
                  </a:cubicBezTo>
                  <a:cubicBezTo>
                    <a:pt x="138" y="206"/>
                    <a:pt x="275" y="297"/>
                    <a:pt x="435" y="388"/>
                  </a:cubicBezTo>
                  <a:cubicBezTo>
                    <a:pt x="389" y="251"/>
                    <a:pt x="366" y="137"/>
                    <a:pt x="34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24"/>
            <p:cNvSpPr/>
            <p:nvPr/>
          </p:nvSpPr>
          <p:spPr>
            <a:xfrm>
              <a:off x="1065001" y="4065791"/>
              <a:ext cx="243826" cy="216749"/>
            </a:xfrm>
            <a:custGeom>
              <a:avLst/>
              <a:gdLst/>
              <a:ahLst/>
              <a:cxnLst/>
              <a:rect l="l" t="t" r="r" b="b"/>
              <a:pathLst>
                <a:path w="7105" h="6316" extrusionOk="0">
                  <a:moveTo>
                    <a:pt x="434" y="1"/>
                  </a:moveTo>
                  <a:cubicBezTo>
                    <a:pt x="226" y="1"/>
                    <a:pt x="0" y="171"/>
                    <a:pt x="55" y="431"/>
                  </a:cubicBezTo>
                  <a:cubicBezTo>
                    <a:pt x="443" y="2326"/>
                    <a:pt x="1014" y="4175"/>
                    <a:pt x="1402" y="6069"/>
                  </a:cubicBezTo>
                  <a:cubicBezTo>
                    <a:pt x="1439" y="6200"/>
                    <a:pt x="1599" y="6315"/>
                    <a:pt x="1743" y="6315"/>
                  </a:cubicBezTo>
                  <a:cubicBezTo>
                    <a:pt x="1775" y="6315"/>
                    <a:pt x="1806" y="6310"/>
                    <a:pt x="1835" y="6297"/>
                  </a:cubicBezTo>
                  <a:cubicBezTo>
                    <a:pt x="3547" y="5590"/>
                    <a:pt x="5602" y="5635"/>
                    <a:pt x="6880" y="4129"/>
                  </a:cubicBezTo>
                  <a:cubicBezTo>
                    <a:pt x="7105" y="3870"/>
                    <a:pt x="6871" y="3532"/>
                    <a:pt x="6626" y="3532"/>
                  </a:cubicBezTo>
                  <a:cubicBezTo>
                    <a:pt x="6547" y="3532"/>
                    <a:pt x="6467" y="3566"/>
                    <a:pt x="6401" y="3650"/>
                  </a:cubicBezTo>
                  <a:cubicBezTo>
                    <a:pt x="5282" y="4928"/>
                    <a:pt x="3502" y="4973"/>
                    <a:pt x="1995" y="5498"/>
                  </a:cubicBezTo>
                  <a:cubicBezTo>
                    <a:pt x="2018" y="5635"/>
                    <a:pt x="2041" y="5749"/>
                    <a:pt x="2087" y="5886"/>
                  </a:cubicBezTo>
                  <a:cubicBezTo>
                    <a:pt x="1927" y="5795"/>
                    <a:pt x="1790" y="5704"/>
                    <a:pt x="1653" y="5635"/>
                  </a:cubicBezTo>
                  <a:cubicBezTo>
                    <a:pt x="1767" y="5590"/>
                    <a:pt x="1881" y="5544"/>
                    <a:pt x="1995" y="5498"/>
                  </a:cubicBezTo>
                  <a:cubicBezTo>
                    <a:pt x="1607" y="3741"/>
                    <a:pt x="1082" y="2006"/>
                    <a:pt x="740" y="249"/>
                  </a:cubicBezTo>
                  <a:cubicBezTo>
                    <a:pt x="703" y="76"/>
                    <a:pt x="572" y="1"/>
                    <a:pt x="434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24"/>
            <p:cNvSpPr/>
            <p:nvPr/>
          </p:nvSpPr>
          <p:spPr>
            <a:xfrm>
              <a:off x="1176535" y="4133054"/>
              <a:ext cx="14928" cy="15683"/>
            </a:xfrm>
            <a:custGeom>
              <a:avLst/>
              <a:gdLst/>
              <a:ahLst/>
              <a:cxnLst/>
              <a:rect l="l" t="t" r="r" b="b"/>
              <a:pathLst>
                <a:path w="435" h="457" extrusionOk="0">
                  <a:moveTo>
                    <a:pt x="411" y="0"/>
                  </a:moveTo>
                  <a:cubicBezTo>
                    <a:pt x="275" y="46"/>
                    <a:pt x="138" y="92"/>
                    <a:pt x="1" y="115"/>
                  </a:cubicBezTo>
                  <a:cubicBezTo>
                    <a:pt x="138" y="229"/>
                    <a:pt x="275" y="343"/>
                    <a:pt x="434" y="457"/>
                  </a:cubicBezTo>
                  <a:cubicBezTo>
                    <a:pt x="411" y="320"/>
                    <a:pt x="411" y="160"/>
                    <a:pt x="411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24"/>
            <p:cNvSpPr/>
            <p:nvPr/>
          </p:nvSpPr>
          <p:spPr>
            <a:xfrm>
              <a:off x="1118881" y="3855866"/>
              <a:ext cx="283154" cy="304911"/>
            </a:xfrm>
            <a:custGeom>
              <a:avLst/>
              <a:gdLst/>
              <a:ahLst/>
              <a:cxnLst/>
              <a:rect l="l" t="t" r="r" b="b"/>
              <a:pathLst>
                <a:path w="8251" h="8885" extrusionOk="0">
                  <a:moveTo>
                    <a:pt x="414" y="0"/>
                  </a:moveTo>
                  <a:cubicBezTo>
                    <a:pt x="207" y="0"/>
                    <a:pt x="1" y="170"/>
                    <a:pt x="83" y="431"/>
                  </a:cubicBezTo>
                  <a:cubicBezTo>
                    <a:pt x="927" y="3056"/>
                    <a:pt x="1270" y="5795"/>
                    <a:pt x="1407" y="8534"/>
                  </a:cubicBezTo>
                  <a:cubicBezTo>
                    <a:pt x="1427" y="8736"/>
                    <a:pt x="1590" y="8884"/>
                    <a:pt x="1785" y="8884"/>
                  </a:cubicBezTo>
                  <a:cubicBezTo>
                    <a:pt x="1811" y="8884"/>
                    <a:pt x="1837" y="8882"/>
                    <a:pt x="1863" y="8876"/>
                  </a:cubicBezTo>
                  <a:cubicBezTo>
                    <a:pt x="4077" y="8329"/>
                    <a:pt x="6337" y="7164"/>
                    <a:pt x="8003" y="5612"/>
                  </a:cubicBezTo>
                  <a:cubicBezTo>
                    <a:pt x="8251" y="5365"/>
                    <a:pt x="8019" y="5008"/>
                    <a:pt x="7743" y="5008"/>
                  </a:cubicBezTo>
                  <a:cubicBezTo>
                    <a:pt x="7662" y="5008"/>
                    <a:pt x="7578" y="5038"/>
                    <a:pt x="7501" y="5110"/>
                  </a:cubicBezTo>
                  <a:cubicBezTo>
                    <a:pt x="6040" y="6503"/>
                    <a:pt x="4054" y="7552"/>
                    <a:pt x="2091" y="8077"/>
                  </a:cubicBezTo>
                  <a:cubicBezTo>
                    <a:pt x="2091" y="8237"/>
                    <a:pt x="2091" y="8397"/>
                    <a:pt x="2114" y="8534"/>
                  </a:cubicBezTo>
                  <a:cubicBezTo>
                    <a:pt x="1955" y="8420"/>
                    <a:pt x="1818" y="8306"/>
                    <a:pt x="1681" y="8192"/>
                  </a:cubicBezTo>
                  <a:cubicBezTo>
                    <a:pt x="1818" y="8169"/>
                    <a:pt x="1955" y="8123"/>
                    <a:pt x="2091" y="8077"/>
                  </a:cubicBezTo>
                  <a:cubicBezTo>
                    <a:pt x="1932" y="5430"/>
                    <a:pt x="1566" y="2782"/>
                    <a:pt x="745" y="248"/>
                  </a:cubicBezTo>
                  <a:cubicBezTo>
                    <a:pt x="690" y="75"/>
                    <a:pt x="552" y="0"/>
                    <a:pt x="41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24"/>
            <p:cNvSpPr/>
            <p:nvPr/>
          </p:nvSpPr>
          <p:spPr>
            <a:xfrm>
              <a:off x="1202686" y="3704694"/>
              <a:ext cx="309029" cy="225500"/>
            </a:xfrm>
            <a:custGeom>
              <a:avLst/>
              <a:gdLst/>
              <a:ahLst/>
              <a:cxnLst/>
              <a:rect l="l" t="t" r="r" b="b"/>
              <a:pathLst>
                <a:path w="9005" h="6571" extrusionOk="0">
                  <a:moveTo>
                    <a:pt x="429" y="0"/>
                  </a:moveTo>
                  <a:cubicBezTo>
                    <a:pt x="215" y="0"/>
                    <a:pt x="1" y="170"/>
                    <a:pt x="83" y="431"/>
                  </a:cubicBezTo>
                  <a:cubicBezTo>
                    <a:pt x="699" y="2371"/>
                    <a:pt x="1293" y="4334"/>
                    <a:pt x="1795" y="6297"/>
                  </a:cubicBezTo>
                  <a:cubicBezTo>
                    <a:pt x="1841" y="6434"/>
                    <a:pt x="1978" y="6571"/>
                    <a:pt x="2137" y="6571"/>
                  </a:cubicBezTo>
                  <a:cubicBezTo>
                    <a:pt x="4443" y="6297"/>
                    <a:pt x="6999" y="4882"/>
                    <a:pt x="8734" y="3398"/>
                  </a:cubicBezTo>
                  <a:cubicBezTo>
                    <a:pt x="9005" y="3163"/>
                    <a:pt x="8761" y="2814"/>
                    <a:pt x="8478" y="2814"/>
                  </a:cubicBezTo>
                  <a:cubicBezTo>
                    <a:pt x="8404" y="2814"/>
                    <a:pt x="8326" y="2839"/>
                    <a:pt x="8255" y="2896"/>
                  </a:cubicBezTo>
                  <a:cubicBezTo>
                    <a:pt x="6862" y="4083"/>
                    <a:pt x="5082" y="4950"/>
                    <a:pt x="3370" y="5566"/>
                  </a:cubicBezTo>
                  <a:cubicBezTo>
                    <a:pt x="3096" y="5658"/>
                    <a:pt x="2822" y="5726"/>
                    <a:pt x="2525" y="5795"/>
                  </a:cubicBezTo>
                  <a:cubicBezTo>
                    <a:pt x="2520" y="5796"/>
                    <a:pt x="2515" y="5797"/>
                    <a:pt x="2510" y="5797"/>
                  </a:cubicBezTo>
                  <a:cubicBezTo>
                    <a:pt x="2284" y="5797"/>
                    <a:pt x="1999" y="4330"/>
                    <a:pt x="1955" y="4151"/>
                  </a:cubicBezTo>
                  <a:cubicBezTo>
                    <a:pt x="1567" y="2850"/>
                    <a:pt x="1156" y="1549"/>
                    <a:pt x="768" y="248"/>
                  </a:cubicBezTo>
                  <a:cubicBezTo>
                    <a:pt x="713" y="75"/>
                    <a:pt x="571" y="0"/>
                    <a:pt x="42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24"/>
            <p:cNvSpPr/>
            <p:nvPr/>
          </p:nvSpPr>
          <p:spPr>
            <a:xfrm>
              <a:off x="1356706" y="3727275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343" y="1"/>
                  </a:moveTo>
                  <a:cubicBezTo>
                    <a:pt x="229" y="24"/>
                    <a:pt x="115" y="47"/>
                    <a:pt x="0" y="69"/>
                  </a:cubicBezTo>
                  <a:cubicBezTo>
                    <a:pt x="137" y="161"/>
                    <a:pt x="297" y="252"/>
                    <a:pt x="434" y="321"/>
                  </a:cubicBezTo>
                  <a:cubicBezTo>
                    <a:pt x="411" y="206"/>
                    <a:pt x="366" y="92"/>
                    <a:pt x="34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24"/>
            <p:cNvSpPr/>
            <p:nvPr/>
          </p:nvSpPr>
          <p:spPr>
            <a:xfrm>
              <a:off x="1295585" y="3544874"/>
              <a:ext cx="244855" cy="208685"/>
            </a:xfrm>
            <a:custGeom>
              <a:avLst/>
              <a:gdLst/>
              <a:ahLst/>
              <a:cxnLst/>
              <a:rect l="l" t="t" r="r" b="b"/>
              <a:pathLst>
                <a:path w="7135" h="6081" extrusionOk="0">
                  <a:moveTo>
                    <a:pt x="417" y="1"/>
                  </a:moveTo>
                  <a:cubicBezTo>
                    <a:pt x="213" y="1"/>
                    <a:pt x="1" y="171"/>
                    <a:pt x="70" y="431"/>
                  </a:cubicBezTo>
                  <a:cubicBezTo>
                    <a:pt x="572" y="2235"/>
                    <a:pt x="1142" y="3992"/>
                    <a:pt x="1530" y="5818"/>
                  </a:cubicBezTo>
                  <a:cubicBezTo>
                    <a:pt x="1568" y="5989"/>
                    <a:pt x="1717" y="6081"/>
                    <a:pt x="1870" y="6081"/>
                  </a:cubicBezTo>
                  <a:cubicBezTo>
                    <a:pt x="1902" y="6081"/>
                    <a:pt x="1933" y="6077"/>
                    <a:pt x="1964" y="6069"/>
                  </a:cubicBezTo>
                  <a:cubicBezTo>
                    <a:pt x="3585" y="5681"/>
                    <a:pt x="5160" y="5202"/>
                    <a:pt x="6735" y="4723"/>
                  </a:cubicBezTo>
                  <a:cubicBezTo>
                    <a:pt x="7134" y="4596"/>
                    <a:pt x="7011" y="4025"/>
                    <a:pt x="6649" y="4025"/>
                  </a:cubicBezTo>
                  <a:cubicBezTo>
                    <a:pt x="6619" y="4025"/>
                    <a:pt x="6586" y="4029"/>
                    <a:pt x="6552" y="4038"/>
                  </a:cubicBezTo>
                  <a:cubicBezTo>
                    <a:pt x="5091" y="4494"/>
                    <a:pt x="3630" y="4951"/>
                    <a:pt x="2124" y="5316"/>
                  </a:cubicBezTo>
                  <a:cubicBezTo>
                    <a:pt x="2147" y="5407"/>
                    <a:pt x="2192" y="5521"/>
                    <a:pt x="2215" y="5636"/>
                  </a:cubicBezTo>
                  <a:cubicBezTo>
                    <a:pt x="2078" y="5567"/>
                    <a:pt x="1918" y="5476"/>
                    <a:pt x="1781" y="5384"/>
                  </a:cubicBezTo>
                  <a:cubicBezTo>
                    <a:pt x="1896" y="5362"/>
                    <a:pt x="2010" y="5339"/>
                    <a:pt x="2124" y="5316"/>
                  </a:cubicBezTo>
                  <a:cubicBezTo>
                    <a:pt x="1736" y="3604"/>
                    <a:pt x="1211" y="1938"/>
                    <a:pt x="731" y="249"/>
                  </a:cubicBezTo>
                  <a:cubicBezTo>
                    <a:pt x="686" y="76"/>
                    <a:pt x="553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24"/>
            <p:cNvSpPr/>
            <p:nvPr/>
          </p:nvSpPr>
          <p:spPr>
            <a:xfrm>
              <a:off x="1448336" y="3522052"/>
              <a:ext cx="11805" cy="13350"/>
            </a:xfrm>
            <a:custGeom>
              <a:avLst/>
              <a:gdLst/>
              <a:ahLst/>
              <a:cxnLst/>
              <a:rect l="l" t="t" r="r" b="b"/>
              <a:pathLst>
                <a:path w="344" h="389" extrusionOk="0">
                  <a:moveTo>
                    <a:pt x="275" y="1"/>
                  </a:moveTo>
                  <a:cubicBezTo>
                    <a:pt x="184" y="24"/>
                    <a:pt x="92" y="46"/>
                    <a:pt x="1" y="46"/>
                  </a:cubicBezTo>
                  <a:cubicBezTo>
                    <a:pt x="115" y="161"/>
                    <a:pt x="229" y="275"/>
                    <a:pt x="343" y="389"/>
                  </a:cubicBezTo>
                  <a:cubicBezTo>
                    <a:pt x="321" y="252"/>
                    <a:pt x="298" y="138"/>
                    <a:pt x="27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24"/>
            <p:cNvSpPr/>
            <p:nvPr/>
          </p:nvSpPr>
          <p:spPr>
            <a:xfrm>
              <a:off x="1399604" y="3390339"/>
              <a:ext cx="215891" cy="157655"/>
            </a:xfrm>
            <a:custGeom>
              <a:avLst/>
              <a:gdLst/>
              <a:ahLst/>
              <a:cxnLst/>
              <a:rect l="l" t="t" r="r" b="b"/>
              <a:pathLst>
                <a:path w="6291" h="4594" extrusionOk="0">
                  <a:moveTo>
                    <a:pt x="417" y="1"/>
                  </a:moveTo>
                  <a:cubicBezTo>
                    <a:pt x="205" y="1"/>
                    <a:pt x="0" y="166"/>
                    <a:pt x="97" y="415"/>
                  </a:cubicBezTo>
                  <a:cubicBezTo>
                    <a:pt x="576" y="1648"/>
                    <a:pt x="919" y="2903"/>
                    <a:pt x="1056" y="4227"/>
                  </a:cubicBezTo>
                  <a:cubicBezTo>
                    <a:pt x="1077" y="4400"/>
                    <a:pt x="1202" y="4594"/>
                    <a:pt x="1390" y="4594"/>
                  </a:cubicBezTo>
                  <a:cubicBezTo>
                    <a:pt x="1400" y="4594"/>
                    <a:pt x="1410" y="4593"/>
                    <a:pt x="1421" y="4592"/>
                  </a:cubicBezTo>
                  <a:cubicBezTo>
                    <a:pt x="3087" y="4364"/>
                    <a:pt x="4365" y="3314"/>
                    <a:pt x="5918" y="2743"/>
                  </a:cubicBezTo>
                  <a:cubicBezTo>
                    <a:pt x="6290" y="2598"/>
                    <a:pt x="6175" y="2040"/>
                    <a:pt x="5843" y="2040"/>
                  </a:cubicBezTo>
                  <a:cubicBezTo>
                    <a:pt x="5809" y="2040"/>
                    <a:pt x="5773" y="2046"/>
                    <a:pt x="5735" y="2058"/>
                  </a:cubicBezTo>
                  <a:cubicBezTo>
                    <a:pt x="4365" y="2583"/>
                    <a:pt x="3156" y="3542"/>
                    <a:pt x="1695" y="3839"/>
                  </a:cubicBezTo>
                  <a:cubicBezTo>
                    <a:pt x="1718" y="3976"/>
                    <a:pt x="1741" y="4090"/>
                    <a:pt x="1763" y="4227"/>
                  </a:cubicBezTo>
                  <a:cubicBezTo>
                    <a:pt x="1649" y="4113"/>
                    <a:pt x="1535" y="3999"/>
                    <a:pt x="1421" y="3884"/>
                  </a:cubicBezTo>
                  <a:cubicBezTo>
                    <a:pt x="1512" y="3884"/>
                    <a:pt x="1604" y="3862"/>
                    <a:pt x="1695" y="3839"/>
                  </a:cubicBezTo>
                  <a:cubicBezTo>
                    <a:pt x="1535" y="2583"/>
                    <a:pt x="1216" y="1396"/>
                    <a:pt x="759" y="232"/>
                  </a:cubicBezTo>
                  <a:cubicBezTo>
                    <a:pt x="696" y="71"/>
                    <a:pt x="555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24"/>
            <p:cNvSpPr/>
            <p:nvPr/>
          </p:nvSpPr>
          <p:spPr>
            <a:xfrm>
              <a:off x="1513369" y="3610593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24"/>
            <p:cNvSpPr/>
            <p:nvPr/>
          </p:nvSpPr>
          <p:spPr>
            <a:xfrm>
              <a:off x="1538421" y="3559665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3" y="0"/>
                  </a:moveTo>
                  <a:cubicBezTo>
                    <a:pt x="1" y="0"/>
                    <a:pt x="1" y="1050"/>
                    <a:pt x="663" y="1050"/>
                  </a:cubicBezTo>
                  <a:cubicBezTo>
                    <a:pt x="1348" y="1050"/>
                    <a:pt x="1348" y="0"/>
                    <a:pt x="66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24"/>
            <p:cNvSpPr/>
            <p:nvPr/>
          </p:nvSpPr>
          <p:spPr>
            <a:xfrm>
              <a:off x="1563508" y="3605892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24"/>
            <p:cNvSpPr/>
            <p:nvPr/>
          </p:nvSpPr>
          <p:spPr>
            <a:xfrm>
              <a:off x="1173412" y="3623119"/>
              <a:ext cx="45471" cy="35278"/>
            </a:xfrm>
            <a:custGeom>
              <a:avLst/>
              <a:gdLst/>
              <a:ahLst/>
              <a:cxnLst/>
              <a:rect l="l" t="t" r="r" b="b"/>
              <a:pathLst>
                <a:path w="1325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24" y="1027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24"/>
            <p:cNvSpPr/>
            <p:nvPr/>
          </p:nvSpPr>
          <p:spPr>
            <a:xfrm>
              <a:off x="1193763" y="3568279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24"/>
            <p:cNvSpPr/>
            <p:nvPr/>
          </p:nvSpPr>
          <p:spPr>
            <a:xfrm>
              <a:off x="1227464" y="3623119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85" y="0"/>
                  </a:moveTo>
                  <a:cubicBezTo>
                    <a:pt x="0" y="0"/>
                    <a:pt x="0" y="1027"/>
                    <a:pt x="685" y="1027"/>
                  </a:cubicBezTo>
                  <a:cubicBezTo>
                    <a:pt x="1347" y="1027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24"/>
            <p:cNvSpPr/>
            <p:nvPr/>
          </p:nvSpPr>
          <p:spPr>
            <a:xfrm>
              <a:off x="1508667" y="3249462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85" y="1"/>
                  </a:moveTo>
                  <a:cubicBezTo>
                    <a:pt x="1" y="1"/>
                    <a:pt x="1" y="1028"/>
                    <a:pt x="685" y="1028"/>
                  </a:cubicBezTo>
                  <a:cubicBezTo>
                    <a:pt x="1347" y="1028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24"/>
            <p:cNvSpPr/>
            <p:nvPr/>
          </p:nvSpPr>
          <p:spPr>
            <a:xfrm>
              <a:off x="1542368" y="3269847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24"/>
            <p:cNvSpPr/>
            <p:nvPr/>
          </p:nvSpPr>
          <p:spPr>
            <a:xfrm>
              <a:off x="1513369" y="3845570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7" name="Google Shape;547;p24"/>
            <p:cNvSpPr/>
            <p:nvPr/>
          </p:nvSpPr>
          <p:spPr>
            <a:xfrm>
              <a:off x="1534509" y="3799344"/>
              <a:ext cx="45471" cy="35313"/>
            </a:xfrm>
            <a:custGeom>
              <a:avLst/>
              <a:gdLst/>
              <a:ahLst/>
              <a:cxnLst/>
              <a:rect l="l" t="t" r="r" b="b"/>
              <a:pathLst>
                <a:path w="1325" h="1029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25" y="1028"/>
                    <a:pt x="1325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8" name="Google Shape;548;p24"/>
            <p:cNvSpPr/>
            <p:nvPr/>
          </p:nvSpPr>
          <p:spPr>
            <a:xfrm>
              <a:off x="1055117" y="383695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0"/>
                    <a:pt x="685" y="1050"/>
                  </a:cubicBezTo>
                  <a:cubicBezTo>
                    <a:pt x="1347" y="1050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9" name="Google Shape;549;p24"/>
            <p:cNvSpPr/>
            <p:nvPr/>
          </p:nvSpPr>
          <p:spPr>
            <a:xfrm>
              <a:off x="1059819" y="3786818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47" y="1028"/>
                    <a:pt x="1347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24"/>
            <p:cNvSpPr/>
            <p:nvPr/>
          </p:nvSpPr>
          <p:spPr>
            <a:xfrm>
              <a:off x="526616" y="3528607"/>
              <a:ext cx="385969" cy="294135"/>
            </a:xfrm>
            <a:custGeom>
              <a:avLst/>
              <a:gdLst/>
              <a:ahLst/>
              <a:cxnLst/>
              <a:rect l="l" t="t" r="r" b="b"/>
              <a:pathLst>
                <a:path w="11247" h="8571" extrusionOk="0">
                  <a:moveTo>
                    <a:pt x="6582" y="1"/>
                  </a:moveTo>
                  <a:cubicBezTo>
                    <a:pt x="4812" y="1"/>
                    <a:pt x="2921" y="897"/>
                    <a:pt x="1820" y="2823"/>
                  </a:cubicBezTo>
                  <a:cubicBezTo>
                    <a:pt x="0" y="5886"/>
                    <a:pt x="2604" y="8571"/>
                    <a:pt x="5433" y="8571"/>
                  </a:cubicBezTo>
                  <a:cubicBezTo>
                    <a:pt x="6082" y="8571"/>
                    <a:pt x="6744" y="8429"/>
                    <a:pt x="7366" y="8118"/>
                  </a:cubicBezTo>
                  <a:lnTo>
                    <a:pt x="10836" y="4786"/>
                  </a:lnTo>
                  <a:cubicBezTo>
                    <a:pt x="11246" y="1713"/>
                    <a:pt x="9029" y="1"/>
                    <a:pt x="6582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24"/>
            <p:cNvSpPr/>
            <p:nvPr/>
          </p:nvSpPr>
          <p:spPr>
            <a:xfrm>
              <a:off x="644636" y="3624080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3604" y="0"/>
                  </a:moveTo>
                  <a:cubicBezTo>
                    <a:pt x="2636" y="0"/>
                    <a:pt x="1597" y="491"/>
                    <a:pt x="983" y="1547"/>
                  </a:cubicBezTo>
                  <a:cubicBezTo>
                    <a:pt x="0" y="3215"/>
                    <a:pt x="1426" y="4673"/>
                    <a:pt x="2963" y="4673"/>
                  </a:cubicBezTo>
                  <a:cubicBezTo>
                    <a:pt x="3318" y="4673"/>
                    <a:pt x="3680" y="4595"/>
                    <a:pt x="4018" y="4423"/>
                  </a:cubicBezTo>
                  <a:lnTo>
                    <a:pt x="5913" y="2597"/>
                  </a:lnTo>
                  <a:cubicBezTo>
                    <a:pt x="6138" y="931"/>
                    <a:pt x="4938" y="0"/>
                    <a:pt x="360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2" name="Google Shape;552;p24"/>
            <p:cNvSpPr/>
            <p:nvPr/>
          </p:nvSpPr>
          <p:spPr>
            <a:xfrm>
              <a:off x="1342292" y="3510933"/>
              <a:ext cx="385626" cy="293792"/>
            </a:xfrm>
            <a:custGeom>
              <a:avLst/>
              <a:gdLst/>
              <a:ahLst/>
              <a:cxnLst/>
              <a:rect l="l" t="t" r="r" b="b"/>
              <a:pathLst>
                <a:path w="11237" h="8561" extrusionOk="0">
                  <a:moveTo>
                    <a:pt x="4659" y="0"/>
                  </a:moveTo>
                  <a:cubicBezTo>
                    <a:pt x="2213" y="0"/>
                    <a:pt x="1" y="1705"/>
                    <a:pt x="398" y="4776"/>
                  </a:cubicBezTo>
                  <a:lnTo>
                    <a:pt x="3867" y="8108"/>
                  </a:lnTo>
                  <a:cubicBezTo>
                    <a:pt x="4489" y="8419"/>
                    <a:pt x="5151" y="8561"/>
                    <a:pt x="5800" y="8561"/>
                  </a:cubicBezTo>
                  <a:cubicBezTo>
                    <a:pt x="8630" y="8561"/>
                    <a:pt x="11237" y="5876"/>
                    <a:pt x="9436" y="2813"/>
                  </a:cubicBezTo>
                  <a:cubicBezTo>
                    <a:pt x="8324" y="895"/>
                    <a:pt x="6430" y="0"/>
                    <a:pt x="465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3" name="Google Shape;553;p24"/>
            <p:cNvSpPr/>
            <p:nvPr/>
          </p:nvSpPr>
          <p:spPr>
            <a:xfrm>
              <a:off x="1399124" y="3606063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2544" y="0"/>
                  </a:moveTo>
                  <a:cubicBezTo>
                    <a:pt x="1208" y="0"/>
                    <a:pt x="0" y="931"/>
                    <a:pt x="225" y="2597"/>
                  </a:cubicBezTo>
                  <a:lnTo>
                    <a:pt x="2120" y="4423"/>
                  </a:lnTo>
                  <a:cubicBezTo>
                    <a:pt x="2463" y="4595"/>
                    <a:pt x="2827" y="4673"/>
                    <a:pt x="3184" y="4673"/>
                  </a:cubicBezTo>
                  <a:cubicBezTo>
                    <a:pt x="4727" y="4673"/>
                    <a:pt x="6138" y="3215"/>
                    <a:pt x="5156" y="1547"/>
                  </a:cubicBezTo>
                  <a:cubicBezTo>
                    <a:pt x="4551" y="491"/>
                    <a:pt x="3514" y="0"/>
                    <a:pt x="254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24"/>
            <p:cNvSpPr/>
            <p:nvPr/>
          </p:nvSpPr>
          <p:spPr>
            <a:xfrm>
              <a:off x="370502" y="3601259"/>
              <a:ext cx="1590136" cy="1539929"/>
            </a:xfrm>
            <a:custGeom>
              <a:avLst/>
              <a:gdLst/>
              <a:ahLst/>
              <a:cxnLst/>
              <a:rect l="l" t="t" r="r" b="b"/>
              <a:pathLst>
                <a:path w="46336" h="44873" extrusionOk="0">
                  <a:moveTo>
                    <a:pt x="22299" y="0"/>
                  </a:moveTo>
                  <a:cubicBezTo>
                    <a:pt x="7992" y="0"/>
                    <a:pt x="720" y="21840"/>
                    <a:pt x="69" y="37203"/>
                  </a:cubicBezTo>
                  <a:cubicBezTo>
                    <a:pt x="0" y="39897"/>
                    <a:pt x="229" y="42453"/>
                    <a:pt x="799" y="44873"/>
                  </a:cubicBezTo>
                  <a:lnTo>
                    <a:pt x="44418" y="44873"/>
                  </a:lnTo>
                  <a:cubicBezTo>
                    <a:pt x="46336" y="28826"/>
                    <a:pt x="39214" y="2030"/>
                    <a:pt x="24583" y="181"/>
                  </a:cubicBezTo>
                  <a:cubicBezTo>
                    <a:pt x="23803" y="59"/>
                    <a:pt x="23041" y="0"/>
                    <a:pt x="2229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24"/>
            <p:cNvSpPr/>
            <p:nvPr/>
          </p:nvSpPr>
          <p:spPr>
            <a:xfrm>
              <a:off x="770550" y="3944990"/>
              <a:ext cx="719329" cy="617543"/>
            </a:xfrm>
            <a:custGeom>
              <a:avLst/>
              <a:gdLst/>
              <a:ahLst/>
              <a:cxnLst/>
              <a:rect l="l" t="t" r="r" b="b"/>
              <a:pathLst>
                <a:path w="20961" h="17995" extrusionOk="0">
                  <a:moveTo>
                    <a:pt x="10143" y="1"/>
                  </a:moveTo>
                  <a:cubicBezTo>
                    <a:pt x="5311" y="1"/>
                    <a:pt x="0" y="8671"/>
                    <a:pt x="2061" y="13903"/>
                  </a:cubicBezTo>
                  <a:cubicBezTo>
                    <a:pt x="3118" y="16567"/>
                    <a:pt x="7299" y="17995"/>
                    <a:pt x="11388" y="17995"/>
                  </a:cubicBezTo>
                  <a:cubicBezTo>
                    <a:pt x="15428" y="17995"/>
                    <a:pt x="19379" y="16601"/>
                    <a:pt x="20139" y="13629"/>
                  </a:cubicBezTo>
                  <a:cubicBezTo>
                    <a:pt x="20961" y="10707"/>
                    <a:pt x="19431" y="7512"/>
                    <a:pt x="18336" y="5161"/>
                  </a:cubicBezTo>
                  <a:cubicBezTo>
                    <a:pt x="16373" y="1258"/>
                    <a:pt x="14433" y="2"/>
                    <a:pt x="10256" y="2"/>
                  </a:cubicBezTo>
                  <a:cubicBezTo>
                    <a:pt x="10218" y="1"/>
                    <a:pt x="10180" y="1"/>
                    <a:pt x="10143" y="1"/>
                  </a:cubicBezTo>
                  <a:close/>
                </a:path>
              </a:pathLst>
            </a:custGeom>
            <a:solidFill>
              <a:srgbClr val="F4C19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24"/>
            <p:cNvSpPr/>
            <p:nvPr/>
          </p:nvSpPr>
          <p:spPr>
            <a:xfrm>
              <a:off x="1056696" y="3907927"/>
              <a:ext cx="195850" cy="99521"/>
            </a:xfrm>
            <a:custGeom>
              <a:avLst/>
              <a:gdLst/>
              <a:ahLst/>
              <a:cxnLst/>
              <a:rect l="l" t="t" r="r" b="b"/>
              <a:pathLst>
                <a:path w="5707" h="2900" extrusionOk="0">
                  <a:moveTo>
                    <a:pt x="2727" y="1"/>
                  </a:moveTo>
                  <a:cubicBezTo>
                    <a:pt x="1966" y="1"/>
                    <a:pt x="1211" y="85"/>
                    <a:pt x="480" y="352"/>
                  </a:cubicBezTo>
                  <a:cubicBezTo>
                    <a:pt x="46" y="512"/>
                    <a:pt x="0" y="1128"/>
                    <a:pt x="274" y="1425"/>
                  </a:cubicBezTo>
                  <a:cubicBezTo>
                    <a:pt x="799" y="1973"/>
                    <a:pt x="1461" y="2246"/>
                    <a:pt x="2123" y="2566"/>
                  </a:cubicBezTo>
                  <a:cubicBezTo>
                    <a:pt x="2444" y="2752"/>
                    <a:pt x="2777" y="2900"/>
                    <a:pt x="3141" y="2900"/>
                  </a:cubicBezTo>
                  <a:cubicBezTo>
                    <a:pt x="3269" y="2900"/>
                    <a:pt x="3402" y="2882"/>
                    <a:pt x="3538" y="2840"/>
                  </a:cubicBezTo>
                  <a:cubicBezTo>
                    <a:pt x="4337" y="2589"/>
                    <a:pt x="5227" y="1858"/>
                    <a:pt x="5547" y="1060"/>
                  </a:cubicBezTo>
                  <a:cubicBezTo>
                    <a:pt x="5707" y="626"/>
                    <a:pt x="5364" y="192"/>
                    <a:pt x="4931" y="147"/>
                  </a:cubicBezTo>
                  <a:cubicBezTo>
                    <a:pt x="4202" y="79"/>
                    <a:pt x="3462" y="1"/>
                    <a:pt x="272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7" name="Google Shape;557;p24"/>
            <p:cNvSpPr/>
            <p:nvPr/>
          </p:nvSpPr>
          <p:spPr>
            <a:xfrm>
              <a:off x="915922" y="3849380"/>
              <a:ext cx="104771" cy="105801"/>
            </a:xfrm>
            <a:custGeom>
              <a:avLst/>
              <a:gdLst/>
              <a:ahLst/>
              <a:cxnLst/>
              <a:rect l="l" t="t" r="r" b="b"/>
              <a:pathLst>
                <a:path w="3053" h="3083" extrusionOk="0">
                  <a:moveTo>
                    <a:pt x="1553" y="1"/>
                  </a:moveTo>
                  <a:cubicBezTo>
                    <a:pt x="322" y="1"/>
                    <a:pt x="1" y="1963"/>
                    <a:pt x="313" y="2834"/>
                  </a:cubicBezTo>
                  <a:cubicBezTo>
                    <a:pt x="377" y="3007"/>
                    <a:pt x="521" y="3082"/>
                    <a:pt x="662" y="3082"/>
                  </a:cubicBezTo>
                  <a:cubicBezTo>
                    <a:pt x="874" y="3082"/>
                    <a:pt x="1080" y="2912"/>
                    <a:pt x="998" y="2651"/>
                  </a:cubicBezTo>
                  <a:cubicBezTo>
                    <a:pt x="815" y="2126"/>
                    <a:pt x="861" y="734"/>
                    <a:pt x="1637" y="688"/>
                  </a:cubicBezTo>
                  <a:cubicBezTo>
                    <a:pt x="1647" y="688"/>
                    <a:pt x="1656" y="687"/>
                    <a:pt x="1665" y="687"/>
                  </a:cubicBezTo>
                  <a:cubicBezTo>
                    <a:pt x="2278" y="687"/>
                    <a:pt x="2345" y="2155"/>
                    <a:pt x="2345" y="2560"/>
                  </a:cubicBezTo>
                  <a:cubicBezTo>
                    <a:pt x="2345" y="2788"/>
                    <a:pt x="2522" y="2903"/>
                    <a:pt x="2699" y="2903"/>
                  </a:cubicBezTo>
                  <a:cubicBezTo>
                    <a:pt x="2875" y="2903"/>
                    <a:pt x="3052" y="2788"/>
                    <a:pt x="3052" y="2560"/>
                  </a:cubicBezTo>
                  <a:cubicBezTo>
                    <a:pt x="3030" y="1624"/>
                    <a:pt x="2824" y="72"/>
                    <a:pt x="1637" y="4"/>
                  </a:cubicBezTo>
                  <a:cubicBezTo>
                    <a:pt x="1609" y="2"/>
                    <a:pt x="1581" y="1"/>
                    <a:pt x="155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8" name="Google Shape;558;p24"/>
            <p:cNvSpPr/>
            <p:nvPr/>
          </p:nvSpPr>
          <p:spPr>
            <a:xfrm>
              <a:off x="1272352" y="3849380"/>
              <a:ext cx="103982" cy="105801"/>
            </a:xfrm>
            <a:custGeom>
              <a:avLst/>
              <a:gdLst/>
              <a:ahLst/>
              <a:cxnLst/>
              <a:rect l="l" t="t" r="r" b="b"/>
              <a:pathLst>
                <a:path w="3030" h="3083" extrusionOk="0">
                  <a:moveTo>
                    <a:pt x="1531" y="1"/>
                  </a:moveTo>
                  <a:cubicBezTo>
                    <a:pt x="321" y="1"/>
                    <a:pt x="0" y="1963"/>
                    <a:pt x="313" y="2834"/>
                  </a:cubicBezTo>
                  <a:cubicBezTo>
                    <a:pt x="377" y="3007"/>
                    <a:pt x="520" y="3082"/>
                    <a:pt x="660" y="3082"/>
                  </a:cubicBezTo>
                  <a:cubicBezTo>
                    <a:pt x="870" y="3082"/>
                    <a:pt x="1071" y="2912"/>
                    <a:pt x="975" y="2651"/>
                  </a:cubicBezTo>
                  <a:cubicBezTo>
                    <a:pt x="792" y="2126"/>
                    <a:pt x="861" y="734"/>
                    <a:pt x="1614" y="688"/>
                  </a:cubicBezTo>
                  <a:cubicBezTo>
                    <a:pt x="1624" y="688"/>
                    <a:pt x="1633" y="687"/>
                    <a:pt x="1643" y="687"/>
                  </a:cubicBezTo>
                  <a:cubicBezTo>
                    <a:pt x="2278" y="687"/>
                    <a:pt x="2344" y="2155"/>
                    <a:pt x="2344" y="2560"/>
                  </a:cubicBezTo>
                  <a:cubicBezTo>
                    <a:pt x="2344" y="2788"/>
                    <a:pt x="2515" y="2903"/>
                    <a:pt x="2687" y="2903"/>
                  </a:cubicBezTo>
                  <a:cubicBezTo>
                    <a:pt x="2858" y="2903"/>
                    <a:pt x="3029" y="2788"/>
                    <a:pt x="3029" y="2560"/>
                  </a:cubicBezTo>
                  <a:cubicBezTo>
                    <a:pt x="3029" y="1624"/>
                    <a:pt x="2801" y="72"/>
                    <a:pt x="1614" y="4"/>
                  </a:cubicBezTo>
                  <a:cubicBezTo>
                    <a:pt x="1586" y="2"/>
                    <a:pt x="1558" y="1"/>
                    <a:pt x="1531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9" name="Google Shape;559;p24"/>
            <p:cNvSpPr/>
            <p:nvPr/>
          </p:nvSpPr>
          <p:spPr>
            <a:xfrm>
              <a:off x="1020971" y="3965032"/>
              <a:ext cx="182226" cy="248013"/>
            </a:xfrm>
            <a:custGeom>
              <a:avLst/>
              <a:gdLst/>
              <a:ahLst/>
              <a:cxnLst/>
              <a:rect l="l" t="t" r="r" b="b"/>
              <a:pathLst>
                <a:path w="5310" h="7227" extrusionOk="0">
                  <a:moveTo>
                    <a:pt x="4271" y="0"/>
                  </a:moveTo>
                  <a:cubicBezTo>
                    <a:pt x="4186" y="0"/>
                    <a:pt x="4100" y="58"/>
                    <a:pt x="4100" y="172"/>
                  </a:cubicBezTo>
                  <a:cubicBezTo>
                    <a:pt x="4077" y="1473"/>
                    <a:pt x="4260" y="2774"/>
                    <a:pt x="4191" y="4098"/>
                  </a:cubicBezTo>
                  <a:cubicBezTo>
                    <a:pt x="4106" y="5339"/>
                    <a:pt x="3438" y="6881"/>
                    <a:pt x="2001" y="6881"/>
                  </a:cubicBezTo>
                  <a:cubicBezTo>
                    <a:pt x="1905" y="6881"/>
                    <a:pt x="1806" y="6874"/>
                    <a:pt x="1703" y="6859"/>
                  </a:cubicBezTo>
                  <a:cubicBezTo>
                    <a:pt x="699" y="6700"/>
                    <a:pt x="471" y="5399"/>
                    <a:pt x="357" y="4623"/>
                  </a:cubicBezTo>
                  <a:cubicBezTo>
                    <a:pt x="347" y="4530"/>
                    <a:pt x="286" y="4490"/>
                    <a:pt x="218" y="4490"/>
                  </a:cubicBezTo>
                  <a:cubicBezTo>
                    <a:pt x="117" y="4490"/>
                    <a:pt x="1" y="4578"/>
                    <a:pt x="14" y="4714"/>
                  </a:cubicBezTo>
                  <a:cubicBezTo>
                    <a:pt x="213" y="6013"/>
                    <a:pt x="896" y="7227"/>
                    <a:pt x="2065" y="7227"/>
                  </a:cubicBezTo>
                  <a:cubicBezTo>
                    <a:pt x="2375" y="7227"/>
                    <a:pt x="2718" y="7142"/>
                    <a:pt x="3096" y="6951"/>
                  </a:cubicBezTo>
                  <a:cubicBezTo>
                    <a:pt x="5310" y="5832"/>
                    <a:pt x="4442" y="2066"/>
                    <a:pt x="4442" y="172"/>
                  </a:cubicBezTo>
                  <a:cubicBezTo>
                    <a:pt x="4442" y="58"/>
                    <a:pt x="4357" y="0"/>
                    <a:pt x="4271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0" name="Google Shape;560;p24"/>
            <p:cNvSpPr/>
            <p:nvPr/>
          </p:nvSpPr>
          <p:spPr>
            <a:xfrm>
              <a:off x="1162842" y="4096952"/>
              <a:ext cx="144545" cy="110811"/>
            </a:xfrm>
            <a:custGeom>
              <a:avLst/>
              <a:gdLst/>
              <a:ahLst/>
              <a:cxnLst/>
              <a:rect l="l" t="t" r="r" b="b"/>
              <a:pathLst>
                <a:path w="4212" h="3229" extrusionOk="0">
                  <a:moveTo>
                    <a:pt x="3657" y="1"/>
                  </a:moveTo>
                  <a:cubicBezTo>
                    <a:pt x="3549" y="1"/>
                    <a:pt x="3440" y="83"/>
                    <a:pt x="3481" y="208"/>
                  </a:cubicBezTo>
                  <a:cubicBezTo>
                    <a:pt x="3801" y="1212"/>
                    <a:pt x="3595" y="2490"/>
                    <a:pt x="2454" y="2833"/>
                  </a:cubicBezTo>
                  <a:cubicBezTo>
                    <a:pt x="2299" y="2876"/>
                    <a:pt x="2152" y="2896"/>
                    <a:pt x="2012" y="2896"/>
                  </a:cubicBezTo>
                  <a:cubicBezTo>
                    <a:pt x="979" y="2896"/>
                    <a:pt x="374" y="1789"/>
                    <a:pt x="354" y="824"/>
                  </a:cubicBezTo>
                  <a:cubicBezTo>
                    <a:pt x="354" y="710"/>
                    <a:pt x="263" y="653"/>
                    <a:pt x="174" y="653"/>
                  </a:cubicBezTo>
                  <a:cubicBezTo>
                    <a:pt x="86" y="653"/>
                    <a:pt x="0" y="710"/>
                    <a:pt x="12" y="824"/>
                  </a:cubicBezTo>
                  <a:cubicBezTo>
                    <a:pt x="33" y="1997"/>
                    <a:pt x="746" y="3228"/>
                    <a:pt x="1993" y="3228"/>
                  </a:cubicBezTo>
                  <a:cubicBezTo>
                    <a:pt x="2104" y="3228"/>
                    <a:pt x="2220" y="3219"/>
                    <a:pt x="2340" y="3198"/>
                  </a:cubicBezTo>
                  <a:cubicBezTo>
                    <a:pt x="3801" y="2947"/>
                    <a:pt x="4211" y="1395"/>
                    <a:pt x="3823" y="117"/>
                  </a:cubicBezTo>
                  <a:cubicBezTo>
                    <a:pt x="3796" y="36"/>
                    <a:pt x="3727" y="1"/>
                    <a:pt x="365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1" name="Google Shape;561;p24"/>
            <p:cNvSpPr/>
            <p:nvPr/>
          </p:nvSpPr>
          <p:spPr>
            <a:xfrm>
              <a:off x="1033977" y="4068021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2" name="Google Shape;562;p24"/>
            <p:cNvSpPr/>
            <p:nvPr/>
          </p:nvSpPr>
          <p:spPr>
            <a:xfrm>
              <a:off x="1083327" y="4028075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3" name="Google Shape;563;p24"/>
            <p:cNvSpPr/>
            <p:nvPr/>
          </p:nvSpPr>
          <p:spPr>
            <a:xfrm>
              <a:off x="1088028" y="4091529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4" name="Google Shape;564;p24"/>
            <p:cNvSpPr/>
            <p:nvPr/>
          </p:nvSpPr>
          <p:spPr>
            <a:xfrm>
              <a:off x="1212569" y="4096231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1"/>
                  </a:moveTo>
                  <a:cubicBezTo>
                    <a:pt x="1" y="1"/>
                    <a:pt x="1" y="548"/>
                    <a:pt x="343" y="548"/>
                  </a:cubicBezTo>
                  <a:cubicBezTo>
                    <a:pt x="708" y="548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5" name="Google Shape;565;p24"/>
            <p:cNvSpPr/>
            <p:nvPr/>
          </p:nvSpPr>
          <p:spPr>
            <a:xfrm>
              <a:off x="1217271" y="4021829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0"/>
                  </a:moveTo>
                  <a:cubicBezTo>
                    <a:pt x="1" y="0"/>
                    <a:pt x="1" y="548"/>
                    <a:pt x="343" y="548"/>
                  </a:cubicBezTo>
                  <a:cubicBezTo>
                    <a:pt x="708" y="548"/>
                    <a:pt x="708" y="0"/>
                    <a:pt x="343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24"/>
            <p:cNvSpPr/>
            <p:nvPr/>
          </p:nvSpPr>
          <p:spPr>
            <a:xfrm>
              <a:off x="1272901" y="4046881"/>
              <a:ext cx="24297" cy="19630"/>
            </a:xfrm>
            <a:custGeom>
              <a:avLst/>
              <a:gdLst/>
              <a:ahLst/>
              <a:cxnLst/>
              <a:rect l="l" t="t" r="r" b="b"/>
              <a:pathLst>
                <a:path w="708" h="572" extrusionOk="0">
                  <a:moveTo>
                    <a:pt x="343" y="1"/>
                  </a:moveTo>
                  <a:cubicBezTo>
                    <a:pt x="0" y="1"/>
                    <a:pt x="0" y="571"/>
                    <a:pt x="343" y="571"/>
                  </a:cubicBezTo>
                  <a:cubicBezTo>
                    <a:pt x="708" y="571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24"/>
            <p:cNvSpPr/>
            <p:nvPr/>
          </p:nvSpPr>
          <p:spPr>
            <a:xfrm>
              <a:off x="706547" y="3950344"/>
              <a:ext cx="9437" cy="53501"/>
            </a:xfrm>
            <a:custGeom>
              <a:avLst/>
              <a:gdLst/>
              <a:ahLst/>
              <a:cxnLst/>
              <a:rect l="l" t="t" r="r" b="b"/>
              <a:pathLst>
                <a:path w="275" h="155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421"/>
                  </a:lnTo>
                  <a:cubicBezTo>
                    <a:pt x="0" y="1513"/>
                    <a:pt x="69" y="1558"/>
                    <a:pt x="137" y="1558"/>
                  </a:cubicBezTo>
                  <a:cubicBezTo>
                    <a:pt x="206" y="1558"/>
                    <a:pt x="274" y="1513"/>
                    <a:pt x="274" y="142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8" name="Google Shape;568;p24"/>
            <p:cNvSpPr/>
            <p:nvPr/>
          </p:nvSpPr>
          <p:spPr>
            <a:xfrm>
              <a:off x="745704" y="3953673"/>
              <a:ext cx="10227" cy="42348"/>
            </a:xfrm>
            <a:custGeom>
              <a:avLst/>
              <a:gdLst/>
              <a:ahLst/>
              <a:cxnLst/>
              <a:rect l="l" t="t" r="r" b="b"/>
              <a:pathLst>
                <a:path w="298" h="1234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096"/>
                  </a:lnTo>
                  <a:cubicBezTo>
                    <a:pt x="1" y="1187"/>
                    <a:pt x="75" y="1233"/>
                    <a:pt x="149" y="1233"/>
                  </a:cubicBezTo>
                  <a:cubicBezTo>
                    <a:pt x="223" y="1233"/>
                    <a:pt x="297" y="1187"/>
                    <a:pt x="297" y="1096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24"/>
            <p:cNvSpPr/>
            <p:nvPr/>
          </p:nvSpPr>
          <p:spPr>
            <a:xfrm>
              <a:off x="725353" y="4020250"/>
              <a:ext cx="9437" cy="34489"/>
            </a:xfrm>
            <a:custGeom>
              <a:avLst/>
              <a:gdLst/>
              <a:ahLst/>
              <a:cxnLst/>
              <a:rect l="l" t="t" r="r" b="b"/>
              <a:pathLst>
                <a:path w="275" h="1005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868"/>
                  </a:lnTo>
                  <a:cubicBezTo>
                    <a:pt x="0" y="959"/>
                    <a:pt x="69" y="1005"/>
                    <a:pt x="137" y="1005"/>
                  </a:cubicBezTo>
                  <a:cubicBezTo>
                    <a:pt x="206" y="1005"/>
                    <a:pt x="274" y="959"/>
                    <a:pt x="274" y="868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24"/>
            <p:cNvSpPr/>
            <p:nvPr/>
          </p:nvSpPr>
          <p:spPr>
            <a:xfrm>
              <a:off x="1103678" y="3710048"/>
              <a:ext cx="9437" cy="42554"/>
            </a:xfrm>
            <a:custGeom>
              <a:avLst/>
              <a:gdLst/>
              <a:ahLst/>
              <a:cxnLst/>
              <a:rect l="l" t="t" r="r" b="b"/>
              <a:pathLst>
                <a:path w="275" h="1240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1119"/>
                  </a:lnTo>
                  <a:cubicBezTo>
                    <a:pt x="1" y="1199"/>
                    <a:pt x="69" y="1239"/>
                    <a:pt x="138" y="1239"/>
                  </a:cubicBezTo>
                  <a:cubicBezTo>
                    <a:pt x="206" y="1239"/>
                    <a:pt x="275" y="1199"/>
                    <a:pt x="275" y="111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24"/>
            <p:cNvSpPr/>
            <p:nvPr/>
          </p:nvSpPr>
          <p:spPr>
            <a:xfrm>
              <a:off x="1145203" y="3703802"/>
              <a:ext cx="9437" cy="40769"/>
            </a:xfrm>
            <a:custGeom>
              <a:avLst/>
              <a:gdLst/>
              <a:ahLst/>
              <a:cxnLst/>
              <a:rect l="l" t="t" r="r" b="b"/>
              <a:pathLst>
                <a:path w="275" h="1188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50"/>
                  </a:lnTo>
                  <a:cubicBezTo>
                    <a:pt x="1" y="1142"/>
                    <a:pt x="69" y="1187"/>
                    <a:pt x="138" y="1187"/>
                  </a:cubicBezTo>
                  <a:cubicBezTo>
                    <a:pt x="206" y="1187"/>
                    <a:pt x="275" y="1142"/>
                    <a:pt x="275" y="1050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24"/>
            <p:cNvSpPr/>
            <p:nvPr/>
          </p:nvSpPr>
          <p:spPr>
            <a:xfrm>
              <a:off x="1131098" y="3765677"/>
              <a:ext cx="9437" cy="31366"/>
            </a:xfrm>
            <a:custGeom>
              <a:avLst/>
              <a:gdLst/>
              <a:ahLst/>
              <a:cxnLst/>
              <a:rect l="l" t="t" r="r" b="b"/>
              <a:pathLst>
                <a:path w="275" h="914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776"/>
                  </a:lnTo>
                  <a:cubicBezTo>
                    <a:pt x="1" y="868"/>
                    <a:pt x="69" y="913"/>
                    <a:pt x="138" y="913"/>
                  </a:cubicBezTo>
                  <a:cubicBezTo>
                    <a:pt x="206" y="913"/>
                    <a:pt x="275" y="868"/>
                    <a:pt x="275" y="77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24"/>
            <p:cNvSpPr/>
            <p:nvPr/>
          </p:nvSpPr>
          <p:spPr>
            <a:xfrm>
              <a:off x="1568210" y="3996571"/>
              <a:ext cx="9437" cy="42519"/>
            </a:xfrm>
            <a:custGeom>
              <a:avLst/>
              <a:gdLst/>
              <a:ahLst/>
              <a:cxnLst/>
              <a:rect l="l" t="t" r="r" b="b"/>
              <a:pathLst>
                <a:path w="275" h="123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101"/>
                  </a:lnTo>
                  <a:cubicBezTo>
                    <a:pt x="0" y="1193"/>
                    <a:pt x="69" y="1238"/>
                    <a:pt x="137" y="1238"/>
                  </a:cubicBezTo>
                  <a:cubicBezTo>
                    <a:pt x="206" y="1238"/>
                    <a:pt x="274" y="1193"/>
                    <a:pt x="274" y="110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24"/>
            <p:cNvSpPr/>
            <p:nvPr/>
          </p:nvSpPr>
          <p:spPr>
            <a:xfrm>
              <a:off x="1612858" y="3996571"/>
              <a:ext cx="9437" cy="40941"/>
            </a:xfrm>
            <a:custGeom>
              <a:avLst/>
              <a:gdLst/>
              <a:ahLst/>
              <a:cxnLst/>
              <a:rect l="l" t="t" r="r" b="b"/>
              <a:pathLst>
                <a:path w="275" h="1193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056"/>
                  </a:lnTo>
                  <a:cubicBezTo>
                    <a:pt x="0" y="1147"/>
                    <a:pt x="69" y="1193"/>
                    <a:pt x="137" y="1193"/>
                  </a:cubicBezTo>
                  <a:cubicBezTo>
                    <a:pt x="206" y="1193"/>
                    <a:pt x="274" y="1147"/>
                    <a:pt x="274" y="1056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24"/>
            <p:cNvSpPr/>
            <p:nvPr/>
          </p:nvSpPr>
          <p:spPr>
            <a:xfrm>
              <a:off x="1594841" y="4056868"/>
              <a:ext cx="9437" cy="28449"/>
            </a:xfrm>
            <a:custGeom>
              <a:avLst/>
              <a:gdLst/>
              <a:ahLst/>
              <a:cxnLst/>
              <a:rect l="l" t="t" r="r" b="b"/>
              <a:pathLst>
                <a:path w="275" h="829" extrusionOk="0">
                  <a:moveTo>
                    <a:pt x="137" y="1"/>
                  </a:moveTo>
                  <a:cubicBezTo>
                    <a:pt x="69" y="1"/>
                    <a:pt x="0" y="41"/>
                    <a:pt x="0" y="121"/>
                  </a:cubicBezTo>
                  <a:lnTo>
                    <a:pt x="0" y="691"/>
                  </a:lnTo>
                  <a:cubicBezTo>
                    <a:pt x="0" y="782"/>
                    <a:pt x="69" y="828"/>
                    <a:pt x="137" y="828"/>
                  </a:cubicBezTo>
                  <a:cubicBezTo>
                    <a:pt x="206" y="828"/>
                    <a:pt x="274" y="782"/>
                    <a:pt x="274" y="691"/>
                  </a:cubicBezTo>
                  <a:lnTo>
                    <a:pt x="274" y="121"/>
                  </a:lnTo>
                  <a:cubicBezTo>
                    <a:pt x="274" y="41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24"/>
            <p:cNvSpPr/>
            <p:nvPr/>
          </p:nvSpPr>
          <p:spPr>
            <a:xfrm>
              <a:off x="564778" y="4296753"/>
              <a:ext cx="9403" cy="45677"/>
            </a:xfrm>
            <a:custGeom>
              <a:avLst/>
              <a:gdLst/>
              <a:ahLst/>
              <a:cxnLst/>
              <a:rect l="l" t="t" r="r" b="b"/>
              <a:pathLst>
                <a:path w="274" h="1331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211"/>
                  </a:lnTo>
                  <a:cubicBezTo>
                    <a:pt x="0" y="1291"/>
                    <a:pt x="69" y="1330"/>
                    <a:pt x="137" y="1330"/>
                  </a:cubicBezTo>
                  <a:cubicBezTo>
                    <a:pt x="205" y="1330"/>
                    <a:pt x="274" y="1291"/>
                    <a:pt x="274" y="1211"/>
                  </a:cubicBezTo>
                  <a:lnTo>
                    <a:pt x="274" y="138"/>
                  </a:lnTo>
                  <a:cubicBezTo>
                    <a:pt x="274" y="47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24"/>
            <p:cNvSpPr/>
            <p:nvPr/>
          </p:nvSpPr>
          <p:spPr>
            <a:xfrm>
              <a:off x="634478" y="4295208"/>
              <a:ext cx="10227" cy="39191"/>
            </a:xfrm>
            <a:custGeom>
              <a:avLst/>
              <a:gdLst/>
              <a:ahLst/>
              <a:cxnLst/>
              <a:rect l="l" t="t" r="r" b="b"/>
              <a:pathLst>
                <a:path w="298" h="1142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75" y="1142"/>
                    <a:pt x="149" y="1142"/>
                  </a:cubicBezTo>
                  <a:cubicBezTo>
                    <a:pt x="223" y="1142"/>
                    <a:pt x="297" y="1096"/>
                    <a:pt x="297" y="1005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615672" y="4415837"/>
              <a:ext cx="9437" cy="38401"/>
            </a:xfrm>
            <a:custGeom>
              <a:avLst/>
              <a:gdLst/>
              <a:ahLst/>
              <a:cxnLst/>
              <a:rect l="l" t="t" r="r" b="b"/>
              <a:pathLst>
                <a:path w="275" h="1119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82"/>
                  </a:lnTo>
                  <a:cubicBezTo>
                    <a:pt x="1" y="1073"/>
                    <a:pt x="69" y="1119"/>
                    <a:pt x="138" y="1119"/>
                  </a:cubicBezTo>
                  <a:cubicBezTo>
                    <a:pt x="206" y="1119"/>
                    <a:pt x="275" y="1073"/>
                    <a:pt x="275" y="982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24"/>
            <p:cNvSpPr/>
            <p:nvPr/>
          </p:nvSpPr>
          <p:spPr>
            <a:xfrm>
              <a:off x="1671611" y="4330453"/>
              <a:ext cx="9437" cy="51716"/>
            </a:xfrm>
            <a:custGeom>
              <a:avLst/>
              <a:gdLst/>
              <a:ahLst/>
              <a:cxnLst/>
              <a:rect l="l" t="t" r="r" b="b"/>
              <a:pathLst>
                <a:path w="275" h="1507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370"/>
                  </a:lnTo>
                  <a:cubicBezTo>
                    <a:pt x="0" y="1461"/>
                    <a:pt x="69" y="1507"/>
                    <a:pt x="137" y="1507"/>
                  </a:cubicBezTo>
                  <a:cubicBezTo>
                    <a:pt x="206" y="1507"/>
                    <a:pt x="274" y="1461"/>
                    <a:pt x="274" y="137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24"/>
            <p:cNvSpPr/>
            <p:nvPr/>
          </p:nvSpPr>
          <p:spPr>
            <a:xfrm>
              <a:off x="1730363" y="4350804"/>
              <a:ext cx="9437" cy="39225"/>
            </a:xfrm>
            <a:custGeom>
              <a:avLst/>
              <a:gdLst/>
              <a:ahLst/>
              <a:cxnLst/>
              <a:rect l="l" t="t" r="r" b="b"/>
              <a:pathLst>
                <a:path w="275" h="1143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7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24"/>
            <p:cNvSpPr/>
            <p:nvPr/>
          </p:nvSpPr>
          <p:spPr>
            <a:xfrm>
              <a:off x="1712346" y="4418960"/>
              <a:ext cx="10192" cy="29993"/>
            </a:xfrm>
            <a:custGeom>
              <a:avLst/>
              <a:gdLst/>
              <a:ahLst/>
              <a:cxnLst/>
              <a:rect l="l" t="t" r="r" b="b"/>
              <a:pathLst>
                <a:path w="297" h="874" extrusionOk="0">
                  <a:moveTo>
                    <a:pt x="148" y="1"/>
                  </a:moveTo>
                  <a:cubicBezTo>
                    <a:pt x="74" y="1"/>
                    <a:pt x="0" y="46"/>
                    <a:pt x="0" y="138"/>
                  </a:cubicBezTo>
                  <a:lnTo>
                    <a:pt x="0" y="754"/>
                  </a:lnTo>
                  <a:cubicBezTo>
                    <a:pt x="0" y="834"/>
                    <a:pt x="74" y="874"/>
                    <a:pt x="148" y="874"/>
                  </a:cubicBezTo>
                  <a:cubicBezTo>
                    <a:pt x="223" y="874"/>
                    <a:pt x="297" y="834"/>
                    <a:pt x="297" y="754"/>
                  </a:cubicBezTo>
                  <a:lnTo>
                    <a:pt x="297" y="138"/>
                  </a:lnTo>
                  <a:cubicBezTo>
                    <a:pt x="297" y="46"/>
                    <a:pt x="223" y="1"/>
                    <a:pt x="14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24"/>
            <p:cNvSpPr/>
            <p:nvPr/>
          </p:nvSpPr>
          <p:spPr>
            <a:xfrm>
              <a:off x="865543" y="4690795"/>
              <a:ext cx="9437" cy="41524"/>
            </a:xfrm>
            <a:custGeom>
              <a:avLst/>
              <a:gdLst/>
              <a:ahLst/>
              <a:cxnLst/>
              <a:rect l="l" t="t" r="r" b="b"/>
              <a:pathLst>
                <a:path w="275" h="1210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73"/>
                  </a:lnTo>
                  <a:cubicBezTo>
                    <a:pt x="1" y="1164"/>
                    <a:pt x="69" y="1210"/>
                    <a:pt x="138" y="1210"/>
                  </a:cubicBezTo>
                  <a:cubicBezTo>
                    <a:pt x="206" y="1210"/>
                    <a:pt x="275" y="1164"/>
                    <a:pt x="275" y="1073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24"/>
            <p:cNvSpPr/>
            <p:nvPr/>
          </p:nvSpPr>
          <p:spPr>
            <a:xfrm>
              <a:off x="925875" y="4690795"/>
              <a:ext cx="9437" cy="46226"/>
            </a:xfrm>
            <a:custGeom>
              <a:avLst/>
              <a:gdLst/>
              <a:ahLst/>
              <a:cxnLst/>
              <a:rect l="l" t="t" r="r" b="b"/>
              <a:pathLst>
                <a:path w="275" h="1347" extrusionOk="0">
                  <a:moveTo>
                    <a:pt x="137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210"/>
                  </a:lnTo>
                  <a:cubicBezTo>
                    <a:pt x="1" y="1301"/>
                    <a:pt x="69" y="1347"/>
                    <a:pt x="137" y="1347"/>
                  </a:cubicBezTo>
                  <a:cubicBezTo>
                    <a:pt x="206" y="1347"/>
                    <a:pt x="274" y="1301"/>
                    <a:pt x="274" y="121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24"/>
            <p:cNvSpPr/>
            <p:nvPr/>
          </p:nvSpPr>
          <p:spPr>
            <a:xfrm>
              <a:off x="1434265" y="4721338"/>
              <a:ext cx="9437" cy="39191"/>
            </a:xfrm>
            <a:custGeom>
              <a:avLst/>
              <a:gdLst/>
              <a:ahLst/>
              <a:cxnLst/>
              <a:rect l="l" t="t" r="r" b="b"/>
              <a:pathLst>
                <a:path w="275" h="1142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69" y="1141"/>
                    <a:pt x="137" y="1141"/>
                  </a:cubicBezTo>
                  <a:cubicBezTo>
                    <a:pt x="206" y="1141"/>
                    <a:pt x="274" y="1096"/>
                    <a:pt x="274" y="1005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24"/>
            <p:cNvSpPr/>
            <p:nvPr/>
          </p:nvSpPr>
          <p:spPr>
            <a:xfrm>
              <a:off x="1488317" y="4722883"/>
              <a:ext cx="9403" cy="39225"/>
            </a:xfrm>
            <a:custGeom>
              <a:avLst/>
              <a:gdLst/>
              <a:ahLst/>
              <a:cxnLst/>
              <a:rect l="l" t="t" r="r" b="b"/>
              <a:pathLst>
                <a:path w="274" h="1143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24"/>
            <p:cNvSpPr/>
            <p:nvPr/>
          </p:nvSpPr>
          <p:spPr>
            <a:xfrm>
              <a:off x="1153027" y="4920281"/>
              <a:ext cx="9437" cy="37646"/>
            </a:xfrm>
            <a:custGeom>
              <a:avLst/>
              <a:gdLst/>
              <a:ahLst/>
              <a:cxnLst/>
              <a:rect l="l" t="t" r="r" b="b"/>
              <a:pathLst>
                <a:path w="275" h="1097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959"/>
                  </a:lnTo>
                  <a:cubicBezTo>
                    <a:pt x="1" y="1051"/>
                    <a:pt x="69" y="1096"/>
                    <a:pt x="138" y="1096"/>
                  </a:cubicBezTo>
                  <a:cubicBezTo>
                    <a:pt x="206" y="1096"/>
                    <a:pt x="275" y="1051"/>
                    <a:pt x="275" y="95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24"/>
            <p:cNvSpPr/>
            <p:nvPr/>
          </p:nvSpPr>
          <p:spPr>
            <a:xfrm>
              <a:off x="1192974" y="4918737"/>
              <a:ext cx="9437" cy="37612"/>
            </a:xfrm>
            <a:custGeom>
              <a:avLst/>
              <a:gdLst/>
              <a:ahLst/>
              <a:cxnLst/>
              <a:rect l="l" t="t" r="r" b="b"/>
              <a:pathLst>
                <a:path w="275" h="109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59"/>
                  </a:lnTo>
                  <a:cubicBezTo>
                    <a:pt x="1" y="1050"/>
                    <a:pt x="69" y="1096"/>
                    <a:pt x="138" y="1096"/>
                  </a:cubicBezTo>
                  <a:cubicBezTo>
                    <a:pt x="206" y="1096"/>
                    <a:pt x="275" y="1050"/>
                    <a:pt x="275" y="959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24"/>
            <p:cNvSpPr/>
            <p:nvPr/>
          </p:nvSpPr>
          <p:spPr>
            <a:xfrm>
              <a:off x="1764819" y="4891317"/>
              <a:ext cx="10227" cy="39396"/>
            </a:xfrm>
            <a:custGeom>
              <a:avLst/>
              <a:gdLst/>
              <a:ahLst/>
              <a:cxnLst/>
              <a:rect l="l" t="t" r="r" b="b"/>
              <a:pathLst>
                <a:path w="298" h="1148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27"/>
                  </a:lnTo>
                  <a:cubicBezTo>
                    <a:pt x="0" y="1107"/>
                    <a:pt x="75" y="1147"/>
                    <a:pt x="149" y="1147"/>
                  </a:cubicBezTo>
                  <a:cubicBezTo>
                    <a:pt x="223" y="1147"/>
                    <a:pt x="297" y="1107"/>
                    <a:pt x="297" y="1027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1798485" y="4891317"/>
              <a:ext cx="9437" cy="36239"/>
            </a:xfrm>
            <a:custGeom>
              <a:avLst/>
              <a:gdLst/>
              <a:ahLst/>
              <a:cxnLst/>
              <a:rect l="l" t="t" r="r" b="b"/>
              <a:pathLst>
                <a:path w="275" h="105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36"/>
                  </a:lnTo>
                  <a:cubicBezTo>
                    <a:pt x="1" y="1016"/>
                    <a:pt x="69" y="1056"/>
                    <a:pt x="138" y="1056"/>
                  </a:cubicBezTo>
                  <a:cubicBezTo>
                    <a:pt x="206" y="1056"/>
                    <a:pt x="275" y="1016"/>
                    <a:pt x="275" y="93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59" name="Picture 25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694" y="196511"/>
            <a:ext cx="1675237" cy="803244"/>
          </a:xfrm>
          <a:prstGeom prst="rect">
            <a:avLst/>
          </a:prstGeom>
        </p:spPr>
      </p:pic>
      <p:grpSp>
        <p:nvGrpSpPr>
          <p:cNvPr id="258" name="Google Shape;1960;p36"/>
          <p:cNvGrpSpPr/>
          <p:nvPr/>
        </p:nvGrpSpPr>
        <p:grpSpPr>
          <a:xfrm>
            <a:off x="1736603" y="368353"/>
            <a:ext cx="9953879" cy="5741057"/>
            <a:chOff x="1725162" y="776658"/>
            <a:chExt cx="6298176" cy="3715416"/>
          </a:xfrm>
        </p:grpSpPr>
        <p:grpSp>
          <p:nvGrpSpPr>
            <p:cNvPr id="262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270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289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2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3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4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5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6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7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8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4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9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0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1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282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5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8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2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273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63" name="Google Shape;2003;p36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1" name="TextBox 310"/>
          <p:cNvSpPr txBox="1"/>
          <p:nvPr/>
        </p:nvSpPr>
        <p:spPr>
          <a:xfrm>
            <a:off x="3864754" y="2444881"/>
            <a:ext cx="39709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latin typeface="Comic Sans MS" panose="030F0702030302020204" pitchFamily="66" charset="0"/>
              </a:rPr>
              <a:t>Wrap up</a:t>
            </a:r>
            <a:endParaRPr lang="en-US" sz="5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8370"/>
      </p:ext>
    </p:extLst>
  </p:cSld>
  <p:clrMapOvr>
    <a:masterClrMapping/>
  </p:clrMapOvr>
  <p:transition spd="slow">
    <p:wipe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7557507-5B20-4B32-995D-68786EA4F113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171700" y="557213"/>
            <a:ext cx="7886700" cy="1243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itchFamily="66" charset="0"/>
              </a:rPr>
              <a:t>REMEMBER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171575" y="2114550"/>
            <a:ext cx="4743450" cy="425767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latin typeface="Comic Sans MS" pitchFamily="66" charset="0"/>
              </a:rPr>
              <a:t>VOCABULARY: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dirty="0">
                <a:latin typeface="Comic Sans MS" pitchFamily="66" charset="0"/>
              </a:rPr>
              <a:t>Behind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dirty="0">
                <a:latin typeface="Comic Sans MS" pitchFamily="66" charset="0"/>
              </a:rPr>
              <a:t>Under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dirty="0">
                <a:latin typeface="Comic Sans MS" pitchFamily="66" charset="0"/>
              </a:rPr>
              <a:t>Next to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dirty="0">
                <a:latin typeface="Comic Sans MS" pitchFamily="66" charset="0"/>
              </a:rPr>
              <a:t>Between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dirty="0">
                <a:latin typeface="Comic Sans MS" pitchFamily="66" charset="0"/>
              </a:rPr>
              <a:t>In front of</a:t>
            </a:r>
          </a:p>
          <a:p>
            <a:endParaRPr lang="en-US" sz="3600" dirty="0">
              <a:latin typeface="Comic Sans MS" pitchFamily="66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357938" y="2114550"/>
            <a:ext cx="5014912" cy="425767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Comic Sans MS" pitchFamily="66" charset="0"/>
              </a:rPr>
              <a:t>STRUCTURE: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200" dirty="0">
                <a:latin typeface="Comic Sans MS" pitchFamily="66" charset="0"/>
              </a:rPr>
              <a:t>Where is the </a:t>
            </a:r>
            <a:r>
              <a:rPr lang="en-US" sz="3200" u="sng" dirty="0">
                <a:latin typeface="Comic Sans MS" pitchFamily="66" charset="0"/>
              </a:rPr>
              <a:t>rug</a:t>
            </a:r>
            <a:r>
              <a:rPr lang="en-US" sz="3200" dirty="0">
                <a:latin typeface="Comic Sans MS" pitchFamily="66" charset="0"/>
              </a:rPr>
              <a:t>?</a:t>
            </a:r>
          </a:p>
          <a:p>
            <a:r>
              <a:rPr lang="en-US" sz="3200" dirty="0">
                <a:latin typeface="Comic Sans MS" pitchFamily="66" charset="0"/>
              </a:rPr>
              <a:t>- The rug is in front of the fridge.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694" y="196511"/>
            <a:ext cx="1675237" cy="80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83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  <p:sndAc>
          <p:stSnd>
            <p:snd r:embed="rId2" name="wind.wav"/>
          </p:stSnd>
        </p:sndAc>
      </p:transition>
    </mc:Choice>
    <mc:Fallback xmlns="">
      <p:transition spd="slow">
        <p:blinds dir="vert"/>
        <p:sndAc>
          <p:stSnd>
            <p:snd r:embed="rId4" name="wind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8282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742" y="700865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328277" y="3272657"/>
            <a:ext cx="6786995" cy="307776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121917" tIns="60959" rIns="121917" bIns="60959">
            <a:spAutoFit/>
          </a:bodyPr>
          <a:lstStyle/>
          <a:p>
            <a:pPr algn="ctr" defTabSz="1447810">
              <a:spcBef>
                <a:spcPct val="50000"/>
              </a:spcBef>
            </a:pPr>
            <a:r>
              <a:rPr lang="en-US" altLang="zh-CN" sz="96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96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42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0406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7150"/>
            <a:ext cx="12161511" cy="6840850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6316585" y="4511189"/>
            <a:ext cx="2431589" cy="1983101"/>
            <a:chOff x="6207482" y="4003361"/>
            <a:chExt cx="2431589" cy="1983101"/>
          </a:xfrm>
        </p:grpSpPr>
        <p:sp>
          <p:nvSpPr>
            <p:cNvPr id="18" name="TextBox 17"/>
            <p:cNvSpPr txBox="1"/>
            <p:nvPr/>
          </p:nvSpPr>
          <p:spPr>
            <a:xfrm>
              <a:off x="6589554" y="4487077"/>
              <a:ext cx="184731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6000" b="1" dirty="0"/>
            </a:p>
          </p:txBody>
        </p:sp>
        <p:pic>
          <p:nvPicPr>
            <p:cNvPr id="14" name="Picture 13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07482" y="4003361"/>
              <a:ext cx="2431589" cy="198310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0" name="Group 29"/>
          <p:cNvGrpSpPr/>
          <p:nvPr/>
        </p:nvGrpSpPr>
        <p:grpSpPr>
          <a:xfrm>
            <a:off x="8733481" y="25085"/>
            <a:ext cx="2196644" cy="2375216"/>
            <a:chOff x="5926550" y="459209"/>
            <a:chExt cx="2301347" cy="3371874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6550" y="459209"/>
              <a:ext cx="2301347" cy="3371874"/>
            </a:xfrm>
            <a:prstGeom prst="rect">
              <a:avLst/>
            </a:prstGeom>
          </p:spPr>
        </p:pic>
        <p:sp>
          <p:nvSpPr>
            <p:cNvPr id="32" name="Oval 31"/>
            <p:cNvSpPr/>
            <p:nvPr/>
          </p:nvSpPr>
          <p:spPr>
            <a:xfrm>
              <a:off x="6502164" y="926306"/>
              <a:ext cx="1170065" cy="121884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Comic Sans MS" pitchFamily="66" charset="0"/>
                </a:rPr>
                <a:t>sofa</a:t>
              </a: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641403" y="4467517"/>
            <a:ext cx="2431589" cy="1983101"/>
            <a:chOff x="842936" y="4003361"/>
            <a:chExt cx="2431589" cy="1983101"/>
          </a:xfrm>
        </p:grpSpPr>
        <p:pic>
          <p:nvPicPr>
            <p:cNvPr id="11" name="Picture 10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2936" y="4003361"/>
              <a:ext cx="2431589" cy="19831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TextBox 15"/>
            <p:cNvSpPr txBox="1"/>
            <p:nvPr/>
          </p:nvSpPr>
          <p:spPr>
            <a:xfrm>
              <a:off x="1245921" y="4487079"/>
              <a:ext cx="184731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6000" b="1" dirty="0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786899" y="4489852"/>
            <a:ext cx="2431589" cy="1983101"/>
            <a:chOff x="3524065" y="4003361"/>
            <a:chExt cx="2431589" cy="1983101"/>
          </a:xfrm>
        </p:grpSpPr>
        <p:pic>
          <p:nvPicPr>
            <p:cNvPr id="13" name="Picture 12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4065" y="4003361"/>
              <a:ext cx="2431589" cy="19831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" name="TextBox 16"/>
            <p:cNvSpPr txBox="1"/>
            <p:nvPr/>
          </p:nvSpPr>
          <p:spPr>
            <a:xfrm>
              <a:off x="3906137" y="4487078"/>
              <a:ext cx="184731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6000" b="1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9283794" y="4513962"/>
            <a:ext cx="2431589" cy="1983101"/>
            <a:chOff x="9050798" y="4003361"/>
            <a:chExt cx="2431589" cy="1983101"/>
          </a:xfrm>
        </p:grpSpPr>
        <p:pic>
          <p:nvPicPr>
            <p:cNvPr id="15" name="Picture 14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798" y="4003361"/>
              <a:ext cx="2431589" cy="19831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TextBox 18"/>
            <p:cNvSpPr txBox="1"/>
            <p:nvPr/>
          </p:nvSpPr>
          <p:spPr>
            <a:xfrm>
              <a:off x="9432870" y="4487076"/>
              <a:ext cx="184731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6000" b="1" dirty="0"/>
            </a:p>
          </p:txBody>
        </p:sp>
      </p:grpSp>
      <p:pic>
        <p:nvPicPr>
          <p:cNvPr id="37" name="Picture 2" descr="Ảnh miễn phí của Tủ lạnh nhiều cửa hitachi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17" b="94306" l="8056" r="91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1" t="3165" b="-525"/>
          <a:stretch/>
        </p:blipFill>
        <p:spPr bwMode="auto">
          <a:xfrm>
            <a:off x="857898" y="4748289"/>
            <a:ext cx="1702036" cy="172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Ảnh miễn phí của Phòng tắm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7" t="2855" r="8494" b="4438"/>
          <a:stretch/>
        </p:blipFill>
        <p:spPr bwMode="auto">
          <a:xfrm>
            <a:off x="9742675" y="4825123"/>
            <a:ext cx="1645256" cy="1234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Ảnh miễn phí của Những cái thảm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4688" b="93750" l="343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493" t="25867" r="3276"/>
          <a:stretch/>
        </p:blipFill>
        <p:spPr bwMode="auto">
          <a:xfrm rot="201288">
            <a:off x="3852288" y="4750136"/>
            <a:ext cx="2017829" cy="168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Ảnh miễn phí của Sofa da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3704" b="86481" l="0" r="560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542" r="44438" b="9934"/>
          <a:stretch/>
        </p:blipFill>
        <p:spPr bwMode="auto">
          <a:xfrm>
            <a:off x="6698657" y="4147479"/>
            <a:ext cx="1912949" cy="2041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/>
          <p:cNvGrpSpPr/>
          <p:nvPr/>
        </p:nvGrpSpPr>
        <p:grpSpPr>
          <a:xfrm>
            <a:off x="5843588" y="-23372"/>
            <a:ext cx="1871662" cy="2185547"/>
            <a:chOff x="5761436" y="410753"/>
            <a:chExt cx="2301347" cy="3371874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1436" y="410753"/>
              <a:ext cx="2301347" cy="3371874"/>
            </a:xfrm>
            <a:prstGeom prst="rect">
              <a:avLst/>
            </a:prstGeom>
          </p:spPr>
        </p:pic>
        <p:sp>
          <p:nvSpPr>
            <p:cNvPr id="25" name="Oval 24"/>
            <p:cNvSpPr/>
            <p:nvPr/>
          </p:nvSpPr>
          <p:spPr>
            <a:xfrm>
              <a:off x="6297147" y="877850"/>
              <a:ext cx="1170065" cy="121884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tx1"/>
                  </a:solidFill>
                  <a:latin typeface="Comic Sans MS" pitchFamily="66" charset="0"/>
                </a:rPr>
                <a:t>rug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255063" y="-23372"/>
            <a:ext cx="2104154" cy="2185548"/>
            <a:chOff x="5773614" y="410753"/>
            <a:chExt cx="2301347" cy="3371874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3614" y="410753"/>
              <a:ext cx="2301347" cy="3371874"/>
            </a:xfrm>
            <a:prstGeom prst="rect">
              <a:avLst/>
            </a:prstGeom>
          </p:spPr>
        </p:pic>
        <p:sp>
          <p:nvSpPr>
            <p:cNvPr id="29" name="Oval 28"/>
            <p:cNvSpPr/>
            <p:nvPr/>
          </p:nvSpPr>
          <p:spPr>
            <a:xfrm>
              <a:off x="6297147" y="877850"/>
              <a:ext cx="1170065" cy="121884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tx1"/>
                  </a:solidFill>
                  <a:latin typeface="Comic Sans MS" pitchFamily="66" charset="0"/>
                </a:rPr>
                <a:t>sink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04825" y="-8616"/>
            <a:ext cx="1857375" cy="1989816"/>
            <a:chOff x="5225123" y="410753"/>
            <a:chExt cx="2849839" cy="3371874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5123" y="410753"/>
              <a:ext cx="2849839" cy="3371874"/>
            </a:xfrm>
            <a:prstGeom prst="rect">
              <a:avLst/>
            </a:prstGeom>
          </p:spPr>
        </p:pic>
        <p:sp>
          <p:nvSpPr>
            <p:cNvPr id="35" name="Oval 34"/>
            <p:cNvSpPr/>
            <p:nvPr/>
          </p:nvSpPr>
          <p:spPr>
            <a:xfrm>
              <a:off x="5656462" y="877850"/>
              <a:ext cx="2000250" cy="1351084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  <a:latin typeface="Comic Sans MS" pitchFamily="66" charset="0"/>
                </a:rPr>
                <a:t>fridge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7947550"/>
      </p:ext>
    </p:extLst>
  </p:cSld>
  <p:clrMapOvr>
    <a:masterClrMapping/>
  </p:clrMapOvr>
  <p:transition spd="slow">
    <p:push dir="u"/>
    <p:sndAc>
      <p:stSnd>
        <p:snd r:embed="rId2" name="magic-chime-0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0 L 1.875E-6 0.00046 C 0.0026 0.01319 0.00638 0.02755 0.00976 0.04213 C 0.01081 0.04583 0.01068 0.04954 0.01146 0.0544 C 0.01198 0.06157 0.01432 0.06782 0.01523 0.07546 C 0.01614 0.0838 0.01797 0.0919 0.01771 0.10116 C 0.01588 0.1287 0.01653 0.10486 0.01862 0.13912 C 0.01914 0.16574 0.01823 0.15278 0.0181 0.18333 C 0.01797 0.19977 0.0181 0.21574 0.01862 0.23218 C 0.02096 0.27894 0.02265 0.23819 0.0207 0.27361 C 0.02226 0.28032 0.02604 0.29606 0.02591 0.30579 C 0.02604 0.31181 0.02526 0.31713 0.02461 0.32245 L 0.02982 0.35579 C 0.03086 0.36111 0.03177 0.3662 0.03268 0.37176 L 0.03828 0.39491 L 0.03854 0.39583 " pathEditMode="relative" rAng="19740000" ptsTypes="AAAAAAAAAAAAAAAA">
                                      <p:cBhvr>
                                        <p:cTn id="8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7" y="1979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ute Bell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48148E-6 L -1.25E-6 1.48148E-6 C 0.00443 0.00208 0.00951 0.00162 0.01419 0.00671 C 0.04623 0.04421 0.02969 0.04004 0.05287 0.06134 C 0.05508 0.06296 0.05781 0.06366 0.06016 0.06481 C 0.07031 0.07731 0.07175 0.07986 0.08177 0.09028 C 0.08542 0.09398 0.08932 0.09653 0.09323 0.10116 C 0.09596 0.10393 0.09883 0.10833 0.10195 0.11204 C 0.10313 0.11342 0.10469 0.11389 0.10625 0.11574 C 0.11393 0.12361 0.1211 0.13565 0.12917 0.14097 L 0.14063 0.14815 C 0.14688 0.15879 0.14883 0.16296 0.15807 0.17014 C 0.1612 0.17245 0.16458 0.17245 0.1681 0.17384 C 0.17096 0.17592 0.1737 0.17847 0.17656 0.18102 C 0.18047 0.18333 0.18438 0.18472 0.18802 0.18842 C 0.18971 0.18958 0.19063 0.19421 0.19271 0.19537 C 0.20013 0.20208 0.21042 0.2044 0.21836 0.20995 C 0.25339 0.23379 0.21706 0.21713 0.25443 0.23171 C 0.25716 0.23449 0.2599 0.23704 0.26289 0.23889 C 0.2655 0.24074 0.26849 0.24167 0.27149 0.24259 C 0.27995 0.24537 0.2888 0.24699 0.2974 0.24977 C 0.30378 0.25208 0.3099 0.25417 0.31615 0.25694 C 0.32083 0.25949 0.32552 0.26204 0.3306 0.26412 C 0.33854 0.26782 0.33893 0.26736 0.34636 0.27153 C 0.35013 0.27407 0.35391 0.27662 0.35768 0.2787 C 0.36068 0.28009 0.36354 0.28079 0.36654 0.28241 C 0.37787 0.28842 0.36797 0.28704 0.38672 0.29352 C 0.39245 0.2956 0.39896 0.29606 0.40534 0.29699 C 0.41992 0.31157 0.40391 0.29699 0.42396 0.31157 C 0.42826 0.31528 0.43255 0.31898 0.43685 0.32222 L 0.45846 0.33727 C 0.46263 0.33958 0.46719 0.34143 0.47136 0.34467 C 0.47292 0.34491 0.47422 0.34676 0.47578 0.34815 C 0.48268 0.35185 0.48998 0.35555 0.4974 0.35903 C 0.50013 0.35995 0.50625 0.36273 0.50625 0.36342 L 0.50625 0.36273 " pathEditMode="relative" rAng="0" ptsTypes="AAAAAAAAAAAAAAAAAAAAAAAAAAAAAAAAAAAA">
                                      <p:cBhvr>
                                        <p:cTn id="8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13" y="181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ute Bell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44444E-6 L 8.33333E-7 4.44444E-6 L -0.01159 0.00625 C -0.01315 0.00694 -0.01458 0.0081 -0.01589 0.00972 C -0.02669 0.02314 -0.01341 0.01088 -0.02422 0.02037 C -0.02578 0.02314 -0.02774 0.02708 -0.0293 0.03055 C -0.03151 0.03518 -0.03346 0.04074 -0.03568 0.04467 C -0.03763 0.04907 -0.04844 0.06759 -0.05208 0.07638 C -0.05612 0.08541 -0.06029 0.09282 -0.06341 0.10416 L -0.07292 0.13518 C -0.07422 0.14027 -0.07604 0.14398 -0.07708 0.1493 C -0.0776 0.15347 -0.07826 0.15694 -0.07904 0.16064 C -0.08164 0.17037 -0.08464 0.17916 -0.08737 0.18865 C -0.08854 0.19166 -0.08971 0.19467 -0.0905 0.19861 C -0.0987 0.23564 -0.09388 0.22083 -0.10508 0.24444 C -0.10573 0.24768 -0.10625 0.25208 -0.10716 0.25463 C -0.10794 0.25763 -0.10925 0.25949 -0.11029 0.2618 C -0.11224 0.2662 -0.1138 0.27083 -0.11537 0.27592 C -0.11654 0.27916 -0.11758 0.2824 -0.11862 0.28657 C -0.12201 0.3 -0.12096 0.30023 -0.12461 0.31064 C -0.12839 0.32083 -0.12956 0.31921 -0.13412 0.32824 C -0.13594 0.3324 -0.13737 0.33865 -0.13919 0.34259 C -0.14115 0.34606 -0.14323 0.34722 -0.14531 0.34976 C -0.14987 0.35416 -0.14753 0.35185 -0.15274 0.35671 L -0.15547 0.36342 L -0.15547 0.36435 " pathEditMode="relative" rAng="0" ptsTypes="AAAAAAAAAAAAAAAAAAAAAAAAAA">
                                      <p:cBhvr>
                                        <p:cTn id="9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73" y="1821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ute Bell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85185E-6 L -2.08333E-7 0.00023 C -0.00469 0.00556 -0.00859 0.0125 -0.01263 0.0206 C -0.01536 0.02616 -0.01927 0.03681 -0.022 0.04259 C -0.02279 0.04653 -0.0237 0.05185 -0.02461 0.05648 C -0.02617 0.06088 -0.02825 0.06412 -0.03008 0.06945 C -0.03151 0.07292 -0.03281 0.07755 -0.03411 0.08195 C -0.03581 0.08681 -0.03776 0.09051 -0.03958 0.09491 C -0.04075 0.09931 -0.04193 0.10463 -0.04349 0.1088 C -0.04609 0.11435 -0.05143 0.12685 -0.05143 0.12732 C -0.05703 0.15394 -0.05091 0.12824 -0.05846 0.14329 C -0.07083 0.16921 -0.06003 0.15463 -0.06901 0.16528 C -0.07799 0.18472 -0.06745 0.16227 -0.07852 0.18357 C -0.08398 0.19329 -0.08867 0.20671 -0.09453 0.21366 C -0.10378 0.22361 -0.09271 0.21158 -0.10677 0.23171 C -0.10807 0.23264 -0.1095 0.23334 -0.11068 0.23565 C -0.11263 0.23866 -0.11432 0.24236 -0.11628 0.24468 C -0.11849 0.24769 -0.12083 0.25 -0.12318 0.25371 C -0.12487 0.25533 -0.12669 0.25972 -0.12839 0.26181 C -0.13099 0.26597 -0.13398 0.26806 -0.13659 0.27037 C -0.13828 0.2757 -0.13984 0.28102 -0.14193 0.28426 C -0.14466 0.28866 -0.15703 0.29908 -0.15924 0.30209 C -0.16341 0.30602 -0.17148 0.31505 -0.17148 0.31597 C -0.17279 0.31806 -0.17396 0.3213 -0.17539 0.32338 C -0.17799 0.32639 -0.18294 0.33241 -0.18294 0.33426 L -0.18294 0.33241 " pathEditMode="relative" rAng="0" ptsTypes="AAAAAAAAAAAAAAAAAAAAAAAAAA">
                                      <p:cBhvr>
                                        <p:cTn id="9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54" y="1671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ute Bell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E9CED6B-8FB9-407C-B86A-5E2CF961081D}"/>
              </a:ext>
            </a:extLst>
          </p:cNvPr>
          <p:cNvGrpSpPr/>
          <p:nvPr/>
        </p:nvGrpSpPr>
        <p:grpSpPr>
          <a:xfrm>
            <a:off x="3741275" y="2073090"/>
            <a:ext cx="7699533" cy="1833218"/>
            <a:chOff x="-11790292" y="5220703"/>
            <a:chExt cx="19587791" cy="355010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4BB65AB-4914-4746-AFD3-4CE9508C70CF}"/>
                </a:ext>
              </a:extLst>
            </p:cNvPr>
            <p:cNvSpPr txBox="1"/>
            <p:nvPr/>
          </p:nvSpPr>
          <p:spPr>
            <a:xfrm>
              <a:off x="-6692723" y="5976796"/>
              <a:ext cx="14490222" cy="23244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7200" dirty="0">
                  <a:solidFill>
                    <a:srgbClr val="FF0000"/>
                  </a:solidFill>
                  <a:effectLst/>
                  <a:latin typeface="Comic Sans MS" pitchFamily="66" charset="0"/>
                  <a:ea typeface="Times New Roman" panose="02020603050405020304" pitchFamily="18" charset="0"/>
                </a:rPr>
                <a:t>Presentation</a:t>
              </a:r>
              <a:endParaRPr lang="en-US" sz="9600" dirty="0">
                <a:solidFill>
                  <a:srgbClr val="FF0000"/>
                </a:solidFill>
                <a:latin typeface="Comic Sans MS" pitchFamily="66" charset="0"/>
                <a:cs typeface="Aharoni" panose="02010803020104030203" pitchFamily="2" charset="-79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C0FBE0C-B88A-436E-97A3-4A51CF83B5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855" b="15390"/>
            <a:stretch/>
          </p:blipFill>
          <p:spPr>
            <a:xfrm>
              <a:off x="-11790292" y="5220703"/>
              <a:ext cx="5414503" cy="3550109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CBE648C-37A6-441A-94D6-903BC126D930}"/>
              </a:ext>
            </a:extLst>
          </p:cNvPr>
          <p:cNvGrpSpPr/>
          <p:nvPr/>
        </p:nvGrpSpPr>
        <p:grpSpPr>
          <a:xfrm>
            <a:off x="6096000" y="3521587"/>
            <a:ext cx="3420103" cy="769441"/>
            <a:chOff x="397164" y="323274"/>
            <a:chExt cx="3420103" cy="76944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4C7001-1E3F-4912-B240-20F3E34DD9C7}"/>
                </a:ext>
              </a:extLst>
            </p:cNvPr>
            <p:cNvSpPr txBox="1"/>
            <p:nvPr/>
          </p:nvSpPr>
          <p:spPr>
            <a:xfrm>
              <a:off x="397164" y="32327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FBD3DA6-6A02-46A7-AC80-DE38CFB19273}"/>
                </a:ext>
              </a:extLst>
            </p:cNvPr>
            <p:cNvSpPr txBox="1"/>
            <p:nvPr/>
          </p:nvSpPr>
          <p:spPr>
            <a:xfrm>
              <a:off x="958536" y="446384"/>
              <a:ext cx="2858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/>
                <a:t>Listen and repeat.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54466581"/>
      </p:ext>
    </p:extLst>
  </p:cSld>
  <p:clrMapOvr>
    <a:masterClrMapping/>
  </p:clrMapOvr>
  <p:transition spd="slow">
    <p:randomBar dir="vert"/>
    <p:sndAc>
      <p:stSnd>
        <p:snd r:embed="rId4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ửa Sổ, Hộ Gia Đình, Kiến Trú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12825"/>
            <a:ext cx="12192000" cy="855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2" name="4763255931799948318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33450" y="1046908"/>
            <a:ext cx="10725150" cy="520065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26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5" name="camera.wav"/>
          </p:stSnd>
        </p:sndAc>
      </p:transition>
    </mc:Choice>
    <mc:Fallback xmlns="">
      <p:transition spd="slow">
        <p:sndAc>
          <p:stSnd>
            <p:snd r:embed="rId9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Ảnh miễn phí của Con ếc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88" y="0"/>
            <a:ext cx="1219588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72065" y="1124744"/>
            <a:ext cx="4431729" cy="252028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1579417" y="3779520"/>
            <a:ext cx="1867592" cy="2249978"/>
            <a:chOff x="54193" y="3779520"/>
            <a:chExt cx="1826336" cy="2249978"/>
          </a:xfrm>
        </p:grpSpPr>
        <p:sp>
          <p:nvSpPr>
            <p:cNvPr id="13" name="Rectangle 12"/>
            <p:cNvSpPr/>
            <p:nvPr/>
          </p:nvSpPr>
          <p:spPr>
            <a:xfrm>
              <a:off x="683568" y="4293096"/>
              <a:ext cx="936104" cy="6157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8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17" t="671" r="22230" b="1053"/>
            <a:stretch/>
          </p:blipFill>
          <p:spPr>
            <a:xfrm flipH="1">
              <a:off x="54193" y="3779520"/>
              <a:ext cx="1826336" cy="2249978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2F042905-09B0-47FC-80A2-2C3CC8B77D1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868" b="89943" l="4783" r="95109">
                        <a14:foregroundMark x1="88043" y1="10489" x2="80652" y2="17241"/>
                        <a14:foregroundMark x1="80652" y1="12931" x2="80652" y2="97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887737" y="4293096"/>
            <a:ext cx="3331677" cy="2520486"/>
          </a:xfrm>
          <a:prstGeom prst="rect">
            <a:avLst/>
          </a:prstGeom>
        </p:spPr>
      </p:pic>
      <p:pic>
        <p:nvPicPr>
          <p:cNvPr id="4" name="Morning Relaxing Music - Piano Music, Positive Music, Study Music (Madison)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351895" y="6248400"/>
            <a:ext cx="609600" cy="6096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3161564" y="-2043608"/>
            <a:ext cx="5962650" cy="4775736"/>
            <a:chOff x="1637564" y="-1827584"/>
            <a:chExt cx="5962650" cy="477573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12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906"/>
            <a:stretch/>
          </p:blipFill>
          <p:spPr>
            <a:xfrm>
              <a:off x="1637564" y="-1827584"/>
              <a:ext cx="5962650" cy="4775736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771800" y="808836"/>
              <a:ext cx="350255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6600" b="1" dirty="0">
                <a:solidFill>
                  <a:srgbClr val="FFFF0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sadora" panose="02020500000000000000" pitchFamily="18" charset="0"/>
                <a:ea typeface="Isadora" panose="02020500000000000000" pitchFamily="18" charset="0"/>
                <a:cs typeface="Isadora" panose="02020500000000000000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836131" y="808836"/>
              <a:ext cx="35025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>
                  <a:solidFill>
                    <a:srgbClr val="FFFF0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  <a:ea typeface="Isadora" panose="02020500000000000000" pitchFamily="18" charset="0"/>
                  <a:cs typeface="Isadora" panose="02020500000000000000" pitchFamily="18" charset="0"/>
                </a:rPr>
                <a:t>help the monkey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sp>
        <p:nvSpPr>
          <p:cNvPr id="5" name="Right Arrow 4">
            <a:hlinkClick r:id="rId6" action="ppaction://hlinksldjump"/>
          </p:cNvPr>
          <p:cNvSpPr/>
          <p:nvPr/>
        </p:nvSpPr>
        <p:spPr>
          <a:xfrm>
            <a:off x="8874981" y="2531804"/>
            <a:ext cx="1447800" cy="828675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42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  <p:sndAc>
          <p:stSnd>
            <p:snd r:embed="rId4" name="coin.wav"/>
          </p:stSnd>
        </p:sndAc>
      </p:transition>
    </mc:Choice>
    <mc:Fallback xmlns="">
      <p:transition spd="slow">
        <p:fade/>
        <p:sndAc>
          <p:stSnd>
            <p:snd r:embed="rId16" name="coi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Ảnh miễn phí của Con ếch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88" y="0"/>
            <a:ext cx="1219588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ùa (đúng)">
            <a:extLst>
              <a:ext uri="{FF2B5EF4-FFF2-40B4-BE49-F238E27FC236}">
                <a16:creationId xmlns:a16="http://schemas.microsoft.com/office/drawing/2014/main" id="{2F042905-09B0-47FC-80A2-2C3CC8B77D11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12429" y="5645622"/>
            <a:ext cx="1846763" cy="1397117"/>
          </a:xfrm>
          <a:prstGeom prst="rect">
            <a:avLst/>
          </a:prstGeom>
        </p:spPr>
      </p:pic>
      <p:grpSp>
        <p:nvGrpSpPr>
          <p:cNvPr id="3" name="Khỉ (sai)"/>
          <p:cNvGrpSpPr/>
          <p:nvPr/>
        </p:nvGrpSpPr>
        <p:grpSpPr>
          <a:xfrm>
            <a:off x="2586761" y="5392460"/>
            <a:ext cx="1128526" cy="1394804"/>
            <a:chOff x="457200" y="4396370"/>
            <a:chExt cx="1245476" cy="1488165"/>
          </a:xfrm>
        </p:grpSpPr>
        <p:sp>
          <p:nvSpPr>
            <p:cNvPr id="2" name="Rectangle 1"/>
            <p:cNvSpPr/>
            <p:nvPr/>
          </p:nvSpPr>
          <p:spPr>
            <a:xfrm>
              <a:off x="854765" y="4653136"/>
              <a:ext cx="620891" cy="4873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11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19" r="21326"/>
            <a:stretch/>
          </p:blipFill>
          <p:spPr>
            <a:xfrm flipH="1">
              <a:off x="457200" y="4396370"/>
              <a:ext cx="1245476" cy="1488165"/>
            </a:xfrm>
            <a:prstGeom prst="rect">
              <a:avLst/>
            </a:prstGeom>
          </p:spPr>
        </p:pic>
      </p:grpSp>
      <p:pic>
        <p:nvPicPr>
          <p:cNvPr id="20" name="Morning Relaxing Music - Piano Music, Positive Music, Study Music (Madison)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397409" y="6177664"/>
            <a:ext cx="609600" cy="609600"/>
          </a:xfrm>
          <a:prstGeom prst="rect">
            <a:avLst/>
          </a:prstGeom>
        </p:spPr>
      </p:pic>
      <p:sp>
        <p:nvSpPr>
          <p:cNvPr id="28" name="Pentagon 17"/>
          <p:cNvSpPr/>
          <p:nvPr/>
        </p:nvSpPr>
        <p:spPr>
          <a:xfrm>
            <a:off x="2016450" y="930562"/>
            <a:ext cx="8386787" cy="439150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8EBCCCE-58DB-4E48-920F-7FA03063E9D4}"/>
              </a:ext>
            </a:extLst>
          </p:cNvPr>
          <p:cNvGrpSpPr/>
          <p:nvPr/>
        </p:nvGrpSpPr>
        <p:grpSpPr>
          <a:xfrm>
            <a:off x="-221357" y="169237"/>
            <a:ext cx="3168352" cy="1230012"/>
            <a:chOff x="4412829" y="-268943"/>
            <a:chExt cx="3366342" cy="158488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05A84C0-9586-4CDC-9685-3435A0B819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250" b="16470"/>
            <a:stretch/>
          </p:blipFill>
          <p:spPr>
            <a:xfrm>
              <a:off x="4412829" y="-268943"/>
              <a:ext cx="3366342" cy="1584883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AAE284F-A04A-47A1-9288-F8F2E67B2EAD}"/>
                </a:ext>
              </a:extLst>
            </p:cNvPr>
            <p:cNvSpPr txBox="1"/>
            <p:nvPr/>
          </p:nvSpPr>
          <p:spPr>
            <a:xfrm>
              <a:off x="5026338" y="169238"/>
              <a:ext cx="2422255" cy="753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prstClr val="black"/>
                  </a:solidFill>
                  <a:latin typeface="Comic Sans MS" pitchFamily="66" charset="0"/>
                  <a:cs typeface="Times New Roman" panose="02020603050405020304" pitchFamily="18" charset="0"/>
                </a:rPr>
                <a:t>Question</a:t>
              </a:r>
              <a:r>
                <a:rPr lang="vi-VN" sz="32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>
                  <a:solidFill>
                    <a:prstClr val="black"/>
                  </a:solidFill>
                  <a:latin typeface="Comic Sans MS" pitchFamily="66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50" name="Explosion 1 49"/>
          <p:cNvSpPr/>
          <p:nvPr/>
        </p:nvSpPr>
        <p:spPr>
          <a:xfrm>
            <a:off x="9476041" y="3584922"/>
            <a:ext cx="2968052" cy="2593299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 stars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-54992587" y="2265285"/>
            <a:ext cx="64867854" cy="2882817"/>
            <a:chOff x="-57378600" y="2517487"/>
            <a:chExt cx="64867854" cy="2882817"/>
          </a:xfrm>
        </p:grpSpPr>
        <p:pic>
          <p:nvPicPr>
            <p:cNvPr id="1028" name="Picture 4" descr="um sapo 525559 Vetor no Vecteezy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5102" b="96531" l="4680" r="95813">
                          <a14:foregroundMark x1="35714" y1="12857" x2="66749" y2="25102"/>
                          <a14:foregroundMark x1="32759" y1="25918" x2="63793" y2="10408"/>
                          <a14:foregroundMark x1="45074" y1="10816" x2="49015" y2="14490"/>
                          <a14:foregroundMark x1="56404" y1="14490" x2="62315" y2="16939"/>
                          <a14:foregroundMark x1="31773" y1="41837" x2="73153" y2="39796"/>
                          <a14:foregroundMark x1="73153" y1="27959" x2="53448" y2="47551"/>
                          <a14:foregroundMark x1="32759" y1="43061" x2="41626" y2="46735"/>
                        </a14:backgroundRemoval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4838" y="2517487"/>
              <a:ext cx="3074416" cy="2882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 flipH="1">
              <a:off x="-57378600" y="4071269"/>
              <a:ext cx="634224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/>
                <a:t>Next to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312334" y="2265285"/>
            <a:ext cx="3388379" cy="2882817"/>
            <a:chOff x="2312334" y="2265285"/>
            <a:chExt cx="2388619" cy="2882817"/>
          </a:xfrm>
        </p:grpSpPr>
        <p:pic>
          <p:nvPicPr>
            <p:cNvPr id="26" name="Picture 4" descr="um sapo 525559 Vetor no Vecteezy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5102" b="96531" l="4680" r="95813">
                          <a14:foregroundMark x1="35714" y1="12857" x2="66749" y2="25102"/>
                          <a14:foregroundMark x1="32759" y1="25918" x2="63793" y2="10408"/>
                          <a14:foregroundMark x1="45074" y1="10816" x2="49015" y2="14490"/>
                          <a14:foregroundMark x1="56404" y1="14490" x2="62315" y2="16939"/>
                          <a14:foregroundMark x1="31773" y1="41837" x2="73153" y2="39796"/>
                          <a14:foregroundMark x1="73153" y1="27959" x2="53448" y2="47551"/>
                          <a14:foregroundMark x1="32759" y1="43061" x2="41626" y2="46735"/>
                        </a14:backgroundRemoval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2334" y="2265285"/>
              <a:ext cx="2388619" cy="2882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TextBox 29"/>
            <p:cNvSpPr txBox="1"/>
            <p:nvPr/>
          </p:nvSpPr>
          <p:spPr>
            <a:xfrm>
              <a:off x="3127190" y="3863156"/>
              <a:ext cx="758906" cy="58477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latin typeface="Comic Sans MS" pitchFamily="66" charset="0"/>
                </a:rPr>
                <a:t>on</a:t>
              </a: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2114056" y="1155636"/>
            <a:ext cx="35189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itchFamily="66" charset="0"/>
              </a:rPr>
              <a:t>The cat is ____ the box.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445818" y="3990571"/>
            <a:ext cx="1784481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itchFamily="66" charset="0"/>
              </a:rPr>
              <a:t>next to</a:t>
            </a:r>
          </a:p>
        </p:txBody>
      </p:sp>
      <p:pic>
        <p:nvPicPr>
          <p:cNvPr id="13" name="Picture 4" descr="https://f9-zpcloud.zdn.vn/8639894309745024775/7d3c0f7016f2ccac95e3.jpg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05" t="12630" r="1731" b="31392"/>
          <a:stretch/>
        </p:blipFill>
        <p:spPr bwMode="auto">
          <a:xfrm>
            <a:off x="5947369" y="357585"/>
            <a:ext cx="4293555" cy="208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70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  <p:sndAc>
          <p:stSnd>
            <p:snd r:embed="rId5" name="click.wav"/>
          </p:stSnd>
        </p:sndAc>
      </p:transition>
    </mc:Choice>
    <mc:Fallback xmlns="">
      <p:transition spd="slow">
        <p:fade/>
        <p:sndAc>
          <p:stSnd>
            <p:snd r:embed="rId19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59259E-6 L 0.02891 0.0176 C 0.03529 0.02153 0.04441 0.02338 0.05391 0.02338 C 0.06485 0.02338 0.07357 0.02153 0.08008 0.0176 L 0.10951 -2.59259E-6 " pathEditMode="relative" rAng="0" ptsTypes="AAAAA">
                                      <p:cBhvr>
                                        <p:cTn id="2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69" y="1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0 L 0.14427 0.01944 " pathEditMode="relative" rAng="0" ptsTypes="AA">
                                      <p:cBhvr>
                                        <p:cTn id="3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4" y="972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519 0.04445 L 0.2168 0.03403 " pathEditMode="relative" rAng="0" ptsTypes="AA">
                                      <p:cBhvr>
                                        <p:cTn id="3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81" y="-532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 animBg="1"/>
      <p:bldP spid="50" grpId="0" animBg="1"/>
      <p:bldP spid="37" grpId="0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Ảnh miễn phí của Con ếch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88" y="0"/>
            <a:ext cx="1219588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ùa (đúng)">
            <a:extLst>
              <a:ext uri="{FF2B5EF4-FFF2-40B4-BE49-F238E27FC236}">
                <a16:creationId xmlns:a16="http://schemas.microsoft.com/office/drawing/2014/main" id="{2F042905-09B0-47FC-80A2-2C3CC8B77D1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67276" y="5537004"/>
            <a:ext cx="2147021" cy="1624268"/>
          </a:xfrm>
          <a:prstGeom prst="rect">
            <a:avLst/>
          </a:prstGeom>
        </p:spPr>
      </p:pic>
      <p:grpSp>
        <p:nvGrpSpPr>
          <p:cNvPr id="3" name="Khỉ (sai)"/>
          <p:cNvGrpSpPr/>
          <p:nvPr/>
        </p:nvGrpSpPr>
        <p:grpSpPr>
          <a:xfrm>
            <a:off x="6342742" y="4824539"/>
            <a:ext cx="1130349" cy="1424930"/>
            <a:chOff x="492716" y="4396370"/>
            <a:chExt cx="1192910" cy="1488165"/>
          </a:xfrm>
        </p:grpSpPr>
        <p:sp>
          <p:nvSpPr>
            <p:cNvPr id="2" name="Rectangle 1"/>
            <p:cNvSpPr/>
            <p:nvPr/>
          </p:nvSpPr>
          <p:spPr>
            <a:xfrm>
              <a:off x="854765" y="4653136"/>
              <a:ext cx="620891" cy="4873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9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808" r="22971"/>
            <a:stretch/>
          </p:blipFill>
          <p:spPr>
            <a:xfrm flipH="1">
              <a:off x="492716" y="4396370"/>
              <a:ext cx="1192910" cy="1488165"/>
            </a:xfrm>
            <a:prstGeom prst="rect">
              <a:avLst/>
            </a:prstGeom>
          </p:spPr>
        </p:pic>
      </p:grpSp>
      <p:pic>
        <p:nvPicPr>
          <p:cNvPr id="20" name="Morning Relaxing Music - Piano Music, Positive Music, Study Music (Madison)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391193" y="6349138"/>
            <a:ext cx="609600" cy="609600"/>
          </a:xfrm>
          <a:prstGeom prst="rect">
            <a:avLst/>
          </a:prstGeom>
        </p:spPr>
      </p:pic>
      <p:sp>
        <p:nvSpPr>
          <p:cNvPr id="28" name="Pentagon 17"/>
          <p:cNvSpPr/>
          <p:nvPr/>
        </p:nvSpPr>
        <p:spPr>
          <a:xfrm>
            <a:off x="1504950" y="663233"/>
            <a:ext cx="9372600" cy="41541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8EBCCCE-58DB-4E48-920F-7FA03063E9D4}"/>
              </a:ext>
            </a:extLst>
          </p:cNvPr>
          <p:cNvGrpSpPr/>
          <p:nvPr/>
        </p:nvGrpSpPr>
        <p:grpSpPr>
          <a:xfrm>
            <a:off x="-360214" y="-29056"/>
            <a:ext cx="3168352" cy="1230012"/>
            <a:chOff x="4412829" y="-268943"/>
            <a:chExt cx="3366342" cy="158488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05A84C0-9586-4CDC-9685-3435A0B819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250" b="16470"/>
            <a:stretch/>
          </p:blipFill>
          <p:spPr>
            <a:xfrm>
              <a:off x="4412829" y="-268943"/>
              <a:ext cx="3366342" cy="1584883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AAE284F-A04A-47A1-9288-F8F2E67B2EAD}"/>
                </a:ext>
              </a:extLst>
            </p:cNvPr>
            <p:cNvSpPr txBox="1"/>
            <p:nvPr/>
          </p:nvSpPr>
          <p:spPr>
            <a:xfrm>
              <a:off x="5168509" y="222043"/>
              <a:ext cx="2502304" cy="7534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prstClr val="black"/>
                  </a:solidFill>
                  <a:latin typeface="Comic Sans MS" pitchFamily="66" charset="0"/>
                  <a:cs typeface="Times New Roman" panose="02020603050405020304" pitchFamily="18" charset="0"/>
                </a:rPr>
                <a:t>Question 2</a:t>
              </a:r>
            </a:p>
          </p:txBody>
        </p:sp>
      </p:grpSp>
      <p:sp>
        <p:nvSpPr>
          <p:cNvPr id="44" name="Explosion 1 43"/>
          <p:cNvSpPr/>
          <p:nvPr/>
        </p:nvSpPr>
        <p:spPr>
          <a:xfrm>
            <a:off x="-159914" y="4567973"/>
            <a:ext cx="2968052" cy="2593299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7 stars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1889675" y="1934193"/>
            <a:ext cx="3125238" cy="2776754"/>
            <a:chOff x="3266910" y="2927394"/>
            <a:chExt cx="1972660" cy="2166119"/>
          </a:xfrm>
        </p:grpSpPr>
        <p:pic>
          <p:nvPicPr>
            <p:cNvPr id="31" name="Picture 2" descr="Cute Penguin Cartoon Character Waving Stock Photo by ©HitToon 48420475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15" t="12235" r="14289" b="5754"/>
            <a:stretch/>
          </p:blipFill>
          <p:spPr bwMode="auto">
            <a:xfrm>
              <a:off x="3266910" y="2927394"/>
              <a:ext cx="1972660" cy="216611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TextBox 32"/>
            <p:cNvSpPr txBox="1"/>
            <p:nvPr/>
          </p:nvSpPr>
          <p:spPr>
            <a:xfrm>
              <a:off x="3600215" y="4126697"/>
              <a:ext cx="1306049" cy="504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FF0000"/>
                  </a:solidFill>
                  <a:latin typeface="Comic Sans MS" pitchFamily="66" charset="0"/>
                </a:rPr>
                <a:t>between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7281713" y="2040623"/>
            <a:ext cx="2990999" cy="2776754"/>
            <a:chOff x="3266910" y="2927394"/>
            <a:chExt cx="1972660" cy="2166119"/>
          </a:xfrm>
        </p:grpSpPr>
        <p:pic>
          <p:nvPicPr>
            <p:cNvPr id="37" name="Picture 2" descr="Cute Penguin Cartoon Character Waving Stock Photo by ©HitToon 48420475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15" t="12235" r="14289" b="5754"/>
            <a:stretch/>
          </p:blipFill>
          <p:spPr bwMode="auto">
            <a:xfrm>
              <a:off x="3266910" y="2927394"/>
              <a:ext cx="1972660" cy="216611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TextBox 37"/>
            <p:cNvSpPr txBox="1"/>
            <p:nvPr/>
          </p:nvSpPr>
          <p:spPr>
            <a:xfrm>
              <a:off x="3515926" y="3927428"/>
              <a:ext cx="1511830" cy="600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FF0000"/>
                  </a:solidFill>
                  <a:latin typeface="Comic Sans MS" pitchFamily="66" charset="0"/>
                </a:rPr>
                <a:t>behind</a:t>
              </a:r>
            </a:p>
          </p:txBody>
        </p:sp>
      </p:grpSp>
      <p:pic>
        <p:nvPicPr>
          <p:cNvPr id="2050" name="Picture 2" descr="https://f8-zpcloud.zdn.vn/2307731961786798921/5f9c77e76e65b43bed74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425" y="-56825"/>
            <a:ext cx="3950129" cy="2082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2114056" y="978434"/>
            <a:ext cx="35189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itchFamily="66" charset="0"/>
              </a:rPr>
              <a:t>It’s ____ the boxes.</a:t>
            </a: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80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  <p:sndAc>
          <p:stSnd>
            <p:snd r:embed="rId4" name="suction.wav"/>
          </p:stSnd>
        </p:sndAc>
      </p:transition>
    </mc:Choice>
    <mc:Fallback xmlns="">
      <p:transition spd="slow">
        <p:fade/>
        <p:sndAc>
          <p:stSnd>
            <p:snd r:embed="rId16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44444E-6 L 0.1306 -0.03379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23" y="-169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3.7037E-7 L 0.13502 -0.02801 " pathEditMode="relative" rAng="0" ptsTypes="AA">
                                      <p:cBhvr>
                                        <p:cTn id="1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45" y="-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 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28" grpId="0" animBg="1"/>
      <p:bldP spid="44" grpId="0" animBg="1"/>
      <p:bldP spid="2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225136446"/>
  <p:tag name="ISPRING_PRESENTATION_COURSE_TITLE" val="48.Unit 4-Lesson 2-Period 2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BcRLxU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FxEvFQ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ES8VK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BcRLxU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FxEvFQ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XES8VF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FxEvFTahn1hYAAAAGIAAAAcAAAAdW5pdmVyc2FsL2xvY2FsX3NldHRpbmdzLnhtbLOxr8jNUShLLSrOzM+zVTLUM1BSSM1Lzk/JzEu3VQoNcdO1UFIoLknMS0nMyc9LtVXKy1dSsLfjssnJT07MCU4tKQEqLFYoyEmsTC0KSc0FMkpS/RJzgSrDw42V9O24AFBLAwQUAAIACABcRLxU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BcRLxUPMoRpUsAAABqAAAAGwAAAHVuaXZlcnNhbC91bml2ZXJzYWwucG5nLnhtbLOxr8jNUShLLSrOzM+zVTLUM1Cyt+PlsikoSi3LTC1XqACKGekZQICSQqWtkgkStzwzpSTDVsnCwBAhlpGamZ5RYqtkhiSoDzQSAFBLAQIAABQAAgAIAOOGAlPDxJh2RwMAAOEJAAAUAAAAAAAAAAEAAAAAAAAAAAB1bml2ZXJzYWwvcGxheWVyLnhtbFBLAQIAABQAAgAIAFxEvFTKowNubAYAACgZAAAdAAAAAAAAAAEAAAAAAHkDAAB1bml2ZXJzYWwvY29tbW9uX21lc3NhZ2VzLmxuZ1BLAQIAABQAAgAIAFxEvFQVHmAbowAAAH8BAAAuAAAAAAAAAAEAAAAAACAKAAB1bml2ZXJzYWwvcGxheWJhY2tfYW5kX25hdmlnYXRpb25fc2V0dGluZ3MueG1sUEsBAgAAFAACAAgAXES8VKenV+h8BAAAbxcAACcAAAAAAAAAAQAAAAAADwsAAHVuaXZlcnNhbC9mbGFzaF9wdWJsaXNoaW5nX3NldHRpbmdzLnhtbFBLAQIAABQAAgAIAFxEvFS86VOGdwMAAOgMAAAhAAAAAAAAAAEAAAAAANAPAAB1bml2ZXJzYWwvZmxhc2hfc2tpbl9zZXR0aW5ncy54bWxQSwECAAAUAAIACABcRLxUF9vd2HcEAAD5FgAAJgAAAAAAAAABAAAAAACGEwAAdW5pdmVyc2FsL2h0bWxfcHVibGlzaGluZ19zZXR0aW5ncy54bWxQSwECAAAUAAIACABcRLxUVHMZhbABAACBBgAAHwAAAAAAAAABAAAAAABBGAAAdW5pdmVyc2FsL2h0bWxfc2tpbl9zZXR0aW5ncy5qc1BLAQIAABQAAgAIAFxEvFTahn1hYAAAAGIAAAAcAAAAAAAAAAEAAAAAAC4aAAB1bml2ZXJzYWwvbG9jYWxfc2V0dGluZ3MueG1sUEsBAgAAFAACAAgAXES8VIPsCm8cBgAARxMAABcAAAAAAAAAAAAAAAAAyBoAAHVuaXZlcnNhbC91bml2ZXJzYWwucG5nUEsBAgAAFAACAAgAXES8VDzKEaVLAAAAagAAABsAAAAAAAAAAQAAAAAAGSEAAHVuaXZlcnNhbC91bml2ZXJzYWwucG5nLnhtbFBLBQYAAAAACgAKAAYDAACdIQAAAAA="/>
  <p:tag name="ISPRING_LMS_API_VERSION" val="SCORM 2004 (2nd edition)"/>
  <p:tag name="ISPRING_ULTRA_SCORM_COURSE_ID" val="CAC15331-BE67-425D-B7DB-3CB68779437C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UNIT 4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ULTRA_SCORM_SLIDE_COUNT" val="31"/>
  <p:tag name="ISPRING_SCORM_RATE_SLIDES" val="0"/>
  <p:tag name="ISPRING_SCORM_RATE_QUIZZES" val="0"/>
  <p:tag name="ISPRING_SCORM_PASSING_SCORE" val="0.000000"/>
  <p:tag name="ISPRING_CURRENT_PLAYER_ID" val="universal"/>
  <p:tag name="ISPRING_PRESENTATION_TITLE" val="48.Unit 4-Lesson 2-Period 2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30D2FF3-FD99-43C9-9641-2F52DADC892E}:3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FF5B967-43BD-4F98-8EBA-4ABC184B5E7A}:37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59B17F4-ADF8-4885-BD0F-5E8D0A982F74}:2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A087C43-192F-426F-8271-A55C47043742}:28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3F11A6-13F5-45B5-BC44-4CC08CB9EB0F}:29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F5FC551-A815-4D24-8435-8607D7196004}:29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64F1FE1-23BE-4BD3-BD40-0166B033083A}:26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ED2DF69-35BF-4BA5-A931-A42F2DE9DAFD}:30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861C34E-CAA3-4F3B-A7F0-D93858C15146}:299"/>
</p:tagLst>
</file>

<file path=ppt/theme/theme1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3931</TotalTime>
  <Words>668</Words>
  <Application>Microsoft Office PowerPoint</Application>
  <PresentationFormat>Widescreen</PresentationFormat>
  <Paragraphs>171</Paragraphs>
  <Slides>32</Slides>
  <Notes>16</Notes>
  <HiddenSlides>0</HiddenSlides>
  <MMClips>23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9" baseType="lpstr">
      <vt:lpstr>.VnBlack</vt:lpstr>
      <vt:lpstr>Aharoni</vt:lpstr>
      <vt:lpstr>Arial</vt:lpstr>
      <vt:lpstr>Bebas Neue</vt:lpstr>
      <vt:lpstr>Calibri</vt:lpstr>
      <vt:lpstr>Calibri Light</vt:lpstr>
      <vt:lpstr>Comic Sans MS</vt:lpstr>
      <vt:lpstr>等线</vt:lpstr>
      <vt:lpstr>Isadora</vt:lpstr>
      <vt:lpstr>Life Savers</vt:lpstr>
      <vt:lpstr>Life Savers ExtraBold</vt:lpstr>
      <vt:lpstr>Quicksand</vt:lpstr>
      <vt:lpstr>Quicksand SemiBold</vt:lpstr>
      <vt:lpstr>黑体</vt:lpstr>
      <vt:lpstr>Times New Roman</vt:lpstr>
      <vt:lpstr>Science Subject for Elementary - 3rd Grade: Physical, Life, and Earth by Slidesgo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48.Unit 4-Lesson 2-Period 2</dc:title>
  <dc:creator>Nguyễn  Điệp</dc:creator>
  <cp:lastModifiedBy>DELL</cp:lastModifiedBy>
  <cp:revision>137</cp:revision>
  <dcterms:created xsi:type="dcterms:W3CDTF">2022-02-22T14:44:02Z</dcterms:created>
  <dcterms:modified xsi:type="dcterms:W3CDTF">2024-02-29T03:17:12Z</dcterms:modified>
</cp:coreProperties>
</file>