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4.wav" ContentType="audio/x-wav"/>
  <Override PartName="/ppt/media/audio5.wav" ContentType="audio/x-wav"/>
  <Override PartName="/ppt/notesSlides/notesSlide3.xml" ContentType="application/vnd.openxmlformats-officedocument.presentationml.notesSlide+xml"/>
  <Override PartName="/ppt/media/media2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12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4" r:id="rId3"/>
    <p:sldMasterId id="2147483726" r:id="rId4"/>
  </p:sldMasterIdLst>
  <p:notesMasterIdLst>
    <p:notesMasterId r:id="rId36"/>
  </p:notesMasterIdLst>
  <p:sldIdLst>
    <p:sldId id="257" r:id="rId5"/>
    <p:sldId id="295" r:id="rId6"/>
    <p:sldId id="325" r:id="rId7"/>
    <p:sldId id="326" r:id="rId8"/>
    <p:sldId id="327" r:id="rId9"/>
    <p:sldId id="328" r:id="rId10"/>
    <p:sldId id="329" r:id="rId11"/>
    <p:sldId id="263" r:id="rId12"/>
    <p:sldId id="302" r:id="rId13"/>
    <p:sldId id="343" r:id="rId14"/>
    <p:sldId id="344" r:id="rId15"/>
    <p:sldId id="345" r:id="rId16"/>
    <p:sldId id="346" r:id="rId17"/>
    <p:sldId id="264" r:id="rId18"/>
    <p:sldId id="331" r:id="rId19"/>
    <p:sldId id="333" r:id="rId20"/>
    <p:sldId id="334" r:id="rId21"/>
    <p:sldId id="335" r:id="rId22"/>
    <p:sldId id="336" r:id="rId23"/>
    <p:sldId id="341" r:id="rId24"/>
    <p:sldId id="340" r:id="rId25"/>
    <p:sldId id="309" r:id="rId26"/>
    <p:sldId id="339" r:id="rId27"/>
    <p:sldId id="316" r:id="rId28"/>
    <p:sldId id="312" r:id="rId29"/>
    <p:sldId id="342" r:id="rId30"/>
    <p:sldId id="318" r:id="rId31"/>
    <p:sldId id="304" r:id="rId32"/>
    <p:sldId id="347" r:id="rId33"/>
    <p:sldId id="348" r:id="rId34"/>
    <p:sldId id="25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306" autoAdjust="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(Teacher shows a black and white picture. Ss have to guess what colour it is.)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the class into 4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and guess.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Ấn</a:t>
            </a:r>
            <a:r>
              <a:rPr lang="en-US" baseline="0" dirty="0"/>
              <a:t> vào Help the pooh để tắt tiêu đề, sẽ hiện ra số 1. Ấn số theo thứ tự để trả lời câu hỏi</a:t>
            </a:r>
          </a:p>
          <a:p>
            <a:r>
              <a:rPr lang="en-US" baseline="0" dirty="0"/>
              <a:t>Sang slide 22 Look and say,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Honey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9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2/29/2024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91FD98-34FE-4F50-BF5D-8EF7C19B916F}" type="datetimeFigureOut">
              <a:rPr lang="en-US" smtClean="0"/>
              <a:pPr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81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2/29/2024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9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45" r:id="rId8"/>
    <p:sldLayoutId id="214748374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9" Type="http://schemas.openxmlformats.org/officeDocument/2006/relationships/image" Target="../media/image25.png"/><Relationship Id="rId21" Type="http://schemas.openxmlformats.org/officeDocument/2006/relationships/image" Target="../media/image14.png"/><Relationship Id="rId34" Type="http://schemas.openxmlformats.org/officeDocument/2006/relationships/image" Target="../media/image21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emf"/><Relationship Id="rId38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37" Type="http://schemas.microsoft.com/office/2007/relationships/hdphoto" Target="../media/hdphoto15.wdp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microsoft.com/office/2007/relationships/hdphoto" Target="../media/hdphoto12.wdp"/><Relationship Id="rId36" Type="http://schemas.openxmlformats.org/officeDocument/2006/relationships/image" Target="../media/image23.png"/><Relationship Id="rId10" Type="http://schemas.microsoft.com/office/2007/relationships/hdphoto" Target="../media/hdphoto3.wdp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17.png"/><Relationship Id="rId30" Type="http://schemas.microsoft.com/office/2007/relationships/hdphoto" Target="../media/hdphoto13.wdp"/><Relationship Id="rId35" Type="http://schemas.openxmlformats.org/officeDocument/2006/relationships/image" Target="../media/image22.gif"/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7.jpe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8.JP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4" Type="http://schemas.openxmlformats.org/officeDocument/2006/relationships/audio" Target="../media/audio9.wav"/><Relationship Id="rId9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9.jp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10.wav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6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openxmlformats.org/officeDocument/2006/relationships/audio" Target="../media/audio3.wav"/><Relationship Id="rId4" Type="http://schemas.openxmlformats.org/officeDocument/2006/relationships/audio" Target="../media/audio3.wav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9.xml"/><Relationship Id="rId6" Type="http://schemas.microsoft.com/office/2007/relationships/hdphoto" Target="../media/hdphoto17.wdp"/><Relationship Id="rId5" Type="http://schemas.openxmlformats.org/officeDocument/2006/relationships/image" Target="../media/image42.png"/><Relationship Id="rId4" Type="http://schemas.openxmlformats.org/officeDocument/2006/relationships/image" Target="../media/image26.png"/><Relationship Id="rId9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png"/><Relationship Id="rId18" Type="http://schemas.openxmlformats.org/officeDocument/2006/relationships/slide" Target="slide22.xml"/><Relationship Id="rId3" Type="http://schemas.openxmlformats.org/officeDocument/2006/relationships/slideLayout" Target="../slideLayouts/slideLayout52.xml"/><Relationship Id="rId21" Type="http://schemas.openxmlformats.org/officeDocument/2006/relationships/slide" Target="slide17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slide" Target="slide21.xml"/><Relationship Id="rId2" Type="http://schemas.openxmlformats.org/officeDocument/2006/relationships/audio" Target="../media/media3.mp3"/><Relationship Id="rId16" Type="http://schemas.openxmlformats.org/officeDocument/2006/relationships/slide" Target="slide20.xml"/><Relationship Id="rId20" Type="http://schemas.openxmlformats.org/officeDocument/2006/relationships/image" Target="../media/image21.png"/><Relationship Id="rId1" Type="http://schemas.microsoft.com/office/2007/relationships/media" Target="../media/media3.mp3"/><Relationship Id="rId6" Type="http://schemas.openxmlformats.org/officeDocument/2006/relationships/slide" Target="slide19.xml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slide" Target="slide18.xml"/><Relationship Id="rId10" Type="http://schemas.openxmlformats.org/officeDocument/2006/relationships/image" Target="../media/image48.gif"/><Relationship Id="rId19" Type="http://schemas.openxmlformats.org/officeDocument/2006/relationships/image" Target="../media/image5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7.gif"/><Relationship Id="rId1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54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video" Target="../media/media4.mp4"/><Relationship Id="rId16" Type="http://schemas.openxmlformats.org/officeDocument/2006/relationships/image" Target="../media/image60.png"/><Relationship Id="rId20" Type="http://schemas.openxmlformats.org/officeDocument/2006/relationships/slide" Target="slide16.xml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22.gif"/><Relationship Id="rId5" Type="http://schemas.openxmlformats.org/officeDocument/2006/relationships/audio" Target="../media/audio12.wav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19" Type="http://schemas.openxmlformats.org/officeDocument/2006/relationships/image" Target="../media/image41.png"/><Relationship Id="rId4" Type="http://schemas.openxmlformats.org/officeDocument/2006/relationships/audio" Target="../media/audio11.wav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3.png"/><Relationship Id="rId18" Type="http://schemas.openxmlformats.org/officeDocument/2006/relationships/image" Target="../media/image60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9.png"/><Relationship Id="rId12" Type="http://schemas.openxmlformats.org/officeDocument/2006/relationships/image" Target="../media/image22.gif"/><Relationship Id="rId17" Type="http://schemas.openxmlformats.org/officeDocument/2006/relationships/image" Target="../media/image58.png"/><Relationship Id="rId2" Type="http://schemas.openxmlformats.org/officeDocument/2006/relationships/video" Target="../media/media4.mp4"/><Relationship Id="rId16" Type="http://schemas.openxmlformats.org/officeDocument/2006/relationships/image" Target="../media/image62.png"/><Relationship Id="rId20" Type="http://schemas.openxmlformats.org/officeDocument/2006/relationships/image" Target="../media/image41.pn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7.png"/><Relationship Id="rId5" Type="http://schemas.openxmlformats.org/officeDocument/2006/relationships/audio" Target="../media/audio12.wav"/><Relationship Id="rId15" Type="http://schemas.openxmlformats.org/officeDocument/2006/relationships/image" Target="../media/image61.png"/><Relationship Id="rId23" Type="http://schemas.openxmlformats.org/officeDocument/2006/relationships/audio" Target="../media/audio3.wav"/><Relationship Id="rId10" Type="http://schemas.openxmlformats.org/officeDocument/2006/relationships/image" Target="../media/image56.png"/><Relationship Id="rId19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openxmlformats.org/officeDocument/2006/relationships/image" Target="../media/image55.png"/><Relationship Id="rId14" Type="http://schemas.microsoft.com/office/2007/relationships/hdphoto" Target="../media/hdphoto1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58.png"/><Relationship Id="rId3" Type="http://schemas.openxmlformats.org/officeDocument/2006/relationships/audio" Target="../media/audio13.wav"/><Relationship Id="rId7" Type="http://schemas.openxmlformats.org/officeDocument/2006/relationships/image" Target="../media/image57.png"/><Relationship Id="rId12" Type="http://schemas.openxmlformats.org/officeDocument/2006/relationships/image" Target="../media/image64.png"/><Relationship Id="rId17" Type="http://schemas.openxmlformats.org/officeDocument/2006/relationships/slide" Target="slide16.xml"/><Relationship Id="rId2" Type="http://schemas.openxmlformats.org/officeDocument/2006/relationships/audio" Target="../media/audio10.wav"/><Relationship Id="rId16" Type="http://schemas.microsoft.com/office/2007/relationships/hdphoto" Target="../media/hdphoto20.wdp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3.png"/><Relationship Id="rId11" Type="http://schemas.microsoft.com/office/2007/relationships/hdphoto" Target="../media/hdphoto19.wdp"/><Relationship Id="rId5" Type="http://schemas.openxmlformats.org/officeDocument/2006/relationships/image" Target="../media/image59.png"/><Relationship Id="rId15" Type="http://schemas.openxmlformats.org/officeDocument/2006/relationships/image" Target="../media/image65.png"/><Relationship Id="rId10" Type="http://schemas.openxmlformats.org/officeDocument/2006/relationships/image" Target="../media/image54.png"/><Relationship Id="rId19" Type="http://schemas.openxmlformats.org/officeDocument/2006/relationships/audio" Target="../media/audio10.wav"/><Relationship Id="rId4" Type="http://schemas.openxmlformats.org/officeDocument/2006/relationships/audio" Target="../media/audio12.wav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21" Type="http://schemas.openxmlformats.org/officeDocument/2006/relationships/image" Target="../media/image14.png"/><Relationship Id="rId34" Type="http://schemas.openxmlformats.org/officeDocument/2006/relationships/image" Target="../media/image21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emf"/><Relationship Id="rId38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37" Type="http://schemas.microsoft.com/office/2007/relationships/hdphoto" Target="../media/hdphoto15.wdp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microsoft.com/office/2007/relationships/hdphoto" Target="../media/hdphoto12.wdp"/><Relationship Id="rId36" Type="http://schemas.openxmlformats.org/officeDocument/2006/relationships/image" Target="../media/image23.png"/><Relationship Id="rId10" Type="http://schemas.microsoft.com/office/2007/relationships/hdphoto" Target="../media/hdphoto3.wdp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17.png"/><Relationship Id="rId30" Type="http://schemas.microsoft.com/office/2007/relationships/hdphoto" Target="../media/hdphoto13.wdp"/><Relationship Id="rId35" Type="http://schemas.openxmlformats.org/officeDocument/2006/relationships/image" Target="../media/image22.gif"/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4.png"/><Relationship Id="rId12" Type="http://schemas.openxmlformats.org/officeDocument/2006/relationships/image" Target="../media/image22.gif"/><Relationship Id="rId17" Type="http://schemas.openxmlformats.org/officeDocument/2006/relationships/image" Target="../media/image60.png"/><Relationship Id="rId2" Type="http://schemas.openxmlformats.org/officeDocument/2006/relationships/video" Target="../media/media4.mp4"/><Relationship Id="rId16" Type="http://schemas.openxmlformats.org/officeDocument/2006/relationships/image" Target="../media/image59.png"/><Relationship Id="rId20" Type="http://schemas.openxmlformats.org/officeDocument/2006/relationships/image" Target="../media/image41.pn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5.png"/><Relationship Id="rId5" Type="http://schemas.openxmlformats.org/officeDocument/2006/relationships/audio" Target="../media/audio12.wav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audio" Target="../media/audio6.wav"/><Relationship Id="rId9" Type="http://schemas.openxmlformats.org/officeDocument/2006/relationships/slide" Target="slide31.xml"/><Relationship Id="rId14" Type="http://schemas.openxmlformats.org/officeDocument/2006/relationships/image" Target="../media/image57.png"/><Relationship Id="rId22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3.png"/><Relationship Id="rId18" Type="http://schemas.openxmlformats.org/officeDocument/2006/relationships/image" Target="../media/image60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9.png"/><Relationship Id="rId12" Type="http://schemas.openxmlformats.org/officeDocument/2006/relationships/image" Target="../media/image22.gif"/><Relationship Id="rId17" Type="http://schemas.openxmlformats.org/officeDocument/2006/relationships/image" Target="../media/image58.png"/><Relationship Id="rId2" Type="http://schemas.openxmlformats.org/officeDocument/2006/relationships/video" Target="../media/media4.mp4"/><Relationship Id="rId16" Type="http://schemas.openxmlformats.org/officeDocument/2006/relationships/image" Target="../media/image62.png"/><Relationship Id="rId20" Type="http://schemas.openxmlformats.org/officeDocument/2006/relationships/image" Target="../media/image39.jp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7.png"/><Relationship Id="rId5" Type="http://schemas.openxmlformats.org/officeDocument/2006/relationships/audio" Target="../media/audio12.wav"/><Relationship Id="rId15" Type="http://schemas.openxmlformats.org/officeDocument/2006/relationships/image" Target="../media/image61.png"/><Relationship Id="rId23" Type="http://schemas.openxmlformats.org/officeDocument/2006/relationships/audio" Target="../media/audio8.wav"/><Relationship Id="rId10" Type="http://schemas.openxmlformats.org/officeDocument/2006/relationships/image" Target="../media/image56.png"/><Relationship Id="rId19" Type="http://schemas.openxmlformats.org/officeDocument/2006/relationships/image" Target="../media/image64.png"/><Relationship Id="rId4" Type="http://schemas.openxmlformats.org/officeDocument/2006/relationships/audio" Target="../media/audio8.wav"/><Relationship Id="rId9" Type="http://schemas.openxmlformats.org/officeDocument/2006/relationships/image" Target="../media/image55.png"/><Relationship Id="rId14" Type="http://schemas.microsoft.com/office/2007/relationships/hdphoto" Target="../media/hdphoto1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3.wav"/><Relationship Id="rId11" Type="http://schemas.microsoft.com/office/2007/relationships/hdphoto" Target="../media/hdphoto21.wdp"/><Relationship Id="rId5" Type="http://schemas.openxmlformats.org/officeDocument/2006/relationships/audio" Target="../media/audio12.wav"/><Relationship Id="rId15" Type="http://schemas.microsoft.com/office/2007/relationships/hdphoto" Target="../media/hdphoto20.wdp"/><Relationship Id="rId10" Type="http://schemas.openxmlformats.org/officeDocument/2006/relationships/image" Target="../media/image66.png"/><Relationship Id="rId4" Type="http://schemas.openxmlformats.org/officeDocument/2006/relationships/audio" Target="../media/audio11.wav"/><Relationship Id="rId9" Type="http://schemas.openxmlformats.org/officeDocument/2006/relationships/image" Target="../media/image26.png"/><Relationship Id="rId1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2.wav"/><Relationship Id="rId7" Type="http://schemas.openxmlformats.org/officeDocument/2006/relationships/image" Target="../media/image2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9.xml"/><Relationship Id="rId6" Type="http://schemas.microsoft.com/office/2007/relationships/hdphoto" Target="../media/hdphoto22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0.jpg"/><Relationship Id="rId7" Type="http://schemas.microsoft.com/office/2007/relationships/hdphoto" Target="../media/hdphoto21.wdp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6.png"/><Relationship Id="rId11" Type="http://schemas.openxmlformats.org/officeDocument/2006/relationships/audio" Target="../media/audio7.wav"/><Relationship Id="rId5" Type="http://schemas.microsoft.com/office/2007/relationships/hdphoto" Target="../media/hdphoto17.wdp"/><Relationship Id="rId10" Type="http://schemas.openxmlformats.org/officeDocument/2006/relationships/image" Target="../media/image26.png"/><Relationship Id="rId4" Type="http://schemas.openxmlformats.org/officeDocument/2006/relationships/image" Target="../media/image42.png"/><Relationship Id="rId9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2.png"/><Relationship Id="rId5" Type="http://schemas.openxmlformats.org/officeDocument/2006/relationships/image" Target="../media/image26.png"/><Relationship Id="rId10" Type="http://schemas.openxmlformats.org/officeDocument/2006/relationships/audio" Target="../media/audio11.wav"/><Relationship Id="rId4" Type="http://schemas.microsoft.com/office/2007/relationships/hdphoto" Target="../media/hdphoto23.wdp"/><Relationship Id="rId9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microsoft.com/office/2007/relationships/hdphoto" Target="../media/hdphoto23.wdp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4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3.jpeg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36.png"/><Relationship Id="rId4" Type="http://schemas.openxmlformats.org/officeDocument/2006/relationships/audio" Target="../media/audio1.wav"/><Relationship Id="rId9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00" y="3800894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ầu Vồng, Kawaii, Cloud, Mưa, Thời Tiế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7690">
            <a:off x="-1027127" y="3189988"/>
            <a:ext cx="5965102" cy="2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424" y="1148250"/>
            <a:ext cx="7678270" cy="425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20666" y="353745"/>
            <a:ext cx="8073910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2. The sofa is in front of the TV.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93302" y="5558167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19835" y="5558166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30700" y="55581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89371" y="5558168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85247" y="5403617"/>
            <a:ext cx="5921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09.7856" end="27708.828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amera.wav"/>
          </p:stSnd>
        </p:sndAc>
      </p:transition>
    </mc:Choice>
    <mc:Fallback xmlns="">
      <p:transition spd="slow">
        <p:fade/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48117" y="402179"/>
            <a:ext cx="8444753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3. The bedroom is between the living room and the bathroom.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83173" y="6033984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09706" y="6033983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3020571" y="5832278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62364" y="5796233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1452282" y="1546412"/>
            <a:ext cx="9009530" cy="40684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17780" y="5736454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708.832" end="17140.809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5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laser.wav"/>
          </p:stSnd>
        </p:sndAc>
      </p:transition>
    </mc:Choice>
    <mc:Fallback xmlns="">
      <p:transition spd="slow">
        <p:sndAc>
          <p:stSnd>
            <p:snd r:embed="rId9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1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502" y="369346"/>
            <a:ext cx="924371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4. The plates are next to the mugs.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147771" y="5722722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74304" y="5722721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6043840" y="5722723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85169" y="5626899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b="15542"/>
          <a:stretch/>
        </p:blipFill>
        <p:spPr>
          <a:xfrm>
            <a:off x="2339278" y="1333020"/>
            <a:ext cx="7638439" cy="42500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85169" y="5722722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9123839">
            <a:off x="5179369" y="5078490"/>
            <a:ext cx="513513" cy="382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730.3104" end="9279.23519999999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  <p:pic>
        <p:nvPicPr>
          <p:cNvPr id="2052" name="Picture 4" descr="Con Hươu Cao Cổ, Dễ Thương, Hoạt Hìn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9194"/>
            <a:ext cx="2972686" cy="492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8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suction.wav"/>
          </p:stSnd>
        </p:sndAc>
      </p:transition>
    </mc:Choice>
    <mc:Fallback xmlns="">
      <p:transition spd="slow">
        <p:circle/>
        <p:sndAc>
          <p:stSnd>
            <p:snd r:embed="rId10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9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25124" y="4842854"/>
            <a:ext cx="864521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5.The kitchen is behind the living room.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8647" y="5829510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7058981" y="5832767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3107787" y="58327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06799" y="58327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07787" y="5829510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107.4016" end="773.267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  <p:pic>
        <p:nvPicPr>
          <p:cNvPr id="4098" name="Picture 2" descr="Con Hươu Cao Cổ, Dễ Thương, Hoạt Hìn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0654"/>
            <a:ext cx="3237181" cy="536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emium Photo | Living room interior wall mockup in warm tones with leather  sofa which is behind the kitchen.3d render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181" y="501161"/>
            <a:ext cx="7078671" cy="41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19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0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1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3 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8 Look and say.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f8-zpcloud.zdn.vn/2884418805020074816/75662c9e173ccd62942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2419"/>
            <a:ext cx="1221105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0" y="0"/>
            <a:ext cx="2068408" cy="2612290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97" y="225742"/>
            <a:ext cx="6076450" cy="16433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77519" y="-10261"/>
            <a:ext cx="4500751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Look at my room. What can you see in my room?</a:t>
            </a:r>
          </a:p>
        </p:txBody>
      </p:sp>
    </p:spTree>
    <p:extLst>
      <p:ext uri="{BB962C8B-B14F-4D97-AF65-F5344CB8AC3E}">
        <p14:creationId xmlns:p14="http://schemas.microsoft.com/office/powerpoint/2010/main" val="65881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272561" y="996402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84416" y="968117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512892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4168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60695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HT\Desktop\Untitled-4.png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07269" y="3440038"/>
            <a:ext cx="992978" cy="10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3345545" y="5823873"/>
            <a:ext cx="1024749" cy="103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18858" y="5795682"/>
            <a:ext cx="1052685" cy="10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96376" y="1763694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49409" y="3432308"/>
            <a:ext cx="1027191" cy="10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179355" y="268284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622107" y="270525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407913" y="4480169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17726" y="90256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8965059" y="9818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881781" y="9564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1631" y="1936203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6955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67083" y="5056911"/>
            <a:ext cx="925148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04" y="4101353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21" y="476944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8171" y="4110847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788" y="5066528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5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6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pic>
        <p:nvPicPr>
          <p:cNvPr id="14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040719" y="36513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59701" y="5809066"/>
            <a:ext cx="1039422" cy="1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8284" y="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6606381" y="4141694"/>
            <a:ext cx="1125677" cy="11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978518" y="1685092"/>
            <a:ext cx="1095882" cy="11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80954" y="2559644"/>
            <a:ext cx="973081" cy="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71549" y="3610151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hlinkClick r:id="rId17" action="ppaction://hlinksldjump"/>
          </p:cNvPr>
          <p:cNvSpPr/>
          <p:nvPr/>
        </p:nvSpPr>
        <p:spPr>
          <a:xfrm>
            <a:off x="10057152" y="2585971"/>
            <a:ext cx="1066800" cy="7456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5</a:t>
            </a:r>
          </a:p>
        </p:txBody>
      </p:sp>
      <p:pic>
        <p:nvPicPr>
          <p:cNvPr id="110" name="Picture 7" descr="C:\Users\HT\Desktop\Untitled-3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596024"/>
            <a:ext cx="2004166" cy="22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52784" y="190500"/>
            <a:ext cx="92001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game">
            <a:hlinkClick r:id="" action="ppaction://media"/>
            <a:extLst>
              <a:ext uri="{FF2B5EF4-FFF2-40B4-BE49-F238E27FC236}">
                <a16:creationId xmlns:a16="http://schemas.microsoft.com/office/drawing/2014/main" id="{A427AC12-574F-41BC-86E0-A6F220470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820963" y="712748"/>
            <a:ext cx="487363" cy="48736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16774" y="2517748"/>
            <a:ext cx="5582349" cy="1689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omic Sans MS" pitchFamily="66" charset="0"/>
              </a:rPr>
              <a:t>HELP THE POOH</a:t>
            </a:r>
          </a:p>
        </p:txBody>
      </p:sp>
      <p:sp>
        <p:nvSpPr>
          <p:cNvPr id="135" name="Rectangle 134">
            <a:hlinkClick r:id="rId21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944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7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3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8416 0.43426 C 0.82975 0.5419 0.77665 0.64931 0.7609 0.69908 C 0.7458 0.74884 0.78576 0.72917 0.79097 0.73611 " pathEditMode="relative" rAng="-3318478" ptsTypes="aaA">
                                      <p:cBhvr>
                                        <p:cTn id="3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5" y="1641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8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5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8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audio>
              <p:cMediaNode vol="80000" numSld="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6" grpId="0" build="allAtOnce" animBg="1"/>
      <p:bldP spid="146" grpId="0" build="allAtOnce" animBg="1"/>
      <p:bldP spid="147" grpId="0" build="allAtOnce" animBg="1"/>
      <p:bldP spid="152" grpId="0" build="allAtOnce" animBg="1"/>
      <p:bldP spid="3" grpId="0" animBg="1"/>
      <p:bldP spid="135" grpId="0" build="allAtOnce" animBg="1"/>
      <p:bldP spid="135" grpId="1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121" y="3810645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1. The toys are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 the boxes.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between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 front of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852258" y="237082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>
            <a:hlinkClick r:id="rId20" action="ppaction://hlinksldjump"/>
          </p:cNvPr>
          <p:cNvSpPr/>
          <p:nvPr/>
        </p:nvSpPr>
        <p:spPr>
          <a:xfrm>
            <a:off x="10798689" y="5959656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2600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22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2.The boxes are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on the ______.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table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2" y="2900937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5803636" y="357073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floor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800829" y="4696031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chairs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5783979" y="5803330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sink</a:t>
              </a:r>
            </a:p>
          </p:txBody>
        </p:sp>
      </p:grp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419335" y="317354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34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777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23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4">
            <a:extLst>
              <a:ext uri="{FF2B5EF4-FFF2-40B4-BE49-F238E27FC236}">
                <a16:creationId xmlns:a16="http://schemas.microsoft.com/office/drawing/2014/main" id="{F82948AA-A929-4D2A-BD8C-16FC33B6E38B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2" name="图片 5">
              <a:extLst>
                <a:ext uri="{FF2B5EF4-FFF2-40B4-BE49-F238E27FC236}">
                  <a16:creationId xmlns:a16="http://schemas.microsoft.com/office/drawing/2014/main" id="{9C4BF05C-D940-4637-B906-D99971519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87A088D0-BF66-43D5-8218-336F21F90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3AF32961-6A5D-4D88-9E28-2208D192B0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15" name="Picture 14" descr="200.gif">
            <a:extLst>
              <a:ext uri="{FF2B5EF4-FFF2-40B4-BE49-F238E27FC236}">
                <a16:creationId xmlns:a16="http://schemas.microsoft.com/office/drawing/2014/main" id="{2BEE3987-BCB4-4FDA-B105-5D14C77D756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734" y="233764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C17FFAA-3AC5-45CA-9875-87334658EE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760" y="3914065"/>
            <a:ext cx="2991556" cy="299155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3913B3B-6625-4C02-AD07-6A2099BA92C6}"/>
              </a:ext>
            </a:extLst>
          </p:cNvPr>
          <p:cNvGrpSpPr/>
          <p:nvPr/>
        </p:nvGrpSpPr>
        <p:grpSpPr>
          <a:xfrm>
            <a:off x="1573582" y="-2922397"/>
            <a:ext cx="9044836" cy="5168479"/>
            <a:chOff x="1573582" y="-2922397"/>
            <a:chExt cx="9044836" cy="5168479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582" y="-2922397"/>
              <a:ext cx="9044836" cy="516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C30355-F6DC-4A54-B855-AEFDFF053FEA}"/>
                </a:ext>
              </a:extLst>
            </p:cNvPr>
            <p:cNvSpPr/>
            <p:nvPr/>
          </p:nvSpPr>
          <p:spPr>
            <a:xfrm>
              <a:off x="2592371" y="151386"/>
              <a:ext cx="6921162" cy="16618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509389" y="325510"/>
              <a:ext cx="352515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3. The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_______ is next to the desk.</a:t>
              </a:r>
              <a:endPara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63022A-69C4-44D7-A70D-5D300F809905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950A5D4-9E21-4FCA-A973-5281F6BF0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C94CDA-8AC8-4A73-9EA6-E878FD7D5083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884A86-B878-4E77-9D44-53E6D7AC5679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box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5F562E-9E3A-440D-AFE8-7CE94D447C4F}"/>
              </a:ext>
            </a:extLst>
          </p:cNvPr>
          <p:cNvGrpSpPr/>
          <p:nvPr/>
        </p:nvGrpSpPr>
        <p:grpSpPr>
          <a:xfrm>
            <a:off x="3438525" y="2939215"/>
            <a:ext cx="5314950" cy="1743075"/>
            <a:chOff x="3438525" y="1817250"/>
            <a:chExt cx="5314950" cy="174307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78491C8-93EB-44D7-B1E3-E62DD2FAB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931480-4E52-4CDE-9C47-7F443F92A5C6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C37153-9E57-4136-A8B6-092D8A80ADD3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pillow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EC41306-2B18-4BCB-A06B-B8BC5D7D8FCD}"/>
              </a:ext>
            </a:extLst>
          </p:cNvPr>
          <p:cNvGrpSpPr/>
          <p:nvPr/>
        </p:nvGrpSpPr>
        <p:grpSpPr>
          <a:xfrm>
            <a:off x="3415378" y="4038528"/>
            <a:ext cx="5314950" cy="1743075"/>
            <a:chOff x="3438525" y="1817250"/>
            <a:chExt cx="5314950" cy="17430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7896864-6B3A-4C44-A9D7-FB4FDFE41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661E65-BB40-422F-9DE9-E97E4F8CDD04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A46F3F-9C52-4581-BD19-A7F9267F5F4E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toys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A05F65-2EFC-4E63-9515-B283A3156645}"/>
              </a:ext>
            </a:extLst>
          </p:cNvPr>
          <p:cNvGrpSpPr/>
          <p:nvPr/>
        </p:nvGrpSpPr>
        <p:grpSpPr>
          <a:xfrm>
            <a:off x="3415378" y="5121286"/>
            <a:ext cx="5314950" cy="1743075"/>
            <a:chOff x="3438525" y="1817250"/>
            <a:chExt cx="5314950" cy="174307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82E940B-4EC1-4C97-98DF-DEC02242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8DE34F-35DB-4C6C-B33F-392949845FE6}"/>
                </a:ext>
              </a:extLst>
            </p:cNvPr>
            <p:cNvSpPr txBox="1"/>
            <p:nvPr/>
          </p:nvSpPr>
          <p:spPr>
            <a:xfrm>
              <a:off x="4022538" y="2369062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54A298-C941-4B89-B7AD-E1AF1544F647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bed</a:t>
              </a:r>
            </a:p>
          </p:txBody>
        </p:sp>
      </p:grpSp>
      <p:pic>
        <p:nvPicPr>
          <p:cNvPr id="40" name="图片 9">
            <a:extLst>
              <a:ext uri="{FF2B5EF4-FFF2-40B4-BE49-F238E27FC236}">
                <a16:creationId xmlns:a16="http://schemas.microsoft.com/office/drawing/2014/main" id="{B7434D70-A074-4AC8-B702-1E608286A0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41" name="图片 4">
            <a:extLst>
              <a:ext uri="{FF2B5EF4-FFF2-40B4-BE49-F238E27FC236}">
                <a16:creationId xmlns:a16="http://schemas.microsoft.com/office/drawing/2014/main" id="{C32747D5-FEED-434A-B414-EE042536A1A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4" t="25338" r="3008" b="9934"/>
          <a:stretch/>
        </p:blipFill>
        <p:spPr bwMode="auto">
          <a:xfrm>
            <a:off x="6052952" y="101527"/>
            <a:ext cx="3682719" cy="169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42">
            <a:hlinkClick r:id="rId17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202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uction.wav"/>
          </p:stSnd>
        </p:sndAc>
      </p:transition>
    </mc:Choice>
    <mc:Fallback xmlns="">
      <p:transition spd="slow">
        <p:sndAc>
          <p:stSnd>
            <p:snd r:embed="rId19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14534" y="2418663"/>
            <a:ext cx="9543483" cy="887600"/>
          </a:xfrm>
        </p:spPr>
        <p:txBody>
          <a:bodyPr/>
          <a:lstStyle/>
          <a:p>
            <a:r>
              <a:rPr lang="en-US" sz="4000" dirty="0">
                <a:latin typeface="Comic Sans MS" pitchFamily="66" charset="0"/>
              </a:rPr>
              <a:t>Lesson 2 – Period 3- Task 7,8,9</a:t>
            </a:r>
          </a:p>
        </p:txBody>
      </p:sp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569235" y="49269"/>
            <a:ext cx="1784000" cy="18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9052178" y="-196926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99399" y="1277790"/>
            <a:ext cx="6903481" cy="1046434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itchFamily="66" charset="0"/>
              </a:rPr>
              <a:t>Unit 2: My House</a:t>
            </a:r>
          </a:p>
        </p:txBody>
      </p:sp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p:transition spd="slow">
    <p:wip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4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The toys are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 the desk.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 front of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between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under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852258" y="237082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ectangle 45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04897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voltage.wav"/>
          </p:stSnd>
        </p:sndAc>
      </p:transition>
    </mc:Choice>
    <mc:Fallback xmlns="">
      <p:transition spd="slow">
        <p:sndAc>
          <p:stSnd>
            <p:snd r:embed="rId22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5.Are the bowls on the table?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4862428" y="2472488"/>
              <a:ext cx="31687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is.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2" y="2900937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4837784" y="3531258"/>
              <a:ext cx="33059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are.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4839281" y="4647019"/>
              <a:ext cx="3508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they are.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4839281" y="5803330"/>
              <a:ext cx="385988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they aren’t.</a:t>
              </a: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b="15542"/>
          <a:stretch/>
        </p:blipFill>
        <p:spPr>
          <a:xfrm>
            <a:off x="6490783" y="152577"/>
            <a:ext cx="3200747" cy="1885358"/>
          </a:xfrm>
          <a:prstGeom prst="rect">
            <a:avLst/>
          </a:prstGeom>
        </p:spPr>
      </p:pic>
      <p:sp>
        <p:nvSpPr>
          <p:cNvPr id="36" name="Rectangle 35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81567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hoosh.wav"/>
          </p:stSnd>
        </p:sndAc>
      </p:transition>
    </mc:Choice>
    <mc:Fallback xmlns="">
      <p:transition spd="slow">
        <p:sndAc>
          <p:stSnd>
            <p:snd r:embed="rId2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447866" y="788024"/>
            <a:ext cx="3696271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579448" y="4306259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144137" y="1485840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boxes are on the floor.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25272" y="788024"/>
            <a:ext cx="5425552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1. The boxes/on/ floor.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1193" y="57239"/>
            <a:ext cx="3962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8. Look and say.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06" t="18993" r="34711" b="35534"/>
          <a:stretch/>
        </p:blipFill>
        <p:spPr bwMode="auto">
          <a:xfrm>
            <a:off x="447865" y="2794449"/>
            <a:ext cx="3696271" cy="186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4384459" y="3725688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cat is behind the computer.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25270" y="3027872"/>
            <a:ext cx="7187117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2. The cat/ behind/ the computer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4" t="25338" r="3008" b="9934"/>
          <a:stretch/>
        </p:blipFill>
        <p:spPr bwMode="auto">
          <a:xfrm>
            <a:off x="447865" y="4949902"/>
            <a:ext cx="3936594" cy="189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4975412" y="5897920"/>
            <a:ext cx="6660422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bed is next to the desk.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44137" y="5200104"/>
            <a:ext cx="7187117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3.The bed/ next to/ the desk</a:t>
            </a:r>
          </a:p>
        </p:txBody>
      </p:sp>
    </p:spTree>
    <p:extLst>
      <p:ext uri="{BB962C8B-B14F-4D97-AF65-F5344CB8AC3E}">
        <p14:creationId xmlns:p14="http://schemas.microsoft.com/office/powerpoint/2010/main" val="261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mera.wav"/>
          </p:stSnd>
        </p:sndAc>
      </p:transition>
    </mc:Choice>
    <mc:Fallback xmlns="">
      <p:transition spd="slow">
        <p:sndAc>
          <p:stSnd>
            <p:snd r:embed="rId1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26" grpId="0"/>
      <p:bldP spid="29" grpId="0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Giấy, Ghi Chú, Viết, Giấy Cũ, Kết Cấu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259" y="-3970569"/>
            <a:ext cx="8658225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45937" r="34711"/>
          <a:stretch/>
        </p:blipFill>
        <p:spPr bwMode="auto">
          <a:xfrm>
            <a:off x="353737" y="975719"/>
            <a:ext cx="4406522" cy="447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88859" y="1988735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boxes are in front of the desk.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0259" y="1290919"/>
            <a:ext cx="7576595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4. The boxes/  in front of/ the desk.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70471" y="4587719"/>
            <a:ext cx="6402351" cy="855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green box is between the red box and the yellow box.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88858" y="3334123"/>
            <a:ext cx="6965576" cy="934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5. The green box/between/ the red box and the yellow box.</a:t>
            </a:r>
          </a:p>
        </p:txBody>
      </p:sp>
    </p:spTree>
    <p:extLst>
      <p:ext uri="{BB962C8B-B14F-4D97-AF65-F5344CB8AC3E}">
        <p14:creationId xmlns:p14="http://schemas.microsoft.com/office/powerpoint/2010/main" val="265910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4 Production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9 Let’s talk.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p:transition spd="slow">
    <p:randomBar dir="vert"/>
    <p:sndAc>
      <p:stSnd>
        <p:snd r:embed="rId3" name="wind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772" y="1286081"/>
            <a:ext cx="6883445" cy="5429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397650" y="4285130"/>
            <a:ext cx="2068408" cy="261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531267" y="4245710"/>
            <a:ext cx="1831151" cy="2612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2676052" cy="707886"/>
            <a:chOff x="397164" y="360218"/>
            <a:chExt cx="2676052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Comic Sans MS" pitchFamily="66" charset="0"/>
                </a:rPr>
                <a:t>9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2381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Let’s talk.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2076" y="984329"/>
            <a:ext cx="2600202" cy="1653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9903922" y="1102525"/>
            <a:ext cx="22365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next to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our living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 room.</a:t>
            </a:r>
          </a:p>
        </p:txBody>
      </p: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80" y="1680882"/>
            <a:ext cx="3016353" cy="12505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87928" y="1795023"/>
            <a:ext cx="20457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your room?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6" name="Picture 1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" y="3034553"/>
            <a:ext cx="2688173" cy="12505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580535" y="3148694"/>
            <a:ext cx="19159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table?</a:t>
            </a:r>
          </a:p>
        </p:txBody>
      </p:sp>
      <p:pic>
        <p:nvPicPr>
          <p:cNvPr id="18" name="Picture 1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2076" y="2902839"/>
            <a:ext cx="2600202" cy="13822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9863782" y="3096985"/>
            <a:ext cx="22365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next to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sofa.</a:t>
            </a:r>
          </a:p>
        </p:txBody>
      </p:sp>
    </p:spTree>
    <p:extLst>
      <p:ext uri="{BB962C8B-B14F-4D97-AF65-F5344CB8AC3E}">
        <p14:creationId xmlns:p14="http://schemas.microsoft.com/office/powerpoint/2010/main" val="287671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11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7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Quả Anh Đào, Hoa, Lá, Nhà Máy, Đơn Giả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08" y="-3346870"/>
            <a:ext cx="1343119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4" name="AutoShape 2" descr="Ảnh miễn phí của Phòng khá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Ảnh miễn phí của Phòng khác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810280"/>
            <a:ext cx="4895850" cy="31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94" y="810280"/>
            <a:ext cx="4886325" cy="31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48780"/>
            <a:ext cx="4895850" cy="261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94" y="4048780"/>
            <a:ext cx="4906683" cy="2618720"/>
          </a:xfrm>
          <a:prstGeom prst="rect">
            <a:avLst/>
          </a:prstGeom>
        </p:spPr>
      </p:pic>
      <p:grpSp>
        <p:nvGrpSpPr>
          <p:cNvPr id="10" name="Google Shape;2015;p36"/>
          <p:cNvGrpSpPr/>
          <p:nvPr/>
        </p:nvGrpSpPr>
        <p:grpSpPr>
          <a:xfrm flipH="1">
            <a:off x="10231029" y="3820879"/>
            <a:ext cx="2152927" cy="2933451"/>
            <a:chOff x="2072675" y="629825"/>
            <a:chExt cx="3226325" cy="4396000"/>
          </a:xfrm>
        </p:grpSpPr>
        <p:sp>
          <p:nvSpPr>
            <p:cNvPr id="11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558117" y="84585"/>
            <a:ext cx="5596216" cy="635185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Drawing</a:t>
            </a:r>
          </a:p>
        </p:txBody>
      </p:sp>
    </p:spTree>
    <p:extLst>
      <p:ext uri="{BB962C8B-B14F-4D97-AF65-F5344CB8AC3E}">
        <p14:creationId xmlns:p14="http://schemas.microsoft.com/office/powerpoint/2010/main" val="12690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10" name="cashreg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62872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5 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p:transition spd="slow">
    <p:randomBar dir="vert"/>
    <p:sndAc>
      <p:stSnd>
        <p:snd r:embed="rId3" name="cashreg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Quả Anh Đào, Hoa, Lá, Nhà Máy, Đơn Giả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08" y="-3346870"/>
            <a:ext cx="1343119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1302" y="402178"/>
            <a:ext cx="5596216" cy="635185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Matching Game</a:t>
            </a:r>
          </a:p>
        </p:txBody>
      </p:sp>
      <p:sp>
        <p:nvSpPr>
          <p:cNvPr id="8" name="Rectangle 7"/>
          <p:cNvSpPr/>
          <p:nvPr/>
        </p:nvSpPr>
        <p:spPr>
          <a:xfrm>
            <a:off x="5873325" y="1360818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Comic Sans MS" pitchFamily="66" charset="0"/>
              </a:rPr>
              <a:t>a.plates</a:t>
            </a:r>
            <a:r>
              <a:rPr lang="en-US" sz="4800" b="1" dirty="0">
                <a:latin typeface="Comic Sans MS" pitchFamily="66" charset="0"/>
              </a:rPr>
              <a:t> on the table.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84" y="1376448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1. There are two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77809" y="2429803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b.in the box?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83" y="2429801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2.The cat is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77809" y="3492120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c.favourite</a:t>
            </a:r>
            <a:r>
              <a:rPr lang="en-US" sz="4800" b="1" dirty="0">
                <a:latin typeface="Comic Sans MS" pitchFamily="66" charset="0"/>
              </a:rPr>
              <a:t> rugs?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483" y="3492118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3.Is the toy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77808" y="4554438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d.lying</a:t>
            </a:r>
            <a:r>
              <a:rPr lang="en-US" sz="4800" b="1" dirty="0">
                <a:latin typeface="Comic Sans MS" pitchFamily="66" charset="0"/>
              </a:rPr>
              <a:t> on the bed.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484" y="4554436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4.Where are your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40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86525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12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883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41426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5770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1990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7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20579" y="2469353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49359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6 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12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5706" y="1303441"/>
            <a:ext cx="5826263" cy="1231100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itchFamily="66" charset="0"/>
              </a:rPr>
              <a:t>1 WARM UP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31259" y="2526121"/>
            <a:ext cx="11026587" cy="1528571"/>
            <a:chOff x="2067957" y="1919959"/>
            <a:chExt cx="6661210" cy="1146428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681" b="39007" l="2837" r="91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" t="19933" r="6968" b="59573"/>
            <a:stretch/>
          </p:blipFill>
          <p:spPr bwMode="auto">
            <a:xfrm>
              <a:off x="2067957" y="1919959"/>
              <a:ext cx="6084293" cy="1146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350982" y="2170008"/>
              <a:ext cx="6378185" cy="750204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en-US" sz="5900" b="1" dirty="0">
                  <a:ln>
                    <a:solidFill>
                      <a:prstClr val="white"/>
                    </a:solidFill>
                  </a:ln>
                  <a:solidFill>
                    <a:schemeClr val="bg1"/>
                  </a:solidFill>
                  <a:latin typeface="Comic Sans MS" panose="030F0702030302020204" pitchFamily="66" charset="0"/>
                </a:rPr>
                <a:t>Choose correct answer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6119619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4257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Living room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Bedroom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Kitchen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Dining room</a:t>
            </a: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42576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</a:t>
            </a:r>
            <a:r>
              <a:rPr lang="en-US" sz="3200" u="sng" dirty="0">
                <a:latin typeface="Comic Sans MS" pitchFamily="66" charset="0"/>
              </a:rPr>
              <a:t>rug</a:t>
            </a:r>
            <a:r>
              <a:rPr lang="en-US" sz="3200" dirty="0">
                <a:latin typeface="Comic Sans MS" pitchFamily="66" charset="0"/>
              </a:rPr>
              <a:t>?</a:t>
            </a:r>
          </a:p>
          <a:p>
            <a:r>
              <a:rPr lang="en-US" sz="3200" dirty="0">
                <a:latin typeface="Comic Sans MS" pitchFamily="66" charset="0"/>
              </a:rPr>
              <a:t>- The rug is in front of the fridge.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4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laser.wav"/>
          </p:stSnd>
        </p:sndAc>
      </p:transition>
    </mc:Choice>
    <mc:Fallback xmlns="">
      <p:transition spd="slow">
        <p:blinds dir="vert"/>
        <p:sndAc>
          <p:stSnd>
            <p:snd r:embed="rId4" name="laser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99447" y="787401"/>
            <a:ext cx="7785846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TV is ________ the sofa.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in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33005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in front of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16" y="1636158"/>
            <a:ext cx="6175188" cy="375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263572"/>
      </p:ext>
    </p:extLst>
  </p:cSld>
  <p:clrMapOvr>
    <a:masterClrMapping/>
  </p:clrMapOvr>
  <p:transition spd="slow">
    <p:randomBar dir="vert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8" y="273137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behind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10304" y="2721166"/>
            <a:ext cx="2266345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under 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158035" y="706306"/>
            <a:ext cx="8861611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fridge is _______ the table.</a:t>
              </a:r>
            </a:p>
          </p:txBody>
        </p:sp>
      </p:grpSp>
      <p:pic>
        <p:nvPicPr>
          <p:cNvPr id="1028" name="Picture 4" descr="Fridge freezer buyer's guide - Good Homes magazine : Goodhomes Magazi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090" y="1651845"/>
            <a:ext cx="5430118" cy="404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0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voltage.wav"/>
          </p:stSnd>
        </p:sndAc>
      </p:transition>
    </mc:Choice>
    <mc:Fallback xmlns="">
      <p:transition spd="slow">
        <p:split orient="vert"/>
        <p:sndAc>
          <p:stSnd>
            <p:snd r:embed="rId9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871268" y="787401"/>
            <a:ext cx="9214025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kitchen is _____ the living room.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under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33005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behind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3074" name="Picture 2" descr="Premium Photo | Living room interior wall mockup in warm tones with leather  sofa which is behind the kitchen.3d render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498" y="1751252"/>
            <a:ext cx="5962650" cy="385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0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9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8" y="273137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fork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10304" y="272116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bowl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873717" y="706306"/>
            <a:ext cx="8145929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plate is next to the ____ .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55" y="1578743"/>
            <a:ext cx="5917826" cy="473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87539"/>
      </p:ext>
    </p:extLst>
  </p:cSld>
  <p:clrMapOvr>
    <a:masterClrMapping/>
  </p:clrMapOvr>
  <p:transition spd="slow">
    <p:cover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484093" y="1121099"/>
            <a:ext cx="12898192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2275013" y="1166433"/>
            <a:ext cx="7303602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6000" b="1" dirty="0">
                <a:ln w="50800"/>
                <a:solidFill>
                  <a:schemeClr val="bg1">
                    <a:shade val="50000"/>
                  </a:schemeClr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232172" y="2563859"/>
            <a:ext cx="86693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7 Listen and tick</a:t>
            </a:r>
          </a:p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 for True and F for False.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p:transition spd="slow">
    <p:wipe/>
    <p:sndAc>
      <p:stSnd>
        <p:snd r:embed="rId3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ầu Vồng, Kawaii, Cloud, Mưa, Thời Tiế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7690">
            <a:off x="-1027127" y="3189988"/>
            <a:ext cx="5965102" cy="2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93" y="57239"/>
            <a:ext cx="6066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tick T or F.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55425" y="657403"/>
            <a:ext cx="7086592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1.The fridge is next to the 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2632" y="1419946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69153" y="1376765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1955425" y="2501832"/>
            <a:ext cx="8237446" cy="41315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39050" y="1433394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23694" y="1377910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65798" y="1337570"/>
            <a:ext cx="5629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7761.3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89271" y="869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8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1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5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6984</TotalTime>
  <Words>616</Words>
  <Application>Microsoft Office PowerPoint</Application>
  <PresentationFormat>Widescreen</PresentationFormat>
  <Paragraphs>175</Paragraphs>
  <Slides>31</Slides>
  <Notes>10</Notes>
  <HiddenSlides>0</HiddenSlides>
  <MMClips>13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57" baseType="lpstr">
      <vt:lpstr>宋体</vt:lpstr>
      <vt:lpstr>Aharoni</vt:lpstr>
      <vt:lpstr>Arial</vt:lpstr>
      <vt:lpstr>Arial Rounded MT Bold</vt:lpstr>
      <vt:lpstr>Bangers</vt:lpstr>
      <vt:lpstr>Barlow</vt:lpstr>
      <vt:lpstr>Barlow Medium</vt:lpstr>
      <vt:lpstr>Bebas Neue</vt:lpstr>
      <vt:lpstr>Bree Serif</vt:lpstr>
      <vt:lpstr>Calibri</vt:lpstr>
      <vt:lpstr>Cambria</vt:lpstr>
      <vt:lpstr>Comic Sans MS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Sriracha</vt:lpstr>
      <vt:lpstr>Wingdings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DELL</cp:lastModifiedBy>
  <cp:revision>164</cp:revision>
  <dcterms:created xsi:type="dcterms:W3CDTF">2022-06-04T05:30:59Z</dcterms:created>
  <dcterms:modified xsi:type="dcterms:W3CDTF">2024-02-29T03:19:21Z</dcterms:modified>
</cp:coreProperties>
</file>