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ms-office.activeX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media/audio3.wav" ContentType="audio/wav"/>
  <Override PartName="/ppt/media/audio4.wav" ContentType="audio/wav"/>
  <Override PartName="/ppt/media/audio5.wav" ContentType="audio/wav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notesSlides/notesSlide11.xml" ContentType="application/vnd.openxmlformats-officedocument.presentationml.notesSlide+xml"/>
  <Override PartName="/ppt/ink/ink1.xml" ContentType="application/inkml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95" r:id="rId3"/>
  </p:sldMasterIdLst>
  <p:notesMasterIdLst>
    <p:notesMasterId r:id="rId46"/>
  </p:notesMasterIdLst>
  <p:sldIdLst>
    <p:sldId id="257" r:id="rId4"/>
    <p:sldId id="259" r:id="rId5"/>
    <p:sldId id="266" r:id="rId6"/>
    <p:sldId id="303" r:id="rId7"/>
    <p:sldId id="294" r:id="rId8"/>
    <p:sldId id="265" r:id="rId9"/>
    <p:sldId id="296" r:id="rId10"/>
    <p:sldId id="297" r:id="rId11"/>
    <p:sldId id="299" r:id="rId12"/>
    <p:sldId id="300" r:id="rId13"/>
    <p:sldId id="301" r:id="rId14"/>
    <p:sldId id="302" r:id="rId15"/>
    <p:sldId id="295" r:id="rId16"/>
    <p:sldId id="340" r:id="rId17"/>
    <p:sldId id="341" r:id="rId18"/>
    <p:sldId id="352" r:id="rId19"/>
    <p:sldId id="354" r:id="rId20"/>
    <p:sldId id="353" r:id="rId21"/>
    <p:sldId id="355" r:id="rId22"/>
    <p:sldId id="356" r:id="rId23"/>
    <p:sldId id="347" r:id="rId24"/>
    <p:sldId id="357" r:id="rId25"/>
    <p:sldId id="358" r:id="rId26"/>
    <p:sldId id="280" r:id="rId27"/>
    <p:sldId id="282" r:id="rId28"/>
    <p:sldId id="361" r:id="rId29"/>
    <p:sldId id="360" r:id="rId30"/>
    <p:sldId id="285" r:id="rId31"/>
    <p:sldId id="359" r:id="rId32"/>
    <p:sldId id="449" r:id="rId33"/>
    <p:sldId id="452" r:id="rId34"/>
    <p:sldId id="453" r:id="rId35"/>
    <p:sldId id="454" r:id="rId36"/>
    <p:sldId id="455" r:id="rId37"/>
    <p:sldId id="466" r:id="rId38"/>
    <p:sldId id="467" r:id="rId39"/>
    <p:sldId id="468" r:id="rId40"/>
    <p:sldId id="469" r:id="rId41"/>
    <p:sldId id="286" r:id="rId42"/>
    <p:sldId id="470" r:id="rId43"/>
    <p:sldId id="276" r:id="rId44"/>
    <p:sldId id="258" r:id="rId45"/>
  </p:sldIdLst>
  <p:sldSz cx="12192000" cy="6858000"/>
  <p:notesSz cx="6858000" cy="9144000"/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B2F29D-F226-4D77-A458-B2BC898B5B31}">
          <p14:sldIdLst>
            <p14:sldId id="257"/>
            <p14:sldId id="259"/>
            <p14:sldId id="266"/>
            <p14:sldId id="303"/>
            <p14:sldId id="294"/>
            <p14:sldId id="265"/>
            <p14:sldId id="296"/>
            <p14:sldId id="297"/>
            <p14:sldId id="299"/>
            <p14:sldId id="300"/>
            <p14:sldId id="301"/>
            <p14:sldId id="302"/>
            <p14:sldId id="295"/>
            <p14:sldId id="340"/>
            <p14:sldId id="341"/>
            <p14:sldId id="352"/>
            <p14:sldId id="354"/>
            <p14:sldId id="353"/>
            <p14:sldId id="355"/>
            <p14:sldId id="356"/>
            <p14:sldId id="347"/>
            <p14:sldId id="357"/>
            <p14:sldId id="358"/>
          </p14:sldIdLst>
        </p14:section>
        <p14:section name="Untitled Section" id="{17B8262B-7CFB-4B39-8675-B3067C49A0DC}">
          <p14:sldIdLst>
            <p14:sldId id="280"/>
            <p14:sldId id="282"/>
            <p14:sldId id="361"/>
            <p14:sldId id="360"/>
            <p14:sldId id="285"/>
            <p14:sldId id="359"/>
            <p14:sldId id="449"/>
            <p14:sldId id="452"/>
            <p14:sldId id="453"/>
            <p14:sldId id="454"/>
            <p14:sldId id="455"/>
            <p14:sldId id="466"/>
            <p14:sldId id="467"/>
            <p14:sldId id="468"/>
            <p14:sldId id="469"/>
            <p14:sldId id="286"/>
            <p14:sldId id="470"/>
            <p14:sldId id="276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4" autoAdjust="0"/>
    <p:restoredTop sz="84916" autoAdjust="0"/>
  </p:normalViewPr>
  <p:slideViewPr>
    <p:cSldViewPr snapToGrid="0">
      <p:cViewPr varScale="1">
        <p:scale>
          <a:sx n="73" d="100"/>
          <a:sy n="73" d="100"/>
        </p:scale>
        <p:origin x="91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5T11:08:57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81802-CFD2-444C-BCF3-6C7383986646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B05FC-8065-4720-A917-976758E62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02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0270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Introduce and set game rules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Do a demo	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several rounds.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43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the class into 2 teams to play “ Fruit Juice”.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team choose one jar of juice to go to the question.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look, read and choose the right option.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 to the menu for pupils to choose another question.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continue their turn until there are not any jars of juice left.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one who gets most points is the winner.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63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81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39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42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961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396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02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dc </a:t>
            </a:r>
            <a:r>
              <a:rPr lang="en-US" dirty="0" err="1"/>
              <a:t>dấu</a:t>
            </a:r>
            <a:r>
              <a:rPr lang="en-US" dirty="0"/>
              <a:t> tick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17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46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86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30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39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87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596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710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8717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710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33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6599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145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1883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281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6374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251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2929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8775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4483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9852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9921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71505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0026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4717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864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04421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562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147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45229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047929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939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6CB-57CE-4EAE-8186-F919719370B5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5D3A6-C1D1-4451-9A9D-B69D11116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48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1290267" y="1794333"/>
            <a:ext cx="9611600" cy="25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866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518300" y="4152233"/>
            <a:ext cx="9155600" cy="7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933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9974034" y="1931201"/>
            <a:ext cx="592367" cy="531367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10095834" y="1321351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 rot="9553842">
            <a:off x="2832868" y="5588477"/>
            <a:ext cx="80432" cy="5739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8473401" y="946201"/>
            <a:ext cx="388500" cy="375167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473401" y="5532201"/>
            <a:ext cx="592367" cy="531367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00237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2639784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2639784" y="3471200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6428617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6428617" y="3471205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7" name="Google Shape;367;p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3" name="Google Shape;373;p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7" name="Google Shape;377;p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8" name="Google Shape;378;p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9" name="Google Shape;379;p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0" name="Google Shape;380;p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1" name="Google Shape;381;p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9" name="Google Shape;389;p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0" name="Google Shape;390;p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1" name="Google Shape;391;p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2" name="Google Shape;392;p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3" name="Google Shape;393;p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5" name="Google Shape;395;p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6" name="Google Shape;396;p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9" name="Google Shape;399;p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2191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6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6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9" name="Google Shape;409;p6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0" name="Google Shape;430;p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2" name="Google Shape;432;p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6" name="Google Shape;436;p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3" name="Google Shape;443;p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4" name="Google Shape;444;p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5" name="Google Shape;445;p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8" name="Google Shape;448;p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1" name="Google Shape;451;p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8" name="Google Shape;458;p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9" name="Google Shape;459;p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0" name="Google Shape;460;p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5" name="Google Shape;465;p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6" name="Google Shape;466;p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8" name="Google Shape;468;p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9" name="Google Shape;469;p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0" name="Google Shape;470;p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1" name="Google Shape;471;p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2" name="Google Shape;472;p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3" name="Google Shape;473;p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4" name="Google Shape;474;p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5" name="Google Shape;475;p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Google Shape;476;p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7" name="Google Shape;477;p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8" name="Google Shape;478;p6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93" name="Google Shape;493;p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9520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7411580" y="2812467"/>
            <a:ext cx="32232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7408351" y="3284396"/>
            <a:ext cx="3223200" cy="17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5" name="Google Shape;525;p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6" name="Google Shape;526;p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7" name="Google Shape;527;p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8" name="Google Shape;528;p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0" name="Google Shape;530;p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1" name="Google Shape;531;p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2" name="Google Shape;532;p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3" name="Google Shape;533;p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4" name="Google Shape;534;p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5" name="Google Shape;535;p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6" name="Google Shape;536;p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7" name="Google Shape;537;p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8" name="Google Shape;538;p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0" name="Google Shape;540;p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1" name="Google Shape;541;p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2" name="Google Shape;542;p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3" name="Google Shape;543;p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4" name="Google Shape;544;p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5" name="Google Shape;545;p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6" name="Google Shape;546;p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7" name="Google Shape;547;p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8" name="Google Shape;548;p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9" name="Google Shape;549;p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1" name="Google Shape;551;p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2" name="Google Shape;552;p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4" name="Google Shape;554;p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5" name="Google Shape;555;p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6" name="Google Shape;556;p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0" name="Google Shape;560;p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1" name="Google Shape;561;p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2" name="Google Shape;562;p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3" name="Google Shape;563;p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4" name="Google Shape;564;p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6" name="Google Shape;566;p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7" name="Google Shape;567;p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0" name="Google Shape;570;p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1" name="Google Shape;571;p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2" name="Google Shape;572;p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3" name="Google Shape;573;p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84651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2039400" y="2243400"/>
            <a:ext cx="8113200" cy="9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2046433" y="3207000"/>
            <a:ext cx="8113200" cy="14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1" name="Google Shape;601;p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2" name="Google Shape;602;p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3" name="Google Shape;603;p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4" name="Google Shape;604;p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5" name="Google Shape;605;p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6" name="Google Shape;606;p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7" name="Google Shape;607;p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8" name="Google Shape;608;p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9" name="Google Shape;609;p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0" name="Google Shape;610;p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1" name="Google Shape;611;p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2" name="Google Shape;612;p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3" name="Google Shape;613;p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4" name="Google Shape;614;p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5" name="Google Shape;615;p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6" name="Google Shape;616;p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7" name="Google Shape;617;p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8" name="Google Shape;618;p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9" name="Google Shape;619;p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0" name="Google Shape;620;p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2" name="Google Shape;622;p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3" name="Google Shape;623;p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4" name="Google Shape;624;p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5" name="Google Shape;625;p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9" name="Google Shape;629;p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0" name="Google Shape;630;p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5" name="Google Shape;635;p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6" name="Google Shape;636;p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1" name="Google Shape;641;p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2" name="Google Shape;642;p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3" name="Google Shape;643;p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4" name="Google Shape;644;p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5" name="Google Shape;645;p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6" name="Google Shape;646;p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7" name="Google Shape;647;p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8" name="Google Shape;648;p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9" name="Google Shape;649;p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81879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686400" y="1976933"/>
            <a:ext cx="6819200" cy="1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3459000" y="3667733"/>
            <a:ext cx="5274000" cy="13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7" name="Google Shape;677;p9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8" name="Google Shape;678;p9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9" name="Google Shape;679;p9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0" name="Google Shape;680;p9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1" name="Google Shape;681;p9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2" name="Google Shape;682;p9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3" name="Google Shape;683;p9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4" name="Google Shape;684;p9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5" name="Google Shape;685;p9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6" name="Google Shape;686;p9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7" name="Google Shape;687;p9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8" name="Google Shape;688;p9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9" name="Google Shape;689;p9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0" name="Google Shape;690;p9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1" name="Google Shape;691;p9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2" name="Google Shape;692;p9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3" name="Google Shape;693;p9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4" name="Google Shape;694;p9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5" name="Google Shape;695;p9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6" name="Google Shape;696;p9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7" name="Google Shape;697;p9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8" name="Google Shape;698;p9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9" name="Google Shape;699;p9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0" name="Google Shape;700;p9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1" name="Google Shape;701;p9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2" name="Google Shape;702;p9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9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4" name="Google Shape;704;p9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5" name="Google Shape;705;p9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6" name="Google Shape;706;p9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7" name="Google Shape;707;p9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8" name="Google Shape;708;p9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9" name="Google Shape;709;p9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1" name="Google Shape;711;p9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2" name="Google Shape;712;p9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3" name="Google Shape;713;p9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4" name="Google Shape;714;p9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5" name="Google Shape;715;p9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6" name="Google Shape;716;p9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7" name="Google Shape;717;p9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8" name="Google Shape;718;p9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9" name="Google Shape;719;p9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0" name="Google Shape;720;p9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1" name="Google Shape;721;p9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2" name="Google Shape;722;p9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3" name="Google Shape;723;p9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4" name="Google Shape;724;p9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5" name="Google Shape;725;p9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949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97490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2422484" y="2276784"/>
            <a:ext cx="7348800" cy="18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2420717" y="3962417"/>
            <a:ext cx="7348800" cy="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8" name="Google Shape;828;p11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9" name="Google Shape;829;p11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0" name="Google Shape;830;p11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1" name="Google Shape;831;p11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3" name="Google Shape;833;p11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4" name="Google Shape;834;p11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5" name="Google Shape;835;p11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6" name="Google Shape;836;p11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7" name="Google Shape;837;p11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8" name="Google Shape;838;p11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9" name="Google Shape;839;p11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0" name="Google Shape;840;p11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1" name="Google Shape;841;p11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2" name="Google Shape;842;p11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3" name="Google Shape;843;p11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4" name="Google Shape;844;p11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5" name="Google Shape;845;p11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6" name="Google Shape;846;p11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7" name="Google Shape;847;p11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8" name="Google Shape;848;p11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9" name="Google Shape;849;p11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0" name="Google Shape;850;p11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1" name="Google Shape;851;p11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1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4" name="Google Shape;854;p11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5" name="Google Shape;855;p11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6" name="Google Shape;856;p11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7" name="Google Shape;857;p11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8" name="Google Shape;858;p11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9" name="Google Shape;859;p11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0" name="Google Shape;860;p11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1" name="Google Shape;861;p11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2" name="Google Shape;862;p11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3" name="Google Shape;863;p11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4" name="Google Shape;864;p11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5" name="Google Shape;865;p11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7" name="Google Shape;867;p11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8" name="Google Shape;868;p11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9" name="Google Shape;869;p11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0" name="Google Shape;870;p11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1" name="Google Shape;871;p11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3" name="Google Shape;873;p11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4" name="Google Shape;874;p11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5" name="Google Shape;875;p11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6" name="Google Shape;876;p11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90926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6459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958333" y="584416"/>
            <a:ext cx="1027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2395791" y="1639600"/>
            <a:ext cx="36384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2394712" y="2056420"/>
            <a:ext cx="36400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577287" y="2059196"/>
            <a:ext cx="843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2399601" y="3230229"/>
            <a:ext cx="36492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2392816" y="3649817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578504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2401775" y="4822861"/>
            <a:ext cx="3640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2392816" y="5243275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578504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6958577" y="1642000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6949579" y="2054220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6161423" y="2060396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6958577" y="3230229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6949584" y="3649817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6161423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6958577" y="4822861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6949584" y="5243275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6161423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11990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1033401" y="6048867"/>
            <a:ext cx="592367" cy="531367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9654334" y="531134"/>
            <a:ext cx="388500" cy="375167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10756001" y="1352051"/>
            <a:ext cx="222233" cy="224767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2064234" y="63649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4" name="Google Shape;1034;p14"/>
          <p:cNvSpPr/>
          <p:nvPr/>
        </p:nvSpPr>
        <p:spPr>
          <a:xfrm>
            <a:off x="10613567" y="58690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1033401" y="5644334"/>
            <a:ext cx="222233" cy="224767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9" name="Google Shape;1039;p1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0" name="Google Shape;1040;p1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1" name="Google Shape;1041;p1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2" name="Google Shape;1042;p1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3" name="Google Shape;1043;p1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4" name="Google Shape;1044;p1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5" name="Google Shape;1045;p1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6" name="Google Shape;1046;p1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7" name="Google Shape;1047;p1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8" name="Google Shape;1048;p1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9" name="Google Shape;1049;p1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0" name="Google Shape;1050;p1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1" name="Google Shape;1051;p1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2" name="Google Shape;1052;p1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3" name="Google Shape;1053;p1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4" name="Google Shape;1054;p1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5" name="Google Shape;1055;p1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6" name="Google Shape;1056;p1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7" name="Google Shape;1057;p1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8" name="Google Shape;1058;p1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9" name="Google Shape;1059;p1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0" name="Google Shape;1060;p1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1" name="Google Shape;1061;p1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2" name="Google Shape;1062;p1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3" name="Google Shape;1063;p1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4" name="Google Shape;1064;p1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5" name="Google Shape;1065;p1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6" name="Google Shape;1066;p1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7" name="Google Shape;1067;p1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8" name="Google Shape;1068;p1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9" name="Google Shape;1069;p1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0" name="Google Shape;1070;p1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1" name="Google Shape;1071;p1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2" name="Google Shape;1072;p1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3" name="Google Shape;1073;p1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1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5" name="Google Shape;1075;p1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6" name="Google Shape;1076;p1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7" name="Google Shape;1077;p1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8" name="Google Shape;1078;p1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9" name="Google Shape;1079;p1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0" name="Google Shape;1080;p1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1" name="Google Shape;1081;p1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2" name="Google Shape;1082;p1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3" name="Google Shape;1083;p1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4" name="Google Shape;1084;p1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5" name="Google Shape;1085;p1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6" name="Google Shape;1086;p1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7" name="Google Shape;1087;p1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64734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0" name="Google Shape;1300;p1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1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1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1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1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1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6" name="Google Shape;1306;p1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7" name="Google Shape;1307;p1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8" name="Google Shape;1308;p1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9" name="Google Shape;1309;p1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0" name="Google Shape;1310;p1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1" name="Google Shape;1311;p1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2" name="Google Shape;1312;p1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3" name="Google Shape;1313;p1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4" name="Google Shape;1314;p1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5" name="Google Shape;1315;p1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6" name="Google Shape;1316;p1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7" name="Google Shape;1317;p1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8" name="Google Shape;1318;p1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9" name="Google Shape;1319;p1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0" name="Google Shape;1320;p1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1" name="Google Shape;1321;p1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2" name="Google Shape;1322;p1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3" name="Google Shape;1323;p1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4" name="Google Shape;1324;p1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5" name="Google Shape;1325;p1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6" name="Google Shape;1326;p1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7" name="Google Shape;1327;p1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8" name="Google Shape;1328;p1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1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0" name="Google Shape;1330;p1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1" name="Google Shape;1331;p1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2" name="Google Shape;1332;p1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3" name="Google Shape;1333;p1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4" name="Google Shape;1334;p1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5" name="Google Shape;1335;p1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6" name="Google Shape;1336;p1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7" name="Google Shape;1337;p1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8" name="Google Shape;1338;p1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9" name="Google Shape;1339;p1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0" name="Google Shape;1340;p1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1" name="Google Shape;1341;p1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2" name="Google Shape;1342;p1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3" name="Google Shape;1343;p1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4" name="Google Shape;1344;p1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5" name="Google Shape;1345;p1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6" name="Google Shape;1346;p1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7" name="Google Shape;1347;p1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8" name="Google Shape;1348;p1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7" name="Google Shape;1367;p17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39759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3" name="Google Shape;1593;p20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594" name="Google Shape;1594;p2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95" name="Google Shape;1595;p2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96" name="Google Shape;1596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98" name="Google Shape;1598;p2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99" name="Google Shape;1599;p2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00" name="Google Shape;1600;p2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2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2" name="Google Shape;1602;p2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03" name="Google Shape;1603;p2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5" name="Google Shape;1605;p2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06" name="Google Shape;1606;p2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2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8" name="Google Shape;1608;p2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09" name="Google Shape;1609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11" name="Google Shape;1611;p2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12" name="Google Shape;1612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614" name="Google Shape;1614;p2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2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16" name="Google Shape;1616;p20"/>
          <p:cNvSpPr txBox="1">
            <a:spLocks noGrp="1"/>
          </p:cNvSpPr>
          <p:nvPr>
            <p:ph type="title"/>
          </p:nvPr>
        </p:nvSpPr>
        <p:spPr>
          <a:xfrm>
            <a:off x="3101267" y="527700"/>
            <a:ext cx="5990400" cy="13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1617" name="Google Shape;1617;p20"/>
          <p:cNvSpPr txBox="1">
            <a:spLocks noGrp="1"/>
          </p:cNvSpPr>
          <p:nvPr>
            <p:ph type="subTitle" idx="1"/>
          </p:nvPr>
        </p:nvSpPr>
        <p:spPr>
          <a:xfrm>
            <a:off x="3102721" y="2075201"/>
            <a:ext cx="5990400" cy="19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18" name="Google Shape;1618;p20"/>
          <p:cNvSpPr txBox="1"/>
          <p:nvPr/>
        </p:nvSpPr>
        <p:spPr>
          <a:xfrm>
            <a:off x="3414700" y="4698840"/>
            <a:ext cx="5366000" cy="8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A8BFE9"/>
                </a:solidFill>
                <a:latin typeface="Quicksand"/>
                <a:ea typeface="Quicksand"/>
                <a:cs typeface="Quicksand"/>
                <a:sym typeface="Quicksand"/>
              </a:rPr>
              <a:t>CREDITS:</a:t>
            </a:r>
            <a:r>
              <a:rPr lang="en" sz="1600" b="1" kern="0">
                <a:solidFill>
                  <a:srgbClr val="0E2A47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This presentation template was created by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including icon by</a:t>
            </a:r>
            <a:r>
              <a:rPr lang="en" sz="1600" kern="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and infographics &amp; images from</a:t>
            </a:r>
            <a:r>
              <a:rPr lang="en" sz="1600" kern="0">
                <a:solidFill>
                  <a:srgbClr val="0E2A47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A8BFE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19" name="Google Shape;1619;p20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0" name="Google Shape;1620;p20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1" name="Google Shape;1621;p20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2" name="Google Shape;1622;p20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3" name="Google Shape;1623;p20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4" name="Google Shape;1624;p20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5" name="Google Shape;1625;p20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6" name="Google Shape;1626;p20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7" name="Google Shape;1627;p20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8" name="Google Shape;1628;p20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9" name="Google Shape;1629;p20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0" name="Google Shape;1630;p20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1" name="Google Shape;1631;p20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20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3" name="Google Shape;1633;p20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4" name="Google Shape;1634;p20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5" name="Google Shape;1635;p20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6" name="Google Shape;1636;p20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7" name="Google Shape;1637;p20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8" name="Google Shape;1638;p20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9" name="Google Shape;1639;p20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0" name="Google Shape;1640;p20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1" name="Google Shape;1641;p20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2" name="Google Shape;1642;p20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3" name="Google Shape;1643;p20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4" name="Google Shape;1644;p20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5" name="Google Shape;1645;p20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6" name="Google Shape;1646;p20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7" name="Google Shape;1647;p20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8" name="Google Shape;1648;p20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9" name="Google Shape;1649;p20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0" name="Google Shape;1650;p20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1" name="Google Shape;1651;p20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2" name="Google Shape;1652;p20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3" name="Google Shape;1653;p20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4" name="Google Shape;1654;p20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5" name="Google Shape;1655;p20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6" name="Google Shape;1656;p20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7" name="Google Shape;1657;p20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8" name="Google Shape;1658;p20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9" name="Google Shape;1659;p20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0" name="Google Shape;1660;p20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1" name="Google Shape;1661;p20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2" name="Google Shape;1662;p20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3" name="Google Shape;1663;p20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4" name="Google Shape;1664;p20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5" name="Google Shape;1665;p20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6" name="Google Shape;1666;p20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7" name="Google Shape;1667;p20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8" name="Google Shape;1668;p20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69" name="Google Shape;1669;p20"/>
          <p:cNvGrpSpPr/>
          <p:nvPr/>
        </p:nvGrpSpPr>
        <p:grpSpPr>
          <a:xfrm>
            <a:off x="10211867" y="3932585"/>
            <a:ext cx="592367" cy="531367"/>
            <a:chOff x="2495125" y="2142250"/>
            <a:chExt cx="444275" cy="398525"/>
          </a:xfrm>
        </p:grpSpPr>
        <p:sp>
          <p:nvSpPr>
            <p:cNvPr id="1670" name="Google Shape;167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72" name="Google Shape;1672;p20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1673" name="Google Shape;1673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4" name="Google Shape;1674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9" name="Google Shape;1679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0" name="Google Shape;1680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20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684" name="Google Shape;1684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86" name="Google Shape;1686;p20"/>
          <p:cNvSpPr/>
          <p:nvPr/>
        </p:nvSpPr>
        <p:spPr>
          <a:xfrm>
            <a:off x="9342634" y="8795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7" name="Google Shape;1687;p20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8" name="Google Shape;1688;p20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9" name="Google Shape;1689;p20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0" name="Google Shape;1690;p20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91" name="Google Shape;1691;p20"/>
          <p:cNvGrpSpPr/>
          <p:nvPr/>
        </p:nvGrpSpPr>
        <p:grpSpPr>
          <a:xfrm>
            <a:off x="2039667" y="5713834"/>
            <a:ext cx="388500" cy="375167"/>
            <a:chOff x="3243875" y="2372825"/>
            <a:chExt cx="291375" cy="281375"/>
          </a:xfrm>
        </p:grpSpPr>
        <p:sp>
          <p:nvSpPr>
            <p:cNvPr id="1692" name="Google Shape;1692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4" name="Google Shape;1694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5" name="Google Shape;1695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6" name="Google Shape;1696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7" name="Google Shape;1697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8" name="Google Shape;1698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2" name="Google Shape;1702;p20"/>
          <p:cNvGrpSpPr/>
          <p:nvPr/>
        </p:nvGrpSpPr>
        <p:grpSpPr>
          <a:xfrm>
            <a:off x="1672318" y="3456701"/>
            <a:ext cx="592367" cy="531367"/>
            <a:chOff x="2495125" y="2142250"/>
            <a:chExt cx="444275" cy="398525"/>
          </a:xfrm>
        </p:grpSpPr>
        <p:sp>
          <p:nvSpPr>
            <p:cNvPr id="1703" name="Google Shape;1703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5" name="Google Shape;1705;p20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706" name="Google Shape;1706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6" name="Google Shape;1716;p20"/>
          <p:cNvGrpSpPr/>
          <p:nvPr/>
        </p:nvGrpSpPr>
        <p:grpSpPr>
          <a:xfrm>
            <a:off x="9580334" y="2936201"/>
            <a:ext cx="222233" cy="224767"/>
            <a:chOff x="4954425" y="2036375"/>
            <a:chExt cx="166675" cy="168575"/>
          </a:xfrm>
        </p:grpSpPr>
        <p:sp>
          <p:nvSpPr>
            <p:cNvPr id="1717" name="Google Shape;1717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9" name="Google Shape;1719;p20"/>
          <p:cNvGrpSpPr/>
          <p:nvPr/>
        </p:nvGrpSpPr>
        <p:grpSpPr>
          <a:xfrm>
            <a:off x="10211851" y="1501285"/>
            <a:ext cx="592367" cy="531367"/>
            <a:chOff x="2495125" y="2142250"/>
            <a:chExt cx="444275" cy="398525"/>
          </a:xfrm>
        </p:grpSpPr>
        <p:sp>
          <p:nvSpPr>
            <p:cNvPr id="1720" name="Google Shape;172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0288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1B84-8C52-4142-97BF-385C00600278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BFC0-B399-49A7-A68C-25702165A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87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09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6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2/29/2024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1670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417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4172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26143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66997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715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7138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5" r:id="rId7"/>
    <p:sldLayoutId id="2147483706" r:id="rId8"/>
    <p:sldLayoutId id="2147483707" r:id="rId9"/>
    <p:sldLayoutId id="2147483708" r:id="rId10"/>
    <p:sldLayoutId id="2147483711" r:id="rId11"/>
    <p:sldLayoutId id="2147483714" r:id="rId12"/>
    <p:sldLayoutId id="214748371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pn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Relationship Id="rId8" Type="http://schemas.microsoft.com/office/2007/relationships/hdphoto" Target="../media/hdphoto1.wdp"/><Relationship Id="rId3" Type="http://schemas.openxmlformats.org/officeDocument/2006/relationships/audio" Target="../media/media1.mp3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42.pn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12" Type="http://schemas.openxmlformats.org/officeDocument/2006/relationships/image" Target="../media/image18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microsoft.com/office/2007/relationships/hdphoto" Target="../media/hdphoto19.wdp"/><Relationship Id="rId5" Type="http://schemas.openxmlformats.org/officeDocument/2006/relationships/image" Target="../media/image36.png"/><Relationship Id="rId10" Type="http://schemas.openxmlformats.org/officeDocument/2006/relationships/image" Target="../media/image43.pn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8.png"/><Relationship Id="rId3" Type="http://schemas.openxmlformats.org/officeDocument/2006/relationships/audio" Target="../media/media4.wav"/><Relationship Id="rId7" Type="http://schemas.openxmlformats.org/officeDocument/2006/relationships/image" Target="../media/image44.png"/><Relationship Id="rId12" Type="http://schemas.openxmlformats.org/officeDocument/2006/relationships/image" Target="../media/image42.png"/><Relationship Id="rId2" Type="http://schemas.microsoft.com/office/2007/relationships/media" Target="../media/media4.wav"/><Relationship Id="rId1" Type="http://schemas.openxmlformats.org/officeDocument/2006/relationships/tags" Target="../tags/tag7.xml"/><Relationship Id="rId6" Type="http://schemas.openxmlformats.org/officeDocument/2006/relationships/image" Target="../media/image22.png"/><Relationship Id="rId11" Type="http://schemas.openxmlformats.org/officeDocument/2006/relationships/image" Target="../media/image47.jpeg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18.png"/><Relationship Id="rId10" Type="http://schemas.microsoft.com/office/2007/relationships/hdphoto" Target="../media/hdphoto20.wdp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6.png"/><Relationship Id="rId14" Type="http://schemas.microsoft.com/office/2007/relationships/hdphoto" Target="../media/hdphoto2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5" Type="http://schemas.openxmlformats.org/officeDocument/2006/relationships/image" Target="../media/image49.jpg"/><Relationship Id="rId10" Type="http://schemas.openxmlformats.org/officeDocument/2006/relationships/image" Target="../media/image58.jpg"/><Relationship Id="rId4" Type="http://schemas.openxmlformats.org/officeDocument/2006/relationships/audio" Target="../media/audio3.wav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7.png"/><Relationship Id="rId5" Type="http://schemas.openxmlformats.org/officeDocument/2006/relationships/image" Target="../media/image49.jpg"/><Relationship Id="rId10" Type="http://schemas.openxmlformats.org/officeDocument/2006/relationships/image" Target="../media/image58.jpg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6.png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5" Type="http://schemas.openxmlformats.org/officeDocument/2006/relationships/image" Target="../media/image49.jpg"/><Relationship Id="rId10" Type="http://schemas.openxmlformats.org/officeDocument/2006/relationships/image" Target="../media/image57.png"/><Relationship Id="rId4" Type="http://schemas.openxmlformats.org/officeDocument/2006/relationships/audio" Target="../media/audio3.wav"/><Relationship Id="rId9" Type="http://schemas.openxmlformats.org/officeDocument/2006/relationships/image" Target="../media/image58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8.jpg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4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5.wav"/><Relationship Id="rId7" Type="http://schemas.openxmlformats.org/officeDocument/2006/relationships/image" Target="../media/image5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8.jpg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audio5.wav"/><Relationship Id="rId7" Type="http://schemas.openxmlformats.org/officeDocument/2006/relationships/image" Target="../media/image5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8.jpg"/><Relationship Id="rId11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audio" Target="../media/audio5.wav"/><Relationship Id="rId7" Type="http://schemas.openxmlformats.org/officeDocument/2006/relationships/image" Target="../media/image5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8.jpg"/><Relationship Id="rId11" Type="http://schemas.openxmlformats.org/officeDocument/2006/relationships/image" Target="../media/image54.png"/><Relationship Id="rId5" Type="http://schemas.openxmlformats.org/officeDocument/2006/relationships/image" Target="../media/image49.jpg"/><Relationship Id="rId10" Type="http://schemas.openxmlformats.org/officeDocument/2006/relationships/image" Target="../media/image57.png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5.wav"/><Relationship Id="rId7" Type="http://schemas.openxmlformats.org/officeDocument/2006/relationships/image" Target="../media/image5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5" Type="http://schemas.openxmlformats.org/officeDocument/2006/relationships/image" Target="../media/image49.jpg"/><Relationship Id="rId10" Type="http://schemas.openxmlformats.org/officeDocument/2006/relationships/image" Target="../media/image55.jpg"/><Relationship Id="rId4" Type="http://schemas.openxmlformats.org/officeDocument/2006/relationships/audio" Target="../media/audio3.wav"/><Relationship Id="rId9" Type="http://schemas.openxmlformats.org/officeDocument/2006/relationships/image" Target="../media/image58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5.mp3"/><Relationship Id="rId7" Type="http://schemas.openxmlformats.org/officeDocument/2006/relationships/image" Target="../media/image31.jpeg"/><Relationship Id="rId2" Type="http://schemas.microsoft.com/office/2007/relationships/media" Target="../media/media5.mp3"/><Relationship Id="rId1" Type="http://schemas.openxmlformats.org/officeDocument/2006/relationships/tags" Target="../tags/tag8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61.png"/><Relationship Id="rId4" Type="http://schemas.openxmlformats.org/officeDocument/2006/relationships/slideLayout" Target="../slideLayouts/slideLayout44.xml"/><Relationship Id="rId9" Type="http://schemas.microsoft.com/office/2007/relationships/hdphoto" Target="../media/hdphoto16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mp3"/><Relationship Id="rId3" Type="http://schemas.openxmlformats.org/officeDocument/2006/relationships/audio" Target="../media/media6.mp3"/><Relationship Id="rId7" Type="http://schemas.openxmlformats.org/officeDocument/2006/relationships/audio" Target="../media/audio7.mp3"/><Relationship Id="rId2" Type="http://schemas.microsoft.com/office/2007/relationships/media" Target="../media/media6.mp3"/><Relationship Id="rId1" Type="http://schemas.openxmlformats.org/officeDocument/2006/relationships/tags" Target="../tags/tag9.xml"/><Relationship Id="rId6" Type="http://schemas.openxmlformats.org/officeDocument/2006/relationships/audio" Target="../media/audio6.mp3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audio" Target="../media/media6.mp3"/><Relationship Id="rId7" Type="http://schemas.openxmlformats.org/officeDocument/2006/relationships/image" Target="../media/image22.png"/><Relationship Id="rId2" Type="http://schemas.microsoft.com/office/2007/relationships/media" Target="../media/media6.mp3"/><Relationship Id="rId1" Type="http://schemas.openxmlformats.org/officeDocument/2006/relationships/tags" Target="../tags/tag10.xml"/><Relationship Id="rId6" Type="http://schemas.openxmlformats.org/officeDocument/2006/relationships/image" Target="../media/image6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1.xml"/><Relationship Id="rId6" Type="http://schemas.microsoft.com/office/2007/relationships/hdphoto" Target="../media/hdphoto16.wdp"/><Relationship Id="rId5" Type="http://schemas.openxmlformats.org/officeDocument/2006/relationships/image" Target="../media/image64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4.xml"/><Relationship Id="rId6" Type="http://schemas.openxmlformats.org/officeDocument/2006/relationships/image" Target="../media/image22.png"/><Relationship Id="rId5" Type="http://schemas.microsoft.com/office/2007/relationships/hdphoto" Target="../media/hdphoto16.wdp"/><Relationship Id="rId4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microsoft.com/office/2007/relationships/hdphoto" Target="../media/hdphoto23.wdp"/><Relationship Id="rId18" Type="http://schemas.openxmlformats.org/officeDocument/2006/relationships/slide" Target="slide33.xml"/><Relationship Id="rId26" Type="http://schemas.openxmlformats.org/officeDocument/2006/relationships/slide" Target="slide37.xml"/><Relationship Id="rId3" Type="http://schemas.openxmlformats.org/officeDocument/2006/relationships/control" Target="../activeX/activeX2.xml"/><Relationship Id="rId21" Type="http://schemas.openxmlformats.org/officeDocument/2006/relationships/image" Target="../media/image74.png"/><Relationship Id="rId7" Type="http://schemas.openxmlformats.org/officeDocument/2006/relationships/image" Target="../media/image69.png"/><Relationship Id="rId12" Type="http://schemas.openxmlformats.org/officeDocument/2006/relationships/image" Target="../media/image70.png"/><Relationship Id="rId17" Type="http://schemas.openxmlformats.org/officeDocument/2006/relationships/image" Target="../media/image72.png"/><Relationship Id="rId25" Type="http://schemas.openxmlformats.org/officeDocument/2006/relationships/image" Target="../media/image76.png"/><Relationship Id="rId2" Type="http://schemas.openxmlformats.org/officeDocument/2006/relationships/control" Target="../activeX/activeX1.xml"/><Relationship Id="rId16" Type="http://schemas.openxmlformats.org/officeDocument/2006/relationships/slide" Target="slide32.xml"/><Relationship Id="rId20" Type="http://schemas.openxmlformats.org/officeDocument/2006/relationships/slide" Target="slide34.xml"/><Relationship Id="rId29" Type="http://schemas.openxmlformats.org/officeDocument/2006/relationships/image" Target="../media/image7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68.jpg"/><Relationship Id="rId11" Type="http://schemas.openxmlformats.org/officeDocument/2006/relationships/slide" Target="slide39.xml"/><Relationship Id="rId24" Type="http://schemas.openxmlformats.org/officeDocument/2006/relationships/slide" Target="slide36.xml"/><Relationship Id="rId5" Type="http://schemas.openxmlformats.org/officeDocument/2006/relationships/notesSlide" Target="../notesSlides/notesSlide11.xml"/><Relationship Id="rId15" Type="http://schemas.openxmlformats.org/officeDocument/2006/relationships/image" Target="../media/image71.png"/><Relationship Id="rId23" Type="http://schemas.openxmlformats.org/officeDocument/2006/relationships/image" Target="../media/image75.png"/><Relationship Id="rId28" Type="http://schemas.openxmlformats.org/officeDocument/2006/relationships/slide" Target="slide38.xml"/><Relationship Id="rId10" Type="http://schemas.openxmlformats.org/officeDocument/2006/relationships/image" Target="../media/image20.emf"/><Relationship Id="rId19" Type="http://schemas.openxmlformats.org/officeDocument/2006/relationships/image" Target="../media/image73.png"/><Relationship Id="rId31" Type="http://schemas.openxmlformats.org/officeDocument/2006/relationships/image" Target="../media/image67.wmf"/><Relationship Id="rId4" Type="http://schemas.openxmlformats.org/officeDocument/2006/relationships/slideLayout" Target="../slideLayouts/slideLayout41.xml"/><Relationship Id="rId9" Type="http://schemas.openxmlformats.org/officeDocument/2006/relationships/customXml" Target="../ink/ink1.xml"/><Relationship Id="rId14" Type="http://schemas.openxmlformats.org/officeDocument/2006/relationships/slide" Target="slide31.xml"/><Relationship Id="rId22" Type="http://schemas.openxmlformats.org/officeDocument/2006/relationships/slide" Target="slide35.xml"/><Relationship Id="rId27" Type="http://schemas.openxmlformats.org/officeDocument/2006/relationships/image" Target="../media/image77.png"/><Relationship Id="rId30" Type="http://schemas.openxmlformats.org/officeDocument/2006/relationships/image" Target="../media/image66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audio" Target="../media/audio2.wav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55.jpg"/><Relationship Id="rId4" Type="http://schemas.openxmlformats.org/officeDocument/2006/relationships/image" Target="../media/image68.jpg"/><Relationship Id="rId9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1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1.png"/><Relationship Id="rId5" Type="http://schemas.openxmlformats.org/officeDocument/2006/relationships/image" Target="../media/image84.png"/><Relationship Id="rId4" Type="http://schemas.openxmlformats.org/officeDocument/2006/relationships/image" Target="../media/image79.png"/><Relationship Id="rId9" Type="http://schemas.openxmlformats.org/officeDocument/2006/relationships/image" Target="../media/image58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83.png"/><Relationship Id="rId7" Type="http://schemas.openxmlformats.org/officeDocument/2006/relationships/image" Target="../media/image82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1.xml"/><Relationship Id="rId6" Type="http://schemas.openxmlformats.org/officeDocument/2006/relationships/slide" Target="slide30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1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83.png"/><Relationship Id="rId9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2.xml"/><Relationship Id="rId6" Type="http://schemas.microsoft.com/office/2007/relationships/hdphoto" Target="../media/hdphoto16.wdp"/><Relationship Id="rId5" Type="http://schemas.openxmlformats.org/officeDocument/2006/relationships/image" Target="../media/image85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0.gif"/><Relationship Id="rId5" Type="http://schemas.openxmlformats.org/officeDocument/2006/relationships/image" Target="../media/image89.gif"/><Relationship Id="rId4" Type="http://schemas.openxmlformats.org/officeDocument/2006/relationships/image" Target="../media/image88.gi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audio" Target="../media/media7.mp3"/><Relationship Id="rId7" Type="http://schemas.openxmlformats.org/officeDocument/2006/relationships/image" Target="../media/image92.png"/><Relationship Id="rId2" Type="http://schemas.microsoft.com/office/2007/relationships/media" Target="../media/media7.mp3"/><Relationship Id="rId1" Type="http://schemas.openxmlformats.org/officeDocument/2006/relationships/tags" Target="../tags/tag13.xml"/><Relationship Id="rId6" Type="http://schemas.openxmlformats.org/officeDocument/2006/relationships/image" Target="../media/image91.jpeg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5" Type="http://schemas.openxmlformats.org/officeDocument/2006/relationships/image" Target="../media/image28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media" Target="../media/media3.wav"/><Relationship Id="rId7" Type="http://schemas.openxmlformats.org/officeDocument/2006/relationships/image" Target="../media/image30.png"/><Relationship Id="rId12" Type="http://schemas.microsoft.com/office/2007/relationships/hdphoto" Target="../media/hdphoto16.wdp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39.jpe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12" Type="http://schemas.openxmlformats.org/officeDocument/2006/relationships/image" Target="../media/image18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microsoft.com/office/2007/relationships/hdphoto" Target="../media/hdphoto18.wdp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5732EF-037C-E857-6AED-B0C2D1E935E2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056184">
            <a:off x="9756954" y="4997271"/>
            <a:ext cx="1033328" cy="14529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12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BA15B80-9809-E584-55B7-FDAAD9DB6E67}"/>
              </a:ext>
            </a:extLst>
          </p:cNvPr>
          <p:cNvGrpSpPr/>
          <p:nvPr/>
        </p:nvGrpSpPr>
        <p:grpSpPr>
          <a:xfrm>
            <a:off x="4632157" y="4737334"/>
            <a:ext cx="5181966" cy="1262633"/>
            <a:chOff x="5504038" y="3044675"/>
            <a:chExt cx="2536277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8483" y="3044675"/>
              <a:ext cx="2476516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id="{43C7FF55-59CE-CF2A-508D-AA47F2D4B095}"/>
                </a:ext>
              </a:extLst>
            </p:cNvPr>
            <p:cNvSpPr/>
            <p:nvPr/>
          </p:nvSpPr>
          <p:spPr>
            <a:xfrm>
              <a:off x="5504038" y="3138732"/>
              <a:ext cx="2536277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a sandwich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id="{6A13327C-C5DE-A44B-8F56-19851D54D92C}"/>
              </a:ext>
            </a:extLst>
          </p:cNvPr>
          <p:cNvSpPr/>
          <p:nvPr/>
        </p:nvSpPr>
        <p:spPr>
          <a:xfrm>
            <a:off x="4517425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9218" name="Picture 2" descr="How to Make a Turbo Sandwich: 15 Steps (with Pictures) - wikiHow">
            <a:extLst>
              <a:ext uri="{FF2B5EF4-FFF2-40B4-BE49-F238E27FC236}">
                <a16:creationId xmlns:a16="http://schemas.microsoft.com/office/drawing/2014/main" id="{C49ED30D-3B08-B192-278F-779253865E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4" t="9123" r="5751" b="22807"/>
          <a:stretch/>
        </p:blipFill>
        <p:spPr bwMode="auto">
          <a:xfrm>
            <a:off x="5293895" y="1876024"/>
            <a:ext cx="3433983" cy="189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id="{77F49A1B-C082-CEC4-07A9-446FA7ED38F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052" end="6862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22189" y="5165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1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BA15B80-9809-E584-55B7-FDAAD9DB6E67}"/>
              </a:ext>
            </a:extLst>
          </p:cNvPr>
          <p:cNvGrpSpPr/>
          <p:nvPr/>
        </p:nvGrpSpPr>
        <p:grpSpPr>
          <a:xfrm>
            <a:off x="5137484" y="4737334"/>
            <a:ext cx="5816629" cy="1262633"/>
            <a:chOff x="6120075" y="3044675"/>
            <a:chExt cx="2800270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9317" y="3044675"/>
              <a:ext cx="2546953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id="{43C7FF55-59CE-CF2A-508D-AA47F2D4B095}"/>
                </a:ext>
              </a:extLst>
            </p:cNvPr>
            <p:cNvSpPr/>
            <p:nvPr/>
          </p:nvSpPr>
          <p:spPr>
            <a:xfrm>
              <a:off x="6120075" y="3138732"/>
              <a:ext cx="280027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spaghetti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id="{6A13327C-C5DE-A44B-8F56-19851D54D92C}"/>
              </a:ext>
            </a:extLst>
          </p:cNvPr>
          <p:cNvSpPr/>
          <p:nvPr/>
        </p:nvSpPr>
        <p:spPr>
          <a:xfrm>
            <a:off x="5137484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8194" name="Picture 2" descr="Mỳ Spaghetti là gì? Tìm hiểu về món mì Ý được cả thế giới ưa chuộng">
            <a:extLst>
              <a:ext uri="{FF2B5EF4-FFF2-40B4-BE49-F238E27FC236}">
                <a16:creationId xmlns:a16="http://schemas.microsoft.com/office/drawing/2014/main" id="{0D19F114-BB8C-B2F4-6F6C-5B8AD22B1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6875" r="2642" b="4066"/>
          <a:stretch/>
        </p:blipFill>
        <p:spPr bwMode="auto">
          <a:xfrm>
            <a:off x="6584840" y="1743395"/>
            <a:ext cx="2287254" cy="216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id="{67F10EA8-3669-C5F6-653E-ECE6E85125F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665" end="3685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33456" y="5165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7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1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BA15B80-9809-E584-55B7-FDAAD9DB6E67}"/>
              </a:ext>
            </a:extLst>
          </p:cNvPr>
          <p:cNvGrpSpPr/>
          <p:nvPr/>
        </p:nvGrpSpPr>
        <p:grpSpPr>
          <a:xfrm>
            <a:off x="4143632" y="4737334"/>
            <a:ext cx="5181965" cy="1262633"/>
            <a:chOff x="5240045" y="3044675"/>
            <a:chExt cx="2800270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64151" y="3044675"/>
              <a:ext cx="2470849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id="{43C7FF55-59CE-CF2A-508D-AA47F2D4B095}"/>
                </a:ext>
              </a:extLst>
            </p:cNvPr>
            <p:cNvSpPr/>
            <p:nvPr/>
          </p:nvSpPr>
          <p:spPr>
            <a:xfrm>
              <a:off x="5240045" y="3138732"/>
              <a:ext cx="280027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vegetables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id="{6A13327C-C5DE-A44B-8F56-19851D54D92C}"/>
              </a:ext>
            </a:extLst>
          </p:cNvPr>
          <p:cNvSpPr/>
          <p:nvPr/>
        </p:nvSpPr>
        <p:spPr>
          <a:xfrm>
            <a:off x="4517425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7170" name="Picture 2" descr="vegetable-01 - Bio-acimin">
            <a:extLst>
              <a:ext uri="{FF2B5EF4-FFF2-40B4-BE49-F238E27FC236}">
                <a16:creationId xmlns:a16="http://schemas.microsoft.com/office/drawing/2014/main" id="{A5CFE989-2232-690B-CD89-EC873F980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165" b="95484" l="7429" r="96286">
                        <a14:foregroundMark x1="38857" y1="10538" x2="44381" y2="7240"/>
                        <a14:foregroundMark x1="44381" y1="7240" x2="52619" y2="6165"/>
                        <a14:foregroundMark x1="52619" y1="6165" x2="58429" y2="11254"/>
                        <a14:foregroundMark x1="10095" y1="44731" x2="7381" y2="51398"/>
                        <a14:foregroundMark x1="7381" y1="51398" x2="8619" y2="59785"/>
                        <a14:foregroundMark x1="8619" y1="59785" x2="9619" y2="61935"/>
                        <a14:foregroundMark x1="10429" y1="68100" x2="6333" y2="73262"/>
                        <a14:foregroundMark x1="6333" y1="73262" x2="7429" y2="81935"/>
                        <a14:foregroundMark x1="7429" y1="81935" x2="8810" y2="83871"/>
                        <a14:foregroundMark x1="90381" y1="55627" x2="96286" y2="63656"/>
                        <a14:foregroundMark x1="96286" y1="63656" x2="85571" y2="76846"/>
                        <a14:foregroundMark x1="90714" y1="42079" x2="90714" y2="54409"/>
                        <a14:foregroundMark x1="95857" y1="68100" x2="94095" y2="74050"/>
                        <a14:foregroundMark x1="53095" y1="90036" x2="56238" y2="95484"/>
                        <a14:foregroundMark x1="56238" y1="95484" x2="58190" y2="91254"/>
                        <a14:foregroundMark x1="64714" y1="89821" x2="66000" y2="92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325" y="1790780"/>
            <a:ext cx="2924166" cy="194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id="{57B2BDF0-4172-D305-C9AC-28B653243EA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434" end="175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20915" y="5281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5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9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50075" y="247478"/>
            <a:ext cx="3802489" cy="499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Listen and point. Repeat.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0120" y="1128578"/>
            <a:ext cx="11881880" cy="50884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1725043" y="4915792"/>
            <a:ext cx="1108433" cy="5996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4339" y="4267365"/>
            <a:ext cx="1595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an egg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68870" y="4303546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an orange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65170" y="4267365"/>
            <a:ext cx="2069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sandwich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2787" y="4242040"/>
            <a:ext cx="2082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spaghetti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4214377" y="4995123"/>
            <a:ext cx="1108433" cy="5996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6708529" y="4915793"/>
            <a:ext cx="1108433" cy="5996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8858262" y="4988086"/>
            <a:ext cx="1108433" cy="599645"/>
          </a:xfrm>
          <a:prstGeom prst="rect">
            <a:avLst/>
          </a:prstGeom>
        </p:spPr>
      </p:pic>
      <p:pic>
        <p:nvPicPr>
          <p:cNvPr id="17" name="Picture 4" descr="How to Halve An Egg For Baking Recipes | A Day in the Kitchen">
            <a:extLst>
              <a:ext uri="{FF2B5EF4-FFF2-40B4-BE49-F238E27FC236}">
                <a16:creationId xmlns:a16="http://schemas.microsoft.com/office/drawing/2014/main" id="{4E01EE32-C04C-5E77-5303-DE16BDF934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0" t="14562" r="14994" b="18910"/>
          <a:stretch/>
        </p:blipFill>
        <p:spPr bwMode="auto">
          <a:xfrm>
            <a:off x="666615" y="2370644"/>
            <a:ext cx="1715628" cy="155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n orange a day keeps the eye doc away - Healthy Food Guide">
            <a:extLst>
              <a:ext uri="{FF2B5EF4-FFF2-40B4-BE49-F238E27FC236}">
                <a16:creationId xmlns:a16="http://schemas.microsoft.com/office/drawing/2014/main" id="{F15F4F17-D737-ABE3-E8FF-645CA79D6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00" b="90300" l="13500" r="86792">
                        <a14:foregroundMark x1="39375" y1="24550" x2="61083" y2="20750"/>
                        <a14:foregroundMark x1="61083" y1="20750" x2="69958" y2="22800"/>
                        <a14:foregroundMark x1="69958" y1="22800" x2="72583" y2="24750"/>
                        <a14:foregroundMark x1="84417" y1="36850" x2="86792" y2="67250"/>
                        <a14:foregroundMark x1="86792" y1="67250" x2="82750" y2="76200"/>
                        <a14:foregroundMark x1="82750" y1="76200" x2="78708" y2="81350"/>
                        <a14:foregroundMark x1="78708" y1="81350" x2="78708" y2="82800"/>
                        <a14:foregroundMark x1="37625" y1="87700" x2="62292" y2="90300"/>
                        <a14:foregroundMark x1="62292" y1="90300" x2="74750" y2="88750"/>
                        <a14:foregroundMark x1="13500" y1="3000" x2="39667" y2="18050"/>
                        <a14:foregroundMark x1="36000" y1="25800" x2="31083" y2="29700"/>
                        <a14:foregroundMark x1="31083" y1="29700" x2="22042" y2="55350"/>
                        <a14:foregroundMark x1="22042" y1="55350" x2="21542" y2="63750"/>
                        <a14:foregroundMark x1="21542" y1="63750" x2="24167" y2="67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7" t="2038" r="9401" b="5088"/>
          <a:stretch/>
        </p:blipFill>
        <p:spPr bwMode="auto">
          <a:xfrm>
            <a:off x="2681107" y="2210817"/>
            <a:ext cx="1843456" cy="182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ow to Make a Turbo Sandwich: 15 Steps (with Pictures) - wikiHow">
            <a:extLst>
              <a:ext uri="{FF2B5EF4-FFF2-40B4-BE49-F238E27FC236}">
                <a16:creationId xmlns:a16="http://schemas.microsoft.com/office/drawing/2014/main" id="{B1D80D1C-36B8-5211-AE00-A3511215DC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4" t="9123" r="5751" b="22807"/>
          <a:stretch/>
        </p:blipFill>
        <p:spPr bwMode="auto">
          <a:xfrm>
            <a:off x="4591096" y="2370644"/>
            <a:ext cx="2602826" cy="158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Mỳ Spaghetti là gì? Tìm hiểu về món mì Ý được cả thế giới ưa chuộng">
            <a:extLst>
              <a:ext uri="{FF2B5EF4-FFF2-40B4-BE49-F238E27FC236}">
                <a16:creationId xmlns:a16="http://schemas.microsoft.com/office/drawing/2014/main" id="{6E95FC95-C60A-89C7-8404-A3D4299211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6875" r="2642" b="4066"/>
          <a:stretch/>
        </p:blipFill>
        <p:spPr bwMode="auto">
          <a:xfrm>
            <a:off x="7622109" y="2248241"/>
            <a:ext cx="2067938" cy="16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vegetable-01 - Bio-acimin">
            <a:extLst>
              <a:ext uri="{FF2B5EF4-FFF2-40B4-BE49-F238E27FC236}">
                <a16:creationId xmlns:a16="http://schemas.microsoft.com/office/drawing/2014/main" id="{1ADF6371-6EA8-9002-0ACC-D3DC2632B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165" b="95484" l="7429" r="96286">
                        <a14:foregroundMark x1="38857" y1="10538" x2="44381" y2="7240"/>
                        <a14:foregroundMark x1="44381" y1="7240" x2="52619" y2="6165"/>
                        <a14:foregroundMark x1="52619" y1="6165" x2="58429" y2="11254"/>
                        <a14:foregroundMark x1="10095" y1="44731" x2="7381" y2="51398"/>
                        <a14:foregroundMark x1="7381" y1="51398" x2="8619" y2="59785"/>
                        <a14:foregroundMark x1="8619" y1="59785" x2="9619" y2="61935"/>
                        <a14:foregroundMark x1="10429" y1="68100" x2="6333" y2="73262"/>
                        <a14:foregroundMark x1="6333" y1="73262" x2="7429" y2="81935"/>
                        <a14:foregroundMark x1="7429" y1="81935" x2="8810" y2="83871"/>
                        <a14:foregroundMark x1="90381" y1="55627" x2="96286" y2="63656"/>
                        <a14:foregroundMark x1="96286" y1="63656" x2="85571" y2="76846"/>
                        <a14:foregroundMark x1="90714" y1="42079" x2="90714" y2="54409"/>
                        <a14:foregroundMark x1="95857" y1="68100" x2="94095" y2="74050"/>
                        <a14:foregroundMark x1="53095" y1="90036" x2="56238" y2="95484"/>
                        <a14:foregroundMark x1="56238" y1="95484" x2="58190" y2="91254"/>
                        <a14:foregroundMark x1="64714" y1="89821" x2="66000" y2="92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640" y="2503716"/>
            <a:ext cx="2154657" cy="143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893DC12-C5EA-FF37-7546-71C76B0DAEA5}"/>
              </a:ext>
            </a:extLst>
          </p:cNvPr>
          <p:cNvSpPr txBox="1"/>
          <p:nvPr/>
        </p:nvSpPr>
        <p:spPr>
          <a:xfrm>
            <a:off x="9690047" y="4262814"/>
            <a:ext cx="2373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vegetables</a:t>
            </a:r>
          </a:p>
        </p:txBody>
      </p:sp>
      <p:pic>
        <p:nvPicPr>
          <p:cNvPr id="6" name="track 4.1">
            <a:hlinkClick r:id="" action="ppaction://media"/>
            <a:extLst>
              <a:ext uri="{FF2B5EF4-FFF2-40B4-BE49-F238E27FC236}">
                <a16:creationId xmlns:a16="http://schemas.microsoft.com/office/drawing/2014/main" id="{774B19EB-06EA-2135-6379-C21453BF66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21363" y="356761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E6781E-7DC5-16B1-2283-45FB626273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11186907" y="5016648"/>
            <a:ext cx="1108433" cy="5996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23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45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81526"/>
            <a:ext cx="1957388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416175"/>
            <a:ext cx="21732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CuadroTexto"/>
          <p:cNvSpPr txBox="1"/>
          <p:nvPr/>
        </p:nvSpPr>
        <p:spPr>
          <a:xfrm>
            <a:off x="4946651" y="3432175"/>
            <a:ext cx="69044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Look at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the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the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line and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say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what’s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disappeared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with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the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wind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within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the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time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limit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(5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seconds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)</a:t>
            </a:r>
          </a:p>
        </p:txBody>
      </p:sp>
      <p:pic>
        <p:nvPicPr>
          <p:cNvPr id="13" name="Picture 12">
            <a:hlinkClick r:id="" action="ppaction://media"/>
          </p:cNvPr>
          <p:cNvPicPr>
            <a:picLocks noChangeAspect="1"/>
          </p:cNvPicPr>
          <p:nvPr/>
        </p:nvPicPr>
        <p:blipFill>
          <a:blip r:embed="rId6"/>
          <a:srcRect l="15481" t="37109" r="13406" b="46292"/>
          <a:stretch>
            <a:fillRect/>
          </a:stretch>
        </p:blipFill>
        <p:spPr>
          <a:xfrm>
            <a:off x="1927619" y="1188255"/>
            <a:ext cx="8336762" cy="1094621"/>
          </a:xfrm>
          <a:custGeom>
            <a:avLst/>
            <a:gdLst/>
            <a:ahLst/>
            <a:cxnLst/>
            <a:rect l="l" t="t" r="r" b="b"/>
            <a:pathLst>
              <a:path w="5780046" h="758923">
                <a:moveTo>
                  <a:pt x="5324246" y="147104"/>
                </a:moveTo>
                <a:lnTo>
                  <a:pt x="5324246" y="364417"/>
                </a:lnTo>
                <a:lnTo>
                  <a:pt x="5489181" y="364417"/>
                </a:lnTo>
                <a:cubicBezTo>
                  <a:pt x="5569419" y="364417"/>
                  <a:pt x="5609539" y="328012"/>
                  <a:pt x="5609539" y="255203"/>
                </a:cubicBezTo>
                <a:cubicBezTo>
                  <a:pt x="5609539" y="183137"/>
                  <a:pt x="5569419" y="147104"/>
                  <a:pt x="5489181" y="147104"/>
                </a:cubicBezTo>
                <a:close/>
                <a:moveTo>
                  <a:pt x="3238271" y="147104"/>
                </a:moveTo>
                <a:lnTo>
                  <a:pt x="3238271" y="376675"/>
                </a:lnTo>
                <a:lnTo>
                  <a:pt x="3395405" y="376675"/>
                </a:lnTo>
                <a:cubicBezTo>
                  <a:pt x="3480101" y="376675"/>
                  <a:pt x="3522449" y="338228"/>
                  <a:pt x="3522449" y="261332"/>
                </a:cubicBezTo>
                <a:cubicBezTo>
                  <a:pt x="3522449" y="185180"/>
                  <a:pt x="3480101" y="147104"/>
                  <a:pt x="3395405" y="147104"/>
                </a:cubicBezTo>
                <a:close/>
                <a:moveTo>
                  <a:pt x="2571521" y="147104"/>
                </a:moveTo>
                <a:lnTo>
                  <a:pt x="2571521" y="376675"/>
                </a:lnTo>
                <a:lnTo>
                  <a:pt x="2728655" y="376675"/>
                </a:lnTo>
                <a:cubicBezTo>
                  <a:pt x="2813351" y="376675"/>
                  <a:pt x="2855699" y="338228"/>
                  <a:pt x="2855699" y="261332"/>
                </a:cubicBezTo>
                <a:cubicBezTo>
                  <a:pt x="2855699" y="185180"/>
                  <a:pt x="2813351" y="147104"/>
                  <a:pt x="2728655" y="147104"/>
                </a:cubicBezTo>
                <a:close/>
                <a:moveTo>
                  <a:pt x="142646" y="147104"/>
                </a:moveTo>
                <a:lnTo>
                  <a:pt x="142646" y="610705"/>
                </a:lnTo>
                <a:lnTo>
                  <a:pt x="258546" y="610705"/>
                </a:lnTo>
                <a:cubicBezTo>
                  <a:pt x="341014" y="610705"/>
                  <a:pt x="402307" y="590509"/>
                  <a:pt x="442427" y="550116"/>
                </a:cubicBezTo>
                <a:cubicBezTo>
                  <a:pt x="482546" y="509724"/>
                  <a:pt x="502606" y="452468"/>
                  <a:pt x="502606" y="378347"/>
                </a:cubicBezTo>
                <a:cubicBezTo>
                  <a:pt x="502606" y="304969"/>
                  <a:pt x="482546" y="248084"/>
                  <a:pt x="442427" y="207692"/>
                </a:cubicBezTo>
                <a:cubicBezTo>
                  <a:pt x="402307" y="167300"/>
                  <a:pt x="341014" y="147104"/>
                  <a:pt x="258546" y="147104"/>
                </a:cubicBezTo>
                <a:close/>
                <a:moveTo>
                  <a:pt x="4727790" y="132616"/>
                </a:moveTo>
                <a:cubicBezTo>
                  <a:pt x="4669098" y="132616"/>
                  <a:pt x="4624892" y="148218"/>
                  <a:pt x="4595174" y="179422"/>
                </a:cubicBezTo>
                <a:cubicBezTo>
                  <a:pt x="4565456" y="210626"/>
                  <a:pt x="4550597" y="256317"/>
                  <a:pt x="4550597" y="316496"/>
                </a:cubicBezTo>
                <a:lnTo>
                  <a:pt x="4550597" y="395621"/>
                </a:lnTo>
                <a:lnTo>
                  <a:pt x="4906098" y="395621"/>
                </a:lnTo>
                <a:lnTo>
                  <a:pt x="4906098" y="316496"/>
                </a:lnTo>
                <a:cubicBezTo>
                  <a:pt x="4906098" y="256317"/>
                  <a:pt x="4891425" y="210626"/>
                  <a:pt x="4862079" y="179422"/>
                </a:cubicBezTo>
                <a:cubicBezTo>
                  <a:pt x="4832732" y="148218"/>
                  <a:pt x="4787969" y="132616"/>
                  <a:pt x="4727790" y="132616"/>
                </a:cubicBezTo>
                <a:close/>
                <a:moveTo>
                  <a:pt x="1975066" y="132616"/>
                </a:moveTo>
                <a:cubicBezTo>
                  <a:pt x="1916373" y="132616"/>
                  <a:pt x="1872167" y="148218"/>
                  <a:pt x="1842449" y="179422"/>
                </a:cubicBezTo>
                <a:cubicBezTo>
                  <a:pt x="1812731" y="210626"/>
                  <a:pt x="1797872" y="256317"/>
                  <a:pt x="1797872" y="316496"/>
                </a:cubicBezTo>
                <a:lnTo>
                  <a:pt x="1797872" y="395621"/>
                </a:lnTo>
                <a:lnTo>
                  <a:pt x="2153374" y="395621"/>
                </a:lnTo>
                <a:lnTo>
                  <a:pt x="2153374" y="316496"/>
                </a:lnTo>
                <a:cubicBezTo>
                  <a:pt x="2153374" y="256317"/>
                  <a:pt x="2138701" y="210626"/>
                  <a:pt x="2109354" y="179422"/>
                </a:cubicBezTo>
                <a:cubicBezTo>
                  <a:pt x="2080008" y="148218"/>
                  <a:pt x="2035245" y="132616"/>
                  <a:pt x="1975066" y="132616"/>
                </a:cubicBezTo>
                <a:close/>
                <a:moveTo>
                  <a:pt x="5181599" y="14487"/>
                </a:moveTo>
                <a:lnTo>
                  <a:pt x="5486360" y="14487"/>
                </a:lnTo>
                <a:cubicBezTo>
                  <a:pt x="5575340" y="14487"/>
                  <a:pt x="5641889" y="36218"/>
                  <a:pt x="5686008" y="79681"/>
                </a:cubicBezTo>
                <a:cubicBezTo>
                  <a:pt x="5730126" y="123144"/>
                  <a:pt x="5752185" y="181651"/>
                  <a:pt x="5752185" y="255203"/>
                </a:cubicBezTo>
                <a:cubicBezTo>
                  <a:pt x="5752185" y="310924"/>
                  <a:pt x="5739833" y="358287"/>
                  <a:pt x="5715131" y="397292"/>
                </a:cubicBezTo>
                <a:cubicBezTo>
                  <a:pt x="5690427" y="436297"/>
                  <a:pt x="5652630" y="463972"/>
                  <a:pt x="5601738" y="480317"/>
                </a:cubicBezTo>
                <a:lnTo>
                  <a:pt x="5601738" y="482546"/>
                </a:lnTo>
                <a:lnTo>
                  <a:pt x="5780046" y="743321"/>
                </a:lnTo>
                <a:lnTo>
                  <a:pt x="5610653" y="743321"/>
                </a:lnTo>
                <a:lnTo>
                  <a:pt x="5455748" y="497033"/>
                </a:lnTo>
                <a:lnTo>
                  <a:pt x="5324246" y="497033"/>
                </a:lnTo>
                <a:lnTo>
                  <a:pt x="5324246" y="743321"/>
                </a:lnTo>
                <a:lnTo>
                  <a:pt x="5181599" y="743321"/>
                </a:lnTo>
                <a:close/>
                <a:moveTo>
                  <a:pt x="3762375" y="14487"/>
                </a:moveTo>
                <a:lnTo>
                  <a:pt x="4299528" y="14487"/>
                </a:lnTo>
                <a:lnTo>
                  <a:pt x="4299528" y="147104"/>
                </a:lnTo>
                <a:lnTo>
                  <a:pt x="3905021" y="147104"/>
                </a:lnTo>
                <a:lnTo>
                  <a:pt x="3905021" y="309810"/>
                </a:lnTo>
                <a:lnTo>
                  <a:pt x="4234891" y="309810"/>
                </a:lnTo>
                <a:lnTo>
                  <a:pt x="4234891" y="436854"/>
                </a:lnTo>
                <a:lnTo>
                  <a:pt x="3905021" y="436854"/>
                </a:lnTo>
                <a:lnTo>
                  <a:pt x="3905021" y="610705"/>
                </a:lnTo>
                <a:lnTo>
                  <a:pt x="4299528" y="610705"/>
                </a:lnTo>
                <a:lnTo>
                  <a:pt x="4299528" y="743321"/>
                </a:lnTo>
                <a:lnTo>
                  <a:pt x="3762375" y="743321"/>
                </a:lnTo>
                <a:close/>
                <a:moveTo>
                  <a:pt x="3095625" y="14487"/>
                </a:moveTo>
                <a:lnTo>
                  <a:pt x="3393176" y="14487"/>
                </a:lnTo>
                <a:cubicBezTo>
                  <a:pt x="3484559" y="14487"/>
                  <a:pt x="3553096" y="36961"/>
                  <a:pt x="3598788" y="81910"/>
                </a:cubicBezTo>
                <a:cubicBezTo>
                  <a:pt x="3644479" y="126858"/>
                  <a:pt x="3667325" y="186852"/>
                  <a:pt x="3667325" y="261890"/>
                </a:cubicBezTo>
                <a:cubicBezTo>
                  <a:pt x="3667325" y="336928"/>
                  <a:pt x="3644479" y="396921"/>
                  <a:pt x="3598788" y="441869"/>
                </a:cubicBezTo>
                <a:cubicBezTo>
                  <a:pt x="3553096" y="486818"/>
                  <a:pt x="3484559" y="509292"/>
                  <a:pt x="3393176" y="509292"/>
                </a:cubicBezTo>
                <a:lnTo>
                  <a:pt x="3238271" y="509292"/>
                </a:lnTo>
                <a:lnTo>
                  <a:pt x="3238271" y="743321"/>
                </a:lnTo>
                <a:lnTo>
                  <a:pt x="3095625" y="743321"/>
                </a:lnTo>
                <a:close/>
                <a:moveTo>
                  <a:pt x="2428875" y="14487"/>
                </a:moveTo>
                <a:lnTo>
                  <a:pt x="2726426" y="14487"/>
                </a:lnTo>
                <a:cubicBezTo>
                  <a:pt x="2817809" y="14487"/>
                  <a:pt x="2886346" y="36961"/>
                  <a:pt x="2932037" y="81910"/>
                </a:cubicBezTo>
                <a:cubicBezTo>
                  <a:pt x="2977729" y="126858"/>
                  <a:pt x="3000575" y="186852"/>
                  <a:pt x="3000575" y="261890"/>
                </a:cubicBezTo>
                <a:cubicBezTo>
                  <a:pt x="3000575" y="336928"/>
                  <a:pt x="2977729" y="396921"/>
                  <a:pt x="2932037" y="441869"/>
                </a:cubicBezTo>
                <a:cubicBezTo>
                  <a:pt x="2886346" y="486818"/>
                  <a:pt x="2817809" y="509292"/>
                  <a:pt x="2726426" y="509292"/>
                </a:cubicBezTo>
                <a:lnTo>
                  <a:pt x="2571521" y="509292"/>
                </a:lnTo>
                <a:lnTo>
                  <a:pt x="2571521" y="743321"/>
                </a:lnTo>
                <a:lnTo>
                  <a:pt x="2428875" y="743321"/>
                </a:lnTo>
                <a:close/>
                <a:moveTo>
                  <a:pt x="763114" y="14487"/>
                </a:moveTo>
                <a:lnTo>
                  <a:pt x="905761" y="14487"/>
                </a:lnTo>
                <a:lnTo>
                  <a:pt x="905761" y="743321"/>
                </a:lnTo>
                <a:lnTo>
                  <a:pt x="763114" y="743321"/>
                </a:lnTo>
                <a:close/>
                <a:moveTo>
                  <a:pt x="0" y="14487"/>
                </a:moveTo>
                <a:lnTo>
                  <a:pt x="258546" y="14487"/>
                </a:lnTo>
                <a:cubicBezTo>
                  <a:pt x="382619" y="14487"/>
                  <a:pt x="478460" y="47548"/>
                  <a:pt x="546068" y="113671"/>
                </a:cubicBezTo>
                <a:cubicBezTo>
                  <a:pt x="613677" y="179051"/>
                  <a:pt x="647481" y="267462"/>
                  <a:pt x="647481" y="378904"/>
                </a:cubicBezTo>
                <a:cubicBezTo>
                  <a:pt x="647481" y="491090"/>
                  <a:pt x="613677" y="579872"/>
                  <a:pt x="546068" y="645252"/>
                </a:cubicBezTo>
                <a:cubicBezTo>
                  <a:pt x="479946" y="710631"/>
                  <a:pt x="384105" y="743321"/>
                  <a:pt x="258546" y="743321"/>
                </a:cubicBezTo>
                <a:lnTo>
                  <a:pt x="0" y="743321"/>
                </a:lnTo>
                <a:close/>
                <a:moveTo>
                  <a:pt x="1291304" y="1114"/>
                </a:moveTo>
                <a:cubicBezTo>
                  <a:pt x="1365599" y="1114"/>
                  <a:pt x="1426521" y="21917"/>
                  <a:pt x="1474070" y="63522"/>
                </a:cubicBezTo>
                <a:cubicBezTo>
                  <a:pt x="1520876" y="104384"/>
                  <a:pt x="1545764" y="158248"/>
                  <a:pt x="1548736" y="225114"/>
                </a:cubicBezTo>
                <a:lnTo>
                  <a:pt x="1413891" y="225114"/>
                </a:lnTo>
                <a:cubicBezTo>
                  <a:pt x="1413148" y="196138"/>
                  <a:pt x="1402375" y="172921"/>
                  <a:pt x="1381572" y="155462"/>
                </a:cubicBezTo>
                <a:cubicBezTo>
                  <a:pt x="1360770" y="138003"/>
                  <a:pt x="1331052" y="129273"/>
                  <a:pt x="1292419" y="129273"/>
                </a:cubicBezTo>
                <a:cubicBezTo>
                  <a:pt x="1253785" y="129273"/>
                  <a:pt x="1224067" y="138374"/>
                  <a:pt x="1203265" y="156576"/>
                </a:cubicBezTo>
                <a:cubicBezTo>
                  <a:pt x="1182462" y="174779"/>
                  <a:pt x="1172061" y="197996"/>
                  <a:pt x="1172061" y="226228"/>
                </a:cubicBezTo>
                <a:cubicBezTo>
                  <a:pt x="1172061" y="239601"/>
                  <a:pt x="1175590" y="251303"/>
                  <a:pt x="1182647" y="261332"/>
                </a:cubicBezTo>
                <a:cubicBezTo>
                  <a:pt x="1189706" y="271362"/>
                  <a:pt x="1199550" y="279906"/>
                  <a:pt x="1212180" y="286964"/>
                </a:cubicBezTo>
                <a:cubicBezTo>
                  <a:pt x="1224810" y="294022"/>
                  <a:pt x="1239298" y="299780"/>
                  <a:pt x="1255643" y="304238"/>
                </a:cubicBezTo>
                <a:cubicBezTo>
                  <a:pt x="1271987" y="308695"/>
                  <a:pt x="1289818" y="312410"/>
                  <a:pt x="1309135" y="315382"/>
                </a:cubicBezTo>
                <a:cubicBezTo>
                  <a:pt x="1328452" y="318354"/>
                  <a:pt x="1347397" y="321883"/>
                  <a:pt x="1365971" y="325969"/>
                </a:cubicBezTo>
                <a:cubicBezTo>
                  <a:pt x="1384544" y="330055"/>
                  <a:pt x="1403489" y="334699"/>
                  <a:pt x="1422806" y="339899"/>
                </a:cubicBezTo>
                <a:cubicBezTo>
                  <a:pt x="1461440" y="349558"/>
                  <a:pt x="1494129" y="369989"/>
                  <a:pt x="1520876" y="401193"/>
                </a:cubicBezTo>
                <a:cubicBezTo>
                  <a:pt x="1547622" y="432397"/>
                  <a:pt x="1560995" y="475116"/>
                  <a:pt x="1560995" y="529352"/>
                </a:cubicBezTo>
                <a:cubicBezTo>
                  <a:pt x="1560995" y="600675"/>
                  <a:pt x="1536106" y="656767"/>
                  <a:pt x="1486328" y="697630"/>
                </a:cubicBezTo>
                <a:cubicBezTo>
                  <a:pt x="1438037" y="738492"/>
                  <a:pt x="1372657" y="758923"/>
                  <a:pt x="1290190" y="758923"/>
                </a:cubicBezTo>
                <a:cubicBezTo>
                  <a:pt x="1209208" y="758923"/>
                  <a:pt x="1144200" y="738863"/>
                  <a:pt x="1095165" y="698744"/>
                </a:cubicBezTo>
                <a:cubicBezTo>
                  <a:pt x="1045388" y="657139"/>
                  <a:pt x="1020127" y="602161"/>
                  <a:pt x="1019384" y="533809"/>
                </a:cubicBezTo>
                <a:lnTo>
                  <a:pt x="1158687" y="533809"/>
                </a:lnTo>
                <a:cubicBezTo>
                  <a:pt x="1159430" y="563527"/>
                  <a:pt x="1170946" y="587116"/>
                  <a:pt x="1193235" y="604575"/>
                </a:cubicBezTo>
                <a:cubicBezTo>
                  <a:pt x="1215523" y="622035"/>
                  <a:pt x="1247841" y="630764"/>
                  <a:pt x="1290190" y="630764"/>
                </a:cubicBezTo>
                <a:cubicBezTo>
                  <a:pt x="1333281" y="630764"/>
                  <a:pt x="1365971" y="622035"/>
                  <a:pt x="1388259" y="604575"/>
                </a:cubicBezTo>
                <a:cubicBezTo>
                  <a:pt x="1410548" y="587116"/>
                  <a:pt x="1421692" y="563527"/>
                  <a:pt x="1421692" y="533809"/>
                </a:cubicBezTo>
                <a:cubicBezTo>
                  <a:pt x="1421692" y="515235"/>
                  <a:pt x="1416120" y="500376"/>
                  <a:pt x="1404975" y="489232"/>
                </a:cubicBezTo>
                <a:cubicBezTo>
                  <a:pt x="1393831" y="478088"/>
                  <a:pt x="1379158" y="469358"/>
                  <a:pt x="1360956" y="463043"/>
                </a:cubicBezTo>
                <a:cubicBezTo>
                  <a:pt x="1342753" y="456728"/>
                  <a:pt x="1322137" y="451713"/>
                  <a:pt x="1299105" y="447999"/>
                </a:cubicBezTo>
                <a:cubicBezTo>
                  <a:pt x="1276074" y="444284"/>
                  <a:pt x="1252299" y="439826"/>
                  <a:pt x="1227782" y="434625"/>
                </a:cubicBezTo>
                <a:cubicBezTo>
                  <a:pt x="1203265" y="429425"/>
                  <a:pt x="1179490" y="422738"/>
                  <a:pt x="1156459" y="414566"/>
                </a:cubicBezTo>
                <a:cubicBezTo>
                  <a:pt x="1133427" y="406393"/>
                  <a:pt x="1112810" y="394692"/>
                  <a:pt x="1094608" y="379461"/>
                </a:cubicBezTo>
                <a:cubicBezTo>
                  <a:pt x="1076406" y="364231"/>
                  <a:pt x="1061732" y="344729"/>
                  <a:pt x="1050588" y="320954"/>
                </a:cubicBezTo>
                <a:cubicBezTo>
                  <a:pt x="1039444" y="297180"/>
                  <a:pt x="1033872" y="267090"/>
                  <a:pt x="1033872" y="230686"/>
                </a:cubicBezTo>
                <a:cubicBezTo>
                  <a:pt x="1033872" y="163077"/>
                  <a:pt x="1057275" y="108099"/>
                  <a:pt x="1104081" y="65751"/>
                </a:cubicBezTo>
                <a:cubicBezTo>
                  <a:pt x="1151630" y="22660"/>
                  <a:pt x="1214037" y="1114"/>
                  <a:pt x="1291304" y="1114"/>
                </a:cubicBezTo>
                <a:close/>
                <a:moveTo>
                  <a:pt x="4728905" y="0"/>
                </a:moveTo>
                <a:cubicBezTo>
                  <a:pt x="4780169" y="0"/>
                  <a:pt x="4825488" y="7243"/>
                  <a:pt x="4864865" y="21731"/>
                </a:cubicBezTo>
                <a:cubicBezTo>
                  <a:pt x="4904241" y="36218"/>
                  <a:pt x="4937674" y="57021"/>
                  <a:pt x="4965163" y="84139"/>
                </a:cubicBezTo>
                <a:cubicBezTo>
                  <a:pt x="4992652" y="111256"/>
                  <a:pt x="5013455" y="144503"/>
                  <a:pt x="5027570" y="183880"/>
                </a:cubicBezTo>
                <a:cubicBezTo>
                  <a:pt x="5041687" y="223256"/>
                  <a:pt x="5048745" y="267462"/>
                  <a:pt x="5048745" y="316496"/>
                </a:cubicBezTo>
                <a:lnTo>
                  <a:pt x="5048745" y="743321"/>
                </a:lnTo>
                <a:lnTo>
                  <a:pt x="4906098" y="743321"/>
                </a:lnTo>
                <a:lnTo>
                  <a:pt x="4906098" y="524894"/>
                </a:lnTo>
                <a:lnTo>
                  <a:pt x="4550597" y="524894"/>
                </a:lnTo>
                <a:lnTo>
                  <a:pt x="4550597" y="743321"/>
                </a:lnTo>
                <a:lnTo>
                  <a:pt x="4411294" y="743321"/>
                </a:lnTo>
                <a:lnTo>
                  <a:pt x="4411294" y="316496"/>
                </a:lnTo>
                <a:cubicBezTo>
                  <a:pt x="4411294" y="267462"/>
                  <a:pt x="4418352" y="223256"/>
                  <a:pt x="4432468" y="183880"/>
                </a:cubicBezTo>
                <a:cubicBezTo>
                  <a:pt x="4446584" y="144503"/>
                  <a:pt x="4467015" y="111256"/>
                  <a:pt x="4493761" y="84139"/>
                </a:cubicBezTo>
                <a:cubicBezTo>
                  <a:pt x="4520507" y="57021"/>
                  <a:pt x="4553569" y="36218"/>
                  <a:pt x="4592945" y="21731"/>
                </a:cubicBezTo>
                <a:cubicBezTo>
                  <a:pt x="4632322" y="7243"/>
                  <a:pt x="4677641" y="0"/>
                  <a:pt x="4728905" y="0"/>
                </a:cubicBezTo>
                <a:close/>
                <a:moveTo>
                  <a:pt x="1976180" y="0"/>
                </a:moveTo>
                <a:cubicBezTo>
                  <a:pt x="2027444" y="0"/>
                  <a:pt x="2072764" y="7243"/>
                  <a:pt x="2112140" y="21731"/>
                </a:cubicBezTo>
                <a:cubicBezTo>
                  <a:pt x="2151516" y="36218"/>
                  <a:pt x="2184949" y="57021"/>
                  <a:pt x="2212438" y="84139"/>
                </a:cubicBezTo>
                <a:cubicBezTo>
                  <a:pt x="2239928" y="111256"/>
                  <a:pt x="2260730" y="144503"/>
                  <a:pt x="2274846" y="183880"/>
                </a:cubicBezTo>
                <a:cubicBezTo>
                  <a:pt x="2288962" y="223256"/>
                  <a:pt x="2296020" y="267462"/>
                  <a:pt x="2296020" y="316496"/>
                </a:cubicBezTo>
                <a:lnTo>
                  <a:pt x="2296020" y="743321"/>
                </a:lnTo>
                <a:lnTo>
                  <a:pt x="2153374" y="743321"/>
                </a:lnTo>
                <a:lnTo>
                  <a:pt x="2153374" y="524894"/>
                </a:lnTo>
                <a:lnTo>
                  <a:pt x="1797872" y="524894"/>
                </a:lnTo>
                <a:lnTo>
                  <a:pt x="1797872" y="743321"/>
                </a:lnTo>
                <a:lnTo>
                  <a:pt x="1658569" y="743321"/>
                </a:lnTo>
                <a:lnTo>
                  <a:pt x="1658569" y="316496"/>
                </a:lnTo>
                <a:cubicBezTo>
                  <a:pt x="1658569" y="267462"/>
                  <a:pt x="1665627" y="223256"/>
                  <a:pt x="1679743" y="183880"/>
                </a:cubicBezTo>
                <a:cubicBezTo>
                  <a:pt x="1693859" y="144503"/>
                  <a:pt x="1714290" y="111256"/>
                  <a:pt x="1741036" y="84139"/>
                </a:cubicBezTo>
                <a:cubicBezTo>
                  <a:pt x="1767783" y="57021"/>
                  <a:pt x="1800844" y="36218"/>
                  <a:pt x="1840220" y="21731"/>
                </a:cubicBezTo>
                <a:cubicBezTo>
                  <a:pt x="1879597" y="7243"/>
                  <a:pt x="1924917" y="0"/>
                  <a:pt x="1976180" y="0"/>
                </a:cubicBezTo>
                <a:close/>
              </a:path>
            </a:pathLst>
          </a:custGeom>
        </p:spPr>
      </p:pic>
      <p:pic>
        <p:nvPicPr>
          <p:cNvPr id="2054" name="Picture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464" y="5761038"/>
            <a:ext cx="115252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555957"/>
      </p:ext>
    </p:extLst>
  </p:cSld>
  <p:clrMapOvr>
    <a:masterClrMapping/>
  </p:clrMapOvr>
  <p:transition spd="slow">
    <p:circle/>
    <p:sndAc>
      <p:stSnd>
        <p:snd r:embed="rId2" name="kl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9158611" y="2657275"/>
            <a:ext cx="2099170" cy="139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03416" y="2726211"/>
            <a:ext cx="1497021" cy="135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299010" y="2928387"/>
            <a:ext cx="1599270" cy="130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3" y="142875"/>
            <a:ext cx="7289048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456388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vegetables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92450" y="2649029"/>
            <a:ext cx="1647249" cy="163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26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67146" y="3006040"/>
            <a:ext cx="1861561" cy="113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36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116481" y="1772899"/>
            <a:ext cx="10259185" cy="792163"/>
          </a:xfrm>
          <a:prstGeom prst="arc">
            <a:avLst>
              <a:gd name="adj1" fmla="val 10812485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3077283" y="2661082"/>
            <a:ext cx="1775284" cy="176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6589" y="2749916"/>
            <a:ext cx="1858102" cy="168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767510" y="2967466"/>
            <a:ext cx="1593072" cy="129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2977488" y="544904"/>
            <a:ext cx="7301079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193359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</a:t>
            </a:r>
            <a:r>
              <a:rPr lang="es-ES_tradnl" sz="48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orange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16345" y="2691585"/>
            <a:ext cx="2290047" cy="152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26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45237" y="2968188"/>
            <a:ext cx="2256083" cy="137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01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7549259" y="2932557"/>
            <a:ext cx="1649455" cy="1342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3" y="142875"/>
            <a:ext cx="6591216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193359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spaghetti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4 Imagen">
            <a:extLst>
              <a:ext uri="{FF2B5EF4-FFF2-40B4-BE49-F238E27FC236}">
                <a16:creationId xmlns:a16="http://schemas.microsoft.com/office/drawing/2014/main" id="{31B0A800-83FC-D46E-4120-9FA932C268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6589" y="2749916"/>
            <a:ext cx="1505799" cy="136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6 Imagen">
            <a:extLst>
              <a:ext uri="{FF2B5EF4-FFF2-40B4-BE49-F238E27FC236}">
                <a16:creationId xmlns:a16="http://schemas.microsoft.com/office/drawing/2014/main" id="{9FFB8B37-E952-1235-1E9F-61BF67851D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48244" y="2963754"/>
            <a:ext cx="2159398" cy="13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24 Imagen">
            <a:extLst>
              <a:ext uri="{FF2B5EF4-FFF2-40B4-BE49-F238E27FC236}">
                <a16:creationId xmlns:a16="http://schemas.microsoft.com/office/drawing/2014/main" id="{E86AF11C-433C-99C1-7FE9-1FA717D141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8628" y="2732213"/>
            <a:ext cx="1533586" cy="15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24 Imagen">
            <a:extLst>
              <a:ext uri="{FF2B5EF4-FFF2-40B4-BE49-F238E27FC236}">
                <a16:creationId xmlns:a16="http://schemas.microsoft.com/office/drawing/2014/main" id="{4663E5BF-DEA5-274E-4227-3D2F9C1B5F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84575" y="2572569"/>
            <a:ext cx="2290047" cy="152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14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9448354" y="2752376"/>
            <a:ext cx="2174178" cy="144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6892005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193359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vegetables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4 Imagen">
            <a:extLst>
              <a:ext uri="{FF2B5EF4-FFF2-40B4-BE49-F238E27FC236}">
                <a16:creationId xmlns:a16="http://schemas.microsoft.com/office/drawing/2014/main" id="{32DC0471-2584-2DEC-18B5-DB8D853E16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6589" y="2749916"/>
            <a:ext cx="1858102" cy="168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5 Imagen">
            <a:extLst>
              <a:ext uri="{FF2B5EF4-FFF2-40B4-BE49-F238E27FC236}">
                <a16:creationId xmlns:a16="http://schemas.microsoft.com/office/drawing/2014/main" id="{2092B772-A786-44C1-46E8-87DBAEC60B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767510" y="2967466"/>
            <a:ext cx="1593072" cy="129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26 Imagen">
            <a:extLst>
              <a:ext uri="{FF2B5EF4-FFF2-40B4-BE49-F238E27FC236}">
                <a16:creationId xmlns:a16="http://schemas.microsoft.com/office/drawing/2014/main" id="{D9ECA105-F9CF-2908-EB98-3F52A54B90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45237" y="2968188"/>
            <a:ext cx="2256083" cy="137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24 Imagen">
            <a:extLst>
              <a:ext uri="{FF2B5EF4-FFF2-40B4-BE49-F238E27FC236}">
                <a16:creationId xmlns:a16="http://schemas.microsoft.com/office/drawing/2014/main" id="{2F824FDA-9EE6-10CD-31FF-A1AFC62B4E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92451" y="2649029"/>
            <a:ext cx="1533586" cy="15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95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5190749" y="3067907"/>
            <a:ext cx="1510355" cy="92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1514" y="2675460"/>
            <a:ext cx="1249292" cy="11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655693" y="2850731"/>
            <a:ext cx="1296065" cy="105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6723563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193359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</a:t>
            </a:r>
            <a:r>
              <a:rPr lang="es-ES_tradnl" sz="48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sandwich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33014" y="2690171"/>
            <a:ext cx="1291256" cy="128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26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9317906" y="3006575"/>
            <a:ext cx="1549320" cy="102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61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394459" y="30480"/>
            <a:ext cx="905256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7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Google Shape;792;p29"/>
          <p:cNvSpPr txBox="1">
            <a:spLocks/>
          </p:cNvSpPr>
          <p:nvPr/>
        </p:nvSpPr>
        <p:spPr>
          <a:xfrm>
            <a:off x="2758440" y="4477124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1 – Task 1, 2, 3</a:t>
            </a:r>
          </a:p>
        </p:txBody>
      </p:sp>
      <p:pic>
        <p:nvPicPr>
          <p:cNvPr id="1026" name="Picture 2" descr="Foods and drinks in English">
            <a:extLst>
              <a:ext uri="{FF2B5EF4-FFF2-40B4-BE49-F238E27FC236}">
                <a16:creationId xmlns:a16="http://schemas.microsoft.com/office/drawing/2014/main" id="{D7DA4FD4-B175-1052-CC9E-D7BF0F2F3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0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6D5B0E-F45A-08F5-1A6F-3851D21A77D0}"/>
              </a:ext>
            </a:extLst>
          </p:cNvPr>
          <p:cNvSpPr txBox="1"/>
          <p:nvPr/>
        </p:nvSpPr>
        <p:spPr>
          <a:xfrm>
            <a:off x="149426" y="225729"/>
            <a:ext cx="443460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Unit 4: </a:t>
            </a:r>
            <a:br>
              <a:rPr lang="en-US" sz="8000" b="1" dirty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endParaRPr lang="en-US" sz="8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04DB8B-7728-A2C9-7E1B-2C1DC5BC4F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001" y="0"/>
            <a:ext cx="1564144" cy="749977"/>
          </a:xfrm>
          <a:prstGeom prst="rect">
            <a:avLst/>
          </a:prstGeom>
        </p:spPr>
      </p:pic>
      <p:pic>
        <p:nvPicPr>
          <p:cNvPr id="11" name="Picture 2" descr="Breakfast Cartoon Stock Illustrations – 133,084 Breakfast Cartoon Stock  Illustrations, Vectors &amp; Clipart - Dreamstime">
            <a:extLst>
              <a:ext uri="{FF2B5EF4-FFF2-40B4-BE49-F238E27FC236}">
                <a16:creationId xmlns:a16="http://schemas.microsoft.com/office/drawing/2014/main" id="{3C904248-A481-A040-7391-8C02650229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" t="23502" r="58228" b="38820"/>
          <a:stretch/>
        </p:blipFill>
        <p:spPr bwMode="auto">
          <a:xfrm rot="403911">
            <a:off x="9304524" y="892484"/>
            <a:ext cx="2536954" cy="179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478460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1477198" y="2926776"/>
            <a:ext cx="1203784" cy="1088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6370637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4403557" y="5018609"/>
            <a:ext cx="3633537" cy="1309523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3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</a:t>
            </a:r>
            <a:r>
              <a:rPr lang="es-ES_tradnl" sz="3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egg</a:t>
            </a:r>
            <a:endParaRPr lang="es-ES" sz="3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25 Imagen">
            <a:extLst>
              <a:ext uri="{FF2B5EF4-FFF2-40B4-BE49-F238E27FC236}">
                <a16:creationId xmlns:a16="http://schemas.microsoft.com/office/drawing/2014/main" id="{D8A14C79-6761-4CB7-7E54-342E8224AD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663731" y="2839881"/>
            <a:ext cx="1525680" cy="124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24 Imagen">
            <a:extLst>
              <a:ext uri="{FF2B5EF4-FFF2-40B4-BE49-F238E27FC236}">
                <a16:creationId xmlns:a16="http://schemas.microsoft.com/office/drawing/2014/main" id="{2EB77932-7E2A-6A53-05DA-5E8939E602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6836" y="2786073"/>
            <a:ext cx="1291256" cy="128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26 Imagen">
            <a:extLst>
              <a:ext uri="{FF2B5EF4-FFF2-40B4-BE49-F238E27FC236}">
                <a16:creationId xmlns:a16="http://schemas.microsoft.com/office/drawing/2014/main" id="{D83AA991-5ED2-DB95-24E1-36EC451C9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9559893" y="2839997"/>
            <a:ext cx="1851210" cy="122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26 Imagen">
            <a:extLst>
              <a:ext uri="{FF2B5EF4-FFF2-40B4-BE49-F238E27FC236}">
                <a16:creationId xmlns:a16="http://schemas.microsoft.com/office/drawing/2014/main" id="{753E0830-3386-E8F5-F551-9C11B4C733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57465" y="2950158"/>
            <a:ext cx="1862889" cy="113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65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5541644" y="3031074"/>
            <a:ext cx="1758342" cy="107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352800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928482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876800" y="2524181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636875" y="2585529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60386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239000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146959" y="2563201"/>
            <a:ext cx="0" cy="18889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686800" y="2509230"/>
            <a:ext cx="0" cy="2159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7162583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</a:t>
            </a:r>
            <a:r>
              <a:rPr lang="es-ES_tradnl" sz="4400" b="1" kern="0" dirty="0">
                <a:solidFill>
                  <a:schemeClr val="bg1"/>
                </a:solidFill>
              </a:rPr>
              <a:t> are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3953075" y="4749184"/>
            <a:ext cx="4348714" cy="88480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11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orange</a:t>
            </a:r>
            <a:endParaRPr lang="es-ES" sz="11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03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852" y="5459172"/>
            <a:ext cx="1268824" cy="126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6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3698869" y="2894560"/>
            <a:ext cx="1217851" cy="120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32 CuadroTexto"/>
          <p:cNvSpPr txBox="1"/>
          <p:nvPr/>
        </p:nvSpPr>
        <p:spPr>
          <a:xfrm>
            <a:off x="3848750" y="5697571"/>
            <a:ext cx="4741790" cy="88480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sandwich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31" name="14 Conector recto"/>
          <p:cNvCxnSpPr/>
          <p:nvPr/>
        </p:nvCxnSpPr>
        <p:spPr>
          <a:xfrm>
            <a:off x="2105362" y="242911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14 Conector recto"/>
          <p:cNvCxnSpPr/>
          <p:nvPr/>
        </p:nvCxnSpPr>
        <p:spPr>
          <a:xfrm>
            <a:off x="2680243" y="24775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14 Conector recto"/>
          <p:cNvCxnSpPr/>
          <p:nvPr/>
        </p:nvCxnSpPr>
        <p:spPr>
          <a:xfrm>
            <a:off x="9643367" y="2384661"/>
            <a:ext cx="38336" cy="26436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14 Conector recto"/>
          <p:cNvCxnSpPr/>
          <p:nvPr/>
        </p:nvCxnSpPr>
        <p:spPr>
          <a:xfrm>
            <a:off x="10255241" y="2347300"/>
            <a:ext cx="0" cy="2159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25 Imagen">
            <a:extLst>
              <a:ext uri="{FF2B5EF4-FFF2-40B4-BE49-F238E27FC236}">
                <a16:creationId xmlns:a16="http://schemas.microsoft.com/office/drawing/2014/main" id="{52646518-15A5-5BD4-C8DD-C51609796F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663731" y="2839881"/>
            <a:ext cx="1525680" cy="124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id="{837A3B8B-1011-3CE1-C7B1-070EA4EB3E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9559893" y="2839997"/>
            <a:ext cx="1851210" cy="122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24 Imagen">
            <a:extLst>
              <a:ext uri="{FF2B5EF4-FFF2-40B4-BE49-F238E27FC236}">
                <a16:creationId xmlns:a16="http://schemas.microsoft.com/office/drawing/2014/main" id="{C1079021-17A3-9A68-C3BF-3551913BF8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1514" y="2675460"/>
            <a:ext cx="1249292" cy="11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16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5232294" y="2991156"/>
            <a:ext cx="1747513" cy="10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352800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928482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876800" y="2524181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636875" y="2585529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60386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239000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146959" y="2563201"/>
            <a:ext cx="0" cy="18889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686800" y="2509230"/>
            <a:ext cx="0" cy="2159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6952163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</a:t>
            </a:r>
            <a:r>
              <a:rPr lang="es-ES_tradnl" sz="4400" b="1" kern="0" dirty="0">
                <a:solidFill>
                  <a:schemeClr val="bg1"/>
                </a:solidFill>
              </a:rPr>
              <a:t> are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4876800" y="4524882"/>
            <a:ext cx="3027942" cy="79216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36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egg</a:t>
            </a:r>
            <a:endParaRPr lang="es-ES" sz="36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03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852" y="5459172"/>
            <a:ext cx="1268824" cy="126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6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1810867" y="2856204"/>
            <a:ext cx="1294425" cy="117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32 CuadroTexto"/>
          <p:cNvSpPr txBox="1"/>
          <p:nvPr/>
        </p:nvSpPr>
        <p:spPr>
          <a:xfrm>
            <a:off x="3848750" y="5697571"/>
            <a:ext cx="4741790" cy="88480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sandwich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31" name="14 Conector recto"/>
          <p:cNvCxnSpPr/>
          <p:nvPr/>
        </p:nvCxnSpPr>
        <p:spPr>
          <a:xfrm>
            <a:off x="2105362" y="242911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14 Conector recto"/>
          <p:cNvCxnSpPr/>
          <p:nvPr/>
        </p:nvCxnSpPr>
        <p:spPr>
          <a:xfrm>
            <a:off x="2680243" y="24775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14 Conector recto"/>
          <p:cNvCxnSpPr/>
          <p:nvPr/>
        </p:nvCxnSpPr>
        <p:spPr>
          <a:xfrm>
            <a:off x="9643367" y="2384661"/>
            <a:ext cx="38336" cy="26436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14 Conector recto"/>
          <p:cNvCxnSpPr/>
          <p:nvPr/>
        </p:nvCxnSpPr>
        <p:spPr>
          <a:xfrm>
            <a:off x="10255241" y="2347300"/>
            <a:ext cx="0" cy="2159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5 Imagen">
            <a:extLst>
              <a:ext uri="{FF2B5EF4-FFF2-40B4-BE49-F238E27FC236}">
                <a16:creationId xmlns:a16="http://schemas.microsoft.com/office/drawing/2014/main" id="{06952DF3-47DE-888F-8C96-0EE08243CC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660439" y="2844325"/>
            <a:ext cx="1431622" cy="116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4 Imagen">
            <a:extLst>
              <a:ext uri="{FF2B5EF4-FFF2-40B4-BE49-F238E27FC236}">
                <a16:creationId xmlns:a16="http://schemas.microsoft.com/office/drawing/2014/main" id="{88C36C9C-DE01-DABF-E858-D86C756C0F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0428" y="2738544"/>
            <a:ext cx="1291256" cy="128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26 Imagen">
            <a:extLst>
              <a:ext uri="{FF2B5EF4-FFF2-40B4-BE49-F238E27FC236}">
                <a16:creationId xmlns:a16="http://schemas.microsoft.com/office/drawing/2014/main" id="{9906E49E-3FF1-F5CB-8CE2-39C98C2F08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9559893" y="2839997"/>
            <a:ext cx="1851210" cy="122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82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9582539" y="2778152"/>
            <a:ext cx="1865255" cy="123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352800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928482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876800" y="2524181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636875" y="2585529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60386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239000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146959" y="2563201"/>
            <a:ext cx="0" cy="18889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686800" y="2509230"/>
            <a:ext cx="0" cy="2159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7361237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</a:t>
            </a:r>
            <a:r>
              <a:rPr lang="es-ES_tradnl" sz="4400" b="1" kern="0" dirty="0">
                <a:solidFill>
                  <a:schemeClr val="bg1"/>
                </a:solidFill>
              </a:rPr>
              <a:t> are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4016056" y="4075786"/>
            <a:ext cx="4473496" cy="1241262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36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spaghetti</a:t>
            </a:r>
            <a:endParaRPr lang="es-ES" sz="36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9" name="6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7880628" y="2826206"/>
            <a:ext cx="1217851" cy="991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32 CuadroTexto"/>
          <p:cNvSpPr txBox="1"/>
          <p:nvPr/>
        </p:nvSpPr>
        <p:spPr>
          <a:xfrm>
            <a:off x="3848750" y="5697571"/>
            <a:ext cx="4741790" cy="88480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vegetables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31" name="14 Conector recto"/>
          <p:cNvCxnSpPr/>
          <p:nvPr/>
        </p:nvCxnSpPr>
        <p:spPr>
          <a:xfrm>
            <a:off x="2105362" y="242911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14 Conector recto"/>
          <p:cNvCxnSpPr/>
          <p:nvPr/>
        </p:nvCxnSpPr>
        <p:spPr>
          <a:xfrm>
            <a:off x="2680243" y="24775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14 Conector recto"/>
          <p:cNvCxnSpPr/>
          <p:nvPr/>
        </p:nvCxnSpPr>
        <p:spPr>
          <a:xfrm>
            <a:off x="9643367" y="2384661"/>
            <a:ext cx="38336" cy="26436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14 Conector recto"/>
          <p:cNvCxnSpPr/>
          <p:nvPr/>
        </p:nvCxnSpPr>
        <p:spPr>
          <a:xfrm>
            <a:off x="10255241" y="2347300"/>
            <a:ext cx="0" cy="2159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4 Imagen">
            <a:extLst>
              <a:ext uri="{FF2B5EF4-FFF2-40B4-BE49-F238E27FC236}">
                <a16:creationId xmlns:a16="http://schemas.microsoft.com/office/drawing/2014/main" id="{93B75054-7EED-CF1B-6480-DD2D648256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6836" y="2786073"/>
            <a:ext cx="1358596" cy="134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6 Imagen">
            <a:extLst>
              <a:ext uri="{FF2B5EF4-FFF2-40B4-BE49-F238E27FC236}">
                <a16:creationId xmlns:a16="http://schemas.microsoft.com/office/drawing/2014/main" id="{C0696363-0D01-169B-8526-452674F189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57465" y="2950158"/>
            <a:ext cx="1862889" cy="113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24 Imagen">
            <a:extLst>
              <a:ext uri="{FF2B5EF4-FFF2-40B4-BE49-F238E27FC236}">
                <a16:creationId xmlns:a16="http://schemas.microsoft.com/office/drawing/2014/main" id="{E80BCB5B-FE11-FC7B-449C-8C9706219E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49408" y="2645010"/>
            <a:ext cx="1249292" cy="11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87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556636" y="4613678"/>
            <a:ext cx="2562589" cy="1297858"/>
            <a:chOff x="4295458" y="4586749"/>
            <a:chExt cx="2562589" cy="1297858"/>
          </a:xfrm>
        </p:grpSpPr>
        <p:pic>
          <p:nvPicPr>
            <p:cNvPr id="4" name="Picture 3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293" y="48837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ounded Rectangle 15"/>
            <p:cNvSpPr/>
            <p:nvPr/>
          </p:nvSpPr>
          <p:spPr>
            <a:xfrm>
              <a:off x="4295458" y="4586749"/>
              <a:ext cx="2562589" cy="1297858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74" name="Google Shape;1794;p49"/>
            <p:cNvGrpSpPr/>
            <p:nvPr/>
          </p:nvGrpSpPr>
          <p:grpSpPr>
            <a:xfrm flipV="1">
              <a:off x="5630843" y="4885745"/>
              <a:ext cx="612155" cy="779695"/>
              <a:chOff x="2103825" y="2821000"/>
              <a:chExt cx="380725" cy="484925"/>
            </a:xfrm>
          </p:grpSpPr>
          <p:sp>
            <p:nvSpPr>
              <p:cNvPr id="75" name="Google Shape;1795;p49"/>
              <p:cNvSpPr/>
              <p:nvPr/>
            </p:nvSpPr>
            <p:spPr>
              <a:xfrm>
                <a:off x="2115725" y="2832025"/>
                <a:ext cx="357800" cy="464375"/>
              </a:xfrm>
              <a:custGeom>
                <a:avLst/>
                <a:gdLst/>
                <a:ahLst/>
                <a:cxnLst/>
                <a:rect l="l" t="t" r="r" b="b"/>
                <a:pathLst>
                  <a:path w="14312" h="18575" extrusionOk="0">
                    <a:moveTo>
                      <a:pt x="11562" y="120"/>
                    </a:moveTo>
                    <a:cubicBezTo>
                      <a:pt x="11562" y="310"/>
                      <a:pt x="11574" y="465"/>
                      <a:pt x="11574" y="608"/>
                    </a:cubicBezTo>
                    <a:cubicBezTo>
                      <a:pt x="11526" y="1334"/>
                      <a:pt x="11478" y="2084"/>
                      <a:pt x="11454" y="2810"/>
                    </a:cubicBezTo>
                    <a:cubicBezTo>
                      <a:pt x="11443" y="3049"/>
                      <a:pt x="11502" y="3120"/>
                      <a:pt x="11764" y="3144"/>
                    </a:cubicBezTo>
                    <a:cubicBezTo>
                      <a:pt x="12228" y="3168"/>
                      <a:pt x="12681" y="3179"/>
                      <a:pt x="13133" y="3215"/>
                    </a:cubicBezTo>
                    <a:cubicBezTo>
                      <a:pt x="13490" y="3227"/>
                      <a:pt x="13848" y="3251"/>
                      <a:pt x="14252" y="3251"/>
                    </a:cubicBezTo>
                    <a:cubicBezTo>
                      <a:pt x="14264" y="3489"/>
                      <a:pt x="14312" y="3691"/>
                      <a:pt x="14300" y="3882"/>
                    </a:cubicBezTo>
                    <a:cubicBezTo>
                      <a:pt x="14252" y="4787"/>
                      <a:pt x="14169" y="5716"/>
                      <a:pt x="14133" y="6620"/>
                    </a:cubicBezTo>
                    <a:cubicBezTo>
                      <a:pt x="14086" y="7621"/>
                      <a:pt x="14121" y="8621"/>
                      <a:pt x="14074" y="9609"/>
                    </a:cubicBezTo>
                    <a:cubicBezTo>
                      <a:pt x="14026" y="10728"/>
                      <a:pt x="13907" y="11859"/>
                      <a:pt x="13871" y="12978"/>
                    </a:cubicBezTo>
                    <a:cubicBezTo>
                      <a:pt x="13812" y="14633"/>
                      <a:pt x="13467" y="16253"/>
                      <a:pt x="13586" y="17919"/>
                    </a:cubicBezTo>
                    <a:lnTo>
                      <a:pt x="13586" y="17967"/>
                    </a:lnTo>
                    <a:cubicBezTo>
                      <a:pt x="13550" y="18515"/>
                      <a:pt x="13514" y="18574"/>
                      <a:pt x="12943" y="18574"/>
                    </a:cubicBezTo>
                    <a:lnTo>
                      <a:pt x="7502" y="18491"/>
                    </a:lnTo>
                    <a:cubicBezTo>
                      <a:pt x="6811" y="18491"/>
                      <a:pt x="6144" y="18527"/>
                      <a:pt x="5454" y="18527"/>
                    </a:cubicBezTo>
                    <a:cubicBezTo>
                      <a:pt x="4370" y="18527"/>
                      <a:pt x="3299" y="18503"/>
                      <a:pt x="2215" y="18491"/>
                    </a:cubicBezTo>
                    <a:cubicBezTo>
                      <a:pt x="1679" y="18491"/>
                      <a:pt x="1132" y="18491"/>
                      <a:pt x="596" y="18467"/>
                    </a:cubicBezTo>
                    <a:cubicBezTo>
                      <a:pt x="489" y="18467"/>
                      <a:pt x="394" y="18467"/>
                      <a:pt x="298" y="18455"/>
                    </a:cubicBezTo>
                    <a:cubicBezTo>
                      <a:pt x="96" y="18443"/>
                      <a:pt x="1" y="18348"/>
                      <a:pt x="1" y="18146"/>
                    </a:cubicBezTo>
                    <a:cubicBezTo>
                      <a:pt x="13" y="17824"/>
                      <a:pt x="1" y="17503"/>
                      <a:pt x="1" y="17193"/>
                    </a:cubicBezTo>
                    <a:cubicBezTo>
                      <a:pt x="13" y="15621"/>
                      <a:pt x="36" y="14050"/>
                      <a:pt x="60" y="12490"/>
                    </a:cubicBezTo>
                    <a:cubicBezTo>
                      <a:pt x="72" y="11788"/>
                      <a:pt x="120" y="11097"/>
                      <a:pt x="132" y="10407"/>
                    </a:cubicBezTo>
                    <a:cubicBezTo>
                      <a:pt x="155" y="9097"/>
                      <a:pt x="144" y="7799"/>
                      <a:pt x="179" y="6489"/>
                    </a:cubicBezTo>
                    <a:cubicBezTo>
                      <a:pt x="191" y="5406"/>
                      <a:pt x="251" y="4334"/>
                      <a:pt x="274" y="3251"/>
                    </a:cubicBezTo>
                    <a:cubicBezTo>
                      <a:pt x="298" y="2632"/>
                      <a:pt x="298" y="2025"/>
                      <a:pt x="310" y="1417"/>
                    </a:cubicBezTo>
                    <a:cubicBezTo>
                      <a:pt x="310" y="1191"/>
                      <a:pt x="334" y="965"/>
                      <a:pt x="382" y="763"/>
                    </a:cubicBezTo>
                    <a:cubicBezTo>
                      <a:pt x="394" y="667"/>
                      <a:pt x="489" y="548"/>
                      <a:pt x="572" y="536"/>
                    </a:cubicBezTo>
                    <a:cubicBezTo>
                      <a:pt x="858" y="465"/>
                      <a:pt x="1144" y="405"/>
                      <a:pt x="1429" y="405"/>
                    </a:cubicBezTo>
                    <a:cubicBezTo>
                      <a:pt x="2572" y="370"/>
                      <a:pt x="3727" y="370"/>
                      <a:pt x="4882" y="334"/>
                    </a:cubicBezTo>
                    <a:cubicBezTo>
                      <a:pt x="5751" y="298"/>
                      <a:pt x="6621" y="215"/>
                      <a:pt x="7502" y="155"/>
                    </a:cubicBezTo>
                    <a:cubicBezTo>
                      <a:pt x="8252" y="108"/>
                      <a:pt x="9014" y="36"/>
                      <a:pt x="9776" y="12"/>
                    </a:cubicBezTo>
                    <a:cubicBezTo>
                      <a:pt x="10359" y="1"/>
                      <a:pt x="10919" y="72"/>
                      <a:pt x="11562" y="120"/>
                    </a:cubicBezTo>
                    <a:close/>
                    <a:moveTo>
                      <a:pt x="12181" y="17038"/>
                    </a:moveTo>
                    <a:cubicBezTo>
                      <a:pt x="12181" y="16800"/>
                      <a:pt x="12062" y="16788"/>
                      <a:pt x="11931" y="16800"/>
                    </a:cubicBezTo>
                    <a:cubicBezTo>
                      <a:pt x="11633" y="16800"/>
                      <a:pt x="11323" y="16836"/>
                      <a:pt x="11026" y="16836"/>
                    </a:cubicBezTo>
                    <a:cubicBezTo>
                      <a:pt x="9728" y="16800"/>
                      <a:pt x="8418" y="16764"/>
                      <a:pt x="7121" y="16741"/>
                    </a:cubicBezTo>
                    <a:cubicBezTo>
                      <a:pt x="5573" y="16717"/>
                      <a:pt x="4025" y="16681"/>
                      <a:pt x="2465" y="16669"/>
                    </a:cubicBezTo>
                    <a:cubicBezTo>
                      <a:pt x="2406" y="16669"/>
                      <a:pt x="2346" y="16657"/>
                      <a:pt x="2299" y="16669"/>
                    </a:cubicBezTo>
                    <a:cubicBezTo>
                      <a:pt x="2239" y="16681"/>
                      <a:pt x="2179" y="16729"/>
                      <a:pt x="2060" y="16800"/>
                    </a:cubicBezTo>
                    <a:cubicBezTo>
                      <a:pt x="2191" y="16860"/>
                      <a:pt x="2275" y="16907"/>
                      <a:pt x="2346" y="16907"/>
                    </a:cubicBezTo>
                    <a:cubicBezTo>
                      <a:pt x="2668" y="16943"/>
                      <a:pt x="3013" y="16967"/>
                      <a:pt x="3346" y="16955"/>
                    </a:cubicBezTo>
                    <a:cubicBezTo>
                      <a:pt x="4025" y="16955"/>
                      <a:pt x="4727" y="16895"/>
                      <a:pt x="5406" y="16907"/>
                    </a:cubicBezTo>
                    <a:cubicBezTo>
                      <a:pt x="6716" y="16943"/>
                      <a:pt x="8049" y="17003"/>
                      <a:pt x="9359" y="17038"/>
                    </a:cubicBezTo>
                    <a:cubicBezTo>
                      <a:pt x="10204" y="17074"/>
                      <a:pt x="11038" y="17074"/>
                      <a:pt x="11883" y="17086"/>
                    </a:cubicBezTo>
                    <a:cubicBezTo>
                      <a:pt x="11978" y="17086"/>
                      <a:pt x="12074" y="17062"/>
                      <a:pt x="12181" y="17038"/>
                    </a:cubicBezTo>
                    <a:close/>
                    <a:moveTo>
                      <a:pt x="12669" y="9037"/>
                    </a:moveTo>
                    <a:lnTo>
                      <a:pt x="12669" y="8883"/>
                    </a:lnTo>
                    <a:cubicBezTo>
                      <a:pt x="12538" y="8871"/>
                      <a:pt x="12419" y="8823"/>
                      <a:pt x="12288" y="8823"/>
                    </a:cubicBezTo>
                    <a:cubicBezTo>
                      <a:pt x="12181" y="8823"/>
                      <a:pt x="12062" y="8859"/>
                      <a:pt x="11955" y="8859"/>
                    </a:cubicBezTo>
                    <a:cubicBezTo>
                      <a:pt x="10942" y="8847"/>
                      <a:pt x="9930" y="8847"/>
                      <a:pt x="8918" y="8823"/>
                    </a:cubicBezTo>
                    <a:cubicBezTo>
                      <a:pt x="7668" y="8811"/>
                      <a:pt x="6418" y="8799"/>
                      <a:pt x="5192" y="8799"/>
                    </a:cubicBezTo>
                    <a:cubicBezTo>
                      <a:pt x="4204" y="8811"/>
                      <a:pt x="3227" y="8883"/>
                      <a:pt x="2239" y="8716"/>
                    </a:cubicBezTo>
                    <a:cubicBezTo>
                      <a:pt x="2108" y="8704"/>
                      <a:pt x="2013" y="8740"/>
                      <a:pt x="2013" y="8906"/>
                    </a:cubicBezTo>
                    <a:cubicBezTo>
                      <a:pt x="2227" y="9049"/>
                      <a:pt x="2501" y="9014"/>
                      <a:pt x="2727" y="9014"/>
                    </a:cubicBezTo>
                    <a:cubicBezTo>
                      <a:pt x="3644" y="9002"/>
                      <a:pt x="4561" y="8942"/>
                      <a:pt x="5466" y="8942"/>
                    </a:cubicBezTo>
                    <a:cubicBezTo>
                      <a:pt x="7752" y="8954"/>
                      <a:pt x="10014" y="9014"/>
                      <a:pt x="12288" y="9049"/>
                    </a:cubicBezTo>
                    <a:cubicBezTo>
                      <a:pt x="12419" y="9085"/>
                      <a:pt x="12562" y="9049"/>
                      <a:pt x="12669" y="9037"/>
                    </a:cubicBezTo>
                    <a:close/>
                    <a:moveTo>
                      <a:pt x="1989" y="12276"/>
                    </a:moveTo>
                    <a:cubicBezTo>
                      <a:pt x="2001" y="12312"/>
                      <a:pt x="2025" y="12323"/>
                      <a:pt x="2049" y="12335"/>
                    </a:cubicBezTo>
                    <a:cubicBezTo>
                      <a:pt x="2084" y="12359"/>
                      <a:pt x="2120" y="12383"/>
                      <a:pt x="2168" y="12383"/>
                    </a:cubicBezTo>
                    <a:cubicBezTo>
                      <a:pt x="5585" y="12419"/>
                      <a:pt x="9002" y="12788"/>
                      <a:pt x="12419" y="12621"/>
                    </a:cubicBezTo>
                    <a:cubicBezTo>
                      <a:pt x="12478" y="12621"/>
                      <a:pt x="12526" y="12609"/>
                      <a:pt x="12586" y="12585"/>
                    </a:cubicBezTo>
                    <a:cubicBezTo>
                      <a:pt x="12597" y="12585"/>
                      <a:pt x="12621" y="12573"/>
                      <a:pt x="12621" y="12562"/>
                    </a:cubicBezTo>
                    <a:cubicBezTo>
                      <a:pt x="12621" y="12550"/>
                      <a:pt x="12621" y="12526"/>
                      <a:pt x="12633" y="12466"/>
                    </a:cubicBezTo>
                    <a:cubicBezTo>
                      <a:pt x="12562" y="12443"/>
                      <a:pt x="12478" y="12371"/>
                      <a:pt x="12407" y="12371"/>
                    </a:cubicBezTo>
                    <a:cubicBezTo>
                      <a:pt x="12181" y="12347"/>
                      <a:pt x="11966" y="12347"/>
                      <a:pt x="11740" y="12371"/>
                    </a:cubicBezTo>
                    <a:cubicBezTo>
                      <a:pt x="11181" y="12395"/>
                      <a:pt x="10633" y="12454"/>
                      <a:pt x="10085" y="12443"/>
                    </a:cubicBezTo>
                    <a:cubicBezTo>
                      <a:pt x="8883" y="12431"/>
                      <a:pt x="7668" y="12371"/>
                      <a:pt x="6466" y="12323"/>
                    </a:cubicBezTo>
                    <a:cubicBezTo>
                      <a:pt x="5418" y="12276"/>
                      <a:pt x="4370" y="12204"/>
                      <a:pt x="3311" y="12157"/>
                    </a:cubicBezTo>
                    <a:cubicBezTo>
                      <a:pt x="2977" y="12145"/>
                      <a:pt x="2632" y="12109"/>
                      <a:pt x="2275" y="12109"/>
                    </a:cubicBezTo>
                    <a:cubicBezTo>
                      <a:pt x="2156" y="12121"/>
                      <a:pt x="2025" y="12097"/>
                      <a:pt x="1989" y="12276"/>
                    </a:cubicBezTo>
                    <a:close/>
                    <a:moveTo>
                      <a:pt x="12597" y="10609"/>
                    </a:moveTo>
                    <a:cubicBezTo>
                      <a:pt x="12526" y="10407"/>
                      <a:pt x="12407" y="10407"/>
                      <a:pt x="12276" y="10418"/>
                    </a:cubicBezTo>
                    <a:cubicBezTo>
                      <a:pt x="11895" y="10454"/>
                      <a:pt x="11526" y="10490"/>
                      <a:pt x="11157" y="10490"/>
                    </a:cubicBezTo>
                    <a:cubicBezTo>
                      <a:pt x="9323" y="10490"/>
                      <a:pt x="7490" y="10490"/>
                      <a:pt x="5668" y="10478"/>
                    </a:cubicBezTo>
                    <a:lnTo>
                      <a:pt x="2537" y="10430"/>
                    </a:lnTo>
                    <a:cubicBezTo>
                      <a:pt x="2406" y="10430"/>
                      <a:pt x="2251" y="10418"/>
                      <a:pt x="2179" y="10657"/>
                    </a:cubicBezTo>
                    <a:cubicBezTo>
                      <a:pt x="2370" y="10668"/>
                      <a:pt x="2549" y="10704"/>
                      <a:pt x="2715" y="10704"/>
                    </a:cubicBezTo>
                    <a:cubicBezTo>
                      <a:pt x="4251" y="10645"/>
                      <a:pt x="5775" y="10657"/>
                      <a:pt x="7299" y="10692"/>
                    </a:cubicBezTo>
                    <a:cubicBezTo>
                      <a:pt x="8978" y="10716"/>
                      <a:pt x="10669" y="10692"/>
                      <a:pt x="12336" y="10692"/>
                    </a:cubicBezTo>
                    <a:cubicBezTo>
                      <a:pt x="12407" y="10668"/>
                      <a:pt x="12478" y="10645"/>
                      <a:pt x="12597" y="10609"/>
                    </a:cubicBezTo>
                    <a:close/>
                    <a:moveTo>
                      <a:pt x="12300" y="15098"/>
                    </a:moveTo>
                    <a:cubicBezTo>
                      <a:pt x="12324" y="15050"/>
                      <a:pt x="12324" y="15002"/>
                      <a:pt x="12336" y="14979"/>
                    </a:cubicBezTo>
                    <a:cubicBezTo>
                      <a:pt x="12169" y="14812"/>
                      <a:pt x="11943" y="14836"/>
                      <a:pt x="11740" y="14836"/>
                    </a:cubicBezTo>
                    <a:cubicBezTo>
                      <a:pt x="10514" y="14895"/>
                      <a:pt x="9299" y="14979"/>
                      <a:pt x="8097" y="15014"/>
                    </a:cubicBezTo>
                    <a:cubicBezTo>
                      <a:pt x="7037" y="15050"/>
                      <a:pt x="5989" y="15038"/>
                      <a:pt x="4930" y="15014"/>
                    </a:cubicBezTo>
                    <a:cubicBezTo>
                      <a:pt x="4144" y="15014"/>
                      <a:pt x="3358" y="14990"/>
                      <a:pt x="2572" y="14979"/>
                    </a:cubicBezTo>
                    <a:cubicBezTo>
                      <a:pt x="2441" y="14979"/>
                      <a:pt x="2251" y="14919"/>
                      <a:pt x="2179" y="15133"/>
                    </a:cubicBezTo>
                    <a:cubicBezTo>
                      <a:pt x="2239" y="15169"/>
                      <a:pt x="2287" y="15240"/>
                      <a:pt x="2346" y="15229"/>
                    </a:cubicBezTo>
                    <a:cubicBezTo>
                      <a:pt x="5656" y="15193"/>
                      <a:pt x="8966" y="15133"/>
                      <a:pt x="12300" y="150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6" name="Google Shape;1796;p49"/>
              <p:cNvSpPr/>
              <p:nvPr/>
            </p:nvSpPr>
            <p:spPr>
              <a:xfrm>
                <a:off x="2408925" y="2843325"/>
                <a:ext cx="56575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2442" extrusionOk="0">
                    <a:moveTo>
                      <a:pt x="2262" y="2358"/>
                    </a:moveTo>
                    <a:cubicBezTo>
                      <a:pt x="1465" y="2442"/>
                      <a:pt x="786" y="2418"/>
                      <a:pt x="60" y="2323"/>
                    </a:cubicBezTo>
                    <a:cubicBezTo>
                      <a:pt x="0" y="1525"/>
                      <a:pt x="36" y="775"/>
                      <a:pt x="191" y="1"/>
                    </a:cubicBezTo>
                    <a:cubicBezTo>
                      <a:pt x="1012" y="668"/>
                      <a:pt x="1620" y="1489"/>
                      <a:pt x="2262" y="2358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7" name="Google Shape;1797;p49"/>
              <p:cNvSpPr/>
              <p:nvPr/>
            </p:nvSpPr>
            <p:spPr>
              <a:xfrm>
                <a:off x="2166025" y="2966275"/>
                <a:ext cx="266425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382" extrusionOk="0">
                    <a:moveTo>
                      <a:pt x="10657" y="334"/>
                    </a:moveTo>
                    <a:lnTo>
                      <a:pt x="10657" y="179"/>
                    </a:lnTo>
                    <a:cubicBezTo>
                      <a:pt x="10526" y="167"/>
                      <a:pt x="10407" y="119"/>
                      <a:pt x="10276" y="119"/>
                    </a:cubicBezTo>
                    <a:cubicBezTo>
                      <a:pt x="10169" y="119"/>
                      <a:pt x="10050" y="155"/>
                      <a:pt x="9943" y="155"/>
                    </a:cubicBezTo>
                    <a:cubicBezTo>
                      <a:pt x="8930" y="143"/>
                      <a:pt x="7918" y="143"/>
                      <a:pt x="6906" y="119"/>
                    </a:cubicBezTo>
                    <a:cubicBezTo>
                      <a:pt x="5656" y="107"/>
                      <a:pt x="4406" y="95"/>
                      <a:pt x="3180" y="95"/>
                    </a:cubicBezTo>
                    <a:cubicBezTo>
                      <a:pt x="2192" y="107"/>
                      <a:pt x="1215" y="179"/>
                      <a:pt x="227" y="12"/>
                    </a:cubicBezTo>
                    <a:cubicBezTo>
                      <a:pt x="96" y="0"/>
                      <a:pt x="1" y="36"/>
                      <a:pt x="1" y="203"/>
                    </a:cubicBezTo>
                    <a:cubicBezTo>
                      <a:pt x="215" y="346"/>
                      <a:pt x="489" y="310"/>
                      <a:pt x="715" y="310"/>
                    </a:cubicBezTo>
                    <a:cubicBezTo>
                      <a:pt x="1632" y="298"/>
                      <a:pt x="2549" y="238"/>
                      <a:pt x="3454" y="238"/>
                    </a:cubicBezTo>
                    <a:cubicBezTo>
                      <a:pt x="5740" y="262"/>
                      <a:pt x="8002" y="310"/>
                      <a:pt x="10276" y="346"/>
                    </a:cubicBezTo>
                    <a:cubicBezTo>
                      <a:pt x="10407" y="381"/>
                      <a:pt x="10550" y="346"/>
                      <a:pt x="10657" y="33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" name="Google Shape;1798;p49"/>
              <p:cNvSpPr/>
              <p:nvPr/>
            </p:nvSpPr>
            <p:spPr>
              <a:xfrm>
                <a:off x="2170200" y="3008825"/>
                <a:ext cx="260475" cy="7775"/>
              </a:xfrm>
              <a:custGeom>
                <a:avLst/>
                <a:gdLst/>
                <a:ahLst/>
                <a:cxnLst/>
                <a:rect l="l" t="t" r="r" b="b"/>
                <a:pathLst>
                  <a:path w="10419" h="311" extrusionOk="0">
                    <a:moveTo>
                      <a:pt x="10418" y="203"/>
                    </a:moveTo>
                    <a:cubicBezTo>
                      <a:pt x="10347" y="1"/>
                      <a:pt x="10228" y="1"/>
                      <a:pt x="10097" y="13"/>
                    </a:cubicBezTo>
                    <a:cubicBezTo>
                      <a:pt x="9716" y="48"/>
                      <a:pt x="9347" y="84"/>
                      <a:pt x="8978" y="84"/>
                    </a:cubicBezTo>
                    <a:cubicBezTo>
                      <a:pt x="7144" y="84"/>
                      <a:pt x="5311" y="84"/>
                      <a:pt x="3489" y="72"/>
                    </a:cubicBezTo>
                    <a:lnTo>
                      <a:pt x="358" y="25"/>
                    </a:lnTo>
                    <a:cubicBezTo>
                      <a:pt x="227" y="25"/>
                      <a:pt x="72" y="13"/>
                      <a:pt x="0" y="251"/>
                    </a:cubicBezTo>
                    <a:cubicBezTo>
                      <a:pt x="191" y="263"/>
                      <a:pt x="370" y="298"/>
                      <a:pt x="536" y="298"/>
                    </a:cubicBezTo>
                    <a:cubicBezTo>
                      <a:pt x="2072" y="239"/>
                      <a:pt x="3596" y="251"/>
                      <a:pt x="5120" y="287"/>
                    </a:cubicBezTo>
                    <a:cubicBezTo>
                      <a:pt x="6799" y="310"/>
                      <a:pt x="8490" y="287"/>
                      <a:pt x="10157" y="287"/>
                    </a:cubicBezTo>
                    <a:cubicBezTo>
                      <a:pt x="10228" y="263"/>
                      <a:pt x="10299" y="239"/>
                      <a:pt x="10418" y="20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" name="Google Shape;1799;p49"/>
              <p:cNvSpPr/>
              <p:nvPr/>
            </p:nvSpPr>
            <p:spPr>
              <a:xfrm>
                <a:off x="2166925" y="2922525"/>
                <a:ext cx="156000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382" extrusionOk="0">
                    <a:moveTo>
                      <a:pt x="6239" y="202"/>
                    </a:moveTo>
                    <a:lnTo>
                      <a:pt x="6239" y="60"/>
                    </a:lnTo>
                    <a:cubicBezTo>
                      <a:pt x="6156" y="36"/>
                      <a:pt x="6085" y="12"/>
                      <a:pt x="6013" y="0"/>
                    </a:cubicBezTo>
                    <a:cubicBezTo>
                      <a:pt x="5954" y="0"/>
                      <a:pt x="5882" y="24"/>
                      <a:pt x="5823" y="24"/>
                    </a:cubicBezTo>
                    <a:cubicBezTo>
                      <a:pt x="5227" y="24"/>
                      <a:pt x="4632" y="24"/>
                      <a:pt x="4049" y="48"/>
                    </a:cubicBezTo>
                    <a:cubicBezTo>
                      <a:pt x="3322" y="48"/>
                      <a:pt x="2596" y="48"/>
                      <a:pt x="1858" y="71"/>
                    </a:cubicBezTo>
                    <a:cubicBezTo>
                      <a:pt x="1286" y="83"/>
                      <a:pt x="703" y="191"/>
                      <a:pt x="131" y="48"/>
                    </a:cubicBezTo>
                    <a:cubicBezTo>
                      <a:pt x="60" y="24"/>
                      <a:pt x="1" y="60"/>
                      <a:pt x="1" y="238"/>
                    </a:cubicBezTo>
                    <a:cubicBezTo>
                      <a:pt x="120" y="381"/>
                      <a:pt x="262" y="357"/>
                      <a:pt x="417" y="345"/>
                    </a:cubicBezTo>
                    <a:cubicBezTo>
                      <a:pt x="953" y="310"/>
                      <a:pt x="1489" y="238"/>
                      <a:pt x="2025" y="238"/>
                    </a:cubicBezTo>
                    <a:cubicBezTo>
                      <a:pt x="3358" y="226"/>
                      <a:pt x="4692" y="250"/>
                      <a:pt x="6025" y="250"/>
                    </a:cubicBezTo>
                    <a:cubicBezTo>
                      <a:pt x="6085" y="250"/>
                      <a:pt x="6156" y="226"/>
                      <a:pt x="6239" y="20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0" name="Google Shape;1800;p49"/>
              <p:cNvSpPr/>
              <p:nvPr/>
            </p:nvSpPr>
            <p:spPr>
              <a:xfrm>
                <a:off x="2103825" y="2821000"/>
                <a:ext cx="380725" cy="484925"/>
              </a:xfrm>
              <a:custGeom>
                <a:avLst/>
                <a:gdLst/>
                <a:ahLst/>
                <a:cxnLst/>
                <a:rect l="l" t="t" r="r" b="b"/>
                <a:pathLst>
                  <a:path w="15229" h="19397" extrusionOk="0">
                    <a:moveTo>
                      <a:pt x="14955" y="3097"/>
                    </a:moveTo>
                    <a:cubicBezTo>
                      <a:pt x="14121" y="2156"/>
                      <a:pt x="13288" y="1204"/>
                      <a:pt x="12526" y="299"/>
                    </a:cubicBezTo>
                    <a:cubicBezTo>
                      <a:pt x="12395" y="144"/>
                      <a:pt x="12264" y="37"/>
                      <a:pt x="12026" y="25"/>
                    </a:cubicBezTo>
                    <a:cubicBezTo>
                      <a:pt x="11692" y="13"/>
                      <a:pt x="11371" y="1"/>
                      <a:pt x="11026" y="1"/>
                    </a:cubicBezTo>
                    <a:cubicBezTo>
                      <a:pt x="9942" y="1"/>
                      <a:pt x="8835" y="84"/>
                      <a:pt x="7775" y="180"/>
                    </a:cubicBezTo>
                    <a:cubicBezTo>
                      <a:pt x="7513" y="203"/>
                      <a:pt x="7239" y="215"/>
                      <a:pt x="6989" y="239"/>
                    </a:cubicBezTo>
                    <a:lnTo>
                      <a:pt x="6846" y="251"/>
                    </a:lnTo>
                    <a:cubicBezTo>
                      <a:pt x="6454" y="275"/>
                      <a:pt x="6049" y="311"/>
                      <a:pt x="5668" y="322"/>
                    </a:cubicBezTo>
                    <a:cubicBezTo>
                      <a:pt x="5144" y="334"/>
                      <a:pt x="4608" y="334"/>
                      <a:pt x="4084" y="334"/>
                    </a:cubicBezTo>
                    <a:cubicBezTo>
                      <a:pt x="3048" y="334"/>
                      <a:pt x="1977" y="358"/>
                      <a:pt x="917" y="453"/>
                    </a:cubicBezTo>
                    <a:cubicBezTo>
                      <a:pt x="715" y="477"/>
                      <a:pt x="477" y="549"/>
                      <a:pt x="429" y="894"/>
                    </a:cubicBezTo>
                    <a:lnTo>
                      <a:pt x="429" y="930"/>
                    </a:lnTo>
                    <a:cubicBezTo>
                      <a:pt x="417" y="1096"/>
                      <a:pt x="393" y="1275"/>
                      <a:pt x="381" y="1442"/>
                    </a:cubicBezTo>
                    <a:cubicBezTo>
                      <a:pt x="381" y="1763"/>
                      <a:pt x="369" y="2108"/>
                      <a:pt x="369" y="2442"/>
                    </a:cubicBezTo>
                    <a:cubicBezTo>
                      <a:pt x="369" y="2751"/>
                      <a:pt x="369" y="3073"/>
                      <a:pt x="358" y="3394"/>
                    </a:cubicBezTo>
                    <a:cubicBezTo>
                      <a:pt x="322" y="5395"/>
                      <a:pt x="274" y="7407"/>
                      <a:pt x="239" y="9419"/>
                    </a:cubicBezTo>
                    <a:cubicBezTo>
                      <a:pt x="191" y="11669"/>
                      <a:pt x="143" y="13907"/>
                      <a:pt x="84" y="16158"/>
                    </a:cubicBezTo>
                    <a:cubicBezTo>
                      <a:pt x="72" y="16789"/>
                      <a:pt x="60" y="17420"/>
                      <a:pt x="24" y="18027"/>
                    </a:cubicBezTo>
                    <a:cubicBezTo>
                      <a:pt x="12" y="18301"/>
                      <a:pt x="0" y="18896"/>
                      <a:pt x="0" y="18896"/>
                    </a:cubicBezTo>
                    <a:lnTo>
                      <a:pt x="24" y="18944"/>
                    </a:lnTo>
                    <a:cubicBezTo>
                      <a:pt x="250" y="19206"/>
                      <a:pt x="500" y="19325"/>
                      <a:pt x="858" y="19325"/>
                    </a:cubicBezTo>
                    <a:lnTo>
                      <a:pt x="929" y="19325"/>
                    </a:lnTo>
                    <a:cubicBezTo>
                      <a:pt x="1334" y="19313"/>
                      <a:pt x="1763" y="19301"/>
                      <a:pt x="2179" y="19301"/>
                    </a:cubicBezTo>
                    <a:lnTo>
                      <a:pt x="2536" y="19301"/>
                    </a:lnTo>
                    <a:cubicBezTo>
                      <a:pt x="3013" y="19301"/>
                      <a:pt x="3489" y="19313"/>
                      <a:pt x="3965" y="19325"/>
                    </a:cubicBezTo>
                    <a:cubicBezTo>
                      <a:pt x="4549" y="19337"/>
                      <a:pt x="5156" y="19361"/>
                      <a:pt x="5739" y="19361"/>
                    </a:cubicBezTo>
                    <a:lnTo>
                      <a:pt x="5846" y="19361"/>
                    </a:lnTo>
                    <a:cubicBezTo>
                      <a:pt x="6192" y="19361"/>
                      <a:pt x="6549" y="19337"/>
                      <a:pt x="6870" y="19337"/>
                    </a:cubicBezTo>
                    <a:cubicBezTo>
                      <a:pt x="7216" y="19325"/>
                      <a:pt x="7561" y="19325"/>
                      <a:pt x="7894" y="19325"/>
                    </a:cubicBezTo>
                    <a:lnTo>
                      <a:pt x="8073" y="19325"/>
                    </a:lnTo>
                    <a:cubicBezTo>
                      <a:pt x="8990" y="19337"/>
                      <a:pt x="9906" y="19361"/>
                      <a:pt x="10811" y="19372"/>
                    </a:cubicBezTo>
                    <a:cubicBezTo>
                      <a:pt x="11454" y="19384"/>
                      <a:pt x="12097" y="19396"/>
                      <a:pt x="12752" y="19396"/>
                    </a:cubicBezTo>
                    <a:lnTo>
                      <a:pt x="12990" y="19396"/>
                    </a:lnTo>
                    <a:cubicBezTo>
                      <a:pt x="13300" y="19396"/>
                      <a:pt x="13633" y="19384"/>
                      <a:pt x="13931" y="19372"/>
                    </a:cubicBezTo>
                    <a:cubicBezTo>
                      <a:pt x="14288" y="19337"/>
                      <a:pt x="14419" y="19206"/>
                      <a:pt x="14466" y="18849"/>
                    </a:cubicBezTo>
                    <a:cubicBezTo>
                      <a:pt x="14490" y="18658"/>
                      <a:pt x="14490" y="18444"/>
                      <a:pt x="14490" y="18253"/>
                    </a:cubicBezTo>
                    <a:lnTo>
                      <a:pt x="14490" y="18087"/>
                    </a:lnTo>
                    <a:lnTo>
                      <a:pt x="14490" y="17491"/>
                    </a:lnTo>
                    <a:cubicBezTo>
                      <a:pt x="14490" y="17110"/>
                      <a:pt x="14490" y="16705"/>
                      <a:pt x="14502" y="16324"/>
                    </a:cubicBezTo>
                    <a:cubicBezTo>
                      <a:pt x="14538" y="15884"/>
                      <a:pt x="14562" y="15443"/>
                      <a:pt x="14597" y="15015"/>
                    </a:cubicBezTo>
                    <a:cubicBezTo>
                      <a:pt x="14621" y="14681"/>
                      <a:pt x="14657" y="14372"/>
                      <a:pt x="14669" y="14038"/>
                    </a:cubicBezTo>
                    <a:cubicBezTo>
                      <a:pt x="14705" y="13598"/>
                      <a:pt x="14728" y="13169"/>
                      <a:pt x="14740" y="12717"/>
                    </a:cubicBezTo>
                    <a:cubicBezTo>
                      <a:pt x="14764" y="12312"/>
                      <a:pt x="14788" y="11919"/>
                      <a:pt x="14824" y="11514"/>
                    </a:cubicBezTo>
                    <a:cubicBezTo>
                      <a:pt x="14836" y="11229"/>
                      <a:pt x="14859" y="10943"/>
                      <a:pt x="14883" y="10669"/>
                    </a:cubicBezTo>
                    <a:cubicBezTo>
                      <a:pt x="14907" y="10217"/>
                      <a:pt x="14955" y="9776"/>
                      <a:pt x="14967" y="9312"/>
                    </a:cubicBezTo>
                    <a:cubicBezTo>
                      <a:pt x="14978" y="8907"/>
                      <a:pt x="14978" y="8490"/>
                      <a:pt x="14978" y="8109"/>
                    </a:cubicBezTo>
                    <a:cubicBezTo>
                      <a:pt x="14978" y="7704"/>
                      <a:pt x="14978" y="7300"/>
                      <a:pt x="15002" y="6895"/>
                    </a:cubicBezTo>
                    <a:cubicBezTo>
                      <a:pt x="15038" y="5942"/>
                      <a:pt x="15098" y="4978"/>
                      <a:pt x="15157" y="4037"/>
                    </a:cubicBezTo>
                    <a:lnTo>
                      <a:pt x="15181" y="3787"/>
                    </a:lnTo>
                    <a:cubicBezTo>
                      <a:pt x="15228" y="3537"/>
                      <a:pt x="15157" y="3335"/>
                      <a:pt x="14955" y="3097"/>
                    </a:cubicBezTo>
                    <a:close/>
                    <a:moveTo>
                      <a:pt x="13907" y="18372"/>
                    </a:moveTo>
                    <a:lnTo>
                      <a:pt x="13907" y="18408"/>
                    </a:lnTo>
                    <a:cubicBezTo>
                      <a:pt x="13895" y="18872"/>
                      <a:pt x="13895" y="18872"/>
                      <a:pt x="13490" y="18872"/>
                    </a:cubicBezTo>
                    <a:lnTo>
                      <a:pt x="13419" y="18872"/>
                    </a:lnTo>
                    <a:cubicBezTo>
                      <a:pt x="12585" y="18849"/>
                      <a:pt x="11740" y="18837"/>
                      <a:pt x="10907" y="18825"/>
                    </a:cubicBezTo>
                    <a:cubicBezTo>
                      <a:pt x="9942" y="18813"/>
                      <a:pt x="8954" y="18789"/>
                      <a:pt x="7978" y="18777"/>
                    </a:cubicBezTo>
                    <a:lnTo>
                      <a:pt x="7859" y="18777"/>
                    </a:lnTo>
                    <a:cubicBezTo>
                      <a:pt x="7537" y="18777"/>
                      <a:pt x="7227" y="18789"/>
                      <a:pt x="6918" y="18789"/>
                    </a:cubicBezTo>
                    <a:cubicBezTo>
                      <a:pt x="6620" y="18813"/>
                      <a:pt x="6311" y="18813"/>
                      <a:pt x="5989" y="18813"/>
                    </a:cubicBezTo>
                    <a:lnTo>
                      <a:pt x="5930" y="18813"/>
                    </a:lnTo>
                    <a:cubicBezTo>
                      <a:pt x="5263" y="18813"/>
                      <a:pt x="4584" y="18789"/>
                      <a:pt x="3929" y="18777"/>
                    </a:cubicBezTo>
                    <a:cubicBezTo>
                      <a:pt x="3513" y="18765"/>
                      <a:pt x="3108" y="18765"/>
                      <a:pt x="2691" y="18765"/>
                    </a:cubicBezTo>
                    <a:lnTo>
                      <a:pt x="1632" y="18765"/>
                    </a:lnTo>
                    <a:lnTo>
                      <a:pt x="1072" y="18765"/>
                    </a:lnTo>
                    <a:cubicBezTo>
                      <a:pt x="977" y="18765"/>
                      <a:pt x="870" y="18765"/>
                      <a:pt x="786" y="18753"/>
                    </a:cubicBezTo>
                    <a:cubicBezTo>
                      <a:pt x="655" y="18729"/>
                      <a:pt x="620" y="18706"/>
                      <a:pt x="620" y="18587"/>
                    </a:cubicBezTo>
                    <a:lnTo>
                      <a:pt x="620" y="18015"/>
                    </a:lnTo>
                    <a:lnTo>
                      <a:pt x="620" y="17622"/>
                    </a:lnTo>
                    <a:lnTo>
                      <a:pt x="631" y="16491"/>
                    </a:lnTo>
                    <a:cubicBezTo>
                      <a:pt x="655" y="15312"/>
                      <a:pt x="667" y="14110"/>
                      <a:pt x="679" y="12919"/>
                    </a:cubicBezTo>
                    <a:cubicBezTo>
                      <a:pt x="679" y="12574"/>
                      <a:pt x="691" y="12229"/>
                      <a:pt x="715" y="11883"/>
                    </a:cubicBezTo>
                    <a:cubicBezTo>
                      <a:pt x="727" y="11550"/>
                      <a:pt x="739" y="11193"/>
                      <a:pt x="750" y="10836"/>
                    </a:cubicBezTo>
                    <a:cubicBezTo>
                      <a:pt x="774" y="10217"/>
                      <a:pt x="774" y="9597"/>
                      <a:pt x="774" y="8990"/>
                    </a:cubicBezTo>
                    <a:cubicBezTo>
                      <a:pt x="774" y="8312"/>
                      <a:pt x="786" y="7621"/>
                      <a:pt x="798" y="6930"/>
                    </a:cubicBezTo>
                    <a:cubicBezTo>
                      <a:pt x="810" y="6311"/>
                      <a:pt x="834" y="5668"/>
                      <a:pt x="858" y="5061"/>
                    </a:cubicBezTo>
                    <a:cubicBezTo>
                      <a:pt x="870" y="4597"/>
                      <a:pt x="893" y="4144"/>
                      <a:pt x="905" y="3692"/>
                    </a:cubicBezTo>
                    <a:cubicBezTo>
                      <a:pt x="917" y="3370"/>
                      <a:pt x="917" y="3061"/>
                      <a:pt x="917" y="2763"/>
                    </a:cubicBezTo>
                    <a:cubicBezTo>
                      <a:pt x="917" y="2466"/>
                      <a:pt x="917" y="2168"/>
                      <a:pt x="929" y="1858"/>
                    </a:cubicBezTo>
                    <a:cubicBezTo>
                      <a:pt x="929" y="1632"/>
                      <a:pt x="965" y="1430"/>
                      <a:pt x="1012" y="1227"/>
                    </a:cubicBezTo>
                    <a:cubicBezTo>
                      <a:pt x="1024" y="1192"/>
                      <a:pt x="1072" y="1120"/>
                      <a:pt x="1084" y="1108"/>
                    </a:cubicBezTo>
                    <a:cubicBezTo>
                      <a:pt x="1346" y="1049"/>
                      <a:pt x="1632" y="989"/>
                      <a:pt x="1905" y="977"/>
                    </a:cubicBezTo>
                    <a:cubicBezTo>
                      <a:pt x="2405" y="965"/>
                      <a:pt x="2941" y="953"/>
                      <a:pt x="3453" y="953"/>
                    </a:cubicBezTo>
                    <a:cubicBezTo>
                      <a:pt x="4072" y="930"/>
                      <a:pt x="4727" y="930"/>
                      <a:pt x="5370" y="906"/>
                    </a:cubicBezTo>
                    <a:cubicBezTo>
                      <a:pt x="5954" y="894"/>
                      <a:pt x="6549" y="846"/>
                      <a:pt x="7120" y="799"/>
                    </a:cubicBezTo>
                    <a:cubicBezTo>
                      <a:pt x="7406" y="787"/>
                      <a:pt x="7704" y="751"/>
                      <a:pt x="7989" y="739"/>
                    </a:cubicBezTo>
                    <a:lnTo>
                      <a:pt x="8609" y="692"/>
                    </a:lnTo>
                    <a:cubicBezTo>
                      <a:pt x="9144" y="656"/>
                      <a:pt x="9716" y="620"/>
                      <a:pt x="10264" y="608"/>
                    </a:cubicBezTo>
                    <a:lnTo>
                      <a:pt x="10371" y="608"/>
                    </a:lnTo>
                    <a:cubicBezTo>
                      <a:pt x="10716" y="608"/>
                      <a:pt x="11073" y="632"/>
                      <a:pt x="11442" y="668"/>
                    </a:cubicBezTo>
                    <a:cubicBezTo>
                      <a:pt x="11585" y="680"/>
                      <a:pt x="11740" y="692"/>
                      <a:pt x="11883" y="692"/>
                    </a:cubicBezTo>
                    <a:lnTo>
                      <a:pt x="11883" y="739"/>
                    </a:lnTo>
                    <a:cubicBezTo>
                      <a:pt x="11883" y="858"/>
                      <a:pt x="11907" y="953"/>
                      <a:pt x="11883" y="1037"/>
                    </a:cubicBezTo>
                    <a:cubicBezTo>
                      <a:pt x="11871" y="1465"/>
                      <a:pt x="11847" y="1906"/>
                      <a:pt x="11811" y="2335"/>
                    </a:cubicBezTo>
                    <a:cubicBezTo>
                      <a:pt x="11799" y="2632"/>
                      <a:pt x="11788" y="2930"/>
                      <a:pt x="11764" y="3239"/>
                    </a:cubicBezTo>
                    <a:cubicBezTo>
                      <a:pt x="11752" y="3573"/>
                      <a:pt x="11871" y="3704"/>
                      <a:pt x="12216" y="3728"/>
                    </a:cubicBezTo>
                    <a:cubicBezTo>
                      <a:pt x="12597" y="3763"/>
                      <a:pt x="12990" y="3775"/>
                      <a:pt x="13359" y="3787"/>
                    </a:cubicBezTo>
                    <a:lnTo>
                      <a:pt x="13597" y="3811"/>
                    </a:lnTo>
                    <a:cubicBezTo>
                      <a:pt x="13847" y="3823"/>
                      <a:pt x="14109" y="3823"/>
                      <a:pt x="14371" y="3835"/>
                    </a:cubicBezTo>
                    <a:lnTo>
                      <a:pt x="14597" y="3835"/>
                    </a:lnTo>
                    <a:cubicBezTo>
                      <a:pt x="14597" y="3871"/>
                      <a:pt x="14597" y="3894"/>
                      <a:pt x="14609" y="3930"/>
                    </a:cubicBezTo>
                    <a:cubicBezTo>
                      <a:pt x="14621" y="4073"/>
                      <a:pt x="14645" y="4192"/>
                      <a:pt x="14645" y="4323"/>
                    </a:cubicBezTo>
                    <a:cubicBezTo>
                      <a:pt x="14621" y="4704"/>
                      <a:pt x="14597" y="5073"/>
                      <a:pt x="14562" y="5442"/>
                    </a:cubicBezTo>
                    <a:cubicBezTo>
                      <a:pt x="14538" y="5978"/>
                      <a:pt x="14490" y="6526"/>
                      <a:pt x="14478" y="7061"/>
                    </a:cubicBezTo>
                    <a:cubicBezTo>
                      <a:pt x="14466" y="7538"/>
                      <a:pt x="14443" y="8038"/>
                      <a:pt x="14443" y="8514"/>
                    </a:cubicBezTo>
                    <a:cubicBezTo>
                      <a:pt x="14443" y="9014"/>
                      <a:pt x="14431" y="9550"/>
                      <a:pt x="14419" y="10062"/>
                    </a:cubicBezTo>
                    <a:cubicBezTo>
                      <a:pt x="14383" y="10598"/>
                      <a:pt x="14359" y="11133"/>
                      <a:pt x="14312" y="11669"/>
                    </a:cubicBezTo>
                    <a:cubicBezTo>
                      <a:pt x="14264" y="12241"/>
                      <a:pt x="14228" y="12836"/>
                      <a:pt x="14205" y="13419"/>
                    </a:cubicBezTo>
                    <a:cubicBezTo>
                      <a:pt x="14181" y="14050"/>
                      <a:pt x="14121" y="14681"/>
                      <a:pt x="14062" y="15300"/>
                    </a:cubicBezTo>
                    <a:cubicBezTo>
                      <a:pt x="13943" y="16313"/>
                      <a:pt x="13835" y="17336"/>
                      <a:pt x="13907" y="18372"/>
                    </a:cubicBezTo>
                    <a:close/>
                    <a:moveTo>
                      <a:pt x="12502" y="1168"/>
                    </a:moveTo>
                    <a:cubicBezTo>
                      <a:pt x="13121" y="1727"/>
                      <a:pt x="13633" y="2382"/>
                      <a:pt x="14193" y="3132"/>
                    </a:cubicBezTo>
                    <a:cubicBezTo>
                      <a:pt x="13966" y="3156"/>
                      <a:pt x="13764" y="3168"/>
                      <a:pt x="13550" y="3168"/>
                    </a:cubicBezTo>
                    <a:lnTo>
                      <a:pt x="13550" y="3168"/>
                    </a:lnTo>
                    <a:cubicBezTo>
                      <a:pt x="13181" y="3168"/>
                      <a:pt x="12800" y="3132"/>
                      <a:pt x="12407" y="3097"/>
                    </a:cubicBezTo>
                    <a:cubicBezTo>
                      <a:pt x="12347" y="2442"/>
                      <a:pt x="12395" y="1811"/>
                      <a:pt x="12502" y="11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1" name="Google Shape;1801;p49"/>
              <p:cNvSpPr/>
              <p:nvPr/>
            </p:nvSpPr>
            <p:spPr>
              <a:xfrm>
                <a:off x="2158600" y="3244575"/>
                <a:ext cx="266125" cy="18775"/>
              </a:xfrm>
              <a:custGeom>
                <a:avLst/>
                <a:gdLst/>
                <a:ahLst/>
                <a:cxnLst/>
                <a:rect l="l" t="t" r="r" b="b"/>
                <a:pathLst>
                  <a:path w="10645" h="751" extrusionOk="0">
                    <a:moveTo>
                      <a:pt x="10251" y="155"/>
                    </a:moveTo>
                    <a:lnTo>
                      <a:pt x="10216" y="155"/>
                    </a:lnTo>
                    <a:cubicBezTo>
                      <a:pt x="10109" y="155"/>
                      <a:pt x="9989" y="155"/>
                      <a:pt x="9882" y="167"/>
                    </a:cubicBezTo>
                    <a:cubicBezTo>
                      <a:pt x="9728" y="167"/>
                      <a:pt x="9573" y="179"/>
                      <a:pt x="9406" y="179"/>
                    </a:cubicBezTo>
                    <a:lnTo>
                      <a:pt x="9311" y="179"/>
                    </a:lnTo>
                    <a:cubicBezTo>
                      <a:pt x="8680" y="167"/>
                      <a:pt x="8037" y="155"/>
                      <a:pt x="7418" y="143"/>
                    </a:cubicBezTo>
                    <a:lnTo>
                      <a:pt x="5406" y="96"/>
                    </a:lnTo>
                    <a:cubicBezTo>
                      <a:pt x="4346" y="84"/>
                      <a:pt x="3310" y="48"/>
                      <a:pt x="2250" y="36"/>
                    </a:cubicBezTo>
                    <a:cubicBezTo>
                      <a:pt x="1750" y="24"/>
                      <a:pt x="1250" y="24"/>
                      <a:pt x="750" y="1"/>
                    </a:cubicBezTo>
                    <a:lnTo>
                      <a:pt x="703" y="1"/>
                    </a:lnTo>
                    <a:lnTo>
                      <a:pt x="631" y="1"/>
                    </a:lnTo>
                    <a:cubicBezTo>
                      <a:pt x="584" y="1"/>
                      <a:pt x="560" y="1"/>
                      <a:pt x="524" y="24"/>
                    </a:cubicBezTo>
                    <a:cubicBezTo>
                      <a:pt x="464" y="36"/>
                      <a:pt x="417" y="60"/>
                      <a:pt x="357" y="108"/>
                    </a:cubicBezTo>
                    <a:cubicBezTo>
                      <a:pt x="334" y="120"/>
                      <a:pt x="298" y="143"/>
                      <a:pt x="274" y="167"/>
                    </a:cubicBezTo>
                    <a:lnTo>
                      <a:pt x="0" y="322"/>
                    </a:lnTo>
                    <a:lnTo>
                      <a:pt x="286" y="441"/>
                    </a:lnTo>
                    <a:cubicBezTo>
                      <a:pt x="334" y="453"/>
                      <a:pt x="381" y="465"/>
                      <a:pt x="405" y="477"/>
                    </a:cubicBezTo>
                    <a:cubicBezTo>
                      <a:pt x="476" y="513"/>
                      <a:pt x="536" y="536"/>
                      <a:pt x="619" y="560"/>
                    </a:cubicBezTo>
                    <a:lnTo>
                      <a:pt x="738" y="572"/>
                    </a:lnTo>
                    <a:cubicBezTo>
                      <a:pt x="1000" y="584"/>
                      <a:pt x="1286" y="620"/>
                      <a:pt x="1572" y="620"/>
                    </a:cubicBezTo>
                    <a:lnTo>
                      <a:pt x="1631" y="620"/>
                    </a:lnTo>
                    <a:cubicBezTo>
                      <a:pt x="1905" y="620"/>
                      <a:pt x="2203" y="596"/>
                      <a:pt x="2489" y="584"/>
                    </a:cubicBezTo>
                    <a:cubicBezTo>
                      <a:pt x="2822" y="572"/>
                      <a:pt x="3143" y="548"/>
                      <a:pt x="3477" y="548"/>
                    </a:cubicBezTo>
                    <a:lnTo>
                      <a:pt x="3715" y="548"/>
                    </a:lnTo>
                    <a:cubicBezTo>
                      <a:pt x="4501" y="572"/>
                      <a:pt x="5298" y="596"/>
                      <a:pt x="6096" y="632"/>
                    </a:cubicBezTo>
                    <a:cubicBezTo>
                      <a:pt x="6608" y="643"/>
                      <a:pt x="7132" y="667"/>
                      <a:pt x="7656" y="691"/>
                    </a:cubicBezTo>
                    <a:cubicBezTo>
                      <a:pt x="8335" y="703"/>
                      <a:pt x="9025" y="715"/>
                      <a:pt x="9692" y="727"/>
                    </a:cubicBezTo>
                    <a:lnTo>
                      <a:pt x="10204" y="751"/>
                    </a:lnTo>
                    <a:cubicBezTo>
                      <a:pt x="10275" y="751"/>
                      <a:pt x="10335" y="727"/>
                      <a:pt x="10406" y="715"/>
                    </a:cubicBezTo>
                    <a:cubicBezTo>
                      <a:pt x="10442" y="715"/>
                      <a:pt x="10466" y="703"/>
                      <a:pt x="10513" y="703"/>
                    </a:cubicBezTo>
                    <a:lnTo>
                      <a:pt x="10644" y="691"/>
                    </a:lnTo>
                    <a:lnTo>
                      <a:pt x="10644" y="548"/>
                    </a:lnTo>
                    <a:cubicBezTo>
                      <a:pt x="10644" y="417"/>
                      <a:pt x="10621" y="310"/>
                      <a:pt x="10537" y="251"/>
                    </a:cubicBezTo>
                    <a:cubicBezTo>
                      <a:pt x="10442" y="155"/>
                      <a:pt x="10335" y="155"/>
                      <a:pt x="10251" y="1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2" name="Google Shape;1802;p49"/>
              <p:cNvSpPr/>
              <p:nvPr/>
            </p:nvSpPr>
            <p:spPr>
              <a:xfrm>
                <a:off x="2162450" y="3046625"/>
                <a:ext cx="2735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656" extrusionOk="0">
                    <a:moveTo>
                      <a:pt x="10728" y="144"/>
                    </a:moveTo>
                    <a:cubicBezTo>
                      <a:pt x="10645" y="120"/>
                      <a:pt x="10538" y="108"/>
                      <a:pt x="10455" y="96"/>
                    </a:cubicBezTo>
                    <a:lnTo>
                      <a:pt x="10419" y="96"/>
                    </a:lnTo>
                    <a:cubicBezTo>
                      <a:pt x="10359" y="96"/>
                      <a:pt x="10300" y="108"/>
                      <a:pt x="10240" y="108"/>
                    </a:cubicBezTo>
                    <a:cubicBezTo>
                      <a:pt x="10193" y="108"/>
                      <a:pt x="10145" y="120"/>
                      <a:pt x="10109" y="120"/>
                    </a:cubicBezTo>
                    <a:lnTo>
                      <a:pt x="10109" y="120"/>
                    </a:lnTo>
                    <a:cubicBezTo>
                      <a:pt x="9550" y="120"/>
                      <a:pt x="8990" y="108"/>
                      <a:pt x="8442" y="108"/>
                    </a:cubicBezTo>
                    <a:cubicBezTo>
                      <a:pt x="7978" y="108"/>
                      <a:pt x="7526" y="96"/>
                      <a:pt x="7073" y="96"/>
                    </a:cubicBezTo>
                    <a:cubicBezTo>
                      <a:pt x="6728" y="96"/>
                      <a:pt x="6395" y="96"/>
                      <a:pt x="6061" y="84"/>
                    </a:cubicBezTo>
                    <a:cubicBezTo>
                      <a:pt x="5371" y="60"/>
                      <a:pt x="4656" y="60"/>
                      <a:pt x="3954" y="60"/>
                    </a:cubicBezTo>
                    <a:lnTo>
                      <a:pt x="3323" y="60"/>
                    </a:lnTo>
                    <a:cubicBezTo>
                      <a:pt x="3097" y="60"/>
                      <a:pt x="2858" y="60"/>
                      <a:pt x="2632" y="84"/>
                    </a:cubicBezTo>
                    <a:cubicBezTo>
                      <a:pt x="2370" y="84"/>
                      <a:pt x="2085" y="96"/>
                      <a:pt x="1811" y="96"/>
                    </a:cubicBezTo>
                    <a:cubicBezTo>
                      <a:pt x="1251" y="96"/>
                      <a:pt x="822" y="60"/>
                      <a:pt x="406" y="1"/>
                    </a:cubicBezTo>
                    <a:lnTo>
                      <a:pt x="310" y="1"/>
                    </a:lnTo>
                    <a:cubicBezTo>
                      <a:pt x="227" y="1"/>
                      <a:pt x="144" y="37"/>
                      <a:pt x="84" y="96"/>
                    </a:cubicBezTo>
                    <a:cubicBezTo>
                      <a:pt x="25" y="156"/>
                      <a:pt x="1" y="239"/>
                      <a:pt x="1" y="346"/>
                    </a:cubicBezTo>
                    <a:lnTo>
                      <a:pt x="1" y="418"/>
                    </a:lnTo>
                    <a:lnTo>
                      <a:pt x="60" y="465"/>
                    </a:lnTo>
                    <a:cubicBezTo>
                      <a:pt x="251" y="596"/>
                      <a:pt x="465" y="620"/>
                      <a:pt x="644" y="620"/>
                    </a:cubicBezTo>
                    <a:lnTo>
                      <a:pt x="775" y="620"/>
                    </a:lnTo>
                    <a:lnTo>
                      <a:pt x="846" y="620"/>
                    </a:lnTo>
                    <a:cubicBezTo>
                      <a:pt x="1203" y="620"/>
                      <a:pt x="1561" y="596"/>
                      <a:pt x="1906" y="584"/>
                    </a:cubicBezTo>
                    <a:cubicBezTo>
                      <a:pt x="2394" y="572"/>
                      <a:pt x="2906" y="537"/>
                      <a:pt x="3394" y="537"/>
                    </a:cubicBezTo>
                    <a:lnTo>
                      <a:pt x="3573" y="537"/>
                    </a:lnTo>
                    <a:cubicBezTo>
                      <a:pt x="5085" y="561"/>
                      <a:pt x="6621" y="584"/>
                      <a:pt x="8109" y="620"/>
                    </a:cubicBezTo>
                    <a:lnTo>
                      <a:pt x="10383" y="656"/>
                    </a:lnTo>
                    <a:lnTo>
                      <a:pt x="10407" y="656"/>
                    </a:lnTo>
                    <a:cubicBezTo>
                      <a:pt x="10490" y="656"/>
                      <a:pt x="10586" y="644"/>
                      <a:pt x="10669" y="632"/>
                    </a:cubicBezTo>
                    <a:cubicBezTo>
                      <a:pt x="10717" y="632"/>
                      <a:pt x="10740" y="620"/>
                      <a:pt x="10788" y="620"/>
                    </a:cubicBezTo>
                    <a:lnTo>
                      <a:pt x="10919" y="584"/>
                    </a:lnTo>
                    <a:lnTo>
                      <a:pt x="10943" y="180"/>
                    </a:lnTo>
                    <a:lnTo>
                      <a:pt x="10800" y="168"/>
                    </a:lnTo>
                    <a:cubicBezTo>
                      <a:pt x="10800" y="156"/>
                      <a:pt x="10764" y="156"/>
                      <a:pt x="10728" y="1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3" name="Google Shape;1803;p49"/>
              <p:cNvSpPr/>
              <p:nvPr/>
            </p:nvSpPr>
            <p:spPr>
              <a:xfrm>
                <a:off x="2161275" y="3131175"/>
                <a:ext cx="275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822" extrusionOk="0">
                    <a:moveTo>
                      <a:pt x="10823" y="357"/>
                    </a:moveTo>
                    <a:cubicBezTo>
                      <a:pt x="10764" y="322"/>
                      <a:pt x="10692" y="286"/>
                      <a:pt x="10597" y="262"/>
                    </a:cubicBezTo>
                    <a:cubicBezTo>
                      <a:pt x="10514" y="262"/>
                      <a:pt x="10406" y="250"/>
                      <a:pt x="10323" y="250"/>
                    </a:cubicBezTo>
                    <a:cubicBezTo>
                      <a:pt x="10180" y="250"/>
                      <a:pt x="10061" y="250"/>
                      <a:pt x="9930" y="262"/>
                    </a:cubicBezTo>
                    <a:cubicBezTo>
                      <a:pt x="9740" y="286"/>
                      <a:pt x="9549" y="286"/>
                      <a:pt x="9347" y="298"/>
                    </a:cubicBezTo>
                    <a:cubicBezTo>
                      <a:pt x="9037" y="310"/>
                      <a:pt x="8716" y="346"/>
                      <a:pt x="8382" y="346"/>
                    </a:cubicBezTo>
                    <a:lnTo>
                      <a:pt x="8275" y="346"/>
                    </a:lnTo>
                    <a:cubicBezTo>
                      <a:pt x="7025" y="322"/>
                      <a:pt x="5763" y="262"/>
                      <a:pt x="4668" y="226"/>
                    </a:cubicBezTo>
                    <a:cubicBezTo>
                      <a:pt x="3953" y="191"/>
                      <a:pt x="3239" y="155"/>
                      <a:pt x="2536" y="107"/>
                    </a:cubicBezTo>
                    <a:cubicBezTo>
                      <a:pt x="2191" y="96"/>
                      <a:pt x="1846" y="60"/>
                      <a:pt x="1512" y="48"/>
                    </a:cubicBezTo>
                    <a:cubicBezTo>
                      <a:pt x="1167" y="36"/>
                      <a:pt x="810" y="0"/>
                      <a:pt x="465" y="0"/>
                    </a:cubicBezTo>
                    <a:lnTo>
                      <a:pt x="441" y="0"/>
                    </a:lnTo>
                    <a:lnTo>
                      <a:pt x="357" y="0"/>
                    </a:lnTo>
                    <a:cubicBezTo>
                      <a:pt x="96" y="0"/>
                      <a:pt x="36" y="179"/>
                      <a:pt x="24" y="286"/>
                    </a:cubicBezTo>
                    <a:lnTo>
                      <a:pt x="0" y="346"/>
                    </a:lnTo>
                    <a:lnTo>
                      <a:pt x="48" y="393"/>
                    </a:lnTo>
                    <a:lnTo>
                      <a:pt x="60" y="405"/>
                    </a:lnTo>
                    <a:cubicBezTo>
                      <a:pt x="84" y="429"/>
                      <a:pt x="107" y="465"/>
                      <a:pt x="155" y="488"/>
                    </a:cubicBezTo>
                    <a:cubicBezTo>
                      <a:pt x="215" y="524"/>
                      <a:pt x="274" y="548"/>
                      <a:pt x="346" y="548"/>
                    </a:cubicBezTo>
                    <a:cubicBezTo>
                      <a:pt x="1703" y="572"/>
                      <a:pt x="3084" y="631"/>
                      <a:pt x="4406" y="691"/>
                    </a:cubicBezTo>
                    <a:cubicBezTo>
                      <a:pt x="5858" y="762"/>
                      <a:pt x="7358" y="822"/>
                      <a:pt x="8835" y="822"/>
                    </a:cubicBezTo>
                    <a:cubicBezTo>
                      <a:pt x="9466" y="822"/>
                      <a:pt x="10049" y="810"/>
                      <a:pt x="10621" y="774"/>
                    </a:cubicBezTo>
                    <a:cubicBezTo>
                      <a:pt x="10680" y="774"/>
                      <a:pt x="10740" y="762"/>
                      <a:pt x="10775" y="750"/>
                    </a:cubicBezTo>
                    <a:lnTo>
                      <a:pt x="10811" y="750"/>
                    </a:lnTo>
                    <a:cubicBezTo>
                      <a:pt x="10883" y="727"/>
                      <a:pt x="10918" y="691"/>
                      <a:pt x="10942" y="655"/>
                    </a:cubicBezTo>
                    <a:cubicBezTo>
                      <a:pt x="10954" y="619"/>
                      <a:pt x="10954" y="596"/>
                      <a:pt x="10978" y="584"/>
                    </a:cubicBezTo>
                    <a:lnTo>
                      <a:pt x="10990" y="536"/>
                    </a:lnTo>
                    <a:lnTo>
                      <a:pt x="11014" y="417"/>
                    </a:lnTo>
                    <a:lnTo>
                      <a:pt x="10918" y="357"/>
                    </a:lnTo>
                    <a:cubicBezTo>
                      <a:pt x="10871" y="369"/>
                      <a:pt x="10835" y="369"/>
                      <a:pt x="10823" y="3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4" name="Google Shape;1804;p49"/>
              <p:cNvSpPr/>
              <p:nvPr/>
            </p:nvSpPr>
            <p:spPr>
              <a:xfrm>
                <a:off x="2165425" y="3088300"/>
                <a:ext cx="27030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585" extrusionOk="0">
                    <a:moveTo>
                      <a:pt x="692" y="584"/>
                    </a:moveTo>
                    <a:lnTo>
                      <a:pt x="727" y="584"/>
                    </a:lnTo>
                    <a:cubicBezTo>
                      <a:pt x="1442" y="548"/>
                      <a:pt x="2204" y="537"/>
                      <a:pt x="3073" y="537"/>
                    </a:cubicBezTo>
                    <a:cubicBezTo>
                      <a:pt x="3859" y="537"/>
                      <a:pt x="4633" y="560"/>
                      <a:pt x="5299" y="572"/>
                    </a:cubicBezTo>
                    <a:cubicBezTo>
                      <a:pt x="5823" y="584"/>
                      <a:pt x="6383" y="584"/>
                      <a:pt x="7014" y="584"/>
                    </a:cubicBezTo>
                    <a:cubicBezTo>
                      <a:pt x="7669" y="584"/>
                      <a:pt x="8312" y="584"/>
                      <a:pt x="8966" y="572"/>
                    </a:cubicBezTo>
                    <a:cubicBezTo>
                      <a:pt x="9419" y="572"/>
                      <a:pt x="9871" y="572"/>
                      <a:pt x="10336" y="560"/>
                    </a:cubicBezTo>
                    <a:cubicBezTo>
                      <a:pt x="10407" y="560"/>
                      <a:pt x="10467" y="537"/>
                      <a:pt x="10526" y="525"/>
                    </a:cubicBezTo>
                    <a:cubicBezTo>
                      <a:pt x="10550" y="525"/>
                      <a:pt x="10586" y="513"/>
                      <a:pt x="10633" y="489"/>
                    </a:cubicBezTo>
                    <a:lnTo>
                      <a:pt x="10812" y="465"/>
                    </a:lnTo>
                    <a:lnTo>
                      <a:pt x="10752" y="298"/>
                    </a:lnTo>
                    <a:cubicBezTo>
                      <a:pt x="10669" y="108"/>
                      <a:pt x="10550" y="1"/>
                      <a:pt x="10359" y="1"/>
                    </a:cubicBezTo>
                    <a:lnTo>
                      <a:pt x="10276" y="1"/>
                    </a:lnTo>
                    <a:cubicBezTo>
                      <a:pt x="10169" y="13"/>
                      <a:pt x="10062" y="13"/>
                      <a:pt x="9943" y="36"/>
                    </a:cubicBezTo>
                    <a:cubicBezTo>
                      <a:pt x="9693" y="60"/>
                      <a:pt x="9419" y="72"/>
                      <a:pt x="9157" y="72"/>
                    </a:cubicBezTo>
                    <a:lnTo>
                      <a:pt x="9050" y="72"/>
                    </a:lnTo>
                    <a:cubicBezTo>
                      <a:pt x="7371" y="72"/>
                      <a:pt x="5609" y="72"/>
                      <a:pt x="3668" y="60"/>
                    </a:cubicBezTo>
                    <a:cubicBezTo>
                      <a:pt x="2989" y="60"/>
                      <a:pt x="2323" y="48"/>
                      <a:pt x="1656" y="36"/>
                    </a:cubicBezTo>
                    <a:cubicBezTo>
                      <a:pt x="1287" y="36"/>
                      <a:pt x="906" y="13"/>
                      <a:pt x="549" y="13"/>
                    </a:cubicBezTo>
                    <a:lnTo>
                      <a:pt x="489" y="13"/>
                    </a:lnTo>
                    <a:cubicBezTo>
                      <a:pt x="406" y="13"/>
                      <a:pt x="168" y="13"/>
                      <a:pt x="61" y="334"/>
                    </a:cubicBezTo>
                    <a:lnTo>
                      <a:pt x="1" y="513"/>
                    </a:lnTo>
                    <a:lnTo>
                      <a:pt x="191" y="525"/>
                    </a:lnTo>
                    <a:cubicBezTo>
                      <a:pt x="251" y="525"/>
                      <a:pt x="311" y="537"/>
                      <a:pt x="370" y="537"/>
                    </a:cubicBezTo>
                    <a:cubicBezTo>
                      <a:pt x="477" y="584"/>
                      <a:pt x="584" y="584"/>
                      <a:pt x="692" y="5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5" name="Google Shape;1805;p49"/>
              <p:cNvSpPr/>
              <p:nvPr/>
            </p:nvSpPr>
            <p:spPr>
              <a:xfrm>
                <a:off x="2162750" y="2963300"/>
                <a:ext cx="2735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656" extrusionOk="0">
                    <a:moveTo>
                      <a:pt x="10716" y="131"/>
                    </a:moveTo>
                    <a:cubicBezTo>
                      <a:pt x="10633" y="119"/>
                      <a:pt x="10526" y="107"/>
                      <a:pt x="10443" y="95"/>
                    </a:cubicBezTo>
                    <a:lnTo>
                      <a:pt x="10407" y="95"/>
                    </a:lnTo>
                    <a:cubicBezTo>
                      <a:pt x="10347" y="95"/>
                      <a:pt x="10288" y="107"/>
                      <a:pt x="10228" y="107"/>
                    </a:cubicBezTo>
                    <a:cubicBezTo>
                      <a:pt x="10181" y="107"/>
                      <a:pt x="10133" y="119"/>
                      <a:pt x="10097" y="119"/>
                    </a:cubicBezTo>
                    <a:lnTo>
                      <a:pt x="10097" y="119"/>
                    </a:lnTo>
                    <a:cubicBezTo>
                      <a:pt x="9538" y="119"/>
                      <a:pt x="8990" y="107"/>
                      <a:pt x="8430" y="107"/>
                    </a:cubicBezTo>
                    <a:cubicBezTo>
                      <a:pt x="7966" y="107"/>
                      <a:pt x="7514" y="95"/>
                      <a:pt x="7061" y="95"/>
                    </a:cubicBezTo>
                    <a:cubicBezTo>
                      <a:pt x="6728" y="95"/>
                      <a:pt x="6383" y="95"/>
                      <a:pt x="6061" y="84"/>
                    </a:cubicBezTo>
                    <a:cubicBezTo>
                      <a:pt x="5371" y="60"/>
                      <a:pt x="4644" y="60"/>
                      <a:pt x="3942" y="60"/>
                    </a:cubicBezTo>
                    <a:lnTo>
                      <a:pt x="3323" y="60"/>
                    </a:lnTo>
                    <a:cubicBezTo>
                      <a:pt x="3096" y="60"/>
                      <a:pt x="2858" y="84"/>
                      <a:pt x="2632" y="84"/>
                    </a:cubicBezTo>
                    <a:cubicBezTo>
                      <a:pt x="2370" y="84"/>
                      <a:pt x="2084" y="95"/>
                      <a:pt x="1822" y="95"/>
                    </a:cubicBezTo>
                    <a:cubicBezTo>
                      <a:pt x="1251" y="95"/>
                      <a:pt x="822" y="60"/>
                      <a:pt x="406" y="0"/>
                    </a:cubicBezTo>
                    <a:lnTo>
                      <a:pt x="310" y="0"/>
                    </a:lnTo>
                    <a:cubicBezTo>
                      <a:pt x="227" y="0"/>
                      <a:pt x="156" y="36"/>
                      <a:pt x="96" y="95"/>
                    </a:cubicBezTo>
                    <a:cubicBezTo>
                      <a:pt x="37" y="155"/>
                      <a:pt x="1" y="238"/>
                      <a:pt x="1" y="345"/>
                    </a:cubicBezTo>
                    <a:lnTo>
                      <a:pt x="1" y="417"/>
                    </a:lnTo>
                    <a:lnTo>
                      <a:pt x="60" y="465"/>
                    </a:lnTo>
                    <a:cubicBezTo>
                      <a:pt x="251" y="595"/>
                      <a:pt x="465" y="619"/>
                      <a:pt x="644" y="619"/>
                    </a:cubicBezTo>
                    <a:lnTo>
                      <a:pt x="775" y="619"/>
                    </a:lnTo>
                    <a:lnTo>
                      <a:pt x="846" y="619"/>
                    </a:lnTo>
                    <a:cubicBezTo>
                      <a:pt x="1203" y="619"/>
                      <a:pt x="1561" y="595"/>
                      <a:pt x="1906" y="584"/>
                    </a:cubicBezTo>
                    <a:cubicBezTo>
                      <a:pt x="2394" y="572"/>
                      <a:pt x="2906" y="536"/>
                      <a:pt x="3394" y="536"/>
                    </a:cubicBezTo>
                    <a:lnTo>
                      <a:pt x="3573" y="536"/>
                    </a:lnTo>
                    <a:cubicBezTo>
                      <a:pt x="5073" y="560"/>
                      <a:pt x="6621" y="584"/>
                      <a:pt x="8097" y="619"/>
                    </a:cubicBezTo>
                    <a:cubicBezTo>
                      <a:pt x="8859" y="631"/>
                      <a:pt x="9621" y="643"/>
                      <a:pt x="10395" y="655"/>
                    </a:cubicBezTo>
                    <a:lnTo>
                      <a:pt x="10407" y="655"/>
                    </a:lnTo>
                    <a:cubicBezTo>
                      <a:pt x="10490" y="655"/>
                      <a:pt x="10585" y="643"/>
                      <a:pt x="10669" y="631"/>
                    </a:cubicBezTo>
                    <a:cubicBezTo>
                      <a:pt x="10716" y="631"/>
                      <a:pt x="10752" y="607"/>
                      <a:pt x="10788" y="607"/>
                    </a:cubicBezTo>
                    <a:lnTo>
                      <a:pt x="10931" y="595"/>
                    </a:lnTo>
                    <a:lnTo>
                      <a:pt x="10943" y="191"/>
                    </a:lnTo>
                    <a:lnTo>
                      <a:pt x="10812" y="179"/>
                    </a:lnTo>
                    <a:cubicBezTo>
                      <a:pt x="10788" y="155"/>
                      <a:pt x="10752" y="131"/>
                      <a:pt x="10716" y="1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6" name="Google Shape;1806;p49"/>
              <p:cNvSpPr/>
              <p:nvPr/>
            </p:nvSpPr>
            <p:spPr>
              <a:xfrm>
                <a:off x="2162750" y="2919250"/>
                <a:ext cx="163750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6550" h="620" extrusionOk="0">
                    <a:moveTo>
                      <a:pt x="441" y="619"/>
                    </a:moveTo>
                    <a:lnTo>
                      <a:pt x="537" y="619"/>
                    </a:lnTo>
                    <a:lnTo>
                      <a:pt x="584" y="619"/>
                    </a:lnTo>
                    <a:lnTo>
                      <a:pt x="1215" y="572"/>
                    </a:lnTo>
                    <a:cubicBezTo>
                      <a:pt x="1537" y="548"/>
                      <a:pt x="1870" y="512"/>
                      <a:pt x="2180" y="512"/>
                    </a:cubicBezTo>
                    <a:lnTo>
                      <a:pt x="2918" y="512"/>
                    </a:lnTo>
                    <a:cubicBezTo>
                      <a:pt x="3561" y="512"/>
                      <a:pt x="4204" y="512"/>
                      <a:pt x="4823" y="536"/>
                    </a:cubicBezTo>
                    <a:cubicBezTo>
                      <a:pt x="5275" y="536"/>
                      <a:pt x="5716" y="536"/>
                      <a:pt x="6168" y="548"/>
                    </a:cubicBezTo>
                    <a:cubicBezTo>
                      <a:pt x="6240" y="548"/>
                      <a:pt x="6299" y="536"/>
                      <a:pt x="6359" y="512"/>
                    </a:cubicBezTo>
                    <a:cubicBezTo>
                      <a:pt x="6371" y="512"/>
                      <a:pt x="6406" y="500"/>
                      <a:pt x="6418" y="500"/>
                    </a:cubicBezTo>
                    <a:lnTo>
                      <a:pt x="6537" y="476"/>
                    </a:lnTo>
                    <a:lnTo>
                      <a:pt x="6549" y="83"/>
                    </a:lnTo>
                    <a:lnTo>
                      <a:pt x="6430" y="60"/>
                    </a:lnTo>
                    <a:cubicBezTo>
                      <a:pt x="6418" y="60"/>
                      <a:pt x="6394" y="36"/>
                      <a:pt x="6371" y="36"/>
                    </a:cubicBezTo>
                    <a:cubicBezTo>
                      <a:pt x="6311" y="24"/>
                      <a:pt x="6252" y="12"/>
                      <a:pt x="6180" y="0"/>
                    </a:cubicBezTo>
                    <a:lnTo>
                      <a:pt x="6168" y="0"/>
                    </a:lnTo>
                    <a:cubicBezTo>
                      <a:pt x="6121" y="0"/>
                      <a:pt x="6073" y="12"/>
                      <a:pt x="6037" y="24"/>
                    </a:cubicBezTo>
                    <a:cubicBezTo>
                      <a:pt x="6013" y="24"/>
                      <a:pt x="5990" y="36"/>
                      <a:pt x="5978" y="36"/>
                    </a:cubicBezTo>
                    <a:lnTo>
                      <a:pt x="5001" y="36"/>
                    </a:lnTo>
                    <a:lnTo>
                      <a:pt x="4204" y="36"/>
                    </a:lnTo>
                    <a:lnTo>
                      <a:pt x="3608" y="36"/>
                    </a:lnTo>
                    <a:cubicBezTo>
                      <a:pt x="3085" y="36"/>
                      <a:pt x="2537" y="36"/>
                      <a:pt x="2001" y="71"/>
                    </a:cubicBezTo>
                    <a:cubicBezTo>
                      <a:pt x="1870" y="71"/>
                      <a:pt x="1727" y="83"/>
                      <a:pt x="1596" y="95"/>
                    </a:cubicBezTo>
                    <a:cubicBezTo>
                      <a:pt x="1406" y="119"/>
                      <a:pt x="1191" y="131"/>
                      <a:pt x="1001" y="131"/>
                    </a:cubicBezTo>
                    <a:cubicBezTo>
                      <a:pt x="739" y="131"/>
                      <a:pt x="513" y="95"/>
                      <a:pt x="322" y="60"/>
                    </a:cubicBezTo>
                    <a:cubicBezTo>
                      <a:pt x="287" y="60"/>
                      <a:pt x="275" y="36"/>
                      <a:pt x="239" y="36"/>
                    </a:cubicBezTo>
                    <a:cubicBezTo>
                      <a:pt x="168" y="36"/>
                      <a:pt x="1" y="71"/>
                      <a:pt x="1" y="381"/>
                    </a:cubicBezTo>
                    <a:lnTo>
                      <a:pt x="1" y="441"/>
                    </a:lnTo>
                    <a:lnTo>
                      <a:pt x="37" y="488"/>
                    </a:lnTo>
                    <a:cubicBezTo>
                      <a:pt x="168" y="607"/>
                      <a:pt x="334" y="619"/>
                      <a:pt x="441" y="6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7" name="Google Shape;1807;p49"/>
              <p:cNvSpPr/>
              <p:nvPr/>
            </p:nvSpPr>
            <p:spPr>
              <a:xfrm>
                <a:off x="2165425" y="3005250"/>
                <a:ext cx="27030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585" extrusionOk="0">
                    <a:moveTo>
                      <a:pt x="358" y="561"/>
                    </a:moveTo>
                    <a:cubicBezTo>
                      <a:pt x="465" y="572"/>
                      <a:pt x="561" y="584"/>
                      <a:pt x="692" y="584"/>
                    </a:cubicBezTo>
                    <a:lnTo>
                      <a:pt x="727" y="584"/>
                    </a:lnTo>
                    <a:cubicBezTo>
                      <a:pt x="1442" y="561"/>
                      <a:pt x="2204" y="549"/>
                      <a:pt x="3073" y="549"/>
                    </a:cubicBezTo>
                    <a:cubicBezTo>
                      <a:pt x="3859" y="549"/>
                      <a:pt x="4633" y="561"/>
                      <a:pt x="5299" y="572"/>
                    </a:cubicBezTo>
                    <a:cubicBezTo>
                      <a:pt x="5823" y="584"/>
                      <a:pt x="6383" y="584"/>
                      <a:pt x="7014" y="584"/>
                    </a:cubicBezTo>
                    <a:cubicBezTo>
                      <a:pt x="7669" y="584"/>
                      <a:pt x="8312" y="584"/>
                      <a:pt x="8966" y="572"/>
                    </a:cubicBezTo>
                    <a:cubicBezTo>
                      <a:pt x="9419" y="572"/>
                      <a:pt x="9871" y="572"/>
                      <a:pt x="10336" y="561"/>
                    </a:cubicBezTo>
                    <a:cubicBezTo>
                      <a:pt x="10407" y="561"/>
                      <a:pt x="10467" y="549"/>
                      <a:pt x="10526" y="525"/>
                    </a:cubicBezTo>
                    <a:cubicBezTo>
                      <a:pt x="10550" y="525"/>
                      <a:pt x="10586" y="513"/>
                      <a:pt x="10633" y="501"/>
                    </a:cubicBezTo>
                    <a:lnTo>
                      <a:pt x="10812" y="465"/>
                    </a:lnTo>
                    <a:lnTo>
                      <a:pt x="10752" y="299"/>
                    </a:lnTo>
                    <a:cubicBezTo>
                      <a:pt x="10669" y="108"/>
                      <a:pt x="10550" y="1"/>
                      <a:pt x="10359" y="1"/>
                    </a:cubicBezTo>
                    <a:lnTo>
                      <a:pt x="10276" y="1"/>
                    </a:lnTo>
                    <a:cubicBezTo>
                      <a:pt x="10169" y="25"/>
                      <a:pt x="10062" y="25"/>
                      <a:pt x="9943" y="37"/>
                    </a:cubicBezTo>
                    <a:cubicBezTo>
                      <a:pt x="9693" y="72"/>
                      <a:pt x="9419" y="84"/>
                      <a:pt x="9157" y="84"/>
                    </a:cubicBezTo>
                    <a:lnTo>
                      <a:pt x="9050" y="84"/>
                    </a:lnTo>
                    <a:cubicBezTo>
                      <a:pt x="7371" y="84"/>
                      <a:pt x="5609" y="84"/>
                      <a:pt x="3668" y="60"/>
                    </a:cubicBezTo>
                    <a:cubicBezTo>
                      <a:pt x="2989" y="60"/>
                      <a:pt x="2323" y="49"/>
                      <a:pt x="1656" y="37"/>
                    </a:cubicBezTo>
                    <a:cubicBezTo>
                      <a:pt x="1287" y="37"/>
                      <a:pt x="906" y="25"/>
                      <a:pt x="549" y="25"/>
                    </a:cubicBezTo>
                    <a:lnTo>
                      <a:pt x="489" y="25"/>
                    </a:lnTo>
                    <a:cubicBezTo>
                      <a:pt x="406" y="25"/>
                      <a:pt x="168" y="25"/>
                      <a:pt x="61" y="334"/>
                    </a:cubicBezTo>
                    <a:lnTo>
                      <a:pt x="1" y="513"/>
                    </a:lnTo>
                    <a:lnTo>
                      <a:pt x="191" y="525"/>
                    </a:lnTo>
                    <a:cubicBezTo>
                      <a:pt x="239" y="537"/>
                      <a:pt x="299" y="537"/>
                      <a:pt x="358" y="5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8" name="Google Shape;1808;p49"/>
              <p:cNvSpPr/>
              <p:nvPr/>
            </p:nvSpPr>
            <p:spPr>
              <a:xfrm>
                <a:off x="2165150" y="3199025"/>
                <a:ext cx="26255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10502" h="716" extrusionOk="0">
                    <a:moveTo>
                      <a:pt x="9942" y="1"/>
                    </a:moveTo>
                    <a:lnTo>
                      <a:pt x="9775" y="1"/>
                    </a:lnTo>
                    <a:lnTo>
                      <a:pt x="9727" y="1"/>
                    </a:lnTo>
                    <a:cubicBezTo>
                      <a:pt x="9346" y="13"/>
                      <a:pt x="8954" y="37"/>
                      <a:pt x="8573" y="60"/>
                    </a:cubicBezTo>
                    <a:cubicBezTo>
                      <a:pt x="7751" y="96"/>
                      <a:pt x="6918" y="144"/>
                      <a:pt x="6084" y="179"/>
                    </a:cubicBezTo>
                    <a:cubicBezTo>
                      <a:pt x="5679" y="191"/>
                      <a:pt x="5263" y="191"/>
                      <a:pt x="4774" y="191"/>
                    </a:cubicBezTo>
                    <a:lnTo>
                      <a:pt x="3536" y="191"/>
                    </a:lnTo>
                    <a:lnTo>
                      <a:pt x="2941" y="191"/>
                    </a:lnTo>
                    <a:cubicBezTo>
                      <a:pt x="2488" y="191"/>
                      <a:pt x="2024" y="179"/>
                      <a:pt x="1548" y="156"/>
                    </a:cubicBezTo>
                    <a:cubicBezTo>
                      <a:pt x="1215" y="156"/>
                      <a:pt x="893" y="144"/>
                      <a:pt x="560" y="144"/>
                    </a:cubicBezTo>
                    <a:lnTo>
                      <a:pt x="500" y="144"/>
                    </a:lnTo>
                    <a:lnTo>
                      <a:pt x="405" y="144"/>
                    </a:lnTo>
                    <a:cubicBezTo>
                      <a:pt x="202" y="144"/>
                      <a:pt x="83" y="227"/>
                      <a:pt x="24" y="430"/>
                    </a:cubicBezTo>
                    <a:lnTo>
                      <a:pt x="0" y="525"/>
                    </a:lnTo>
                    <a:lnTo>
                      <a:pt x="107" y="584"/>
                    </a:lnTo>
                    <a:cubicBezTo>
                      <a:pt x="119" y="608"/>
                      <a:pt x="131" y="608"/>
                      <a:pt x="131" y="620"/>
                    </a:cubicBezTo>
                    <a:cubicBezTo>
                      <a:pt x="179" y="668"/>
                      <a:pt x="250" y="715"/>
                      <a:pt x="345" y="715"/>
                    </a:cubicBezTo>
                    <a:lnTo>
                      <a:pt x="345" y="715"/>
                    </a:lnTo>
                    <a:cubicBezTo>
                      <a:pt x="3679" y="668"/>
                      <a:pt x="6989" y="608"/>
                      <a:pt x="10323" y="560"/>
                    </a:cubicBezTo>
                    <a:lnTo>
                      <a:pt x="10442" y="549"/>
                    </a:lnTo>
                    <a:lnTo>
                      <a:pt x="10501" y="227"/>
                    </a:lnTo>
                    <a:lnTo>
                      <a:pt x="10442" y="179"/>
                    </a:lnTo>
                    <a:cubicBezTo>
                      <a:pt x="10299" y="25"/>
                      <a:pt x="10085" y="1"/>
                      <a:pt x="99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5" name="Google Shape;1494;p49"/>
          <p:cNvGrpSpPr/>
          <p:nvPr/>
        </p:nvGrpSpPr>
        <p:grpSpPr>
          <a:xfrm>
            <a:off x="6017034" y="4928313"/>
            <a:ext cx="367599" cy="503544"/>
            <a:chOff x="1731150" y="1748550"/>
            <a:chExt cx="228625" cy="313175"/>
          </a:xfrm>
        </p:grpSpPr>
        <p:sp>
          <p:nvSpPr>
            <p:cNvPr id="46" name="Google Shape;1495;p49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7" name="Google Shape;1496;p49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8" name="Google Shape;1497;p49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9" name="Google Shape;1498;p49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0" name="Google Shape;1499;p49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1" name="Google Shape;1500;p49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2" name="Google Shape;1501;p49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38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39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246849" y="1012625"/>
            <a:ext cx="36006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3 PRACTICE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385431" y="2798853"/>
            <a:ext cx="7672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2 </a:t>
            </a:r>
            <a:r>
              <a:rPr lang="en-US" sz="4000" dirty="0">
                <a:latin typeface="Comic Sans MS" panose="030F0702030302020204" pitchFamily="66" charset="0"/>
              </a:rPr>
              <a:t>Listen and </a:t>
            </a:r>
            <a:r>
              <a:rPr lang="en-US" sz="4000" dirty="0" smtClean="0">
                <a:latin typeface="Comic Sans MS" panose="030F0702030302020204" pitchFamily="66" charset="0"/>
              </a:rPr>
              <a:t>read. Write</a:t>
            </a:r>
            <a:r>
              <a:rPr lang="en-US" sz="4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994" y="4148807"/>
            <a:ext cx="4506529" cy="2949281"/>
          </a:xfrm>
          <a:prstGeom prst="rect">
            <a:avLst/>
          </a:prstGeom>
        </p:spPr>
      </p:pic>
      <p:pic>
        <p:nvPicPr>
          <p:cNvPr id="3" name="9.2.mp3" descr="9.2.mp3">
            <a:hlinkClick r:id="" action="ppaction://media"/>
            <a:extLst>
              <a:ext uri="{FF2B5EF4-FFF2-40B4-BE49-F238E27FC236}">
                <a16:creationId xmlns:a16="http://schemas.microsoft.com/office/drawing/2014/main" id="{56413AA4-9492-4D7E-0BBF-F96FB0546F9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609945" y="40684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118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1B545C-B4B2-6D8D-7A23-3E2A7EE6BDE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889" t="15321" r="21940" b="34530"/>
          <a:stretch/>
        </p:blipFill>
        <p:spPr>
          <a:xfrm>
            <a:off x="1181100" y="80532"/>
            <a:ext cx="10223500" cy="67774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9977" y="-8408"/>
            <a:ext cx="1704537" cy="817293"/>
          </a:xfrm>
          <a:prstGeom prst="rect">
            <a:avLst/>
          </a:prstGeom>
        </p:spPr>
      </p:pic>
      <p:sp>
        <p:nvSpPr>
          <p:cNvPr id="29" name="Oval Callout 28"/>
          <p:cNvSpPr/>
          <p:nvPr/>
        </p:nvSpPr>
        <p:spPr>
          <a:xfrm>
            <a:off x="0" y="770342"/>
            <a:ext cx="3581400" cy="1155846"/>
          </a:xfrm>
          <a:prstGeom prst="wedgeRoundRectCallout">
            <a:avLst>
              <a:gd name="adj1" fmla="val 60928"/>
              <a:gd name="adj2" fmla="val 40525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Hi! May I help you?</a:t>
            </a:r>
          </a:p>
        </p:txBody>
      </p:sp>
      <p:sp>
        <p:nvSpPr>
          <p:cNvPr id="31" name="Oval Callout 30"/>
          <p:cNvSpPr/>
          <p:nvPr/>
        </p:nvSpPr>
        <p:spPr>
          <a:xfrm>
            <a:off x="7993313" y="2423866"/>
            <a:ext cx="4165963" cy="1311155"/>
          </a:xfrm>
          <a:prstGeom prst="wedgeRoundRectCallout">
            <a:avLst>
              <a:gd name="adj1" fmla="val 1632"/>
              <a:gd name="adj2" fmla="val 7606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Hi! I’d like an orange, some spaghetti and vegetables, please.</a:t>
            </a:r>
          </a:p>
        </p:txBody>
      </p:sp>
      <p:sp>
        <p:nvSpPr>
          <p:cNvPr id="32" name="Oval Callout 31"/>
          <p:cNvSpPr/>
          <p:nvPr/>
        </p:nvSpPr>
        <p:spPr>
          <a:xfrm>
            <a:off x="-112546" y="777080"/>
            <a:ext cx="4269521" cy="1323536"/>
          </a:xfrm>
          <a:prstGeom prst="wedgeRoundRectCallout">
            <a:avLst>
              <a:gd name="adj1" fmla="val 45893"/>
              <a:gd name="adj2" fmla="val 8073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Ok, would you like a sandwich?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63621" y="85005"/>
            <a:ext cx="4473479" cy="535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2.Listen and read. </a:t>
            </a:r>
            <a:r>
              <a:rPr lang="en-US" sz="2400" dirty="0" smtClean="0">
                <a:latin typeface="Comic Sans MS" panose="030F0702030302020204" pitchFamily="66" charset="0"/>
              </a:rPr>
              <a:t>Write.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9" name="Oval Callout 31">
            <a:extLst>
              <a:ext uri="{FF2B5EF4-FFF2-40B4-BE49-F238E27FC236}">
                <a16:creationId xmlns:a16="http://schemas.microsoft.com/office/drawing/2014/main" id="{F723EBE1-4DDC-287B-BF99-D308E68B14DC}"/>
              </a:ext>
            </a:extLst>
          </p:cNvPr>
          <p:cNvSpPr/>
          <p:nvPr/>
        </p:nvSpPr>
        <p:spPr>
          <a:xfrm>
            <a:off x="8046293" y="2414333"/>
            <a:ext cx="4145310" cy="1306495"/>
          </a:xfrm>
          <a:prstGeom prst="wedgeRoundRectCallout">
            <a:avLst>
              <a:gd name="adj1" fmla="val 1882"/>
              <a:gd name="adj2" fmla="val 7073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Yes, please. I’d like a sandwich with an egg.</a:t>
            </a:r>
          </a:p>
        </p:txBody>
      </p:sp>
      <p:sp>
        <p:nvSpPr>
          <p:cNvPr id="12" name="Oval Callout 31">
            <a:extLst>
              <a:ext uri="{FF2B5EF4-FFF2-40B4-BE49-F238E27FC236}">
                <a16:creationId xmlns:a16="http://schemas.microsoft.com/office/drawing/2014/main" id="{8575F3BC-C4FF-D096-4330-57175BE841D7}"/>
              </a:ext>
            </a:extLst>
          </p:cNvPr>
          <p:cNvSpPr/>
          <p:nvPr/>
        </p:nvSpPr>
        <p:spPr>
          <a:xfrm>
            <a:off x="0" y="763604"/>
            <a:ext cx="4156975" cy="1337012"/>
          </a:xfrm>
          <a:prstGeom prst="wedgeRoundRectCallout">
            <a:avLst>
              <a:gd name="adj1" fmla="val 47104"/>
              <a:gd name="adj2" fmla="val 7794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Would you like some drinks? </a:t>
            </a:r>
          </a:p>
        </p:txBody>
      </p:sp>
      <p:sp>
        <p:nvSpPr>
          <p:cNvPr id="13" name="Oval Callout 31">
            <a:extLst>
              <a:ext uri="{FF2B5EF4-FFF2-40B4-BE49-F238E27FC236}">
                <a16:creationId xmlns:a16="http://schemas.microsoft.com/office/drawing/2014/main" id="{D135DB2A-E2AC-4F9A-A4BF-39203FC91E63}"/>
              </a:ext>
            </a:extLst>
          </p:cNvPr>
          <p:cNvSpPr/>
          <p:nvPr/>
        </p:nvSpPr>
        <p:spPr>
          <a:xfrm>
            <a:off x="0" y="820298"/>
            <a:ext cx="4125746" cy="1136741"/>
          </a:xfrm>
          <a:prstGeom prst="wedgeRoundRectCallout">
            <a:avLst>
              <a:gd name="adj1" fmla="val 48735"/>
              <a:gd name="adj2" fmla="val 10256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Ok,  here you are.</a:t>
            </a:r>
          </a:p>
        </p:txBody>
      </p:sp>
      <p:sp>
        <p:nvSpPr>
          <p:cNvPr id="16" name="Oval Callout 30">
            <a:extLst>
              <a:ext uri="{FF2B5EF4-FFF2-40B4-BE49-F238E27FC236}">
                <a16:creationId xmlns:a16="http://schemas.microsoft.com/office/drawing/2014/main" id="{4F20F089-43DE-5CD5-81DA-E1135EA2CB1F}"/>
              </a:ext>
            </a:extLst>
          </p:cNvPr>
          <p:cNvSpPr/>
          <p:nvPr/>
        </p:nvSpPr>
        <p:spPr>
          <a:xfrm>
            <a:off x="7993313" y="2400140"/>
            <a:ext cx="3947123" cy="1306495"/>
          </a:xfrm>
          <a:prstGeom prst="wedgeRoundRectCallout">
            <a:avLst>
              <a:gd name="adj1" fmla="val 1415"/>
              <a:gd name="adj2" fmla="val 7046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No, thanks.</a:t>
            </a:r>
          </a:p>
        </p:txBody>
      </p:sp>
      <p:sp>
        <p:nvSpPr>
          <p:cNvPr id="17" name="Oval Callout 31">
            <a:extLst>
              <a:ext uri="{FF2B5EF4-FFF2-40B4-BE49-F238E27FC236}">
                <a16:creationId xmlns:a16="http://schemas.microsoft.com/office/drawing/2014/main" id="{ED6B82A2-2F3B-D37E-0BCC-7CED970DDF31}"/>
              </a:ext>
            </a:extLst>
          </p:cNvPr>
          <p:cNvSpPr/>
          <p:nvPr/>
        </p:nvSpPr>
        <p:spPr>
          <a:xfrm>
            <a:off x="7979526" y="2400140"/>
            <a:ext cx="4080655" cy="1306494"/>
          </a:xfrm>
          <a:prstGeom prst="wedgeRoundRectCallout">
            <a:avLst>
              <a:gd name="adj1" fmla="val 1912"/>
              <a:gd name="adj2" fmla="val 7225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Thanks.</a:t>
            </a:r>
          </a:p>
        </p:txBody>
      </p:sp>
      <p:pic>
        <p:nvPicPr>
          <p:cNvPr id="3" name="track 4.2 new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163038" y="16074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708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9.2-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2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2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36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9" grpId="0" animBg="1"/>
      <p:bldP spid="31" grpId="0" animBg="1"/>
      <p:bldP spid="32" grpId="0" animBg="1"/>
      <p:bldP spid="9" grpId="0" animBg="1"/>
      <p:bldP spid="12" grpId="0" animBg="1"/>
      <p:bldP spid="13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1B545C-B4B2-6D8D-7A23-3E2A7EE6BD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889" t="15321" r="21940" b="34530"/>
          <a:stretch/>
        </p:blipFill>
        <p:spPr>
          <a:xfrm>
            <a:off x="1323474" y="0"/>
            <a:ext cx="10514597" cy="60019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9977" y="-8408"/>
            <a:ext cx="1704537" cy="81729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04254" y="20742"/>
            <a:ext cx="4440726" cy="535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2.Listen and read. Write.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627624-DAA7-34FB-413E-8264B542637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021" t="17789" r="33245" b="70736"/>
          <a:stretch/>
        </p:blipFill>
        <p:spPr>
          <a:xfrm>
            <a:off x="1323474" y="5235464"/>
            <a:ext cx="10585860" cy="1537531"/>
          </a:xfrm>
          <a:prstGeom prst="round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AB2703-F5EB-E5CA-5AC7-68E1F8B7BF17}"/>
              </a:ext>
            </a:extLst>
          </p:cNvPr>
          <p:cNvSpPr txBox="1"/>
          <p:nvPr/>
        </p:nvSpPr>
        <p:spPr>
          <a:xfrm>
            <a:off x="3868487" y="5499501"/>
            <a:ext cx="4394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1A1BEE-B836-4B70-07CC-894F075D7AFF}"/>
              </a:ext>
            </a:extLst>
          </p:cNvPr>
          <p:cNvSpPr txBox="1"/>
          <p:nvPr/>
        </p:nvSpPr>
        <p:spPr>
          <a:xfrm>
            <a:off x="6482013" y="5499501"/>
            <a:ext cx="4394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7B67CD-07DB-93AE-D2B5-1D1E49F8D586}"/>
              </a:ext>
            </a:extLst>
          </p:cNvPr>
          <p:cNvSpPr txBox="1"/>
          <p:nvPr/>
        </p:nvSpPr>
        <p:spPr>
          <a:xfrm>
            <a:off x="9246938" y="5499501"/>
            <a:ext cx="4394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183407-1788-1303-6B10-88CDD09FE33E}"/>
              </a:ext>
            </a:extLst>
          </p:cNvPr>
          <p:cNvSpPr txBox="1"/>
          <p:nvPr/>
        </p:nvSpPr>
        <p:spPr>
          <a:xfrm>
            <a:off x="1712496" y="6125877"/>
            <a:ext cx="6449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68B849-486A-21C0-397B-67C69D44F440}"/>
              </a:ext>
            </a:extLst>
          </p:cNvPr>
          <p:cNvSpPr txBox="1"/>
          <p:nvPr/>
        </p:nvSpPr>
        <p:spPr>
          <a:xfrm>
            <a:off x="4665246" y="6120977"/>
            <a:ext cx="4507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pic>
        <p:nvPicPr>
          <p:cNvPr id="6" name="track 4.2 new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80772" y="9543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7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68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8" grpId="0"/>
      <p:bldP spid="11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BF85C5-2DEE-55A6-6674-2A10B0BC32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89" t="14588" r="21940" b="6316"/>
          <a:stretch/>
        </p:blipFill>
        <p:spPr>
          <a:xfrm>
            <a:off x="469231" y="0"/>
            <a:ext cx="11113169" cy="70557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AAF765-5DB7-66BA-7EBC-1573B6B91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" name="track 4.2 new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28866" y="79979"/>
            <a:ext cx="609600" cy="6096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078B9-2FED-E07B-C540-0B71B832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A226FE-E2AB-7553-408D-9D06817DF9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7883" y="-23867"/>
            <a:ext cx="1844717" cy="817293"/>
          </a:xfrm>
          <a:prstGeom prst="rect">
            <a:avLst/>
          </a:prstGeom>
        </p:spPr>
      </p:pic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B01F05C0-BE48-9ED8-C36B-4C34CDEC0B90}"/>
              </a:ext>
            </a:extLst>
          </p:cNvPr>
          <p:cNvSpPr/>
          <p:nvPr/>
        </p:nvSpPr>
        <p:spPr>
          <a:xfrm>
            <a:off x="960000" y="20742"/>
            <a:ext cx="3426514" cy="535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Listen and check.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7708F3-FD09-F639-C06E-732A6BA5608D}"/>
              </a:ext>
            </a:extLst>
          </p:cNvPr>
          <p:cNvCxnSpPr>
            <a:cxnSpLocks/>
          </p:cNvCxnSpPr>
          <p:nvPr/>
        </p:nvCxnSpPr>
        <p:spPr>
          <a:xfrm>
            <a:off x="3748171" y="5402179"/>
            <a:ext cx="12295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F491677-9390-5A54-991A-30130A428F7E}"/>
              </a:ext>
            </a:extLst>
          </p:cNvPr>
          <p:cNvCxnSpPr>
            <a:cxnSpLocks/>
          </p:cNvCxnSpPr>
          <p:nvPr/>
        </p:nvCxnSpPr>
        <p:spPr>
          <a:xfrm>
            <a:off x="5861718" y="5402179"/>
            <a:ext cx="12295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6C22834-0926-9547-C255-63C7295062AB}"/>
              </a:ext>
            </a:extLst>
          </p:cNvPr>
          <p:cNvCxnSpPr>
            <a:cxnSpLocks/>
          </p:cNvCxnSpPr>
          <p:nvPr/>
        </p:nvCxnSpPr>
        <p:spPr>
          <a:xfrm>
            <a:off x="3156952" y="5710989"/>
            <a:ext cx="12295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DFB5A4D-95DB-3886-6105-2F0A03E78028}"/>
              </a:ext>
            </a:extLst>
          </p:cNvPr>
          <p:cNvCxnSpPr>
            <a:cxnSpLocks/>
          </p:cNvCxnSpPr>
          <p:nvPr/>
        </p:nvCxnSpPr>
        <p:spPr>
          <a:xfrm>
            <a:off x="5148512" y="6537158"/>
            <a:ext cx="12295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3832C6B-9ADA-3A68-6D81-E2BB5BF07241}"/>
              </a:ext>
            </a:extLst>
          </p:cNvPr>
          <p:cNvCxnSpPr>
            <a:cxnSpLocks/>
          </p:cNvCxnSpPr>
          <p:nvPr/>
        </p:nvCxnSpPr>
        <p:spPr>
          <a:xfrm>
            <a:off x="2646947" y="6745540"/>
            <a:ext cx="79408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5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6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7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0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593713" y="1112714"/>
            <a:ext cx="4668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4.PRODUCTION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06292" y="2853144"/>
            <a:ext cx="4748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3 </a:t>
            </a:r>
            <a:r>
              <a:rPr lang="en-US" sz="3600" dirty="0">
                <a:latin typeface="Comic Sans MS" panose="030F0702030302020204" pitchFamily="66" charset="0"/>
              </a:rPr>
              <a:t>Look and say.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148" y="3657176"/>
            <a:ext cx="5267062" cy="34470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821ADA-CC5F-B741-0005-DA1D3BF96A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9" t="18554" r="24701" b="48750"/>
          <a:stretch/>
        </p:blipFill>
        <p:spPr>
          <a:xfrm>
            <a:off x="925900" y="601579"/>
            <a:ext cx="10167215" cy="532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36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14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6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246849" y="1012625"/>
            <a:ext cx="35942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1 WARM UP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75722" y="2758558"/>
            <a:ext cx="60099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Listen and sing along</a:t>
            </a:r>
            <a:r>
              <a:rPr lang="en-US" sz="44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676" y="3206583"/>
            <a:ext cx="5797563" cy="37941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7052446"/>
      </p:ext>
    </p:extLst>
  </p:cSld>
  <p:clrMapOvr>
    <a:masterClrMapping/>
  </p:clrMapOvr>
  <p:transition spd="med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taurant Cartoon Images - Free Download on Freepik">
            <a:extLst>
              <a:ext uri="{FF2B5EF4-FFF2-40B4-BE49-F238E27FC236}">
                <a16:creationId xmlns:a16="http://schemas.microsoft.com/office/drawing/2014/main" id="{A8B1AD7E-AFBE-324C-E3AF-4B39B005A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7" y="5092"/>
            <a:ext cx="12143523" cy="685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7EF6EF8-B081-4A81-8816-B405B41E1DDE}"/>
                  </a:ext>
                </a:extLst>
              </p14:cNvPr>
              <p14:cNvContentPartPr/>
              <p14:nvPr/>
            </p14:nvContentPartPr>
            <p14:xfrm>
              <a:off x="7608766" y="1775203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7EF6EF8-B081-4A81-8816-B405B41E1DD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96526" y="1762963"/>
                <a:ext cx="24840" cy="24840"/>
              </a:xfrm>
              <a:prstGeom prst="rect">
                <a:avLst/>
              </a:prstGeom>
            </p:spPr>
          </p:pic>
        </mc:Fallback>
      </mc:AlternateContent>
      <p:sp>
        <p:nvSpPr>
          <p:cNvPr id="75" name="Rectangle 74">
            <a:extLst>
              <a:ext uri="{FF2B5EF4-FFF2-40B4-BE49-F238E27FC236}">
                <a16:creationId xmlns:a16="http://schemas.microsoft.com/office/drawing/2014/main" id="{F50A04AD-4946-48B3-BD33-24D29901DD61}"/>
              </a:ext>
            </a:extLst>
          </p:cNvPr>
          <p:cNvSpPr/>
          <p:nvPr/>
        </p:nvSpPr>
        <p:spPr>
          <a:xfrm>
            <a:off x="-6507" y="0"/>
            <a:ext cx="19806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eam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A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7E04CEA-EF7C-4F01-A7C9-99D521743D8E}"/>
              </a:ext>
            </a:extLst>
          </p:cNvPr>
          <p:cNvSpPr/>
          <p:nvPr/>
        </p:nvSpPr>
        <p:spPr>
          <a:xfrm>
            <a:off x="10115217" y="5092"/>
            <a:ext cx="19996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eam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B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97" name="Picture 73" descr="Cartoon Home Toy Colored Button Icon Signs And Symbols Can Be Used For Web  Logo Mobile App Ui Ux Stock Illustration - Download Image Now - iStock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96" t="13992" r="14575" b="14579"/>
          <a:stretch/>
        </p:blipFill>
        <p:spPr bwMode="auto">
          <a:xfrm>
            <a:off x="10826030" y="5537976"/>
            <a:ext cx="1310986" cy="13109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61120" y="1528994"/>
            <a:ext cx="1792379" cy="1920406"/>
          </a:xfrm>
          <a:prstGeom prst="rect">
            <a:avLst/>
          </a:prstGeom>
        </p:spPr>
      </p:pic>
      <p:pic>
        <p:nvPicPr>
          <p:cNvPr id="7" name="Picture 6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2524" y="1556703"/>
            <a:ext cx="1792379" cy="1920406"/>
          </a:xfrm>
          <a:prstGeom prst="rect">
            <a:avLst/>
          </a:prstGeom>
        </p:spPr>
      </p:pic>
      <p:pic>
        <p:nvPicPr>
          <p:cNvPr id="8" name="Picture 7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38633" y="1640482"/>
            <a:ext cx="1792379" cy="1920406"/>
          </a:xfrm>
          <a:prstGeom prst="rect">
            <a:avLst/>
          </a:prstGeom>
        </p:spPr>
      </p:pic>
      <p:pic>
        <p:nvPicPr>
          <p:cNvPr id="78" name="Picture 77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26312" y="1640482"/>
            <a:ext cx="1792379" cy="1920406"/>
          </a:xfrm>
          <a:prstGeom prst="rect">
            <a:avLst/>
          </a:prstGeom>
        </p:spPr>
      </p:pic>
      <p:pic>
        <p:nvPicPr>
          <p:cNvPr id="10" name="Picture 9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74115" y="3894761"/>
            <a:ext cx="1792379" cy="1920406"/>
          </a:xfrm>
          <a:prstGeom prst="rect">
            <a:avLst/>
          </a:prstGeom>
        </p:spPr>
      </p:pic>
      <p:pic>
        <p:nvPicPr>
          <p:cNvPr id="11" name="Picture 10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699715" y="3894761"/>
            <a:ext cx="1786283" cy="1920406"/>
          </a:xfrm>
          <a:prstGeom prst="rect">
            <a:avLst/>
          </a:prstGeom>
        </p:spPr>
      </p:pic>
      <p:pic>
        <p:nvPicPr>
          <p:cNvPr id="12" name="Picture 11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180925" y="3944038"/>
            <a:ext cx="1786283" cy="1920406"/>
          </a:xfrm>
          <a:prstGeom prst="rect">
            <a:avLst/>
          </a:prstGeom>
        </p:spPr>
      </p:pic>
      <p:pic>
        <p:nvPicPr>
          <p:cNvPr id="13" name="Picture 12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500429" y="3944038"/>
            <a:ext cx="1792379" cy="1920406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32" name="TextBox1" r:id="rId2" imgW="990720" imgH="380880"/>
        </mc:Choice>
        <mc:Fallback>
          <p:control name="TextBox1" r:id="rId2" imgW="990720" imgH="380880">
            <p:pic>
              <p:nvPicPr>
                <p:cNvPr id="2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0"/>
                <a:srcRect/>
                <a:stretch>
                  <a:fillRect/>
                </a:stretch>
              </p:blipFill>
              <p:spPr bwMode="auto">
                <a:xfrm>
                  <a:off x="10639425" y="876300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3" name="TextBox2" r:id="rId3" imgW="990720" imgH="380880"/>
        </mc:Choice>
        <mc:Fallback>
          <p:control name="TextBox2" r:id="rId3" imgW="990720" imgH="380880">
            <p:pic>
              <p:nvPicPr>
                <p:cNvPr id="3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1"/>
                <a:srcRect/>
                <a:stretch>
                  <a:fillRect/>
                </a:stretch>
              </p:blipFill>
              <p:spPr bwMode="auto">
                <a:xfrm>
                  <a:off x="282575" y="763588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73142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16" y="607435"/>
            <a:ext cx="2545352" cy="37039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344" y="754550"/>
            <a:ext cx="2294940" cy="3703926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317870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36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827463" y="5317870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es-ES" sz="36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318255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do</a:t>
            </a: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4874" y="4458476"/>
            <a:ext cx="1841500" cy="107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Have you got an egg for lunch?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52651" y="4113218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40</a:t>
            </a:r>
          </a:p>
        </p:txBody>
      </p:sp>
      <p:pic>
        <p:nvPicPr>
          <p:cNvPr id="13" name="Picture 1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59" b="721"/>
          <a:stretch/>
        </p:blipFill>
        <p:spPr>
          <a:xfrm>
            <a:off x="3226636" y="1957603"/>
            <a:ext cx="2048988" cy="19401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09B22B-FDE9-9733-7D94-1C604EF180CC}"/>
              </a:ext>
            </a:extLst>
          </p:cNvPr>
          <p:cNvSpPr txBox="1"/>
          <p:nvPr/>
        </p:nvSpPr>
        <p:spPr>
          <a:xfrm>
            <a:off x="4812169" y="1985210"/>
            <a:ext cx="3253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0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8" y="411307"/>
            <a:ext cx="3733800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7" y="124691"/>
            <a:ext cx="2992582" cy="4017701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399839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40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don’t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636217" y="5257468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36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haven’t</a:t>
            </a: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do</a:t>
            </a: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46571" y="4308764"/>
            <a:ext cx="18415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532290" y="392283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-7271" b="-155"/>
          <a:stretch/>
        </p:blipFill>
        <p:spPr>
          <a:xfrm>
            <a:off x="3998390" y="1809087"/>
            <a:ext cx="2386717" cy="2510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ounded Rectangular Callout 9">
            <a:extLst>
              <a:ext uri="{FF2B5EF4-FFF2-40B4-BE49-F238E27FC236}">
                <a16:creationId xmlns:a16="http://schemas.microsoft.com/office/drawing/2014/main" id="{5FE4A9EE-2D30-1FA4-3BA2-E3BC16FC6B1C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Have you got an orange for lunch?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B5F3C95-2311-54B3-09DC-72501122F77A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D8CFBC-9227-F985-1B9E-34D9A61BF300}"/>
              </a:ext>
            </a:extLst>
          </p:cNvPr>
          <p:cNvSpPr txBox="1"/>
          <p:nvPr/>
        </p:nvSpPr>
        <p:spPr>
          <a:xfrm>
            <a:off x="5877132" y="2227198"/>
            <a:ext cx="9646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6000" b="0" i="0" dirty="0">
                <a:solidFill>
                  <a:srgbClr val="FF0000"/>
                </a:solidFill>
                <a:effectLst/>
                <a:latin typeface="-apple-system"/>
              </a:rPr>
              <a:t>✘</a:t>
            </a:r>
            <a:endParaRPr lang="vi-VN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23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85" y="163341"/>
            <a:ext cx="2762250" cy="4019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8" y="163341"/>
            <a:ext cx="2992582" cy="4017701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7131757" y="5257468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have.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3665696" y="5275124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do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07864" y="4458476"/>
            <a:ext cx="1841500" cy="107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305973" y="399681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t="3444" r="-715" b="-3444"/>
          <a:stretch/>
        </p:blipFill>
        <p:spPr>
          <a:xfrm>
            <a:off x="3224463" y="2172191"/>
            <a:ext cx="3638385" cy="2286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id="{EBA538E4-D5DE-2ACE-B257-E9A17FD0AA40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a sandwich for lunch?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149E20FE-3916-0718-EFCD-E0616F95BFDB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4DB0FD-DA76-DADC-9C98-4751A419B556}"/>
              </a:ext>
            </a:extLst>
          </p:cNvPr>
          <p:cNvSpPr txBox="1"/>
          <p:nvPr/>
        </p:nvSpPr>
        <p:spPr>
          <a:xfrm>
            <a:off x="6225947" y="2163286"/>
            <a:ext cx="5418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3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01" y="638606"/>
            <a:ext cx="3733800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74" y="931196"/>
            <a:ext cx="2099380" cy="3388302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4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48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960901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haven’t.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don’t.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66754" y="4458476"/>
            <a:ext cx="1841500" cy="107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564863" y="4165796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60</a:t>
            </a:r>
          </a:p>
        </p:txBody>
      </p:sp>
      <p:pic>
        <p:nvPicPr>
          <p:cNvPr id="14" name="Picture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r="2986"/>
          <a:stretch/>
        </p:blipFill>
        <p:spPr>
          <a:xfrm>
            <a:off x="3555659" y="2032800"/>
            <a:ext cx="3063689" cy="2162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04DE20-50FD-8F92-9539-D821D36BB8CD}"/>
              </a:ext>
            </a:extLst>
          </p:cNvPr>
          <p:cNvSpPr txBox="1"/>
          <p:nvPr/>
        </p:nvSpPr>
        <p:spPr>
          <a:xfrm>
            <a:off x="6563831" y="1970984"/>
            <a:ext cx="9646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6000" b="0" i="0" dirty="0">
                <a:solidFill>
                  <a:srgbClr val="FF0000"/>
                </a:solidFill>
                <a:effectLst/>
                <a:latin typeface="-apple-system"/>
              </a:rPr>
              <a:t>✘</a:t>
            </a:r>
            <a:endParaRPr lang="vi-VN" sz="6000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id="{2233877C-424E-C7DB-299E-4C4682388F4A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vegetable for lunch?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076B052F-AD34-2F48-BBD6-9A62D3B1A307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98197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589" y="557444"/>
            <a:ext cx="2962784" cy="4311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583" y="410874"/>
            <a:ext cx="2294940" cy="3703926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827463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have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20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haven’t</a:t>
            </a:r>
            <a:endParaRPr lang="es-ES" sz="32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4928" y="4458476"/>
            <a:ext cx="1841500" cy="10795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750620" y="399681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6" r="1536"/>
          <a:stretch/>
        </p:blipFill>
        <p:spPr>
          <a:xfrm>
            <a:off x="2907211" y="1875021"/>
            <a:ext cx="2747631" cy="2573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ounded Rectangular Callout 9">
            <a:extLst>
              <a:ext uri="{FF2B5EF4-FFF2-40B4-BE49-F238E27FC236}">
                <a16:creationId xmlns:a16="http://schemas.microsoft.com/office/drawing/2014/main" id="{71C0CAB3-C200-FC59-91DA-8D8725545107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 spaghetti for lunch?</a:t>
            </a:r>
          </a:p>
        </p:txBody>
      </p:sp>
      <p:sp>
        <p:nvSpPr>
          <p:cNvPr id="15" name="Rounded Rectangular Callout 10">
            <a:extLst>
              <a:ext uri="{FF2B5EF4-FFF2-40B4-BE49-F238E27FC236}">
                <a16:creationId xmlns:a16="http://schemas.microsoft.com/office/drawing/2014/main" id="{EA93AA86-ABDC-DD95-9ABD-1D22B0ED3341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8A6208-675C-EE37-649F-987A0444880E}"/>
              </a:ext>
            </a:extLst>
          </p:cNvPr>
          <p:cNvSpPr txBox="1"/>
          <p:nvPr/>
        </p:nvSpPr>
        <p:spPr>
          <a:xfrm flipH="1">
            <a:off x="5438186" y="3801830"/>
            <a:ext cx="7558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6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8" y="411307"/>
            <a:ext cx="3733800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7" y="124691"/>
            <a:ext cx="2992582" cy="4017701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399839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40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don’t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636217" y="5257468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36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haven’t</a:t>
            </a: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do</a:t>
            </a: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46571" y="4308764"/>
            <a:ext cx="18415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498627" y="3922831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-7271" b="-155"/>
          <a:stretch/>
        </p:blipFill>
        <p:spPr>
          <a:xfrm>
            <a:off x="3998390" y="1809087"/>
            <a:ext cx="2386717" cy="2510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ounded Rectangular Callout 9">
            <a:extLst>
              <a:ext uri="{FF2B5EF4-FFF2-40B4-BE49-F238E27FC236}">
                <a16:creationId xmlns:a16="http://schemas.microsoft.com/office/drawing/2014/main" id="{5FE4A9EE-2D30-1FA4-3BA2-E3BC16FC6B1C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Have you got an orange for lunch?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B5F3C95-2311-54B3-09DC-72501122F77A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D8CFBC-9227-F985-1B9E-34D9A61BF300}"/>
              </a:ext>
            </a:extLst>
          </p:cNvPr>
          <p:cNvSpPr txBox="1"/>
          <p:nvPr/>
        </p:nvSpPr>
        <p:spPr>
          <a:xfrm>
            <a:off x="5877132" y="2227198"/>
            <a:ext cx="9646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6000" b="0" i="0" dirty="0">
                <a:solidFill>
                  <a:srgbClr val="FF0000"/>
                </a:solidFill>
                <a:effectLst/>
                <a:latin typeface="-apple-system"/>
              </a:rPr>
              <a:t>✘</a:t>
            </a:r>
            <a:endParaRPr lang="vi-VN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74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01" y="638606"/>
            <a:ext cx="3733800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74" y="931196"/>
            <a:ext cx="2099380" cy="3388302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4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48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960901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haven’t.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don’t.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66754" y="4458476"/>
            <a:ext cx="1841500" cy="107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531200" y="4165796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5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14" name="Picture 1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r="2986"/>
          <a:stretch/>
        </p:blipFill>
        <p:spPr>
          <a:xfrm>
            <a:off x="3555659" y="2032800"/>
            <a:ext cx="3063689" cy="2162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04DE20-50FD-8F92-9539-D821D36BB8CD}"/>
              </a:ext>
            </a:extLst>
          </p:cNvPr>
          <p:cNvSpPr txBox="1"/>
          <p:nvPr/>
        </p:nvSpPr>
        <p:spPr>
          <a:xfrm>
            <a:off x="6563831" y="1970984"/>
            <a:ext cx="9646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6000" b="0" i="0" dirty="0">
                <a:solidFill>
                  <a:srgbClr val="FF0000"/>
                </a:solidFill>
                <a:effectLst/>
                <a:latin typeface="-apple-system"/>
              </a:rPr>
              <a:t>✘</a:t>
            </a:r>
            <a:endParaRPr lang="vi-VN" sz="6000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id="{2233877C-424E-C7DB-299E-4C4682388F4A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vegetable for lunch?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076B052F-AD34-2F48-BBD6-9A62D3B1A307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71040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589" y="557444"/>
            <a:ext cx="2962784" cy="4311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583" y="410874"/>
            <a:ext cx="2294940" cy="3703926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827463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have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20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haven’t</a:t>
            </a:r>
            <a:endParaRPr lang="es-ES" sz="32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4928" y="4458476"/>
            <a:ext cx="1841500" cy="10795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716957" y="3996811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6" r="1536"/>
          <a:stretch/>
        </p:blipFill>
        <p:spPr>
          <a:xfrm>
            <a:off x="2907211" y="1875021"/>
            <a:ext cx="2747631" cy="2573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ounded Rectangular Callout 9">
            <a:extLst>
              <a:ext uri="{FF2B5EF4-FFF2-40B4-BE49-F238E27FC236}">
                <a16:creationId xmlns:a16="http://schemas.microsoft.com/office/drawing/2014/main" id="{71C0CAB3-C200-FC59-91DA-8D8725545107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 spaghetti for lunch?</a:t>
            </a:r>
          </a:p>
        </p:txBody>
      </p:sp>
      <p:sp>
        <p:nvSpPr>
          <p:cNvPr id="15" name="Rounded Rectangular Callout 10">
            <a:extLst>
              <a:ext uri="{FF2B5EF4-FFF2-40B4-BE49-F238E27FC236}">
                <a16:creationId xmlns:a16="http://schemas.microsoft.com/office/drawing/2014/main" id="{EA93AA86-ABDC-DD95-9ABD-1D22B0ED3341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8A6208-675C-EE37-649F-987A0444880E}"/>
              </a:ext>
            </a:extLst>
          </p:cNvPr>
          <p:cNvSpPr txBox="1"/>
          <p:nvPr/>
        </p:nvSpPr>
        <p:spPr>
          <a:xfrm flipH="1">
            <a:off x="5438186" y="3801830"/>
            <a:ext cx="7558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18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026900" y="1855241"/>
            <a:ext cx="6137688" cy="1273996"/>
            <a:chOff x="3137661" y="194485"/>
            <a:chExt cx="5499387" cy="1273996"/>
          </a:xfrm>
        </p:grpSpPr>
        <p:sp>
          <p:nvSpPr>
            <p:cNvPr id="7" name="Google Shape;2833;p71"/>
            <p:cNvSpPr/>
            <p:nvPr/>
          </p:nvSpPr>
          <p:spPr>
            <a:xfrm>
              <a:off x="3146775" y="201496"/>
              <a:ext cx="54441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" name="Google Shape;2834;p71"/>
            <p:cNvSpPr/>
            <p:nvPr/>
          </p:nvSpPr>
          <p:spPr>
            <a:xfrm>
              <a:off x="3353665" y="409772"/>
              <a:ext cx="5127471" cy="207093"/>
            </a:xfrm>
            <a:custGeom>
              <a:avLst/>
              <a:gdLst/>
              <a:ahLst/>
              <a:cxnLst/>
              <a:rect l="l" t="t" r="r" b="b"/>
              <a:pathLst>
                <a:path w="13180" h="606" extrusionOk="0">
                  <a:moveTo>
                    <a:pt x="0" y="0"/>
                  </a:moveTo>
                  <a:cubicBezTo>
                    <a:pt x="214" y="241"/>
                    <a:pt x="432" y="487"/>
                    <a:pt x="505" y="564"/>
                  </a:cubicBezTo>
                  <a:cubicBezTo>
                    <a:pt x="514" y="573"/>
                    <a:pt x="528" y="587"/>
                    <a:pt x="541" y="605"/>
                  </a:cubicBezTo>
                  <a:lnTo>
                    <a:pt x="12788" y="605"/>
                  </a:lnTo>
                  <a:cubicBezTo>
                    <a:pt x="12847" y="523"/>
                    <a:pt x="12897" y="441"/>
                    <a:pt x="12938" y="382"/>
                  </a:cubicBezTo>
                  <a:cubicBezTo>
                    <a:pt x="12988" y="305"/>
                    <a:pt x="13079" y="159"/>
                    <a:pt x="13179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9" name="Google Shape;2835;p71"/>
            <p:cNvSpPr/>
            <p:nvPr/>
          </p:nvSpPr>
          <p:spPr>
            <a:xfrm>
              <a:off x="3476493" y="942768"/>
              <a:ext cx="4886659" cy="207093"/>
            </a:xfrm>
            <a:custGeom>
              <a:avLst/>
              <a:gdLst/>
              <a:ahLst/>
              <a:cxnLst/>
              <a:rect l="l" t="t" r="r" b="b"/>
              <a:pathLst>
                <a:path w="12561" h="606" extrusionOk="0">
                  <a:moveTo>
                    <a:pt x="509" y="1"/>
                  </a:moveTo>
                  <a:lnTo>
                    <a:pt x="168" y="415"/>
                  </a:lnTo>
                  <a:cubicBezTo>
                    <a:pt x="168" y="415"/>
                    <a:pt x="96" y="497"/>
                    <a:pt x="0" y="606"/>
                  </a:cubicBezTo>
                  <a:lnTo>
                    <a:pt x="12561" y="606"/>
                  </a:lnTo>
                  <a:cubicBezTo>
                    <a:pt x="12533" y="574"/>
                    <a:pt x="12515" y="551"/>
                    <a:pt x="12501" y="538"/>
                  </a:cubicBezTo>
                  <a:cubicBezTo>
                    <a:pt x="12442" y="460"/>
                    <a:pt x="12206" y="169"/>
                    <a:pt x="12069" y="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0" name="Google Shape;2836;p71"/>
            <p:cNvSpPr/>
            <p:nvPr/>
          </p:nvSpPr>
          <p:spPr>
            <a:xfrm>
              <a:off x="3137661" y="194485"/>
              <a:ext cx="5499387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772606" y="2085420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5.ASSESSMENT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900" y="3102272"/>
            <a:ext cx="5697585" cy="37287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0468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at and Drink All Day Long Song">
            <a:hlinkClick r:id="" action="ppaction://media"/>
            <a:extLst>
              <a:ext uri="{FF2B5EF4-FFF2-40B4-BE49-F238E27FC236}">
                <a16:creationId xmlns:a16="http://schemas.microsoft.com/office/drawing/2014/main" id="{EC7ECF8D-BF09-0AB3-62B1-DEF895E4AF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7804" y="329364"/>
            <a:ext cx="10816391" cy="61992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7FD39A-1AB4-7560-AB86-F01C503E7E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2123" y="0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8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723C51-43D5-93D9-866F-883C53F616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843" t="29216" r="31828" b="9078"/>
          <a:stretch/>
        </p:blipFill>
        <p:spPr>
          <a:xfrm>
            <a:off x="1296536" y="310487"/>
            <a:ext cx="9280478" cy="623702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E3BD19D-C000-CD9F-C474-90C0E2BDBD0B}"/>
              </a:ext>
            </a:extLst>
          </p:cNvPr>
          <p:cNvSpPr/>
          <p:nvPr/>
        </p:nvSpPr>
        <p:spPr>
          <a:xfrm>
            <a:off x="6969456" y="2183642"/>
            <a:ext cx="1601337" cy="53226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A51A30-60AF-9A8A-1700-638BBD39D21E}"/>
              </a:ext>
            </a:extLst>
          </p:cNvPr>
          <p:cNvSpPr/>
          <p:nvPr/>
        </p:nvSpPr>
        <p:spPr>
          <a:xfrm>
            <a:off x="2713630" y="4137547"/>
            <a:ext cx="1601337" cy="53226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9E2B45D-253C-BB52-D42B-D89FEDB1E627}"/>
              </a:ext>
            </a:extLst>
          </p:cNvPr>
          <p:cNvSpPr/>
          <p:nvPr/>
        </p:nvSpPr>
        <p:spPr>
          <a:xfrm>
            <a:off x="8447965" y="4139822"/>
            <a:ext cx="1201002" cy="52998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9AE6C15-2E8A-7A52-A35C-9E4DA0F4B0ED}"/>
              </a:ext>
            </a:extLst>
          </p:cNvPr>
          <p:cNvSpPr/>
          <p:nvPr/>
        </p:nvSpPr>
        <p:spPr>
          <a:xfrm>
            <a:off x="1912961" y="6017526"/>
            <a:ext cx="1444387" cy="52998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A93798-788C-30C9-D6C0-90837DA1974E}"/>
              </a:ext>
            </a:extLst>
          </p:cNvPr>
          <p:cNvSpPr/>
          <p:nvPr/>
        </p:nvSpPr>
        <p:spPr>
          <a:xfrm>
            <a:off x="6969456" y="6156278"/>
            <a:ext cx="722193" cy="39123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1404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6" name="Picture 32" descr="2D ANIMATED SEA AND MOUNTAINS CARTOON BACKGROUND FREE [HD VIDEO]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98" y="676329"/>
            <a:ext cx="12192000" cy="620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676627" y="1088712"/>
            <a:ext cx="10801350" cy="5381699"/>
          </a:xfrm>
          <a:prstGeom prst="roundRect">
            <a:avLst/>
          </a:prstGeom>
          <a:solidFill>
            <a:srgbClr val="A7FBCD"/>
          </a:solidFill>
          <a:ln w="57150">
            <a:solidFill>
              <a:srgbClr val="00A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1009649" y="1335949"/>
            <a:ext cx="10115551" cy="485530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A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4" descr="amiya&amp;#39;s worl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77" y="661661"/>
            <a:ext cx="120205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Download Ariel Png - Princesa Ariel Png PNG Image with No Background -  PNGkey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426" name="Picture 42" descr="Free Sun Gif Transparent, Download Free Sun Gif Transparent png images,  Free ClipArts on Clipart Librar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08" y="306842"/>
            <a:ext cx="2111508" cy="211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225185" y="793065"/>
            <a:ext cx="3615334" cy="7379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6. Wrap-up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67012" y="2282958"/>
            <a:ext cx="8552335" cy="2939421"/>
          </a:xfrm>
          <a:prstGeom prst="rect">
            <a:avLst/>
          </a:prstGeom>
          <a:solidFill>
            <a:srgbClr val="DCF9A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Egg, orange, spaghetti, sandwich, vegetable.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18" y="3513023"/>
            <a:ext cx="5619750" cy="351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70271"/>
      </p:ext>
    </p:extLst>
  </p:cSld>
  <p:clrMapOvr>
    <a:masterClrMapping/>
  </p:clrMapOvr>
  <p:transition>
    <p:split orient="vert"/>
    <p:sndAc>
      <p:stSnd>
        <p:snd r:embed="rId2" name="chimes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429000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780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204541-7B8D-D45E-E5AE-E92E6DCA63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804" t="32048" r="40778" b="33729"/>
          <a:stretch/>
        </p:blipFill>
        <p:spPr>
          <a:xfrm>
            <a:off x="2003713" y="-108973"/>
            <a:ext cx="7633277" cy="6695964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7507705" y="2061062"/>
            <a:ext cx="5220570" cy="2487650"/>
            <a:chOff x="7919477" y="1585978"/>
            <a:chExt cx="4755309" cy="2201858"/>
          </a:xfrm>
        </p:grpSpPr>
        <p:sp>
          <p:nvSpPr>
            <p:cNvPr id="65" name="Rounded Rectangle 64"/>
            <p:cNvSpPr/>
            <p:nvPr/>
          </p:nvSpPr>
          <p:spPr>
            <a:xfrm>
              <a:off x="7919477" y="1604034"/>
              <a:ext cx="4259250" cy="2183802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107884" y="1585978"/>
              <a:ext cx="4566902" cy="735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Myriad Pro" panose="020B0503030403020204" pitchFamily="34" charset="0"/>
                </a:rPr>
                <a:t>Look. Tick what the panda is doing?.</a:t>
              </a:r>
            </a:p>
          </p:txBody>
        </p: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6181" y="223441"/>
            <a:ext cx="1390869" cy="666895"/>
          </a:xfrm>
          <a:prstGeom prst="rect">
            <a:avLst/>
          </a:prstGeom>
        </p:spPr>
      </p:pic>
      <p:sp>
        <p:nvSpPr>
          <p:cNvPr id="62" name="Title 2"/>
          <p:cNvSpPr txBox="1">
            <a:spLocks/>
          </p:cNvSpPr>
          <p:nvPr/>
        </p:nvSpPr>
        <p:spPr>
          <a:xfrm rot="21278391">
            <a:off x="266520" y="4735151"/>
            <a:ext cx="3075653" cy="1855763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2800" dirty="0"/>
          </a:p>
          <a:p>
            <a:pPr algn="ctr"/>
            <a:r>
              <a:rPr lang="en-US" sz="2800" dirty="0"/>
              <a:t>A panda eating bamboo, China</a:t>
            </a:r>
            <a:endParaRPr lang="en-US" sz="2800" kern="0" dirty="0">
              <a:latin typeface="Myriad Pro" panose="020B0503030403020204" pitchFamily="34" charset="0"/>
            </a:endParaRPr>
          </a:p>
        </p:txBody>
      </p:sp>
      <p:sp>
        <p:nvSpPr>
          <p:cNvPr id="63" name="Google Shape;1011;p49"/>
          <p:cNvSpPr/>
          <p:nvPr/>
        </p:nvSpPr>
        <p:spPr>
          <a:xfrm rot="18628737" flipH="1">
            <a:off x="995292" y="4144861"/>
            <a:ext cx="1252392" cy="1199516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roup 74"/>
          <p:cNvGrpSpPr/>
          <p:nvPr/>
        </p:nvGrpSpPr>
        <p:grpSpPr>
          <a:xfrm>
            <a:off x="7874905" y="2954083"/>
            <a:ext cx="1948314" cy="523220"/>
            <a:chOff x="7808493" y="5125007"/>
            <a:chExt cx="1948314" cy="523220"/>
          </a:xfrm>
        </p:grpSpPr>
        <p:sp>
          <p:nvSpPr>
            <p:cNvPr id="76" name="Rectangle 75"/>
            <p:cNvSpPr/>
            <p:nvPr/>
          </p:nvSpPr>
          <p:spPr>
            <a:xfrm>
              <a:off x="7808493" y="516696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265693" y="5125007"/>
              <a:ext cx="14911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drinking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7896149" y="3801174"/>
            <a:ext cx="1864958" cy="523220"/>
            <a:chOff x="7808493" y="5910521"/>
            <a:chExt cx="1864958" cy="523220"/>
          </a:xfrm>
        </p:grpSpPr>
        <p:sp>
          <p:nvSpPr>
            <p:cNvPr id="79" name="Rectangle 78"/>
            <p:cNvSpPr/>
            <p:nvPr/>
          </p:nvSpPr>
          <p:spPr>
            <a:xfrm>
              <a:off x="7808493" y="5952477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8265693" y="5910521"/>
              <a:ext cx="140775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digging</a:t>
              </a: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10032702" y="2968453"/>
            <a:ext cx="1635728" cy="523220"/>
            <a:chOff x="9897677" y="5139814"/>
            <a:chExt cx="1635728" cy="523220"/>
          </a:xfrm>
        </p:grpSpPr>
        <p:sp>
          <p:nvSpPr>
            <p:cNvPr id="82" name="Rectangle 81"/>
            <p:cNvSpPr/>
            <p:nvPr/>
          </p:nvSpPr>
          <p:spPr>
            <a:xfrm>
              <a:off x="9897677" y="518177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354877" y="5139814"/>
              <a:ext cx="11785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eating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10032702" y="3759316"/>
            <a:ext cx="1879384" cy="523220"/>
            <a:chOff x="9897677" y="5925328"/>
            <a:chExt cx="1879384" cy="523220"/>
          </a:xfrm>
        </p:grpSpPr>
        <p:sp>
          <p:nvSpPr>
            <p:cNvPr id="85" name="Rectangle 84"/>
            <p:cNvSpPr/>
            <p:nvPr/>
          </p:nvSpPr>
          <p:spPr>
            <a:xfrm>
              <a:off x="9897677" y="596728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0354877" y="5925328"/>
              <a:ext cx="14221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running</a:t>
              </a:r>
            </a:p>
          </p:txBody>
        </p:sp>
      </p:grpSp>
      <p:sp>
        <p:nvSpPr>
          <p:cNvPr id="23" name="Google Shape;2874;p59"/>
          <p:cNvSpPr/>
          <p:nvPr/>
        </p:nvSpPr>
        <p:spPr>
          <a:xfrm>
            <a:off x="10056778" y="3031463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92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480" y="4926714"/>
            <a:ext cx="696734" cy="6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460" y="4912319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178" y="4926714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4218039" y="4586748"/>
            <a:ext cx="3421626" cy="1297858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pic>
        <p:nvPicPr>
          <p:cNvPr id="6" name="9.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2823.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05360" y="291652"/>
            <a:ext cx="609600" cy="6096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928467" y="2315193"/>
            <a:ext cx="11015003" cy="1567490"/>
            <a:chOff x="3064767" y="4889581"/>
            <a:chExt cx="5774959" cy="1273996"/>
          </a:xfrm>
        </p:grpSpPr>
        <p:sp>
          <p:nvSpPr>
            <p:cNvPr id="20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21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518754" y="901252"/>
            <a:ext cx="54056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2 PRESENTATION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135914" y="2684154"/>
            <a:ext cx="87687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1 </a:t>
            </a:r>
            <a:r>
              <a:rPr lang="en-US" sz="4400" dirty="0">
                <a:latin typeface="Comic Sans MS" panose="030F0702030302020204" pitchFamily="66" charset="0"/>
              </a:rPr>
              <a:t>Listen and point. Repeat.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994" y="4148807"/>
            <a:ext cx="4506529" cy="29492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489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ood &amp; Beverage Industry 2022: Trends, Data &amp; Ecommerce Marketing">
            <a:extLst>
              <a:ext uri="{FF2B5EF4-FFF2-40B4-BE49-F238E27FC236}">
                <a16:creationId xmlns:a16="http://schemas.microsoft.com/office/drawing/2014/main" id="{ADA098AA-174A-2C5E-4511-27FBE4B32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28" y="0"/>
            <a:ext cx="11941343" cy="663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1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BA15B80-9809-E584-55B7-FDAAD9DB6E67}"/>
              </a:ext>
            </a:extLst>
          </p:cNvPr>
          <p:cNvGrpSpPr/>
          <p:nvPr/>
        </p:nvGrpSpPr>
        <p:grpSpPr>
          <a:xfrm>
            <a:off x="5215910" y="4710416"/>
            <a:ext cx="3553449" cy="1262633"/>
            <a:chOff x="6120075" y="3044675"/>
            <a:chExt cx="1920240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id="{43C7FF55-59CE-CF2A-508D-AA47F2D4B095}"/>
                </a:ext>
              </a:extLst>
            </p:cNvPr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an egg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id="{6A13327C-C5DE-A44B-8F56-19851D54D92C}"/>
              </a:ext>
            </a:extLst>
          </p:cNvPr>
          <p:cNvSpPr/>
          <p:nvPr/>
        </p:nvSpPr>
        <p:spPr>
          <a:xfrm>
            <a:off x="4517425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4100" name="Picture 4" descr="How to Halve An Egg For Baking Recipes | A Day in the Kitchen">
            <a:extLst>
              <a:ext uri="{FF2B5EF4-FFF2-40B4-BE49-F238E27FC236}">
                <a16:creationId xmlns:a16="http://schemas.microsoft.com/office/drawing/2014/main" id="{3C719FFB-AC11-BBD9-784B-B86E87296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0" t="14562" r="14994" b="18910"/>
          <a:stretch/>
        </p:blipFill>
        <p:spPr bwMode="auto">
          <a:xfrm>
            <a:off x="5881777" y="1827511"/>
            <a:ext cx="2221717" cy="201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id="{950B97E5-1C3F-09AB-54F1-28B0508B24F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8" end="14366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835473" y="52340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2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1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BA15B80-9809-E584-55B7-FDAAD9DB6E67}"/>
              </a:ext>
            </a:extLst>
          </p:cNvPr>
          <p:cNvGrpSpPr/>
          <p:nvPr/>
        </p:nvGrpSpPr>
        <p:grpSpPr>
          <a:xfrm>
            <a:off x="4517425" y="4717035"/>
            <a:ext cx="4919760" cy="1262633"/>
            <a:chOff x="5442039" y="3033956"/>
            <a:chExt cx="2658578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07656" y="3033956"/>
              <a:ext cx="2592961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id="{43C7FF55-59CE-CF2A-508D-AA47F2D4B095}"/>
                </a:ext>
              </a:extLst>
            </p:cNvPr>
            <p:cNvSpPr/>
            <p:nvPr/>
          </p:nvSpPr>
          <p:spPr>
            <a:xfrm>
              <a:off x="5442039" y="3138732"/>
              <a:ext cx="2598277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an orange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id="{6A13327C-C5DE-A44B-8F56-19851D54D92C}"/>
              </a:ext>
            </a:extLst>
          </p:cNvPr>
          <p:cNvSpPr/>
          <p:nvPr/>
        </p:nvSpPr>
        <p:spPr>
          <a:xfrm>
            <a:off x="4517425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10242" name="Picture 2" descr="An orange a day keeps the eye doc away - Healthy Food Guide">
            <a:extLst>
              <a:ext uri="{FF2B5EF4-FFF2-40B4-BE49-F238E27FC236}">
                <a16:creationId xmlns:a16="http://schemas.microsoft.com/office/drawing/2014/main" id="{653B7138-49D9-1C9F-6DF8-4BAE13DB1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90300" l="13500" r="86792">
                        <a14:foregroundMark x1="39375" y1="24550" x2="61083" y2="20750"/>
                        <a14:foregroundMark x1="61083" y1="20750" x2="69958" y2="22800"/>
                        <a14:foregroundMark x1="69958" y1="22800" x2="72583" y2="24750"/>
                        <a14:foregroundMark x1="84417" y1="36850" x2="86792" y2="67250"/>
                        <a14:foregroundMark x1="86792" y1="67250" x2="82750" y2="76200"/>
                        <a14:foregroundMark x1="82750" y1="76200" x2="78708" y2="81350"/>
                        <a14:foregroundMark x1="78708" y1="81350" x2="78708" y2="82800"/>
                        <a14:foregroundMark x1="37625" y1="87700" x2="62292" y2="90300"/>
                        <a14:foregroundMark x1="62292" y1="90300" x2="74750" y2="88750"/>
                        <a14:foregroundMark x1="13500" y1="3000" x2="39667" y2="18050"/>
                        <a14:foregroundMark x1="36000" y1="25800" x2="31083" y2="29700"/>
                        <a14:foregroundMark x1="31083" y1="29700" x2="22042" y2="55350"/>
                        <a14:foregroundMark x1="22042" y1="55350" x2="21542" y2="63750"/>
                        <a14:foregroundMark x1="21542" y1="63750" x2="24167" y2="67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7" t="2038" r="9401" b="5088"/>
          <a:stretch/>
        </p:blipFill>
        <p:spPr bwMode="auto">
          <a:xfrm>
            <a:off x="5525086" y="1699786"/>
            <a:ext cx="2451851" cy="242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id="{40BE3F62-D419-12D6-D711-D7045655B8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439" end="10364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022143" y="515533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7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7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2.Unit 9 - Lesson 1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HQip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AdCKl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B0Iq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HQip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AdCKl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B0Iq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AdCKlXahn1hYAAAAGIAAAAcAAAAdW5pdmVyc2FsL2xvY2FsX3NldHRpbmdzLnhtbLOxr8jNUShLLSrOzM+zVTLUM1BSSM1Lzk/JzEu3VQoNcdO1UFIoLknMS0nMyc9LtVXKy1dSsLfjssnJT07MCU4tKQEqLFYoyEmsTC0KSc0FMkpS/RJzgSrDw42V9O24AFBLAwQUAAIACAAHQip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HQipVPMoRpUsAAABqAAAAGwAAAHVuaXZlcnNhbC91bml2ZXJzYWwucG5nLnhtbLOxr8jNUShLLSrOzM+zVTLUM1Cyt+PlsikoSi3LTC1XqACKGekZQICSQqWtkgkStzwzpSTDVsnCwBAhlpGamZ5RYqtkhiSoDzQSAFBLAQIAABQAAgAIAOOGAlPDxJh2RwMAAOEJAAAUAAAAAAAAAAEAAAAAAAAAAAB1bml2ZXJzYWwvcGxheWVyLnhtbFBLAQIAABQAAgAIAAdCKlXKowNubAYAACgZAAAdAAAAAAAAAAEAAAAAAHkDAAB1bml2ZXJzYWwvY29tbW9uX21lc3NhZ2VzLmxuZ1BLAQIAABQAAgAIAAdCKlUVHmAbowAAAH8BAAAuAAAAAAAAAAEAAAAAACAKAAB1bml2ZXJzYWwvcGxheWJhY2tfYW5kX25hdmlnYXRpb25fc2V0dGluZ3MueG1sUEsBAgAAFAACAAgAB0IqVaenV+h8BAAAbxcAACcAAAAAAAAAAQAAAAAADwsAAHVuaXZlcnNhbC9mbGFzaF9wdWJsaXNoaW5nX3NldHRpbmdzLnhtbFBLAQIAABQAAgAIAAdCKlW86VOGdwMAAOgMAAAhAAAAAAAAAAEAAAAAANAPAAB1bml2ZXJzYWwvZmxhc2hfc2tpbl9zZXR0aW5ncy54bWxQSwECAAAUAAIACAAHQipVF9vd2HcEAAD5FgAAJgAAAAAAAAABAAAAAACGEwAAdW5pdmVyc2FsL2h0bWxfcHVibGlzaGluZ19zZXR0aW5ncy54bWxQSwECAAAUAAIACAAHQipVVHMZhbABAACBBgAAHwAAAAAAAAABAAAAAABBGAAAdW5pdmVyc2FsL2h0bWxfc2tpbl9zZXR0aW5ncy5qc1BLAQIAABQAAgAIAAdCKlXahn1hYAAAAGIAAAAcAAAAAAAAAAEAAAAAAC4aAAB1bml2ZXJzYWwvbG9jYWxfc2V0dGluZ3MueG1sUEsBAgAAFAACAAgAB0IqVYPsCm8cBgAARxMAABcAAAAAAAAAAAAAAAAAyBoAAHVuaXZlcnNhbC91bml2ZXJzYWwucG5nUEsBAgAAFAACAAgAB0IqVTzKEaVLAAAAagAAABsAAAAAAAAAAQAAAAAAGSEAAHVuaXZlcnNhbC91bml2ZXJzYWwucG5nLnhtbFBLBQYAAAAACgAKAAYDAACdIQAAAAA="/>
  <p:tag name="ISPRING_LMS_API_VERSION" val="SCORM 2004 (2nd edition)"/>
  <p:tag name="ISPRING_ULTRA_SCORM_COURSE_ID" val="F8A5D9CC-6342-4AE9-9B66-1E3CE62FADB8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02.Unit 9 - Lesson 1 - Period 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AI GIANG PPT WW3 CHUAN 08-9-2022\\Unit 9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9EFC22-3577-4417-85E9-13AEF73CA982}:28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B0AD3E-018A-4953-A1BD-912BF4E0C5E4}:28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8A9DC1-F3A4-422F-A326-06ABC351812F}:28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B5596D-161E-4C94-845E-57BA94ABC6EC}:2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9EC7B2-594A-4306-B29F-5CB2C4F0DA67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14F345-D21A-4666-9D55-42EEDF560528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5CC101-B56B-418B-ABED-7B165EFE845B}:26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FB27F9-A9E6-4578-A86E-C928B7EC26D2}:29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299200-61C2-46F4-A9B8-57CFF04F4952}:26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BF00E7-CA6E-4171-B63D-313AB4993308}:29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F326D0-FAA2-46AD-B723-4F510C71294C}:28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9EFC22-3577-4417-85E9-13AEF73CA982}:282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ature Activities Binder by Slidesgo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C1D2F1"/>
      </a:lt2>
      <a:accent1>
        <a:srgbClr val="A8BFE9"/>
      </a:accent1>
      <a:accent2>
        <a:srgbClr val="EC7459"/>
      </a:accent2>
      <a:accent3>
        <a:srgbClr val="596AEC"/>
      </a:accent3>
      <a:accent4>
        <a:srgbClr val="D4E7C7"/>
      </a:accent4>
      <a:accent5>
        <a:srgbClr val="BFEEA0"/>
      </a:accent5>
      <a:accent6>
        <a:srgbClr val="FFA87B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6616</TotalTime>
  <Words>585</Words>
  <Application>Microsoft Office PowerPoint</Application>
  <PresentationFormat>Widescreen</PresentationFormat>
  <Paragraphs>175</Paragraphs>
  <Slides>42</Slides>
  <Notes>14</Notes>
  <HiddenSlides>0</HiddenSlides>
  <MMClips>14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62" baseType="lpstr">
      <vt:lpstr>宋体</vt:lpstr>
      <vt:lpstr>-apple-system</vt:lpstr>
      <vt:lpstr>Arial</vt:lpstr>
      <vt:lpstr>Bebas Neue</vt:lpstr>
      <vt:lpstr>Calibri</vt:lpstr>
      <vt:lpstr>Comic Sans MS</vt:lpstr>
      <vt:lpstr>Jua</vt:lpstr>
      <vt:lpstr>Life Savers</vt:lpstr>
      <vt:lpstr>Life Savers ExtraBold</vt:lpstr>
      <vt:lpstr>Myriad Pro</vt:lpstr>
      <vt:lpstr>Nunito</vt:lpstr>
      <vt:lpstr>PT Sans</vt:lpstr>
      <vt:lpstr>Quicksand</vt:lpstr>
      <vt:lpstr>Quicksand Medium</vt:lpstr>
      <vt:lpstr>Quicksand SemiBold</vt:lpstr>
      <vt:lpstr>Roboto</vt:lpstr>
      <vt:lpstr>黑体</vt:lpstr>
      <vt:lpstr>Science Subject for Elementary - 3rd Grade: Physical, Life, and Earth by Slidesgo</vt:lpstr>
      <vt:lpstr>P.E. Subject for Middle School - 6th Grade: Sports &amp; Games by Slidesgo</vt:lpstr>
      <vt:lpstr>Nature Activities Binder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102.Unit 9 - Lesson 1 - Period 1</dc:title>
  <dc:creator>Le Thi Phep</dc:creator>
  <cp:lastModifiedBy>DELL</cp:lastModifiedBy>
  <cp:revision>134</cp:revision>
  <dcterms:created xsi:type="dcterms:W3CDTF">2022-03-03T09:13:00Z</dcterms:created>
  <dcterms:modified xsi:type="dcterms:W3CDTF">2024-02-29T04:00:31Z</dcterms:modified>
</cp:coreProperties>
</file>