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media2.wav" ContentType="audio/x-wav"/>
  <Override PartName="/ppt/media/audio2.wav" ContentType="audio/x-wav"/>
  <Override PartName="/ppt/media/media3.wav" ContentType="audio/x-wav"/>
  <Override PartName="/ppt/media/media4.wav" ContentType="audio/x-wav"/>
  <Override PartName="/ppt/media/media5.wav" ContentType="audio/x-wav"/>
  <Override PartName="/ppt/media/media6.wav" ContentType="audio/x-wav"/>
  <Override PartName="/ppt/media/media7.wav" ContentType="audio/x-wav"/>
  <Override PartName="/ppt/media/audio4.wav" ContentType="audio/x-wav"/>
  <Override PartName="/ppt/notesSlides/notesSlide3.xml" ContentType="application/vnd.openxmlformats-officedocument.presentationml.notesSlide+xml"/>
  <Override PartName="/ppt/media/audio5.wav" ContentType="audio/x-wav"/>
  <Override PartName="/ppt/media/audio6.wav" ContentType="audio/x-wav"/>
  <Override PartName="/ppt/notesSlides/notesSlide4.xml" ContentType="application/vnd.openxmlformats-officedocument.presentationml.notesSlide+xml"/>
  <Override PartName="/ppt/media/audio7.wav" ContentType="audio/x-wav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notesMasterIdLst>
    <p:notesMasterId r:id="rId31"/>
  </p:notesMasterIdLst>
  <p:sldIdLst>
    <p:sldId id="257" r:id="rId3"/>
    <p:sldId id="490" r:id="rId4"/>
    <p:sldId id="486" r:id="rId5"/>
    <p:sldId id="302" r:id="rId6"/>
    <p:sldId id="303" r:id="rId7"/>
    <p:sldId id="304" r:id="rId8"/>
    <p:sldId id="305" r:id="rId9"/>
    <p:sldId id="306" r:id="rId10"/>
    <p:sldId id="487" r:id="rId11"/>
    <p:sldId id="307" r:id="rId12"/>
    <p:sldId id="308" r:id="rId13"/>
    <p:sldId id="309" r:id="rId14"/>
    <p:sldId id="310" r:id="rId15"/>
    <p:sldId id="489" r:id="rId16"/>
    <p:sldId id="311" r:id="rId17"/>
    <p:sldId id="312" r:id="rId18"/>
    <p:sldId id="313" r:id="rId19"/>
    <p:sldId id="436" r:id="rId20"/>
    <p:sldId id="478" r:id="rId21"/>
    <p:sldId id="477" r:id="rId22"/>
    <p:sldId id="483" r:id="rId23"/>
    <p:sldId id="484" r:id="rId24"/>
    <p:sldId id="485" r:id="rId25"/>
    <p:sldId id="386" r:id="rId26"/>
    <p:sldId id="491" r:id="rId27"/>
    <p:sldId id="474" r:id="rId28"/>
    <p:sldId id="395" r:id="rId29"/>
    <p:sldId id="260" r:id="rId3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48" autoAdjust="0"/>
  </p:normalViewPr>
  <p:slideViewPr>
    <p:cSldViewPr>
      <p:cViewPr varScale="1">
        <p:scale>
          <a:sx n="108" d="100"/>
          <a:sy n="108" d="100"/>
        </p:scale>
        <p:origin x="730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83970-F896-4A00-B5A0-209528402446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F5D47-13A4-4706-BDE5-3488BE330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65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F5D47-13A4-4706-BDE5-3488BE33091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43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954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22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2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53" y="4949812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88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0374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271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34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616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087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897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97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990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381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9280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546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953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0" y="109846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18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7" y="4209528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6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1335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27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50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298" y="3288564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64" y="3366512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66" y="718350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64" y="3454808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2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483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2/29/2024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99896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271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97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52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3912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7" r:id="rId4"/>
    <p:sldLayoutId id="2147483680" r:id="rId5"/>
    <p:sldLayoutId id="2147483681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CA68C935-4311-4536-A8E1-AE75EE3AD1A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2024/2/29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F56DAE5C-9420-43AF-82E4-E5C329579E4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25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7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6.png"/><Relationship Id="rId11" Type="http://schemas.openxmlformats.org/officeDocument/2006/relationships/image" Target="../media/image18.png"/><Relationship Id="rId5" Type="http://schemas.openxmlformats.org/officeDocument/2006/relationships/image" Target="../media/image35.jpg"/><Relationship Id="rId10" Type="http://schemas.openxmlformats.org/officeDocument/2006/relationships/image" Target="../media/image38.png"/><Relationship Id="rId4" Type="http://schemas.openxmlformats.org/officeDocument/2006/relationships/audio" Target="../media/audio2.wav"/><Relationship Id="rId9" Type="http://schemas.microsoft.com/office/2007/relationships/hdphoto" Target="../media/hdphoto18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7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6.png"/><Relationship Id="rId11" Type="http://schemas.openxmlformats.org/officeDocument/2006/relationships/image" Target="../media/image18.png"/><Relationship Id="rId5" Type="http://schemas.openxmlformats.org/officeDocument/2006/relationships/image" Target="../media/image35.jpg"/><Relationship Id="rId10" Type="http://schemas.openxmlformats.org/officeDocument/2006/relationships/image" Target="../media/image39.png"/><Relationship Id="rId4" Type="http://schemas.openxmlformats.org/officeDocument/2006/relationships/audio" Target="../media/audio1.wav"/><Relationship Id="rId9" Type="http://schemas.microsoft.com/office/2007/relationships/hdphoto" Target="../media/hdphoto18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7.wdp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6.png"/><Relationship Id="rId11" Type="http://schemas.openxmlformats.org/officeDocument/2006/relationships/image" Target="../media/image18.png"/><Relationship Id="rId5" Type="http://schemas.openxmlformats.org/officeDocument/2006/relationships/image" Target="../media/image35.jpg"/><Relationship Id="rId10" Type="http://schemas.openxmlformats.org/officeDocument/2006/relationships/image" Target="../media/image40.png"/><Relationship Id="rId4" Type="http://schemas.openxmlformats.org/officeDocument/2006/relationships/audio" Target="../media/audio1.wav"/><Relationship Id="rId9" Type="http://schemas.microsoft.com/office/2007/relationships/hdphoto" Target="../media/hdphoto18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7.wdp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6.png"/><Relationship Id="rId11" Type="http://schemas.openxmlformats.org/officeDocument/2006/relationships/image" Target="../media/image18.png"/><Relationship Id="rId5" Type="http://schemas.openxmlformats.org/officeDocument/2006/relationships/image" Target="../media/image35.jpg"/><Relationship Id="rId10" Type="http://schemas.openxmlformats.org/officeDocument/2006/relationships/image" Target="../media/image41.png"/><Relationship Id="rId4" Type="http://schemas.openxmlformats.org/officeDocument/2006/relationships/audio" Target="../media/audio1.wav"/><Relationship Id="rId9" Type="http://schemas.microsoft.com/office/2007/relationships/hdphoto" Target="../media/hdphoto1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8.png"/><Relationship Id="rId5" Type="http://schemas.openxmlformats.org/officeDocument/2006/relationships/image" Target="../media/image42.png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43.png"/><Relationship Id="rId5" Type="http://schemas.openxmlformats.org/officeDocument/2006/relationships/image" Target="../media/image35.jpg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image" Target="../media/image19.gif"/><Relationship Id="rId7" Type="http://schemas.openxmlformats.org/officeDocument/2006/relationships/image" Target="../media/image4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9.wdp"/><Relationship Id="rId4" Type="http://schemas.openxmlformats.org/officeDocument/2006/relationships/image" Target="../media/image46.png"/><Relationship Id="rId9" Type="http://schemas.openxmlformats.org/officeDocument/2006/relationships/image" Target="../media/image4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4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5.wav"/><Relationship Id="rId7" Type="http://schemas.openxmlformats.org/officeDocument/2006/relationships/image" Target="../media/image4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gif"/><Relationship Id="rId5" Type="http://schemas.openxmlformats.org/officeDocument/2006/relationships/image" Target="../media/image50.gif"/><Relationship Id="rId4" Type="http://schemas.openxmlformats.org/officeDocument/2006/relationships/audio" Target="../media/audio6.wav"/><Relationship Id="rId9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audio" Target="../media/audio5.wav"/><Relationship Id="rId7" Type="http://schemas.openxmlformats.org/officeDocument/2006/relationships/image" Target="../media/image2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gif"/><Relationship Id="rId5" Type="http://schemas.openxmlformats.org/officeDocument/2006/relationships/image" Target="../media/image49.gif"/><Relationship Id="rId4" Type="http://schemas.openxmlformats.org/officeDocument/2006/relationships/image" Target="../media/image50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audio" Target="../media/audio5.wav"/><Relationship Id="rId7" Type="http://schemas.openxmlformats.org/officeDocument/2006/relationships/image" Target="../media/image2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gif"/><Relationship Id="rId5" Type="http://schemas.openxmlformats.org/officeDocument/2006/relationships/image" Target="../media/image48.gif"/><Relationship Id="rId4" Type="http://schemas.openxmlformats.org/officeDocument/2006/relationships/image" Target="../media/image49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audio" Target="../media/audio6.wav"/><Relationship Id="rId7" Type="http://schemas.openxmlformats.org/officeDocument/2006/relationships/image" Target="../media/image22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gif"/><Relationship Id="rId5" Type="http://schemas.openxmlformats.org/officeDocument/2006/relationships/image" Target="../media/image49.gif"/><Relationship Id="rId4" Type="http://schemas.openxmlformats.org/officeDocument/2006/relationships/image" Target="../media/image50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1.wav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audio" Target="../media/audio5.wav"/><Relationship Id="rId4" Type="http://schemas.openxmlformats.org/officeDocument/2006/relationships/audio" Target="../media/audio7.wav"/><Relationship Id="rId9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8.jpeg"/><Relationship Id="rId7" Type="http://schemas.openxmlformats.org/officeDocument/2006/relationships/image" Target="../media/image5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9.png"/><Relationship Id="rId10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gif"/><Relationship Id="rId13" Type="http://schemas.openxmlformats.org/officeDocument/2006/relationships/image" Target="../media/image67.gif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1.gif"/><Relationship Id="rId12" Type="http://schemas.openxmlformats.org/officeDocument/2006/relationships/image" Target="../media/image66.gif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microsoft.com/office/2007/relationships/hdphoto" Target="../media/hdphoto21.wdp"/><Relationship Id="rId11" Type="http://schemas.openxmlformats.org/officeDocument/2006/relationships/image" Target="../media/image65.gif"/><Relationship Id="rId5" Type="http://schemas.openxmlformats.org/officeDocument/2006/relationships/image" Target="../media/image60.png"/><Relationship Id="rId15" Type="http://schemas.openxmlformats.org/officeDocument/2006/relationships/image" Target="../media/image18.png"/><Relationship Id="rId10" Type="http://schemas.openxmlformats.org/officeDocument/2006/relationships/image" Target="../media/image64.gif"/><Relationship Id="rId4" Type="http://schemas.openxmlformats.org/officeDocument/2006/relationships/audio" Target="../media/audio1.wav"/><Relationship Id="rId9" Type="http://schemas.openxmlformats.org/officeDocument/2006/relationships/image" Target="../media/image63.gif"/><Relationship Id="rId1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jpg"/><Relationship Id="rId7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microsoft.com/office/2007/relationships/hdphoto" Target="../media/hdphoto16.wdp"/><Relationship Id="rId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jpg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31.png"/><Relationship Id="rId10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jpg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32.png"/><Relationship Id="rId10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jpg"/><Relationship Id="rId7" Type="http://schemas.microsoft.com/office/2007/relationships/hdphoto" Target="../media/hdphoto16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33.png"/><Relationship Id="rId10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11" Type="http://schemas.openxmlformats.org/officeDocument/2006/relationships/image" Target="../media/image30.png"/><Relationship Id="rId5" Type="http://schemas.openxmlformats.org/officeDocument/2006/relationships/image" Target="../media/image22.png"/><Relationship Id="rId10" Type="http://schemas.openxmlformats.org/officeDocument/2006/relationships/image" Target="../media/image29.png"/><Relationship Id="rId4" Type="http://schemas.openxmlformats.org/officeDocument/2006/relationships/image" Target="../media/image25.jp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9753600" y="895350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E837F-A65A-3E09-7DB8-005F7A92B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7426CB-47E0-4D54-462B-AD84CE69C5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9F2291-CFF7-E67E-6B8E-20E8292AFC6C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90D032-278C-2338-6BBD-CC951D6BBA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07108AE8-BC58-BC71-945B-0409B95185B5}"/>
              </a:ext>
            </a:extLst>
          </p:cNvPr>
          <p:cNvSpPr/>
          <p:nvPr/>
        </p:nvSpPr>
        <p:spPr>
          <a:xfrm>
            <a:off x="1195286" y="592213"/>
            <a:ext cx="7117808" cy="3375423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00B05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3E94DCF-6B7B-662C-B9BD-2AC2580BDD10}"/>
              </a:ext>
            </a:extLst>
          </p:cNvPr>
          <p:cNvGrpSpPr/>
          <p:nvPr/>
        </p:nvGrpSpPr>
        <p:grpSpPr>
          <a:xfrm>
            <a:off x="5255561" y="2012116"/>
            <a:ext cx="2235980" cy="764753"/>
            <a:chOff x="2626436" y="776137"/>
            <a:chExt cx="7040362" cy="4250277"/>
          </a:xfrm>
          <a:solidFill>
            <a:schemeClr val="tx1"/>
          </a:solidFill>
        </p:grpSpPr>
        <p:sp>
          <p:nvSpPr>
            <p:cNvPr id="9" name="Right Triangle 2">
              <a:extLst>
                <a:ext uri="{FF2B5EF4-FFF2-40B4-BE49-F238E27FC236}">
                  <a16:creationId xmlns:a16="http://schemas.microsoft.com/office/drawing/2014/main" id="{407EDE87-B423-1C21-1F55-E7C1E4058451}"/>
                </a:ext>
              </a:extLst>
            </p:cNvPr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ounded Rectangle 172">
              <a:extLst>
                <a:ext uri="{FF2B5EF4-FFF2-40B4-BE49-F238E27FC236}">
                  <a16:creationId xmlns:a16="http://schemas.microsoft.com/office/drawing/2014/main" id="{F735933D-3275-E4AC-9CD5-0B476EB08EEF}"/>
                </a:ext>
              </a:extLst>
            </p:cNvPr>
            <p:cNvSpPr/>
            <p:nvPr/>
          </p:nvSpPr>
          <p:spPr>
            <a:xfrm>
              <a:off x="2626436" y="1107088"/>
              <a:ext cx="7040362" cy="3879900"/>
            </a:xfrm>
            <a:prstGeom prst="roundRect">
              <a:avLst>
                <a:gd name="adj" fmla="val 12340"/>
              </a:avLst>
            </a:prstGeom>
            <a:grpFill/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a cookie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A4338E0-A852-7286-979D-7D24B8FD69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  <a:grpFill/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CA4236E-EC9B-034F-69B8-BB75D06012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  <a:grpFill/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E2427C8-A973-39A8-7835-F7B077180BF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8139"/>
          <a:stretch/>
        </p:blipFill>
        <p:spPr>
          <a:xfrm>
            <a:off x="1681123" y="1347973"/>
            <a:ext cx="2735871" cy="2138397"/>
          </a:xfrm>
          <a:prstGeom prst="rect">
            <a:avLst/>
          </a:prstGeom>
        </p:spPr>
      </p:pic>
      <p:pic>
        <p:nvPicPr>
          <p:cNvPr id="14" name="a cookie">
            <a:hlinkClick r:id="" action="ppaction://media"/>
            <a:extLst>
              <a:ext uri="{FF2B5EF4-FFF2-40B4-BE49-F238E27FC236}">
                <a16:creationId xmlns:a16="http://schemas.microsoft.com/office/drawing/2014/main" id="{0DCA7C42-EE3B-7C03-5DE8-34464CF95E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18909" y="16579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52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 cooki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81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3FA7A-81FF-33AF-CD58-C2D237CAE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744DBD-B5C9-F9F2-2EC5-FCD0A1B5DC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FAFEA0-BC13-3387-CCE6-70D41CC50552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20C1B8-96D5-D69E-6BAF-60A6C711B1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DAF2328-66C3-640B-54A2-3A7225EA5C78}"/>
              </a:ext>
            </a:extLst>
          </p:cNvPr>
          <p:cNvSpPr/>
          <p:nvPr/>
        </p:nvSpPr>
        <p:spPr>
          <a:xfrm>
            <a:off x="1195286" y="592213"/>
            <a:ext cx="7117808" cy="3375423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00B05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F2BC4D2-BCC3-E48E-1872-1A24B57A4536}"/>
              </a:ext>
            </a:extLst>
          </p:cNvPr>
          <p:cNvGrpSpPr/>
          <p:nvPr/>
        </p:nvGrpSpPr>
        <p:grpSpPr>
          <a:xfrm>
            <a:off x="5255561" y="2012116"/>
            <a:ext cx="2235980" cy="764753"/>
            <a:chOff x="2626436" y="776137"/>
            <a:chExt cx="7040362" cy="4250277"/>
          </a:xfrm>
          <a:solidFill>
            <a:schemeClr val="tx1"/>
          </a:solidFill>
        </p:grpSpPr>
        <p:sp>
          <p:nvSpPr>
            <p:cNvPr id="8" name="Right Triangle 2">
              <a:extLst>
                <a:ext uri="{FF2B5EF4-FFF2-40B4-BE49-F238E27FC236}">
                  <a16:creationId xmlns:a16="http://schemas.microsoft.com/office/drawing/2014/main" id="{D8DC3BD1-B9CA-A11D-0D36-3527D3A23CA6}"/>
                </a:ext>
              </a:extLst>
            </p:cNvPr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ounded Rectangle 172">
              <a:extLst>
                <a:ext uri="{FF2B5EF4-FFF2-40B4-BE49-F238E27FC236}">
                  <a16:creationId xmlns:a16="http://schemas.microsoft.com/office/drawing/2014/main" id="{4C68EE57-3E70-4676-CFB6-8D2986A2DD25}"/>
                </a:ext>
              </a:extLst>
            </p:cNvPr>
            <p:cNvSpPr/>
            <p:nvPr/>
          </p:nvSpPr>
          <p:spPr>
            <a:xfrm>
              <a:off x="2626436" y="1107088"/>
              <a:ext cx="7040362" cy="3879900"/>
            </a:xfrm>
            <a:prstGeom prst="roundRect">
              <a:avLst>
                <a:gd name="adj" fmla="val 12340"/>
              </a:avLst>
            </a:prstGeom>
            <a:grpFill/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a cupcake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A5982C9-8E9F-921F-48CB-857902B0A2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  <a:grpFill/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D4DB8F0-1656-30FD-F4C4-5E3806CF35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  <a:grpFill/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ABEF27C8-A87D-00D7-E048-86F38B829D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64671" y="1005524"/>
            <a:ext cx="2513202" cy="2548800"/>
          </a:xfrm>
          <a:prstGeom prst="rect">
            <a:avLst/>
          </a:prstGeom>
        </p:spPr>
      </p:pic>
      <p:pic>
        <p:nvPicPr>
          <p:cNvPr id="15" name="a cupcake">
            <a:hlinkClick r:id="" action="ppaction://media"/>
            <a:extLst>
              <a:ext uri="{FF2B5EF4-FFF2-40B4-BE49-F238E27FC236}">
                <a16:creationId xmlns:a16="http://schemas.microsoft.com/office/drawing/2014/main" id="{2F4BEDFE-A9C4-BC85-B2CB-B0A63B7226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772951" y="1852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2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3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EC8E6-E36A-EF9B-7781-D0018B12D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127D7-8E73-F3E6-0D69-7959524520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099583-D3C0-27B5-D485-E1CC1735B38C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95255C-B08D-E628-DBD7-462BD58A58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3141EA9-E105-C9F6-86A7-4DE85B78785A}"/>
              </a:ext>
            </a:extLst>
          </p:cNvPr>
          <p:cNvSpPr/>
          <p:nvPr/>
        </p:nvSpPr>
        <p:spPr>
          <a:xfrm>
            <a:off x="1195286" y="592213"/>
            <a:ext cx="7117808" cy="3375423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00B05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A21D350-0379-5212-6503-DB4FE8572ED6}"/>
              </a:ext>
            </a:extLst>
          </p:cNvPr>
          <p:cNvGrpSpPr/>
          <p:nvPr/>
        </p:nvGrpSpPr>
        <p:grpSpPr>
          <a:xfrm>
            <a:off x="5255561" y="2012116"/>
            <a:ext cx="2235980" cy="764753"/>
            <a:chOff x="2626436" y="776137"/>
            <a:chExt cx="7040362" cy="4250277"/>
          </a:xfrm>
          <a:solidFill>
            <a:schemeClr val="tx1"/>
          </a:solidFill>
        </p:grpSpPr>
        <p:sp>
          <p:nvSpPr>
            <p:cNvPr id="8" name="Right Triangle 2">
              <a:extLst>
                <a:ext uri="{FF2B5EF4-FFF2-40B4-BE49-F238E27FC236}">
                  <a16:creationId xmlns:a16="http://schemas.microsoft.com/office/drawing/2014/main" id="{BF1A7528-D0CA-4DBC-323F-FD2424915FC2}"/>
                </a:ext>
              </a:extLst>
            </p:cNvPr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ounded Rectangle 172">
              <a:extLst>
                <a:ext uri="{FF2B5EF4-FFF2-40B4-BE49-F238E27FC236}">
                  <a16:creationId xmlns:a16="http://schemas.microsoft.com/office/drawing/2014/main" id="{4AC01569-DFE4-1661-594F-ADAD24CDDAD5}"/>
                </a:ext>
              </a:extLst>
            </p:cNvPr>
            <p:cNvSpPr/>
            <p:nvPr/>
          </p:nvSpPr>
          <p:spPr>
            <a:xfrm>
              <a:off x="2626436" y="1107088"/>
              <a:ext cx="7040362" cy="3879900"/>
            </a:xfrm>
            <a:prstGeom prst="roundRect">
              <a:avLst>
                <a:gd name="adj" fmla="val 12340"/>
              </a:avLst>
            </a:prstGeom>
            <a:grpFill/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pizza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5A7E921-42D6-AC02-4DA3-B82FE2A15A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  <a:grpFill/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5AC7654-AA0F-78FB-4867-0D945E87A0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  <a:grpFill/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EB40614F-67C3-E642-4E09-BF41B4524B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6374" y="974881"/>
            <a:ext cx="2632081" cy="2610086"/>
          </a:xfrm>
          <a:prstGeom prst="rect">
            <a:avLst/>
          </a:prstGeom>
        </p:spPr>
      </p:pic>
      <p:pic>
        <p:nvPicPr>
          <p:cNvPr id="16" name="a pizza">
            <a:hlinkClick r:id="" action="ppaction://media"/>
            <a:extLst>
              <a:ext uri="{FF2B5EF4-FFF2-40B4-BE49-F238E27FC236}">
                <a16:creationId xmlns:a16="http://schemas.microsoft.com/office/drawing/2014/main" id="{38598EB5-CBFC-DB27-7F3C-032D84FB4A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767188" y="17629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7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4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A76CE-8743-88CF-2E73-C5636379F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19EF4C-514E-64A0-1607-ED591FEB8B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67315AD-ED1E-4723-5796-681A87C2B880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4A0253-71BB-C2AF-1AA5-EC6EC1863C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C8599F8B-D7C1-DD77-51AA-61B2B42E0C3D}"/>
              </a:ext>
            </a:extLst>
          </p:cNvPr>
          <p:cNvSpPr/>
          <p:nvPr/>
        </p:nvSpPr>
        <p:spPr>
          <a:xfrm>
            <a:off x="1195286" y="592213"/>
            <a:ext cx="7117808" cy="3375423"/>
          </a:xfrm>
          <a:prstGeom prst="roundRect">
            <a:avLst/>
          </a:prstGeom>
          <a:solidFill>
            <a:schemeClr val="tx1"/>
          </a:solidFill>
          <a:ln w="28575">
            <a:solidFill>
              <a:srgbClr val="00B05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vi-VN" sz="24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D161620-9DC5-13E1-5657-514C04D95CD5}"/>
              </a:ext>
            </a:extLst>
          </p:cNvPr>
          <p:cNvGrpSpPr/>
          <p:nvPr/>
        </p:nvGrpSpPr>
        <p:grpSpPr>
          <a:xfrm>
            <a:off x="4572000" y="2012116"/>
            <a:ext cx="3525825" cy="764753"/>
            <a:chOff x="474129" y="776137"/>
            <a:chExt cx="11101657" cy="4250277"/>
          </a:xfrm>
          <a:solidFill>
            <a:schemeClr val="tx1"/>
          </a:solidFill>
        </p:grpSpPr>
        <p:sp>
          <p:nvSpPr>
            <p:cNvPr id="9" name="Right Triangle 2">
              <a:extLst>
                <a:ext uri="{FF2B5EF4-FFF2-40B4-BE49-F238E27FC236}">
                  <a16:creationId xmlns:a16="http://schemas.microsoft.com/office/drawing/2014/main" id="{FEC5489F-B074-649D-7973-A4AC15970B80}"/>
                </a:ext>
              </a:extLst>
            </p:cNvPr>
            <p:cNvSpPr/>
            <p:nvPr/>
          </p:nvSpPr>
          <p:spPr>
            <a:xfrm flipH="1">
              <a:off x="8086791" y="4617839"/>
              <a:ext cx="1477074" cy="408575"/>
            </a:xfrm>
            <a:custGeom>
              <a:avLst/>
              <a:gdLst>
                <a:gd name="connsiteX0" fmla="*/ 0 w 1066800"/>
                <a:gd name="connsiteY0" fmla="*/ 533400 h 533400"/>
                <a:gd name="connsiteX1" fmla="*/ 0 w 1066800"/>
                <a:gd name="connsiteY1" fmla="*/ 0 h 533400"/>
                <a:gd name="connsiteX2" fmla="*/ 1066800 w 1066800"/>
                <a:gd name="connsiteY2" fmla="*/ 533400 h 533400"/>
                <a:gd name="connsiteX3" fmla="*/ 0 w 1066800"/>
                <a:gd name="connsiteY3" fmla="*/ 533400 h 533400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66862"/>
                <a:gd name="connsiteY0" fmla="*/ 0 h 642937"/>
                <a:gd name="connsiteX1" fmla="*/ 500062 w 1566862"/>
                <a:gd name="connsiteY1" fmla="*/ 109537 h 642937"/>
                <a:gd name="connsiteX2" fmla="*/ 1566862 w 1566862"/>
                <a:gd name="connsiteY2" fmla="*/ 642937 h 642937"/>
                <a:gd name="connsiteX3" fmla="*/ 0 w 1566862"/>
                <a:gd name="connsiteY3" fmla="*/ 0 h 64293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81149"/>
                <a:gd name="connsiteY0" fmla="*/ 0 h 700087"/>
                <a:gd name="connsiteX1" fmla="*/ 500062 w 1581149"/>
                <a:gd name="connsiteY1" fmla="*/ 109537 h 700087"/>
                <a:gd name="connsiteX2" fmla="*/ 1581149 w 1581149"/>
                <a:gd name="connsiteY2" fmla="*/ 700087 h 700087"/>
                <a:gd name="connsiteX3" fmla="*/ 0 w 1581149"/>
                <a:gd name="connsiteY3" fmla="*/ 0 h 700087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2574"/>
                <a:gd name="connsiteY0" fmla="*/ 0 h 630458"/>
                <a:gd name="connsiteX1" fmla="*/ 500062 w 1552574"/>
                <a:gd name="connsiteY1" fmla="*/ 109537 h 630458"/>
                <a:gd name="connsiteX2" fmla="*/ 1552574 w 1552574"/>
                <a:gd name="connsiteY2" fmla="*/ 628650 h 630458"/>
                <a:gd name="connsiteX3" fmla="*/ 0 w 1552574"/>
                <a:gd name="connsiteY3" fmla="*/ 0 h 630458"/>
                <a:gd name="connsiteX0" fmla="*/ 0 w 1557541"/>
                <a:gd name="connsiteY0" fmla="*/ 0 h 668700"/>
                <a:gd name="connsiteX1" fmla="*/ 500062 w 1557541"/>
                <a:gd name="connsiteY1" fmla="*/ 109537 h 668700"/>
                <a:gd name="connsiteX2" fmla="*/ 1552574 w 1557541"/>
                <a:gd name="connsiteY2" fmla="*/ 628650 h 668700"/>
                <a:gd name="connsiteX3" fmla="*/ 0 w 1557541"/>
                <a:gd name="connsiteY3" fmla="*/ 0 h 668700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  <a:gd name="connsiteX0" fmla="*/ 0 w 1571787"/>
                <a:gd name="connsiteY0" fmla="*/ 0 h 639446"/>
                <a:gd name="connsiteX1" fmla="*/ 514349 w 1571787"/>
                <a:gd name="connsiteY1" fmla="*/ 52387 h 639446"/>
                <a:gd name="connsiteX2" fmla="*/ 1566861 w 1571787"/>
                <a:gd name="connsiteY2" fmla="*/ 571500 h 639446"/>
                <a:gd name="connsiteX3" fmla="*/ 0 w 1571787"/>
                <a:gd name="connsiteY3" fmla="*/ 0 h 6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787" h="639446">
                  <a:moveTo>
                    <a:pt x="0" y="0"/>
                  </a:moveTo>
                  <a:cubicBezTo>
                    <a:pt x="171450" y="17462"/>
                    <a:pt x="460330" y="449262"/>
                    <a:pt x="514349" y="52387"/>
                  </a:cubicBezTo>
                  <a:cubicBezTo>
                    <a:pt x="874711" y="249237"/>
                    <a:pt x="1163637" y="346075"/>
                    <a:pt x="1566861" y="571500"/>
                  </a:cubicBezTo>
                  <a:cubicBezTo>
                    <a:pt x="1673224" y="457201"/>
                    <a:pt x="22224" y="105727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ounded Rectangle 172">
              <a:extLst>
                <a:ext uri="{FF2B5EF4-FFF2-40B4-BE49-F238E27FC236}">
                  <a16:creationId xmlns:a16="http://schemas.microsoft.com/office/drawing/2014/main" id="{6C8E9284-BC3F-8F2A-4830-8CD5FAF6EF19}"/>
                </a:ext>
              </a:extLst>
            </p:cNvPr>
            <p:cNvSpPr/>
            <p:nvPr/>
          </p:nvSpPr>
          <p:spPr>
            <a:xfrm>
              <a:off x="474129" y="1107088"/>
              <a:ext cx="11101657" cy="3879900"/>
            </a:xfrm>
            <a:prstGeom prst="roundRect">
              <a:avLst>
                <a:gd name="adj" fmla="val 12340"/>
              </a:avLst>
            </a:prstGeom>
            <a:grpFill/>
            <a:ln w="2857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Comic Sans MS" panose="030F0702030302020204" pitchFamily="66" charset="0"/>
                </a:rPr>
                <a:t>a piece of pizza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D954DC4-D68D-FDC0-1BF6-EA214AA6C6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5357" l="10000" r="90000">
                          <a14:backgroundMark x1="34889" y1="33750" x2="37000" y2="66964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4" r="16743"/>
            <a:stretch/>
          </p:blipFill>
          <p:spPr>
            <a:xfrm>
              <a:off x="2626438" y="778018"/>
              <a:ext cx="466767" cy="804466"/>
            </a:xfrm>
            <a:prstGeom prst="rect">
              <a:avLst/>
            </a:prstGeom>
            <a:grpFill/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C4BA418-9C0D-E4E3-E9B5-07E5AAB26A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48" t="19783" r="15657" b="46666"/>
            <a:stretch/>
          </p:blipFill>
          <p:spPr>
            <a:xfrm rot="20163080">
              <a:off x="8663334" y="776137"/>
              <a:ext cx="840661" cy="618595"/>
            </a:xfrm>
            <a:prstGeom prst="rect">
              <a:avLst/>
            </a:prstGeom>
            <a:grpFill/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668472AA-CA89-19DD-E32F-1CF76C39C2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6740" y="894123"/>
            <a:ext cx="2842266" cy="2771602"/>
          </a:xfrm>
          <a:prstGeom prst="rect">
            <a:avLst/>
          </a:prstGeom>
        </p:spPr>
      </p:pic>
      <p:pic>
        <p:nvPicPr>
          <p:cNvPr id="16" name="a piece">
            <a:hlinkClick r:id="" action="ppaction://media"/>
            <a:extLst>
              <a:ext uri="{FF2B5EF4-FFF2-40B4-BE49-F238E27FC236}">
                <a16:creationId xmlns:a16="http://schemas.microsoft.com/office/drawing/2014/main" id="{17DEFC66-F7AA-77BA-7B69-A65F1FB5ED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34639" y="21728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98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1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72B28A-FEBD-6ECF-55C2-4D866D9B06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6" t="17323" r="7185" b="22052"/>
          <a:stretch/>
        </p:blipFill>
        <p:spPr>
          <a:xfrm>
            <a:off x="-100254" y="31750"/>
            <a:ext cx="9244254" cy="511175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10467" y="1487537"/>
            <a:ext cx="4931007" cy="116041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7" name="Picture 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775" y="488688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158;p24"/>
          <p:cNvSpPr txBox="1">
            <a:spLocks/>
          </p:cNvSpPr>
          <p:nvPr/>
        </p:nvSpPr>
        <p:spPr>
          <a:xfrm>
            <a:off x="2959373" y="1612597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Google Shape;1260;p37"/>
          <p:cNvSpPr/>
          <p:nvPr/>
        </p:nvSpPr>
        <p:spPr>
          <a:xfrm>
            <a:off x="1981200" y="1471003"/>
            <a:ext cx="1145710" cy="111662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7200" b="1" kern="0" dirty="0" smtClean="0">
                <a:solidFill>
                  <a:srgbClr val="FF0000"/>
                </a:solidFill>
                <a:latin typeface="Comic Sans MS" pitchFamily="66" charset="0"/>
                <a:ea typeface="Cambria" pitchFamily="18" charset="0"/>
                <a:cs typeface="Arial"/>
                <a:sym typeface="Arial"/>
              </a:rPr>
              <a:t>3</a:t>
            </a:r>
            <a:endParaRPr sz="7200" b="1" kern="0" dirty="0">
              <a:solidFill>
                <a:srgbClr val="FF0000"/>
              </a:solidFill>
              <a:latin typeface="Comic Sans MS" pitchFamily="66" charset="0"/>
              <a:ea typeface="Cambria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855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43878-0985-73E6-9BDF-6EF476BBA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6F013E-88B4-A0DC-0F5B-AEFD146149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907234-BE03-36BE-5E9F-2D7EA9A93679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B8A8B1-6D3C-F0A9-1265-EBFF9C31F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2387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F65501-D4C6-A988-CE0B-9CBC0E7BE305}"/>
              </a:ext>
            </a:extLst>
          </p:cNvPr>
          <p:cNvSpPr/>
          <p:nvPr/>
        </p:nvSpPr>
        <p:spPr>
          <a:xfrm>
            <a:off x="762001" y="119888"/>
            <a:ext cx="82296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1. Listen and point. Repeat (track 4.4)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ABF2E4-DB9A-34BF-BF17-CA79357D15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593065"/>
            <a:ext cx="8229600" cy="2052619"/>
          </a:xfrm>
          <a:prstGeom prst="rect">
            <a:avLst/>
          </a:prstGeom>
        </p:spPr>
      </p:pic>
      <p:pic>
        <p:nvPicPr>
          <p:cNvPr id="9" name="track 4.4">
            <a:hlinkClick r:id="" action="ppaction://media"/>
            <a:extLst>
              <a:ext uri="{FF2B5EF4-FFF2-40B4-BE49-F238E27FC236}">
                <a16:creationId xmlns:a16="http://schemas.microsoft.com/office/drawing/2014/main" id="{6C97978F-F2C5-2AB4-6EB3-F78EF8D959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3800" y="6238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2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9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AAC79-50E1-51EB-B4A9-FFA7F382F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7E32ED-FFB2-7F56-C67D-93D3AA5B53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D260527-1CBC-B6AF-F6C3-1B9A6DFDC1B3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779EDF-AD60-687D-030C-BB6157540D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069E19-ED64-A813-BE92-0E55BECC0F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" y="257322"/>
            <a:ext cx="7016434" cy="40452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47BB017-204E-362D-5A5F-51CF1BA2A80F}"/>
              </a:ext>
            </a:extLst>
          </p:cNvPr>
          <p:cNvSpPr/>
          <p:nvPr/>
        </p:nvSpPr>
        <p:spPr>
          <a:xfrm>
            <a:off x="1219200" y="-19050"/>
            <a:ext cx="7016434" cy="52322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2. Listen and read. Tick. (track 4.5)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423145-1D82-61D3-F78A-675350C414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596" y="4248150"/>
            <a:ext cx="7287642" cy="78115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0D12BB3-207C-4A60-2765-C6D116BB02B5}"/>
              </a:ext>
            </a:extLst>
          </p:cNvPr>
          <p:cNvSpPr/>
          <p:nvPr/>
        </p:nvSpPr>
        <p:spPr>
          <a:xfrm>
            <a:off x="3276600" y="4161214"/>
            <a:ext cx="435428" cy="504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Comic Sans MS" pitchFamily="66" charset="0"/>
                <a:sym typeface="Wingdings"/>
              </a:rPr>
              <a:t></a:t>
            </a:r>
            <a:endParaRPr lang="en-US" sz="36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14" name="track 4.5">
            <a:hlinkClick r:id="" action="ppaction://media"/>
            <a:extLst>
              <a:ext uri="{FF2B5EF4-FFF2-40B4-BE49-F238E27FC236}">
                <a16:creationId xmlns:a16="http://schemas.microsoft.com/office/drawing/2014/main" id="{E34D419E-5216-2D8A-CBFE-CE3C007885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71238" y="-47478"/>
            <a:ext cx="609600" cy="609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CA50BD9-110C-99E7-5367-35EBE7BBC596}"/>
              </a:ext>
            </a:extLst>
          </p:cNvPr>
          <p:cNvSpPr/>
          <p:nvPr/>
        </p:nvSpPr>
        <p:spPr>
          <a:xfrm>
            <a:off x="4822372" y="4581647"/>
            <a:ext cx="435428" cy="5047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Comic Sans MS" pitchFamily="66" charset="0"/>
                <a:sym typeface="Wingdings"/>
              </a:rPr>
              <a:t></a:t>
            </a:r>
            <a:endParaRPr lang="en-US" sz="36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40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ti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2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ti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3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A9DB2-8AA2-2464-082B-0FE7E315C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3A666E-863B-67BC-22D4-C3A837147B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35AE78-CE4A-8B3F-EA41-B19255FBAB85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4D3DB0-8C81-509A-2686-B425EAF9A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5E6475-8994-E748-A0B8-BA97BD72C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415" y="940741"/>
            <a:ext cx="8745170" cy="36884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3F5434C-670D-B428-2D92-1911DD801006}"/>
              </a:ext>
            </a:extLst>
          </p:cNvPr>
          <p:cNvSpPr/>
          <p:nvPr/>
        </p:nvSpPr>
        <p:spPr>
          <a:xfrm>
            <a:off x="1219200" y="-19050"/>
            <a:ext cx="2755165" cy="52322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8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rPr>
              <a:t>3. Let’s talk.</a:t>
            </a:r>
          </a:p>
        </p:txBody>
      </p:sp>
    </p:spTree>
    <p:extLst>
      <p:ext uri="{BB962C8B-B14F-4D97-AF65-F5344CB8AC3E}">
        <p14:creationId xmlns:p14="http://schemas.microsoft.com/office/powerpoint/2010/main" val="2095732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5353" y="229707"/>
            <a:ext cx="3916887" cy="727277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0" name="Picture 209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9942" y="-180619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Google Shape;158;p24"/>
          <p:cNvSpPr txBox="1">
            <a:spLocks/>
          </p:cNvSpPr>
          <p:nvPr/>
        </p:nvSpPr>
        <p:spPr>
          <a:xfrm>
            <a:off x="1774175" y="-54910"/>
            <a:ext cx="5799321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grpSp>
        <p:nvGrpSpPr>
          <p:cNvPr id="90" name="Google Shape;305;p35"/>
          <p:cNvGrpSpPr/>
          <p:nvPr/>
        </p:nvGrpSpPr>
        <p:grpSpPr>
          <a:xfrm>
            <a:off x="3425085" y="2342186"/>
            <a:ext cx="1679737" cy="2452783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Google Shape;1260;p37"/>
          <p:cNvSpPr/>
          <p:nvPr/>
        </p:nvSpPr>
        <p:spPr>
          <a:xfrm>
            <a:off x="1711298" y="13262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262;p37"/>
          <p:cNvSpPr txBox="1">
            <a:spLocks noGrp="1"/>
          </p:cNvSpPr>
          <p:nvPr>
            <p:ph type="ctrTitle"/>
          </p:nvPr>
        </p:nvSpPr>
        <p:spPr>
          <a:xfrm>
            <a:off x="866511" y="151037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bg1"/>
                </a:solidFill>
                <a:latin typeface="Barrio" panose="020B0604020202020204" charset="0"/>
                <a:cs typeface="Barrio" panose="020B0604020202020204" charset="0"/>
              </a:rPr>
              <a:t>4</a:t>
            </a:r>
            <a:endParaRPr sz="6000" dirty="0">
              <a:solidFill>
                <a:schemeClr val="bg1"/>
              </a:solidFill>
              <a:latin typeface="Barrio" panose="020B0604020202020204" charset="0"/>
              <a:cs typeface="Barrio" panose="020B0604020202020204" charset="0"/>
            </a:endParaRPr>
          </a:p>
        </p:txBody>
      </p:sp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668" y="2478451"/>
            <a:ext cx="2320058" cy="2505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Google Shape;158;p24"/>
          <p:cNvSpPr txBox="1">
            <a:spLocks/>
          </p:cNvSpPr>
          <p:nvPr/>
        </p:nvSpPr>
        <p:spPr>
          <a:xfrm>
            <a:off x="3017952" y="1177599"/>
            <a:ext cx="5799321" cy="1283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</a:rPr>
              <a:t>Game :The little bee</a:t>
            </a:r>
            <a:endParaRPr lang="en-US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2" name="Rounded Rectangle 221">
            <a:hlinkClick r:id="" action="ppaction://hlinkshowjump?jump=nextslide"/>
          </p:cNvPr>
          <p:cNvSpPr/>
          <p:nvPr/>
        </p:nvSpPr>
        <p:spPr>
          <a:xfrm>
            <a:off x="7586662" y="4272604"/>
            <a:ext cx="957263" cy="494518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/>
          <a:scene3d>
            <a:camera prst="perspectiveLeft"/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latin typeface="Arial Black" panose="020B0A04020102020204" pitchFamily="34" charset="0"/>
              </a:rPr>
              <a:t>PLAY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D35412-E39D-D8E7-4785-64B031F1DA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92" y="1411635"/>
            <a:ext cx="2270397" cy="228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64050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957" y="848677"/>
            <a:ext cx="2143125" cy="2143125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236887" y="103441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The</a:t>
            </a:r>
            <a:endParaRPr lang="en-US" sz="4800" dirty="0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1853945" y="14858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little</a:t>
            </a:r>
            <a:endParaRPr lang="en-US" sz="4800" dirty="0"/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3471003" y="103441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5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bee</a:t>
            </a:r>
            <a:endParaRPr lang="en-US" sz="5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474" y="2577467"/>
            <a:ext cx="1987529" cy="19963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6B6373-E9E5-6A34-9F47-73014E39F2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2" b="1079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1143000" y="369870"/>
            <a:ext cx="7086600" cy="4038600"/>
          </a:xfrm>
          <a:prstGeom prst="cloudCallout">
            <a:avLst>
              <a:gd name="adj1" fmla="val -56605"/>
              <a:gd name="adj2" fmla="val 59193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3283;p36"/>
          <p:cNvSpPr/>
          <p:nvPr/>
        </p:nvSpPr>
        <p:spPr>
          <a:xfrm>
            <a:off x="2813880" y="2584365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" name="Google Shape;3284;p36"/>
          <p:cNvSpPr txBox="1">
            <a:spLocks/>
          </p:cNvSpPr>
          <p:nvPr/>
        </p:nvSpPr>
        <p:spPr>
          <a:xfrm>
            <a:off x="1339445" y="1359377"/>
            <a:ext cx="6697464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en-US" sz="4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Unit 4: Food and </a:t>
            </a:r>
            <a:r>
              <a:rPr lang="en-US" sz="440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Drinks</a:t>
            </a:r>
            <a:endParaRPr lang="en-US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Google Shape;3285;p36"/>
          <p:cNvSpPr txBox="1">
            <a:spLocks/>
          </p:cNvSpPr>
          <p:nvPr/>
        </p:nvSpPr>
        <p:spPr>
          <a:xfrm>
            <a:off x="2917607" y="2666090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Lesson 2: Task </a:t>
            </a:r>
            <a:r>
              <a:rPr lang="en-US" sz="24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1 </a:t>
            </a:r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2</a:t>
            </a:r>
            <a:r>
              <a:rPr lang="en-US" sz="24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75538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331" y="2043035"/>
            <a:ext cx="2200752" cy="2200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347" y="305255"/>
            <a:ext cx="2143125" cy="2143125"/>
          </a:xfrm>
          <a:prstGeom prst="rect">
            <a:avLst/>
          </a:prstGeom>
        </p:spPr>
      </p:pic>
      <p:sp>
        <p:nvSpPr>
          <p:cNvPr id="4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418912" y="285593"/>
            <a:ext cx="1835234" cy="602932"/>
          </a:xfrm>
          <a:prstGeom prst="wedgeRoundRectCallout">
            <a:avLst>
              <a:gd name="adj1" fmla="val 48140"/>
              <a:gd name="adj2" fmla="val 10899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546326" y="4226535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A. </a:t>
            </a:r>
            <a:r>
              <a:rPr lang="en-US" sz="28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 cookie</a:t>
            </a:r>
            <a:endParaRPr lang="en-US" sz="24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52" y="2043035"/>
            <a:ext cx="2200752" cy="2200752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3670547" y="4226535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B. </a:t>
            </a:r>
            <a:r>
              <a:rPr lang="en-US" sz="24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sandwich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773" y="2043035"/>
            <a:ext cx="2200752" cy="2200752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5794768" y="4226535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C. </a:t>
            </a:r>
            <a:r>
              <a:rPr lang="en-US" sz="24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cupcake</a:t>
            </a:r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028" name="Picture 4" descr="Chocolate Chip Cookie PNG Free Images with Transparent Background - (241  Free Downloads)">
            <a:extLst>
              <a:ext uri="{FF2B5EF4-FFF2-40B4-BE49-F238E27FC236}">
                <a16:creationId xmlns:a16="http://schemas.microsoft.com/office/drawing/2014/main" id="{FCB4AAEB-F450-73DE-D3D2-FE5888FED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478" y="263151"/>
            <a:ext cx="2143125" cy="212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25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91" y="2273122"/>
            <a:ext cx="2200752" cy="2200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830" y="369858"/>
            <a:ext cx="2143125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401050" y="4456622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A. pizza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212" y="2273122"/>
            <a:ext cx="2200752" cy="2200752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3525271" y="4456622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B. cupcake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433" y="2273122"/>
            <a:ext cx="2200752" cy="2200752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5649492" y="4456622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C. cookie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4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418912" y="285593"/>
            <a:ext cx="1835234" cy="602932"/>
          </a:xfrm>
          <a:prstGeom prst="wedgeRoundRectCallout">
            <a:avLst>
              <a:gd name="adj1" fmla="val 48140"/>
              <a:gd name="adj2" fmla="val 10899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 2</a:t>
            </a:r>
          </a:p>
        </p:txBody>
      </p:sp>
      <p:pic>
        <p:nvPicPr>
          <p:cNvPr id="2050" name="Picture 2" descr="143,024 Cupcake Cartoon Images, Stock Photos &amp; Vectors | Shutterstock">
            <a:extLst>
              <a:ext uri="{FF2B5EF4-FFF2-40B4-BE49-F238E27FC236}">
                <a16:creationId xmlns:a16="http://schemas.microsoft.com/office/drawing/2014/main" id="{D6F18164-6A15-8CF9-E37A-3BAE11F779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8"/>
          <a:stretch/>
        </p:blipFill>
        <p:spPr bwMode="auto">
          <a:xfrm>
            <a:off x="3582456" y="234817"/>
            <a:ext cx="1910335" cy="241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4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115" y="405641"/>
            <a:ext cx="2143125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04" y="2238712"/>
            <a:ext cx="2200752" cy="2200752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537206" y="4422212"/>
            <a:ext cx="2886191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A. a piece of pizza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925" y="2238712"/>
            <a:ext cx="2200752" cy="2200752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3531683" y="4422212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B. </a:t>
            </a:r>
            <a:r>
              <a:rPr lang="en-US" sz="2400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cookie</a:t>
            </a:r>
            <a:endParaRPr lang="en-US" sz="2400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146" y="2238712"/>
            <a:ext cx="2200752" cy="2200752"/>
          </a:xfrm>
          <a:prstGeom prst="rect">
            <a:avLst/>
          </a:prstGeom>
        </p:spPr>
      </p:pic>
      <p:sp>
        <p:nvSpPr>
          <p:cNvPr id="12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5780662" y="4439464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C. pizza</a:t>
            </a:r>
            <a:endParaRPr lang="en-US" sz="2400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4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418912" y="285593"/>
            <a:ext cx="1835234" cy="602932"/>
          </a:xfrm>
          <a:prstGeom prst="wedgeRoundRectCallout">
            <a:avLst>
              <a:gd name="adj1" fmla="val 48140"/>
              <a:gd name="adj2" fmla="val 10899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 3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C81CC6C7-BD6F-39F8-5BD8-B68B58046FBE}"/>
              </a:ext>
            </a:extLst>
          </p:cNvPr>
          <p:cNvSpPr/>
          <p:nvPr/>
        </p:nvSpPr>
        <p:spPr>
          <a:xfrm>
            <a:off x="2618328" y="61745"/>
            <a:ext cx="4535507" cy="2281132"/>
          </a:xfrm>
          <a:prstGeom prst="clou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29,431 Cartoon Pizza Slice Images, Stock Photos &amp; Vectors | Shutterstock">
            <a:extLst>
              <a:ext uri="{FF2B5EF4-FFF2-40B4-BE49-F238E27FC236}">
                <a16:creationId xmlns:a16="http://schemas.microsoft.com/office/drawing/2014/main" id="{2D4604AF-005D-B0D6-4244-C30B246DE9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47"/>
          <a:stretch/>
        </p:blipFill>
        <p:spPr bwMode="auto">
          <a:xfrm>
            <a:off x="2790825" y="294891"/>
            <a:ext cx="3562350" cy="250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43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413" y="2043035"/>
            <a:ext cx="2200752" cy="2200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832" y="497411"/>
            <a:ext cx="2143125" cy="2143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1202311"/>
            <a:ext cx="1200530" cy="1205865"/>
          </a:xfrm>
          <a:prstGeom prst="rect">
            <a:avLst/>
          </a:prstGeom>
        </p:spPr>
      </p:pic>
      <p:sp>
        <p:nvSpPr>
          <p:cNvPr id="6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609601" y="4226535"/>
            <a:ext cx="2967776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A. a piece of pizza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904" y="2043035"/>
            <a:ext cx="2200752" cy="2200752"/>
          </a:xfrm>
          <a:prstGeom prst="rect">
            <a:avLst/>
          </a:prstGeom>
        </p:spPr>
      </p:pic>
      <p:sp>
        <p:nvSpPr>
          <p:cNvPr id="8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3620963" y="4226535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B. cookie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125" y="2043035"/>
            <a:ext cx="2200752" cy="2200752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5745184" y="4226535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C. cupcake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14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418912" y="285593"/>
            <a:ext cx="1835234" cy="602932"/>
          </a:xfrm>
          <a:prstGeom prst="wedgeRoundRectCallout">
            <a:avLst>
              <a:gd name="adj1" fmla="val 48140"/>
              <a:gd name="adj2" fmla="val 10899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 4</a:t>
            </a:r>
          </a:p>
        </p:txBody>
      </p:sp>
      <p:pic>
        <p:nvPicPr>
          <p:cNvPr id="4098" name="Picture 2" descr="Pizza Slice Cartoon Images – Browse 19,421 Stock Photos, Vectors, and Video  | Adobe Stock">
            <a:extLst>
              <a:ext uri="{FF2B5EF4-FFF2-40B4-BE49-F238E27FC236}">
                <a16:creationId xmlns:a16="http://schemas.microsoft.com/office/drawing/2014/main" id="{317F9BDC-6A01-A522-AE0F-F76EF2887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508" y="208758"/>
            <a:ext cx="2212023" cy="236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29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B7183092-5B42-7E14-C06B-7D10F7EDF484}"/>
              </a:ext>
            </a:extLst>
          </p:cNvPr>
          <p:cNvGraphicFramePr>
            <a:graphicFrameLocks noGrp="1"/>
          </p:cNvGraphicFramePr>
          <p:nvPr/>
        </p:nvGraphicFramePr>
        <p:xfrm>
          <a:off x="1513665" y="1458728"/>
          <a:ext cx="5886596" cy="2483632"/>
        </p:xfrm>
        <a:graphic>
          <a:graphicData uri="http://schemas.openxmlformats.org/drawingml/2006/table">
            <a:tbl>
              <a:tblPr firstRow="1" bandRow="1"/>
              <a:tblGrid>
                <a:gridCol w="1471649">
                  <a:extLst>
                    <a:ext uri="{9D8B030D-6E8A-4147-A177-3AD203B41FA5}">
                      <a16:colId xmlns:a16="http://schemas.microsoft.com/office/drawing/2014/main" val="257416257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547786624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806567065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1347445215"/>
                    </a:ext>
                  </a:extLst>
                </a:gridCol>
              </a:tblGrid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1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337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2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324055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3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118582"/>
                  </a:ext>
                </a:extLst>
              </a:tr>
              <a:tr h="620908">
                <a:tc>
                  <a:txBody>
                    <a:bodyPr/>
                    <a:lstStyle/>
                    <a:p>
                      <a:pPr algn="ctr"/>
                      <a:r>
                        <a:rPr lang="x-none" sz="2000" dirty="0">
                          <a:solidFill>
                            <a:schemeClr val="bg2">
                              <a:lumMod val="75000"/>
                            </a:schemeClr>
                          </a:solidFill>
                        </a:rPr>
                        <a:t>TEAM 4</a:t>
                      </a:r>
                      <a:endParaRPr lang="x-none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91639"/>
                  </a:ext>
                </a:extLst>
              </a:tr>
            </a:tbl>
          </a:graphicData>
        </a:graphic>
      </p:graphicFrame>
      <p:sp>
        <p:nvSpPr>
          <p:cNvPr id="49" name="Rectangle 48">
            <a:extLst>
              <a:ext uri="{FF2B5EF4-FFF2-40B4-BE49-F238E27FC236}">
                <a16:creationId xmlns:a16="http://schemas.microsoft.com/office/drawing/2014/main" id="{60288F20-9CB0-1E11-19D5-6F4DC2699B42}"/>
              </a:ext>
            </a:extLst>
          </p:cNvPr>
          <p:cNvSpPr/>
          <p:nvPr/>
        </p:nvSpPr>
        <p:spPr>
          <a:xfrm>
            <a:off x="5994256" y="1497493"/>
            <a:ext cx="1365577" cy="521333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B800B7D-2E93-E0C4-CAC4-24A982708410}"/>
              </a:ext>
            </a:extLst>
          </p:cNvPr>
          <p:cNvSpPr/>
          <p:nvPr/>
        </p:nvSpPr>
        <p:spPr>
          <a:xfrm>
            <a:off x="5976876" y="2127644"/>
            <a:ext cx="1365576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C274DA1-1492-63BA-DA1B-A80E7B252019}"/>
              </a:ext>
            </a:extLst>
          </p:cNvPr>
          <p:cNvSpPr/>
          <p:nvPr/>
        </p:nvSpPr>
        <p:spPr>
          <a:xfrm>
            <a:off x="5976877" y="2735489"/>
            <a:ext cx="1365575" cy="540915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6883A66-68E4-0F8F-8E58-6620F0D5BE06}"/>
              </a:ext>
            </a:extLst>
          </p:cNvPr>
          <p:cNvSpPr/>
          <p:nvPr/>
        </p:nvSpPr>
        <p:spPr>
          <a:xfrm>
            <a:off x="5976877" y="3373835"/>
            <a:ext cx="1400336" cy="543601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0FD4DEF-3ED8-83DE-7CC9-4610140493D6}"/>
              </a:ext>
            </a:extLst>
          </p:cNvPr>
          <p:cNvSpPr/>
          <p:nvPr/>
        </p:nvSpPr>
        <p:spPr>
          <a:xfrm>
            <a:off x="4501928" y="1491119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F4EBA83-326A-F653-162B-3F5CEDD70757}"/>
              </a:ext>
            </a:extLst>
          </p:cNvPr>
          <p:cNvSpPr/>
          <p:nvPr/>
        </p:nvSpPr>
        <p:spPr>
          <a:xfrm>
            <a:off x="4501928" y="2123702"/>
            <a:ext cx="1369863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E4731F1-FDE9-FF7C-8DA4-5559A034D188}"/>
              </a:ext>
            </a:extLst>
          </p:cNvPr>
          <p:cNvSpPr/>
          <p:nvPr/>
        </p:nvSpPr>
        <p:spPr>
          <a:xfrm>
            <a:off x="4525012" y="2752567"/>
            <a:ext cx="134677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00E4D52-789F-7BBF-55AA-9C6D008DBDAD}"/>
              </a:ext>
            </a:extLst>
          </p:cNvPr>
          <p:cNvSpPr/>
          <p:nvPr/>
        </p:nvSpPr>
        <p:spPr>
          <a:xfrm>
            <a:off x="4484299" y="3362107"/>
            <a:ext cx="1405119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5DF9A03-809A-64BA-6D72-43D196701926}"/>
              </a:ext>
            </a:extLst>
          </p:cNvPr>
          <p:cNvSpPr/>
          <p:nvPr/>
        </p:nvSpPr>
        <p:spPr>
          <a:xfrm>
            <a:off x="3010274" y="2740820"/>
            <a:ext cx="1366211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5F44DF6-6EE2-1193-CEA5-0B4E46443E00}"/>
              </a:ext>
            </a:extLst>
          </p:cNvPr>
          <p:cNvSpPr/>
          <p:nvPr/>
        </p:nvSpPr>
        <p:spPr>
          <a:xfrm>
            <a:off x="3042247" y="2128442"/>
            <a:ext cx="1366211" cy="519766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891EE70-EA87-96FB-B92B-14723AA81410}"/>
              </a:ext>
            </a:extLst>
          </p:cNvPr>
          <p:cNvSpPr/>
          <p:nvPr/>
        </p:nvSpPr>
        <p:spPr>
          <a:xfrm>
            <a:off x="3068273" y="3369648"/>
            <a:ext cx="1250215" cy="528518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F825185-6817-43AC-29AD-9F5E6E1B74BC}"/>
              </a:ext>
            </a:extLst>
          </p:cNvPr>
          <p:cNvSpPr/>
          <p:nvPr/>
        </p:nvSpPr>
        <p:spPr>
          <a:xfrm>
            <a:off x="3038594" y="1497029"/>
            <a:ext cx="1369864" cy="528519"/>
          </a:xfrm>
          <a:prstGeom prst="rect">
            <a:avLst/>
          </a:prstGeom>
          <a:solidFill>
            <a:srgbClr val="DBE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C712C5-5995-4E90-B813-86EB59F9FADE}"/>
              </a:ext>
            </a:extLst>
          </p:cNvPr>
          <p:cNvSpPr txBox="1"/>
          <p:nvPr/>
        </p:nvSpPr>
        <p:spPr>
          <a:xfrm>
            <a:off x="-1" y="4517581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Vận dụng xuất sắc những kiến thức đã học vào thực hành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BB0BE2-82D3-9773-1AE5-C09AB68368C4}"/>
              </a:ext>
            </a:extLst>
          </p:cNvPr>
          <p:cNvSpPr txBox="1"/>
          <p:nvPr/>
        </p:nvSpPr>
        <p:spPr>
          <a:xfrm>
            <a:off x="3031811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Vận dụng tốt những kiến thức đã học vào thực hành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80287E-570A-FC5D-817B-E86BDB306A61}"/>
              </a:ext>
            </a:extLst>
          </p:cNvPr>
          <p:cNvSpPr txBox="1"/>
          <p:nvPr/>
        </p:nvSpPr>
        <p:spPr>
          <a:xfrm>
            <a:off x="6164312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1600" dirty="0">
                <a:highlight>
                  <a:srgbClr val="DBEAF6"/>
                </a:highlight>
                <a:latin typeface="+mj-lt"/>
              </a:rPr>
              <a:t>Biết cách vận dụng những kiến thức đã học vào thực hành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8E9EF1-4E5E-A33E-2774-D93938B5170C}"/>
              </a:ext>
            </a:extLst>
          </p:cNvPr>
          <p:cNvSpPr txBox="1"/>
          <p:nvPr/>
        </p:nvSpPr>
        <p:spPr>
          <a:xfrm>
            <a:off x="2627523" y="125106"/>
            <a:ext cx="514487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4400" spc="300" dirty="0">
                <a:solidFill>
                  <a:schemeClr val="accent2">
                    <a:lumMod val="75000"/>
                  </a:schemeClr>
                </a:solidFill>
              </a:rPr>
              <a:t>ASSESSMENT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59BB542-0413-75F0-64D7-1F148D56B1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0056" y="4059358"/>
            <a:ext cx="456950" cy="4569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FF9AFA-CB18-2CB0-9EE5-AE211402C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04CBD8-EE55-4022-F19C-AF2531AAB3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7FAB8CE-190A-887C-42DD-D51203A5DA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9320" y="829988"/>
            <a:ext cx="554436" cy="5544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29D49C-08F1-0B97-F40F-113C3018C2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8487" y="4053791"/>
            <a:ext cx="487023" cy="4870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E91E55-B5D3-0629-6A5C-C97602C3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8410" y="828830"/>
            <a:ext cx="554436" cy="5285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007873-5D86-04D1-FD17-E6AD422BEC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96C5A9-CA59-28C6-BF99-E53B35723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7253"/>
            <a:ext cx="554436" cy="5544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AB6020-AB98-17C8-9C24-3417DA170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4ADC0BA-C9BA-3B07-63A3-F5235E3F04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B5B05D-2516-ADB5-22CE-12CB8CBACE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C777E58-2C0E-024F-A2C4-BB50EE6E8D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2584" y="4029285"/>
            <a:ext cx="487023" cy="48702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A9093E7-C78F-FF9A-B267-BAB5887D81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8364"/>
            <a:ext cx="554436" cy="554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BCCB51E-8FEB-6B99-E76C-5EB6B37F14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4467"/>
            <a:ext cx="554436" cy="5544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850A937-3086-22EF-B318-5625E7049E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23271"/>
            <a:ext cx="554436" cy="5544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1C48E08-9E2A-47B1-8C8A-298A9A30C8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714" y="812556"/>
            <a:ext cx="554436" cy="5544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6DF3C00-5007-B909-DCB1-4358504A4A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8944" y="815218"/>
            <a:ext cx="583976" cy="58397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D13D869-B94A-60B1-AEA3-39C53EDA4D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1713" y="837033"/>
            <a:ext cx="554436" cy="5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496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5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45679E-6 L -8.33333E-7 0.2518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8 L 0.00017 0.370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9 L 0.00017 0.489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9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1274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2518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6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25 L -0.00347 0.3719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216 L -0.00347 0.4895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-2.96296E-6 L -0.00694 0.12809 " pathEditMode="relative" ptsTypes="AA">
                                      <p:cBhvr>
                                        <p:cTn id="8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2.46914E-6 L -0.00694 0.25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37099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463 L 0 0.1283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6B6373-E9E5-6A34-9F47-73014E39F2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2" b="1079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1447800" y="369870"/>
            <a:ext cx="6362700" cy="3497280"/>
          </a:xfrm>
          <a:prstGeom prst="cloudCallout">
            <a:avLst>
              <a:gd name="adj1" fmla="val -56605"/>
              <a:gd name="adj2" fmla="val 59193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158;p24"/>
          <p:cNvSpPr txBox="1">
            <a:spLocks/>
          </p:cNvSpPr>
          <p:nvPr/>
        </p:nvSpPr>
        <p:spPr>
          <a:xfrm>
            <a:off x="2438400" y="1725802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5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5. Assessment</a:t>
            </a:r>
            <a:endParaRPr lang="en-US" sz="5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636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26" y="20200"/>
            <a:ext cx="9388548" cy="5196465"/>
          </a:xfrm>
          <a:prstGeom prst="rect">
            <a:avLst/>
          </a:prstGeom>
        </p:spPr>
      </p:pic>
      <p:sp>
        <p:nvSpPr>
          <p:cNvPr id="5" name="Rounded Rectangle 22">
            <a:extLst>
              <a:ext uri="{FF2B5EF4-FFF2-40B4-BE49-F238E27FC236}">
                <a16:creationId xmlns:a16="http://schemas.microsoft.com/office/drawing/2014/main" id="{E1640175-A616-5EF7-A7DB-F0FBA0D4C0A2}"/>
              </a:ext>
            </a:extLst>
          </p:cNvPr>
          <p:cNvSpPr/>
          <p:nvPr/>
        </p:nvSpPr>
        <p:spPr>
          <a:xfrm>
            <a:off x="238209" y="3579145"/>
            <a:ext cx="1375438" cy="6357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cookie</a:t>
            </a:r>
            <a:r>
              <a:rPr lang="en-US" sz="2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9" name="Rounded Rectangle 49">
            <a:extLst>
              <a:ext uri="{FF2B5EF4-FFF2-40B4-BE49-F238E27FC236}">
                <a16:creationId xmlns:a16="http://schemas.microsoft.com/office/drawing/2014/main" id="{D3FB4F92-38C2-40D3-4D65-CC8BB737E8E5}"/>
              </a:ext>
            </a:extLst>
          </p:cNvPr>
          <p:cNvSpPr/>
          <p:nvPr/>
        </p:nvSpPr>
        <p:spPr>
          <a:xfrm>
            <a:off x="2554941" y="4373772"/>
            <a:ext cx="1629269" cy="6357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cupcake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F27755-FE9A-C92D-E877-85C56C7EB8C8}"/>
              </a:ext>
            </a:extLst>
          </p:cNvPr>
          <p:cNvSpPr/>
          <p:nvPr/>
        </p:nvSpPr>
        <p:spPr>
          <a:xfrm>
            <a:off x="1" y="43437"/>
            <a:ext cx="3765883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Look and match.</a:t>
            </a:r>
          </a:p>
        </p:txBody>
      </p:sp>
      <p:sp>
        <p:nvSpPr>
          <p:cNvPr id="19" name="Rounded Rectangle 49">
            <a:extLst>
              <a:ext uri="{FF2B5EF4-FFF2-40B4-BE49-F238E27FC236}">
                <a16:creationId xmlns:a16="http://schemas.microsoft.com/office/drawing/2014/main" id="{057CF446-5A7B-6CF7-9CBE-09F33031ADED}"/>
              </a:ext>
            </a:extLst>
          </p:cNvPr>
          <p:cNvSpPr/>
          <p:nvPr/>
        </p:nvSpPr>
        <p:spPr>
          <a:xfrm>
            <a:off x="3083139" y="3395794"/>
            <a:ext cx="1826187" cy="63577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pizza</a:t>
            </a:r>
          </a:p>
        </p:txBody>
      </p:sp>
      <p:sp>
        <p:nvSpPr>
          <p:cNvPr id="20" name="Rounded Rectangle 49">
            <a:extLst>
              <a:ext uri="{FF2B5EF4-FFF2-40B4-BE49-F238E27FC236}">
                <a16:creationId xmlns:a16="http://schemas.microsoft.com/office/drawing/2014/main" id="{DEBBC14F-166F-72A5-E1A1-5F1AD34C9FCB}"/>
              </a:ext>
            </a:extLst>
          </p:cNvPr>
          <p:cNvSpPr/>
          <p:nvPr/>
        </p:nvSpPr>
        <p:spPr>
          <a:xfrm>
            <a:off x="6364259" y="3359489"/>
            <a:ext cx="2540858" cy="8554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Comic Sans MS" panose="030F0702030302020204" pitchFamily="66" charset="0"/>
              </a:rPr>
              <a:t>a piece of pizza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CB8266C-7B49-9829-2FAE-88C8FA6081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7587" y="1019448"/>
            <a:ext cx="1736681" cy="14682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873007" y="1019448"/>
            <a:ext cx="1736681" cy="14682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688427" y="1019448"/>
            <a:ext cx="1736681" cy="14682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503847" y="1019448"/>
            <a:ext cx="1736681" cy="14682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319268" y="1019448"/>
            <a:ext cx="1736681" cy="14682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FE33B9-D30D-0B77-4993-173D1CA0923A}"/>
              </a:ext>
            </a:extLst>
          </p:cNvPr>
          <p:cNvSpPr txBox="1"/>
          <p:nvPr/>
        </p:nvSpPr>
        <p:spPr>
          <a:xfrm>
            <a:off x="980411" y="1152268"/>
            <a:ext cx="26411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AB7BA78-D214-04A3-5DEA-17E50FF7FB22}"/>
              </a:ext>
            </a:extLst>
          </p:cNvPr>
          <p:cNvSpPr txBox="1"/>
          <p:nvPr/>
        </p:nvSpPr>
        <p:spPr>
          <a:xfrm>
            <a:off x="2874746" y="1109272"/>
            <a:ext cx="26411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F8DB736-26C5-E87A-3A18-06A7C01A6D48}"/>
              </a:ext>
            </a:extLst>
          </p:cNvPr>
          <p:cNvSpPr txBox="1"/>
          <p:nvPr/>
        </p:nvSpPr>
        <p:spPr>
          <a:xfrm>
            <a:off x="4712299" y="1109273"/>
            <a:ext cx="26411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4AB993B-F3BA-2D14-86CB-FBC3154F6244}"/>
              </a:ext>
            </a:extLst>
          </p:cNvPr>
          <p:cNvSpPr txBox="1"/>
          <p:nvPr/>
        </p:nvSpPr>
        <p:spPr>
          <a:xfrm>
            <a:off x="7006883" y="1127681"/>
            <a:ext cx="26411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</a:p>
        </p:txBody>
      </p:sp>
      <p:pic>
        <p:nvPicPr>
          <p:cNvPr id="4" name="Picture 4" descr="Chocolate Chip Cookie PNG Free Images with Transparent Background - (241  Free Downloads)">
            <a:extLst>
              <a:ext uri="{FF2B5EF4-FFF2-40B4-BE49-F238E27FC236}">
                <a16:creationId xmlns:a16="http://schemas.microsoft.com/office/drawing/2014/main" id="{B4A45A7C-57C5-1F87-36AF-605FD65AC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369" y="1221739"/>
            <a:ext cx="1250203" cy="123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143,024 Cupcake Cartoon Images, Stock Photos &amp; Vectors | Shutterstock">
            <a:extLst>
              <a:ext uri="{FF2B5EF4-FFF2-40B4-BE49-F238E27FC236}">
                <a16:creationId xmlns:a16="http://schemas.microsoft.com/office/drawing/2014/main" id="{4961CB7F-43A9-246D-CDF1-E78EE6B22D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8"/>
          <a:stretch/>
        </p:blipFill>
        <p:spPr bwMode="auto">
          <a:xfrm>
            <a:off x="3297858" y="1111570"/>
            <a:ext cx="1015684" cy="128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29,431 Cartoon Pizza Slice Images, Stock Photos &amp; Vectors | Shutterstock">
            <a:extLst>
              <a:ext uri="{FF2B5EF4-FFF2-40B4-BE49-F238E27FC236}">
                <a16:creationId xmlns:a16="http://schemas.microsoft.com/office/drawing/2014/main" id="{5AB75CF9-9556-BE4B-D448-55545A7BE4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47"/>
          <a:stretch/>
        </p:blipFill>
        <p:spPr bwMode="auto">
          <a:xfrm>
            <a:off x="4927058" y="1227777"/>
            <a:ext cx="1708029" cy="120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izza Slice Cartoon Images – Browse 19,421 Stock Photos, Vectors, and Video  | Adobe Stock">
            <a:extLst>
              <a:ext uri="{FF2B5EF4-FFF2-40B4-BE49-F238E27FC236}">
                <a16:creationId xmlns:a16="http://schemas.microsoft.com/office/drawing/2014/main" id="{1B7690B2-297F-E8A4-DB77-E7515405A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128" y="845741"/>
            <a:ext cx="1533989" cy="163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42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062 L 4.72222E-6 0.00061 C 0.01354 -0.0855 0.00086 -0.01328 0.00763 -0.03889 C 0.01458 -0.0605 0.00677 -0.04507 0.0125 -0.05525 C 0.01736 -0.07439 0.01163 -0.05309 0.01944 -0.07223 C 0.02135 -0.07686 0.02326 -0.08457 0.0243 -0.08951 C 0.02812 -0.09723 0.03107 -0.1034 0.03402 -0.10988 C 0.03593 -0.11636 0.03888 -0.12284 0.04184 -0.12716 C 0.0427 -0.12902 0.04375 -0.13025 0.04461 -0.13118 C 0.05156 -0.15494 0.04461 -0.13642 0.05156 -0.14846 C 0.05729 -0.15772 0.05729 -0.16235 0.06215 -0.16883 C 0.06319 -0.17099 0.0651 -0.17161 0.06701 -0.17346 C 0.06805 -0.1747 0.06909 -0.17593 0.06996 -0.17747 C 0.07395 -0.19352 0.071 -0.18642 0.07691 -0.18642 L 0.07691 -0.1855 L 0.07691 -0.19784 " pathEditMode="relative" rAng="0" ptsTypes="AAAAAAAAAAAA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7" y="-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2.96296E-6 L 0.01285 2.96296E-6 C 0.01875 2.96296E-6 0.02639 -0.09784 0.02639 -0.17624 L 0.02639 -0.3524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-176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58025E-6 L 0.09462 -3.58025E-6 C 0.13715 -3.58025E-6 0.18993 -0.04506 0.18993 -0.08117 L 0.18993 -0.16234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97" y="-8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81 0.00432 L -0.004 0.00432 C 0.03437 0.00432 0.08125 -0.03889 0.08125 -0.07315 L 0.08125 -0.15031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-77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9" grpId="0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92" y="-1"/>
            <a:ext cx="9388548" cy="51964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DF6FF1-3AE2-7AE3-6C57-0EA4BE703AC2}"/>
              </a:ext>
            </a:extLst>
          </p:cNvPr>
          <p:cNvSpPr txBox="1"/>
          <p:nvPr/>
        </p:nvSpPr>
        <p:spPr>
          <a:xfrm>
            <a:off x="1164183" y="571306"/>
            <a:ext cx="7472778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x-none" sz="40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UNIT </a:t>
            </a:r>
            <a:r>
              <a:rPr lang="en-US" sz="4000" spc="3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4: Food and </a:t>
            </a:r>
            <a:r>
              <a:rPr lang="en-US" sz="4000" spc="300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Drinks</a:t>
            </a:r>
            <a:endParaRPr lang="x-none" sz="4000" spc="300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11D9B7-75EF-8690-D099-B9CC79F9E957}"/>
              </a:ext>
            </a:extLst>
          </p:cNvPr>
          <p:cNvSpPr txBox="1"/>
          <p:nvPr/>
        </p:nvSpPr>
        <p:spPr>
          <a:xfrm>
            <a:off x="2969770" y="1385206"/>
            <a:ext cx="3648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LESSON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2: task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1 </a:t>
            </a:r>
            <a:r>
              <a:rPr lang="en-US" sz="2400" b="1" smtClean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2 3</a:t>
            </a:r>
            <a:endParaRPr lang="x-none" sz="2400" b="1" dirty="0">
              <a:solidFill>
                <a:schemeClr val="accent2">
                  <a:lumMod val="50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C7ABC-BA6C-E5E6-DCB7-4EE18A54F8FC}"/>
              </a:ext>
            </a:extLst>
          </p:cNvPr>
          <p:cNvSpPr txBox="1"/>
          <p:nvPr/>
        </p:nvSpPr>
        <p:spPr>
          <a:xfrm>
            <a:off x="2374922" y="1840030"/>
            <a:ext cx="4810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b="1" spc="300" dirty="0">
                <a:solidFill>
                  <a:srgbClr val="E20000"/>
                </a:solidFill>
                <a:latin typeface="Comic Sans MS" panose="030F0702030302020204" pitchFamily="66" charset="0"/>
              </a:rPr>
              <a:t>What we learnt today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6448DA-D9C0-EA48-FA75-9CF96856B8EB}"/>
              </a:ext>
            </a:extLst>
          </p:cNvPr>
          <p:cNvSpPr txBox="1"/>
          <p:nvPr/>
        </p:nvSpPr>
        <p:spPr>
          <a:xfrm>
            <a:off x="712161" y="2353460"/>
            <a:ext cx="7924800" cy="2052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2"/>
              </a:buClr>
              <a:buSzPts val="3000"/>
            </a:pPr>
            <a:r>
              <a:rPr lang="x-none" sz="3200" b="1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rPr>
              <a:t>Vocabulary</a:t>
            </a:r>
            <a:r>
              <a:rPr lang="en-US" sz="3200" b="1" spc="300" dirty="0">
                <a:solidFill>
                  <a:srgbClr val="E20000"/>
                </a:solidFill>
                <a:latin typeface="Comic Sans MS" panose="030F0702030302020204" pitchFamily="66" charset="0"/>
                <a:sym typeface="Changa One"/>
              </a:rPr>
              <a:t>: </a:t>
            </a:r>
          </a:p>
          <a:p>
            <a:pPr>
              <a:lnSpc>
                <a:spcPct val="150000"/>
              </a:lnSpc>
              <a:buClr>
                <a:schemeClr val="accent2"/>
              </a:buClr>
              <a:buSzPts val="3000"/>
            </a:pPr>
            <a:r>
              <a:rPr lang="en-US" sz="2800" b="1" spc="300" dirty="0">
                <a:solidFill>
                  <a:srgbClr val="002060"/>
                </a:solidFill>
                <a:latin typeface="Comic Sans MS" panose="030F0702030302020204" pitchFamily="66" charset="0"/>
                <a:sym typeface="Changa One"/>
              </a:rPr>
              <a:t> a cookie, a cupcake, pizza, a piece of pizza</a:t>
            </a:r>
            <a:endParaRPr lang="x-none" sz="3200" b="1" spc="300" dirty="0">
              <a:solidFill>
                <a:srgbClr val="002060"/>
              </a:solidFill>
              <a:latin typeface="Comic Sans MS" panose="030F0702030302020204" pitchFamily="66" charset="0"/>
              <a:sym typeface="Changa One"/>
            </a:endParaRPr>
          </a:p>
        </p:txBody>
      </p:sp>
    </p:spTree>
    <p:extLst>
      <p:ext uri="{BB962C8B-B14F-4D97-AF65-F5344CB8AC3E}">
        <p14:creationId xmlns:p14="http://schemas.microsoft.com/office/powerpoint/2010/main" val="261243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096842.jp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1783"/>
          <a:stretch>
            <a:fillRect/>
          </a:stretch>
        </p:blipFill>
        <p:spPr>
          <a:xfrm>
            <a:off x="0" y="-704849"/>
            <a:ext cx="9144000" cy="5848351"/>
          </a:xfrm>
          <a:prstGeom prst="rect">
            <a:avLst/>
          </a:prstGeom>
        </p:spPr>
      </p:pic>
      <p:pic>
        <p:nvPicPr>
          <p:cNvPr id="4" name="Picture 3" descr="giphy (2)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6096000" y="457201"/>
            <a:ext cx="2590800" cy="1943100"/>
          </a:xfrm>
          <a:prstGeom prst="rect">
            <a:avLst/>
          </a:prstGeom>
        </p:spPr>
      </p:pic>
      <p:pic>
        <p:nvPicPr>
          <p:cNvPr id="5" name="Picture 4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" y="4229101"/>
            <a:ext cx="1219200" cy="914400"/>
          </a:xfrm>
          <a:prstGeom prst="rect">
            <a:avLst/>
          </a:prstGeom>
        </p:spPr>
      </p:pic>
      <p:pic>
        <p:nvPicPr>
          <p:cNvPr id="6" name="Picture 5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0" y="4229101"/>
            <a:ext cx="1219200" cy="914400"/>
          </a:xfrm>
          <a:prstGeom prst="rect">
            <a:avLst/>
          </a:prstGeom>
        </p:spPr>
      </p:pic>
      <p:pic>
        <p:nvPicPr>
          <p:cNvPr id="7" name="Picture 6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14800" y="4229101"/>
            <a:ext cx="1219200" cy="914400"/>
          </a:xfrm>
          <a:prstGeom prst="rect">
            <a:avLst/>
          </a:prstGeom>
        </p:spPr>
      </p:pic>
      <p:pic>
        <p:nvPicPr>
          <p:cNvPr id="8" name="Picture 7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96000" y="4229101"/>
            <a:ext cx="1219200" cy="914400"/>
          </a:xfrm>
          <a:prstGeom prst="rect">
            <a:avLst/>
          </a:prstGeom>
        </p:spPr>
      </p:pic>
      <p:pic>
        <p:nvPicPr>
          <p:cNvPr id="9" name="Picture 8" descr="4f4290_cb00c3e61340476692a7cd34b6cc8092_mv2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24800" y="4229101"/>
            <a:ext cx="1219200" cy="914400"/>
          </a:xfrm>
          <a:prstGeom prst="rect">
            <a:avLst/>
          </a:prstGeom>
        </p:spPr>
      </p:pic>
      <p:pic>
        <p:nvPicPr>
          <p:cNvPr id="11" name="Picture 10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28600" y="3600452"/>
            <a:ext cx="4114800" cy="1543051"/>
          </a:xfrm>
          <a:prstGeom prst="rect">
            <a:avLst/>
          </a:prstGeom>
        </p:spPr>
      </p:pic>
      <p:pic>
        <p:nvPicPr>
          <p:cNvPr id="12" name="Picture 11" descr="ada330f73f5c8e8aafcf51ce0b2f9d37_anim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53000" y="3086101"/>
            <a:ext cx="4114800" cy="1543051"/>
          </a:xfrm>
          <a:prstGeom prst="rect">
            <a:avLst/>
          </a:prstGeom>
        </p:spPr>
      </p:pic>
      <p:pic>
        <p:nvPicPr>
          <p:cNvPr id="18" name="Picture 17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95407" y="4210955"/>
            <a:ext cx="1533525" cy="932549"/>
          </a:xfrm>
          <a:prstGeom prst="rect">
            <a:avLst/>
          </a:prstGeom>
        </p:spPr>
      </p:pic>
      <p:pic>
        <p:nvPicPr>
          <p:cNvPr id="19" name="Picture 18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743207" y="4210955"/>
            <a:ext cx="1533525" cy="932549"/>
          </a:xfrm>
          <a:prstGeom prst="rect">
            <a:avLst/>
          </a:prstGeom>
        </p:spPr>
      </p:pic>
      <p:pic>
        <p:nvPicPr>
          <p:cNvPr id="20" name="Picture 19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81607" y="4210955"/>
            <a:ext cx="1533525" cy="932549"/>
          </a:xfrm>
          <a:prstGeom prst="rect">
            <a:avLst/>
          </a:prstGeom>
        </p:spPr>
      </p:pic>
      <p:pic>
        <p:nvPicPr>
          <p:cNvPr id="21" name="Picture 20" descr="sunflower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6629407" y="4210955"/>
            <a:ext cx="1533525" cy="932549"/>
          </a:xfrm>
          <a:prstGeom prst="rect">
            <a:avLst/>
          </a:prstGeom>
        </p:spPr>
      </p:pic>
      <p:pic>
        <p:nvPicPr>
          <p:cNvPr id="22" name="Picture 21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09600" y="2400302"/>
            <a:ext cx="1778000" cy="1000125"/>
          </a:xfrm>
          <a:prstGeom prst="rect">
            <a:avLst/>
          </a:prstGeom>
        </p:spPr>
      </p:pic>
      <p:pic>
        <p:nvPicPr>
          <p:cNvPr id="23" name="Picture 22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400052"/>
            <a:ext cx="1778000" cy="1000125"/>
          </a:xfrm>
          <a:prstGeom prst="rect">
            <a:avLst/>
          </a:prstGeom>
        </p:spPr>
      </p:pic>
      <p:pic>
        <p:nvPicPr>
          <p:cNvPr id="24" name="Picture 23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1" y="2057402"/>
            <a:ext cx="1778000" cy="1000125"/>
          </a:xfrm>
          <a:prstGeom prst="rect">
            <a:avLst/>
          </a:prstGeom>
        </p:spPr>
      </p:pic>
      <p:pic>
        <p:nvPicPr>
          <p:cNvPr id="25" name="Picture 24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1" y="2857502"/>
            <a:ext cx="1778000" cy="1000125"/>
          </a:xfrm>
          <a:prstGeom prst="rect">
            <a:avLst/>
          </a:prstGeom>
        </p:spPr>
      </p:pic>
      <p:pic>
        <p:nvPicPr>
          <p:cNvPr id="26" name="Picture 25" descr="star1.gif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8601" y="2114552"/>
            <a:ext cx="1778000" cy="1000125"/>
          </a:xfrm>
          <a:prstGeom prst="rect">
            <a:avLst/>
          </a:prstGeom>
        </p:spPr>
      </p:pic>
      <p:grpSp>
        <p:nvGrpSpPr>
          <p:cNvPr id="10" name="Group 29"/>
          <p:cNvGrpSpPr/>
          <p:nvPr/>
        </p:nvGrpSpPr>
        <p:grpSpPr>
          <a:xfrm>
            <a:off x="586619" y="-399426"/>
            <a:ext cx="7925297" cy="4022141"/>
            <a:chOff x="479150" y="359050"/>
            <a:chExt cx="7925297" cy="4572000"/>
          </a:xfrm>
        </p:grpSpPr>
        <p:pic>
          <p:nvPicPr>
            <p:cNvPr id="27" name="Picture 26" descr="anh-dong-powerpoint-tam-biet-good-bye-1-819x468.gif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95755">
              <a:off x="4180008" y="1945853"/>
              <a:ext cx="4224439" cy="2413965"/>
            </a:xfrm>
            <a:prstGeom prst="rect">
              <a:avLst/>
            </a:prstGeom>
          </p:spPr>
        </p:pic>
        <p:pic>
          <p:nvPicPr>
            <p:cNvPr id="28" name="Picture 27" descr="giphy (2).gif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21198940">
              <a:off x="479150" y="359050"/>
              <a:ext cx="4572000" cy="457200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2895601" y="2430960"/>
              <a:ext cx="1306768" cy="944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378"/>
              <a:r>
                <a:rPr lang="en-US" sz="4800" b="1" dirty="0">
                  <a:solidFill>
                    <a:srgbClr val="00B050"/>
                  </a:solidFill>
                  <a:latin typeface="Arial Rounded MT Bold" pitchFamily="34" charset="0"/>
                </a:rPr>
                <a:t>and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0AC124F9-4B77-6B57-BC99-CC7C3033F40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1062" y="98310"/>
            <a:ext cx="804338" cy="385665"/>
          </a:xfrm>
          <a:prstGeom prst="rect">
            <a:avLst/>
          </a:prstGeom>
        </p:spPr>
      </p:pic>
      <p:pic>
        <p:nvPicPr>
          <p:cNvPr id="31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498230" y="400052"/>
            <a:ext cx="248171" cy="248171"/>
          </a:xfrm>
          <a:prstGeom prst="rect">
            <a:avLst/>
          </a:prstGeom>
        </p:spPr>
      </p:pic>
    </p:spTree>
  </p:cSld>
  <p:clrMapOvr>
    <a:masterClrMapping/>
  </p:clrMapOvr>
  <p:transition>
    <p:fad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75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72B28A-FEBD-6ECF-55C2-4D866D9B06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6" t="17323" r="7185" b="22052"/>
          <a:stretch/>
        </p:blipFill>
        <p:spPr>
          <a:xfrm>
            <a:off x="-100254" y="31750"/>
            <a:ext cx="9244254" cy="511175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10467" y="1487537"/>
            <a:ext cx="4931007" cy="189244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7" name="Picture 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775" y="488688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158;p24"/>
          <p:cNvSpPr txBox="1">
            <a:spLocks/>
          </p:cNvSpPr>
          <p:nvPr/>
        </p:nvSpPr>
        <p:spPr>
          <a:xfrm>
            <a:off x="2959373" y="1612597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9" name="Google Shape;1260;p37"/>
          <p:cNvSpPr/>
          <p:nvPr/>
        </p:nvSpPr>
        <p:spPr>
          <a:xfrm>
            <a:off x="2106010" y="1471003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7200" b="1" kern="0" dirty="0" smtClean="0">
                <a:solidFill>
                  <a:srgbClr val="FF0000"/>
                </a:solidFill>
                <a:latin typeface="Comic Sans MS" pitchFamily="66" charset="0"/>
                <a:ea typeface="Cambria" pitchFamily="18" charset="0"/>
                <a:cs typeface="Arial"/>
                <a:sym typeface="Arial"/>
              </a:rPr>
              <a:t>1</a:t>
            </a:r>
            <a:endParaRPr sz="7200" b="1" kern="0" dirty="0">
              <a:solidFill>
                <a:srgbClr val="FF0000"/>
              </a:solidFill>
              <a:latin typeface="Comic Sans MS" pitchFamily="66" charset="0"/>
              <a:ea typeface="Cambria" pitchFamily="18" charset="0"/>
              <a:cs typeface="Arial"/>
              <a:sym typeface="Arial"/>
            </a:endParaRPr>
          </a:p>
        </p:txBody>
      </p:sp>
      <p:sp>
        <p:nvSpPr>
          <p:cNvPr id="10" name="Google Shape;158;p24"/>
          <p:cNvSpPr txBox="1">
            <a:spLocks/>
          </p:cNvSpPr>
          <p:nvPr/>
        </p:nvSpPr>
        <p:spPr>
          <a:xfrm>
            <a:off x="2959373" y="2261637"/>
            <a:ext cx="5292465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Puzzle game </a:t>
            </a:r>
          </a:p>
        </p:txBody>
      </p:sp>
    </p:spTree>
    <p:extLst>
      <p:ext uri="{BB962C8B-B14F-4D97-AF65-F5344CB8AC3E}">
        <p14:creationId xmlns:p14="http://schemas.microsoft.com/office/powerpoint/2010/main" val="48746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t="-6000" r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847827C-BA70-2020-4652-702B2B7EF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BD6"/>
              </a:clrFrom>
              <a:clrTo>
                <a:srgbClr val="FFFB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r="3174"/>
          <a:stretch/>
        </p:blipFill>
        <p:spPr bwMode="auto">
          <a:xfrm>
            <a:off x="3163524" y="1241227"/>
            <a:ext cx="2658733" cy="2289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994C3156-4DB4-4B6E-22C9-D317EC148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4038600" y="514350"/>
            <a:ext cx="1887451" cy="231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B47E9D22-7EFD-950A-B27C-6C155AD77D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381064" y="514573"/>
            <a:ext cx="2331030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7520F4B6-5CE6-A7CE-298F-7D0D4E7572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3577752" y="2256711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2405AC29-2EBB-A7A9-38CC-4604103915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382404" y="1673989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FBFBAB-377B-D594-7AF7-7BAF9B3DB0DB}"/>
              </a:ext>
            </a:extLst>
          </p:cNvPr>
          <p:cNvSpPr txBox="1"/>
          <p:nvPr/>
        </p:nvSpPr>
        <p:spPr>
          <a:xfrm>
            <a:off x="6182406" y="1066956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 letters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3DD3AC-C49A-44F6-9AA3-6C86E924954F}"/>
              </a:ext>
            </a:extLst>
          </p:cNvPr>
          <p:cNvSpPr txBox="1"/>
          <p:nvPr/>
        </p:nvSpPr>
        <p:spPr>
          <a:xfrm>
            <a:off x="3363006" y="4142771"/>
            <a:ext cx="1768472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egg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E7A12-2D4B-8DEB-EBA1-3186B097EE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6F6D8B-A68A-961D-E11A-2DC1DD96B8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2527" y="285750"/>
            <a:ext cx="1072451" cy="5142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6B3331-596C-EFA9-401A-19C986F4FE66}"/>
              </a:ext>
            </a:extLst>
          </p:cNvPr>
          <p:cNvSpPr txBox="1"/>
          <p:nvPr/>
        </p:nvSpPr>
        <p:spPr>
          <a:xfrm>
            <a:off x="6109511" y="1167385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6 letters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00D1CC-E352-3A17-B220-117D77FECC1D}"/>
              </a:ext>
            </a:extLst>
          </p:cNvPr>
          <p:cNvSpPr txBox="1"/>
          <p:nvPr/>
        </p:nvSpPr>
        <p:spPr>
          <a:xfrm>
            <a:off x="2772579" y="4139185"/>
            <a:ext cx="2869608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orange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AF3825C-C19A-FD20-1A50-0E9053A01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BD6"/>
              </a:clrFrom>
              <a:clrTo>
                <a:srgbClr val="FFFB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73684" y="1014985"/>
            <a:ext cx="3215242" cy="260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03D3C529-2D71-E793-C99A-9937F89C8D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4133457" y="579829"/>
            <a:ext cx="1880004" cy="237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3C66DC-5D5F-DC7B-826B-45E3DB9ECC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514600" y="573512"/>
            <a:ext cx="2331030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84C47AB2-B8CD-E33B-DC50-088E2AA81B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3711288" y="2315650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272FC5-EF1D-587B-3FB6-ABB8ED5971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515940" y="1732928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129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901967-5A99-202D-5A20-D08A0E4C4C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575" y="209550"/>
            <a:ext cx="1072451" cy="5142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56CD7A-A63B-DD0F-2DB3-E012041E032A}"/>
              </a:ext>
            </a:extLst>
          </p:cNvPr>
          <p:cNvSpPr txBox="1"/>
          <p:nvPr/>
        </p:nvSpPr>
        <p:spPr>
          <a:xfrm>
            <a:off x="6303559" y="1091185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8 letters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15CF66-CB8B-B2EC-B727-CF3362728CDC}"/>
              </a:ext>
            </a:extLst>
          </p:cNvPr>
          <p:cNvSpPr txBox="1"/>
          <p:nvPr/>
        </p:nvSpPr>
        <p:spPr>
          <a:xfrm>
            <a:off x="2966627" y="4062985"/>
            <a:ext cx="2869608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sandwich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9352266-6C52-3CDA-F678-EFD8ED937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BD6"/>
              </a:clrFrom>
              <a:clrTo>
                <a:srgbClr val="FFFB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43200" y="1130612"/>
            <a:ext cx="3543554" cy="2283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6C2DB12C-F2F2-4CE4-D40C-36DBF2CA1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4355650" y="464463"/>
            <a:ext cx="1877754" cy="237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F1AE22-906B-E4F1-9FDC-D64497E9D4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798612" y="466660"/>
            <a:ext cx="2201793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18061407-EC0F-9677-763E-3CD224E0E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3958818" y="2226713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7FCBAA-F828-7B94-0CFC-3A012564AA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763470" y="1643991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403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F3670A-E625-8AF1-8A1B-81628F821B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252495"/>
            <a:ext cx="1072451" cy="5142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FA3143-D476-2E08-D5E7-0F020DA72771}"/>
              </a:ext>
            </a:extLst>
          </p:cNvPr>
          <p:cNvSpPr txBox="1"/>
          <p:nvPr/>
        </p:nvSpPr>
        <p:spPr>
          <a:xfrm>
            <a:off x="6172200" y="1134130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9 letters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23731C-2D0F-065D-1B87-F6513382C61F}"/>
              </a:ext>
            </a:extLst>
          </p:cNvPr>
          <p:cNvSpPr txBox="1"/>
          <p:nvPr/>
        </p:nvSpPr>
        <p:spPr>
          <a:xfrm>
            <a:off x="3030577" y="4105930"/>
            <a:ext cx="2869608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spaghetti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D1C5365-CB61-5650-3AF0-C56688313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34041" y="919416"/>
            <a:ext cx="2971800" cy="2666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B559ED0A-9113-2DC5-0855-1AB4932DC3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4211993" y="509605"/>
            <a:ext cx="1960207" cy="237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456144-D3B1-F313-1769-8DA9F002DD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720262" y="509605"/>
            <a:ext cx="2232738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1F761C6E-0EAD-198A-E73F-6C87DE521E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3893339" y="2251744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AFB8C3-42DF-398B-98DA-504DD68212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697991" y="1669022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149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48283F-1AAE-145E-8644-D9E8FAC50C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9379" y="252495"/>
            <a:ext cx="1072451" cy="5142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A1BB37-1696-E21A-B565-77095410CA94}"/>
              </a:ext>
            </a:extLst>
          </p:cNvPr>
          <p:cNvSpPr txBox="1"/>
          <p:nvPr/>
        </p:nvSpPr>
        <p:spPr>
          <a:xfrm>
            <a:off x="6126363" y="1134130"/>
            <a:ext cx="1705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10 letters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552792-D8E2-A98C-2608-7EA055659EF5}"/>
              </a:ext>
            </a:extLst>
          </p:cNvPr>
          <p:cNvSpPr txBox="1"/>
          <p:nvPr/>
        </p:nvSpPr>
        <p:spPr>
          <a:xfrm>
            <a:off x="2789431" y="4105930"/>
            <a:ext cx="2869608" cy="523220"/>
          </a:xfrm>
          <a:prstGeom prst="rect">
            <a:avLst/>
          </a:prstGeom>
          <a:solidFill>
            <a:srgbClr val="FFFF00"/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vegetables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A2287E2-C9D2-12E5-2707-476D549D7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BD6"/>
              </a:clrFrom>
              <a:clrTo>
                <a:srgbClr val="FFFB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90536" y="1081617"/>
            <a:ext cx="3215242" cy="2408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AD5F007-BE31-2FD3-96F9-A1336773B1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6" b="90000" l="1000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53" r="1858" b="32695"/>
          <a:stretch/>
        </p:blipFill>
        <p:spPr bwMode="auto">
          <a:xfrm>
            <a:off x="4150309" y="546574"/>
            <a:ext cx="1880004" cy="237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C27414-9285-42BE-FB9D-B27D91D7AF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BD6"/>
              </a:clrFrom>
              <a:clrTo>
                <a:srgbClr val="FFFBD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8" b="100000" l="0" r="99167">
                        <a14:backgroundMark x1="25694" y1="50000" x2="24861" y2="88194"/>
                        <a14:backgroundMark x1="23056" y1="38194" x2="24444" y2="45556"/>
                        <a14:backgroundMark x1="33333" y1="40278" x2="33333" y2="40278"/>
                        <a14:backgroundMark x1="36528" y1="75278" x2="99444" y2="78194"/>
                        <a14:backgroundMark x1="96528" y1="61667" x2="73889" y2="94028"/>
                        <a14:backgroundMark x1="90139" y1="56389" x2="48611" y2="90833"/>
                        <a14:backgroundMark x1="82778" y1="54306" x2="96528" y2="55278"/>
                        <a14:backgroundMark x1="57500" y1="55556" x2="60417" y2="75000"/>
                        <a14:backgroundMark x1="65694" y1="54028" x2="50417" y2="66944"/>
                        <a14:backgroundMark x1="59861" y1="90000" x2="90417" y2="93194"/>
                        <a14:backgroundMark x1="93889" y1="83194" x2="86250" y2="94722"/>
                        <a14:backgroundMark x1="60139" y1="90278" x2="50972" y2="95000"/>
                        <a14:backgroundMark x1="27778" y1="41389" x2="36806" y2="80556"/>
                        <a14:backgroundMark x1="47222" y1="56667" x2="9167" y2="74722"/>
                        <a14:backgroundMark x1="12500" y1="56667" x2="12500" y2="80833"/>
                        <a14:backgroundMark x1="1250" y1="51667" x2="49861" y2="96111"/>
                        <a14:backgroundMark x1="972" y1="97917" x2="26250" y2="76944"/>
                        <a14:backgroundMark x1="4861" y1="68194" x2="6250" y2="91389"/>
                        <a14:backgroundMark x1="33889" y1="56111" x2="48889" y2="59722"/>
                        <a14:backgroundMark x1="28056" y1="36389" x2="28056" y2="42639"/>
                        <a14:backgroundMark x1="62778" y1="8472" x2="99167" y2="39028"/>
                        <a14:backgroundMark x1="90139" y1="5278" x2="62500" y2="51667"/>
                        <a14:backgroundMark x1="78889" y1="30000" x2="78333" y2="60833"/>
                        <a14:backgroundMark x1="72500" y1="3194" x2="77500" y2="63194"/>
                        <a14:backgroundMark x1="50417" y1="10556" x2="98889" y2="9722"/>
                        <a14:backgroundMark x1="95417" y1="2917" x2="92222" y2="49306"/>
                        <a14:backgroundMark x1="91806" y1="35556" x2="73333" y2="47639"/>
                        <a14:backgroundMark x1="78889" y1="38194" x2="49861" y2="43472"/>
                        <a14:backgroundMark x1="68611" y1="16389" x2="69861" y2="40278"/>
                        <a14:backgroundMark x1="52778" y1="6667" x2="91528" y2="3194"/>
                        <a14:backgroundMark x1="88333" y1="3472" x2="50417" y2="4306"/>
                        <a14:backgroundMark x1="53889" y1="16667" x2="68889" y2="13750"/>
                        <a14:backgroundMark x1="54444" y1="13750" x2="53889" y2="19306"/>
                        <a14:backgroundMark x1="68333" y1="33750" x2="47500" y2="41389"/>
                        <a14:backgroundMark x1="52500" y1="31667" x2="57222" y2="48194"/>
                        <a14:backgroundMark x1="52500" y1="46667" x2="75694" y2="44722"/>
                        <a14:backgroundMark x1="71250" y1="47639" x2="74444" y2="63750"/>
                        <a14:backgroundMark x1="77222" y1="59028" x2="71250" y2="65833"/>
                        <a14:backgroundMark x1="72778" y1="58194" x2="66528" y2="63194"/>
                        <a14:backgroundMark x1="65139" y1="53472" x2="55972" y2="71944"/>
                        <a14:backgroundMark x1="71806" y1="64306" x2="51806" y2="71667"/>
                        <a14:backgroundMark x1="65972" y1="51667" x2="38889" y2="72639"/>
                        <a14:backgroundMark x1="65972" y1="51667" x2="417" y2="56944"/>
                        <a14:backgroundMark x1="26250" y1="37361" x2="22500" y2="53750"/>
                        <a14:backgroundMark x1="31250" y1="39722" x2="15139" y2="55000"/>
                        <a14:backgroundMark x1="21528" y1="37917" x2="23611" y2="46111"/>
                        <a14:backgroundMark x1="29167" y1="35556" x2="17222" y2="39722"/>
                        <a14:backgroundMark x1="15972" y1="52917" x2="2778" y2="51667"/>
                        <a14:backgroundMark x1="54444" y1="1667" x2="60972" y2="1111"/>
                        <a14:backgroundMark x1="53056" y1="1389" x2="55694" y2="1389"/>
                        <a14:backgroundMark x1="51528" y1="1667" x2="52778" y2="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17" b="49362"/>
          <a:stretch/>
        </p:blipFill>
        <p:spPr bwMode="auto">
          <a:xfrm>
            <a:off x="2514600" y="542406"/>
            <a:ext cx="2331030" cy="178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3B259022-33C2-AA8D-3F71-50F1ADDF93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306" b="97917" l="32222" r="997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23" t="50000" b="2400"/>
          <a:stretch/>
        </p:blipFill>
        <p:spPr bwMode="auto">
          <a:xfrm>
            <a:off x="3728140" y="2282395"/>
            <a:ext cx="2334350" cy="168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48A181-A5C4-4354-C674-7B86B469B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4306" b="99306" l="1250" r="501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799" r="49508"/>
          <a:stretch/>
        </p:blipFill>
        <p:spPr bwMode="auto">
          <a:xfrm>
            <a:off x="2532792" y="1699673"/>
            <a:ext cx="1818802" cy="233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061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72B28A-FEBD-6ECF-55C2-4D866D9B06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6" t="17323" r="7185" b="22052"/>
          <a:stretch/>
        </p:blipFill>
        <p:spPr>
          <a:xfrm>
            <a:off x="-100254" y="31750"/>
            <a:ext cx="9244254" cy="511175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10467" y="1487537"/>
            <a:ext cx="4931007" cy="116041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7" name="Picture 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775" y="488688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158;p24"/>
          <p:cNvSpPr txBox="1">
            <a:spLocks/>
          </p:cNvSpPr>
          <p:nvPr/>
        </p:nvSpPr>
        <p:spPr>
          <a:xfrm>
            <a:off x="2959373" y="1612597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</a:t>
            </a:r>
          </a:p>
        </p:txBody>
      </p:sp>
      <p:sp>
        <p:nvSpPr>
          <p:cNvPr id="9" name="Google Shape;1260;p37"/>
          <p:cNvSpPr/>
          <p:nvPr/>
        </p:nvSpPr>
        <p:spPr>
          <a:xfrm>
            <a:off x="2106010" y="1471003"/>
            <a:ext cx="1020900" cy="10209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7200" b="1" kern="0" dirty="0" smtClean="0">
                <a:solidFill>
                  <a:srgbClr val="FF0000"/>
                </a:solidFill>
                <a:latin typeface="Comic Sans MS" pitchFamily="66" charset="0"/>
                <a:ea typeface="Cambria" pitchFamily="18" charset="0"/>
                <a:cs typeface="Arial"/>
                <a:sym typeface="Arial"/>
              </a:rPr>
              <a:t>2</a:t>
            </a:r>
            <a:endParaRPr sz="7200" b="1" kern="0" dirty="0">
              <a:solidFill>
                <a:srgbClr val="FF0000"/>
              </a:solidFill>
              <a:latin typeface="Comic Sans MS" pitchFamily="66" charset="0"/>
              <a:ea typeface="Cambria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389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256</Words>
  <Application>Microsoft Office PowerPoint</Application>
  <PresentationFormat>On-screen Show (16:9)</PresentationFormat>
  <Paragraphs>77</Paragraphs>
  <Slides>28</Slides>
  <Notes>5</Notes>
  <HiddenSlides>0</HiddenSlides>
  <MMClips>8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6" baseType="lpstr">
      <vt:lpstr>宋体</vt:lpstr>
      <vt:lpstr>Arial</vt:lpstr>
      <vt:lpstr>Arial Black</vt:lpstr>
      <vt:lpstr>Arial Rounded MT Bold</vt:lpstr>
      <vt:lpstr>Barrio</vt:lpstr>
      <vt:lpstr>Calibri</vt:lpstr>
      <vt:lpstr>Calibri Light</vt:lpstr>
      <vt:lpstr>Cambria</vt:lpstr>
      <vt:lpstr>Catamaran</vt:lpstr>
      <vt:lpstr>Changa One</vt:lpstr>
      <vt:lpstr>Comic Sans MS</vt:lpstr>
      <vt:lpstr>Montserrat</vt:lpstr>
      <vt:lpstr>Roboto</vt:lpstr>
      <vt:lpstr>Russo One</vt:lpstr>
      <vt:lpstr>Times New Roman</vt:lpstr>
      <vt:lpstr>Wingdings</vt:lpstr>
      <vt:lpstr>It's Springtime! MK Plan by Slidesgo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DELL</cp:lastModifiedBy>
  <cp:revision>42</cp:revision>
  <dcterms:created xsi:type="dcterms:W3CDTF">2023-02-24T13:12:48Z</dcterms:created>
  <dcterms:modified xsi:type="dcterms:W3CDTF">2024-02-29T03:55:24Z</dcterms:modified>
</cp:coreProperties>
</file>