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media7.wav" ContentType="audio/x-wav"/>
  <Override PartName="/ppt/media/media8.wav" ContentType="audio/x-wav"/>
  <Override PartName="/ppt/notesSlides/notesSlide5.xml" ContentType="application/vnd.openxmlformats-officedocument.presentationml.notesSlide+xml"/>
  <Override PartName="/ppt/media/audio2.wav" ContentType="audio/x-wav"/>
  <Override PartName="/ppt/media/audio3.wav" ContentType="audio/x-wav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7" r:id="rId2"/>
    <p:sldId id="258" r:id="rId3"/>
    <p:sldId id="259" r:id="rId4"/>
    <p:sldId id="486" r:id="rId5"/>
    <p:sldId id="452" r:id="rId6"/>
    <p:sldId id="453" r:id="rId7"/>
    <p:sldId id="454" r:id="rId8"/>
    <p:sldId id="455" r:id="rId9"/>
    <p:sldId id="265" r:id="rId10"/>
    <p:sldId id="487" r:id="rId11"/>
    <p:sldId id="491" r:id="rId12"/>
    <p:sldId id="492" r:id="rId13"/>
    <p:sldId id="493" r:id="rId14"/>
    <p:sldId id="311" r:id="rId15"/>
    <p:sldId id="496" r:id="rId16"/>
    <p:sldId id="494" r:id="rId17"/>
    <p:sldId id="495" r:id="rId18"/>
    <p:sldId id="497" r:id="rId19"/>
    <p:sldId id="499" r:id="rId20"/>
    <p:sldId id="498" r:id="rId21"/>
    <p:sldId id="386" r:id="rId22"/>
    <p:sldId id="441" r:id="rId23"/>
    <p:sldId id="474" r:id="rId24"/>
    <p:sldId id="395" r:id="rId25"/>
    <p:sldId id="260" r:id="rId2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38" autoAdjust="0"/>
    <p:restoredTop sz="94660"/>
  </p:normalViewPr>
  <p:slideViewPr>
    <p:cSldViewPr>
      <p:cViewPr varScale="1">
        <p:scale>
          <a:sx n="108" d="100"/>
          <a:sy n="108" d="100"/>
        </p:scale>
        <p:origin x="677" y="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383970-F896-4A00-B5A0-209528402446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F5D47-13A4-4706-BDE5-3488BE3309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465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1669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Google Shape;3280;g10cdd28a008_0_1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1" name="Google Shape;3281;g10cdd28a008_0_1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123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Warm-up: Play a small game 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 Puzzle game”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teacher asks SS to identify different colors and choose a color to guess the image behind the puzzles.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calls Ss to answer and check their answers.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asks Ss to repeat names of objects in the image.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 keys: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	rope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	horse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	seesaw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	hide-and-seek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51290-5F4F-4259-8CC9-04BDED659992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754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2B05FC-8065-4720-A917-976758E62E4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381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822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9000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21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31250" y="728599"/>
            <a:ext cx="9174955" cy="4415188"/>
            <a:chOff x="125" y="347604"/>
            <a:chExt cx="9143865" cy="4415188"/>
          </a:xfrm>
        </p:grpSpPr>
        <p:sp>
          <p:nvSpPr>
            <p:cNvPr id="10" name="Google Shape;10;p2"/>
            <p:cNvSpPr/>
            <p:nvPr/>
          </p:nvSpPr>
          <p:spPr>
            <a:xfrm>
              <a:off x="125" y="557245"/>
              <a:ext cx="3328632" cy="3622216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652292" y="347604"/>
              <a:ext cx="6491699" cy="4415188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-71775" y="3422602"/>
            <a:ext cx="9215171" cy="1720727"/>
            <a:chOff x="125" y="2880286"/>
            <a:chExt cx="9142942" cy="2263221"/>
          </a:xfrm>
        </p:grpSpPr>
        <p:sp>
          <p:nvSpPr>
            <p:cNvPr id="13" name="Google Shape;13;p2"/>
            <p:cNvSpPr/>
            <p:nvPr/>
          </p:nvSpPr>
          <p:spPr>
            <a:xfrm>
              <a:off x="125" y="2880286"/>
              <a:ext cx="9142942" cy="2263221"/>
            </a:xfrm>
            <a:custGeom>
              <a:avLst/>
              <a:gdLst/>
              <a:ahLst/>
              <a:cxnLst/>
              <a:rect l="l" t="t" r="r" b="b"/>
              <a:pathLst>
                <a:path w="284960" h="89846" extrusionOk="0">
                  <a:moveTo>
                    <a:pt x="254899" y="1"/>
                  </a:moveTo>
                  <a:cubicBezTo>
                    <a:pt x="179295" y="1"/>
                    <a:pt x="124911" y="25407"/>
                    <a:pt x="56688" y="32550"/>
                  </a:cubicBezTo>
                  <a:cubicBezTo>
                    <a:pt x="37873" y="34525"/>
                    <a:pt x="18937" y="35225"/>
                    <a:pt x="0" y="35680"/>
                  </a:cubicBezTo>
                  <a:lnTo>
                    <a:pt x="0" y="89845"/>
                  </a:lnTo>
                  <a:lnTo>
                    <a:pt x="284960" y="89845"/>
                  </a:lnTo>
                  <a:lnTo>
                    <a:pt x="284960" y="1333"/>
                  </a:lnTo>
                  <a:cubicBezTo>
                    <a:pt x="274545" y="415"/>
                    <a:pt x="264549" y="1"/>
                    <a:pt x="254899" y="1"/>
                  </a:cubicBezTo>
                  <a:close/>
                </a:path>
              </a:pathLst>
            </a:custGeom>
            <a:solidFill>
              <a:srgbClr val="3E8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25" y="2928825"/>
              <a:ext cx="9142942" cy="2200846"/>
            </a:xfrm>
            <a:custGeom>
              <a:avLst/>
              <a:gdLst/>
              <a:ahLst/>
              <a:cxnLst/>
              <a:rect l="l" t="t" r="r" b="b"/>
              <a:pathLst>
                <a:path w="284960" h="75365" extrusionOk="0">
                  <a:moveTo>
                    <a:pt x="13869" y="1"/>
                  </a:moveTo>
                  <a:cubicBezTo>
                    <a:pt x="9243" y="1"/>
                    <a:pt x="4619" y="96"/>
                    <a:pt x="0" y="287"/>
                  </a:cubicBezTo>
                  <a:lnTo>
                    <a:pt x="0" y="75364"/>
                  </a:lnTo>
                  <a:lnTo>
                    <a:pt x="284960" y="75364"/>
                  </a:lnTo>
                  <a:lnTo>
                    <a:pt x="284960" y="41200"/>
                  </a:lnTo>
                  <a:cubicBezTo>
                    <a:pt x="276395" y="42313"/>
                    <a:pt x="267772" y="42815"/>
                    <a:pt x="259127" y="42815"/>
                  </a:cubicBezTo>
                  <a:cubicBezTo>
                    <a:pt x="232611" y="42815"/>
                    <a:pt x="205890" y="38096"/>
                    <a:pt x="180034" y="31838"/>
                  </a:cubicBezTo>
                  <a:cubicBezTo>
                    <a:pt x="141310" y="22446"/>
                    <a:pt x="103315" y="9649"/>
                    <a:pt x="63861" y="3722"/>
                  </a:cubicBezTo>
                  <a:cubicBezTo>
                    <a:pt x="47316" y="1246"/>
                    <a:pt x="30583" y="1"/>
                    <a:pt x="138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25" y="3337975"/>
              <a:ext cx="9142942" cy="1805525"/>
            </a:xfrm>
            <a:custGeom>
              <a:avLst/>
              <a:gdLst/>
              <a:ahLst/>
              <a:cxnLst/>
              <a:rect l="l" t="t" r="r" b="b"/>
              <a:pathLst>
                <a:path w="284960" h="72221" extrusionOk="0">
                  <a:moveTo>
                    <a:pt x="284960" y="0"/>
                  </a:moveTo>
                  <a:cubicBezTo>
                    <a:pt x="274017" y="1186"/>
                    <a:pt x="260157" y="4347"/>
                    <a:pt x="248303" y="7569"/>
                  </a:cubicBezTo>
                  <a:cubicBezTo>
                    <a:pt x="219335" y="15411"/>
                    <a:pt x="190976" y="26110"/>
                    <a:pt x="161888" y="33344"/>
                  </a:cubicBezTo>
                  <a:cubicBezTo>
                    <a:pt x="132130" y="40754"/>
                    <a:pt x="101723" y="44469"/>
                    <a:pt x="71304" y="44469"/>
                  </a:cubicBezTo>
                  <a:cubicBezTo>
                    <a:pt x="47441" y="44469"/>
                    <a:pt x="23571" y="42183"/>
                    <a:pt x="0" y="37600"/>
                  </a:cubicBezTo>
                  <a:lnTo>
                    <a:pt x="0" y="72220"/>
                  </a:lnTo>
                  <a:lnTo>
                    <a:pt x="284960" y="72220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2349750" y="681400"/>
            <a:ext cx="4452300" cy="272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2806950" y="3953214"/>
            <a:ext cx="35301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-112924" y="3295786"/>
            <a:ext cx="1030635" cy="1762203"/>
            <a:chOff x="-48389" y="3295786"/>
            <a:chExt cx="1030635" cy="1762203"/>
          </a:xfrm>
        </p:grpSpPr>
        <p:sp>
          <p:nvSpPr>
            <p:cNvPr id="19" name="Google Shape;19;p2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9" name="Google Shape;79;p2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80" name="Google Shape;80;p2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7" name="Google Shape;87;p2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7" name="Google Shape;97;p2"/>
          <p:cNvSpPr/>
          <p:nvPr/>
        </p:nvSpPr>
        <p:spPr>
          <a:xfrm>
            <a:off x="145225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8539453" y="4949812"/>
            <a:ext cx="506635" cy="102953"/>
          </a:xfrm>
          <a:custGeom>
            <a:avLst/>
            <a:gdLst/>
            <a:ahLst/>
            <a:cxnLst/>
            <a:rect l="l" t="t" r="r" b="b"/>
            <a:pathLst>
              <a:path w="32602" h="6625" extrusionOk="0">
                <a:moveTo>
                  <a:pt x="19043" y="0"/>
                </a:moveTo>
                <a:cubicBezTo>
                  <a:pt x="18971" y="0"/>
                  <a:pt x="18905" y="19"/>
                  <a:pt x="18847" y="60"/>
                </a:cubicBezTo>
                <a:cubicBezTo>
                  <a:pt x="17913" y="694"/>
                  <a:pt x="16479" y="3763"/>
                  <a:pt x="16479" y="3763"/>
                </a:cubicBezTo>
                <a:cubicBezTo>
                  <a:pt x="16479" y="3763"/>
                  <a:pt x="15011" y="360"/>
                  <a:pt x="14077" y="360"/>
                </a:cubicBezTo>
                <a:cubicBezTo>
                  <a:pt x="13177" y="360"/>
                  <a:pt x="10942" y="3929"/>
                  <a:pt x="10942" y="3929"/>
                </a:cubicBezTo>
                <a:cubicBezTo>
                  <a:pt x="10942" y="3929"/>
                  <a:pt x="8462" y="624"/>
                  <a:pt x="7481" y="624"/>
                </a:cubicBezTo>
                <a:cubicBezTo>
                  <a:pt x="7401" y="624"/>
                  <a:pt x="7330" y="646"/>
                  <a:pt x="7272" y="694"/>
                </a:cubicBezTo>
                <a:cubicBezTo>
                  <a:pt x="6539" y="1327"/>
                  <a:pt x="5304" y="4263"/>
                  <a:pt x="5304" y="4263"/>
                </a:cubicBezTo>
                <a:cubicBezTo>
                  <a:pt x="5304" y="4263"/>
                  <a:pt x="2385" y="839"/>
                  <a:pt x="1439" y="839"/>
                </a:cubicBezTo>
                <a:cubicBezTo>
                  <a:pt x="1354" y="839"/>
                  <a:pt x="1284" y="867"/>
                  <a:pt x="1235" y="927"/>
                </a:cubicBezTo>
                <a:cubicBezTo>
                  <a:pt x="601" y="1694"/>
                  <a:pt x="1" y="6531"/>
                  <a:pt x="1" y="6531"/>
                </a:cubicBezTo>
                <a:cubicBezTo>
                  <a:pt x="1" y="6531"/>
                  <a:pt x="11140" y="6625"/>
                  <a:pt x="20315" y="6625"/>
                </a:cubicBezTo>
                <a:cubicBezTo>
                  <a:pt x="26622" y="6625"/>
                  <a:pt x="32000" y="6581"/>
                  <a:pt x="32190" y="6431"/>
                </a:cubicBezTo>
                <a:cubicBezTo>
                  <a:pt x="32601" y="6083"/>
                  <a:pt x="31002" y="4"/>
                  <a:pt x="30040" y="4"/>
                </a:cubicBezTo>
                <a:cubicBezTo>
                  <a:pt x="29987" y="4"/>
                  <a:pt x="29937" y="22"/>
                  <a:pt x="29889" y="60"/>
                </a:cubicBezTo>
                <a:cubicBezTo>
                  <a:pt x="28988" y="827"/>
                  <a:pt x="27920" y="3696"/>
                  <a:pt x="27920" y="3696"/>
                </a:cubicBezTo>
                <a:cubicBezTo>
                  <a:pt x="27920" y="3696"/>
                  <a:pt x="26005" y="169"/>
                  <a:pt x="25019" y="169"/>
                </a:cubicBezTo>
                <a:cubicBezTo>
                  <a:pt x="24972" y="169"/>
                  <a:pt x="24927" y="177"/>
                  <a:pt x="24885" y="193"/>
                </a:cubicBezTo>
                <a:cubicBezTo>
                  <a:pt x="23984" y="560"/>
                  <a:pt x="22617" y="4063"/>
                  <a:pt x="22617" y="4063"/>
                </a:cubicBezTo>
                <a:cubicBezTo>
                  <a:pt x="22617" y="4063"/>
                  <a:pt x="20103" y="0"/>
                  <a:pt x="190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8561226" y="4977288"/>
            <a:ext cx="461880" cy="67801"/>
          </a:xfrm>
          <a:custGeom>
            <a:avLst/>
            <a:gdLst/>
            <a:ahLst/>
            <a:cxnLst/>
            <a:rect l="l" t="t" r="r" b="b"/>
            <a:pathLst>
              <a:path w="29722" h="4363" extrusionOk="0">
                <a:moveTo>
                  <a:pt x="18192" y="1"/>
                </a:moveTo>
                <a:cubicBezTo>
                  <a:pt x="18142" y="1"/>
                  <a:pt x="18107" y="16"/>
                  <a:pt x="18080" y="26"/>
                </a:cubicBezTo>
                <a:cubicBezTo>
                  <a:pt x="17646" y="227"/>
                  <a:pt x="15912" y="2495"/>
                  <a:pt x="15145" y="3496"/>
                </a:cubicBezTo>
                <a:cubicBezTo>
                  <a:pt x="14411" y="2328"/>
                  <a:pt x="13043" y="160"/>
                  <a:pt x="12509" y="93"/>
                </a:cubicBezTo>
                <a:cubicBezTo>
                  <a:pt x="12483" y="84"/>
                  <a:pt x="12458" y="80"/>
                  <a:pt x="12436" y="80"/>
                </a:cubicBezTo>
                <a:cubicBezTo>
                  <a:pt x="12374" y="80"/>
                  <a:pt x="12325" y="111"/>
                  <a:pt x="12276" y="160"/>
                </a:cubicBezTo>
                <a:cubicBezTo>
                  <a:pt x="11942" y="460"/>
                  <a:pt x="10341" y="2695"/>
                  <a:pt x="9808" y="3429"/>
                </a:cubicBezTo>
                <a:cubicBezTo>
                  <a:pt x="7806" y="1528"/>
                  <a:pt x="6639" y="560"/>
                  <a:pt x="6405" y="560"/>
                </a:cubicBezTo>
                <a:cubicBezTo>
                  <a:pt x="6399" y="560"/>
                  <a:pt x="6393" y="560"/>
                  <a:pt x="6387" y="560"/>
                </a:cubicBezTo>
                <a:cubicBezTo>
                  <a:pt x="5623" y="560"/>
                  <a:pt x="4667" y="2637"/>
                  <a:pt x="4237" y="3696"/>
                </a:cubicBezTo>
                <a:cubicBezTo>
                  <a:pt x="3503" y="2695"/>
                  <a:pt x="1902" y="694"/>
                  <a:pt x="1235" y="660"/>
                </a:cubicBezTo>
                <a:cubicBezTo>
                  <a:pt x="1135" y="660"/>
                  <a:pt x="1001" y="727"/>
                  <a:pt x="935" y="794"/>
                </a:cubicBezTo>
                <a:cubicBezTo>
                  <a:pt x="468" y="1361"/>
                  <a:pt x="67" y="3829"/>
                  <a:pt x="34" y="4129"/>
                </a:cubicBezTo>
                <a:cubicBezTo>
                  <a:pt x="1" y="4229"/>
                  <a:pt x="101" y="4330"/>
                  <a:pt x="201" y="4363"/>
                </a:cubicBezTo>
                <a:lnTo>
                  <a:pt x="234" y="4363"/>
                </a:lnTo>
                <a:cubicBezTo>
                  <a:pt x="334" y="4363"/>
                  <a:pt x="434" y="4296"/>
                  <a:pt x="434" y="4196"/>
                </a:cubicBezTo>
                <a:cubicBezTo>
                  <a:pt x="601" y="3195"/>
                  <a:pt x="935" y="1494"/>
                  <a:pt x="1235" y="1094"/>
                </a:cubicBezTo>
                <a:cubicBezTo>
                  <a:pt x="1635" y="1127"/>
                  <a:pt x="3003" y="2728"/>
                  <a:pt x="4103" y="4229"/>
                </a:cubicBezTo>
                <a:cubicBezTo>
                  <a:pt x="4152" y="4278"/>
                  <a:pt x="4201" y="4309"/>
                  <a:pt x="4250" y="4309"/>
                </a:cubicBezTo>
                <a:cubicBezTo>
                  <a:pt x="4268" y="4309"/>
                  <a:pt x="4286" y="4305"/>
                  <a:pt x="4304" y="4296"/>
                </a:cubicBezTo>
                <a:cubicBezTo>
                  <a:pt x="4370" y="4296"/>
                  <a:pt x="4437" y="4263"/>
                  <a:pt x="4470" y="4196"/>
                </a:cubicBezTo>
                <a:cubicBezTo>
                  <a:pt x="5071" y="2628"/>
                  <a:pt x="5971" y="960"/>
                  <a:pt x="6338" y="960"/>
                </a:cubicBezTo>
                <a:cubicBezTo>
                  <a:pt x="6605" y="1061"/>
                  <a:pt x="8240" y="2528"/>
                  <a:pt x="9707" y="3896"/>
                </a:cubicBezTo>
                <a:cubicBezTo>
                  <a:pt x="9731" y="3920"/>
                  <a:pt x="9771" y="3943"/>
                  <a:pt x="9816" y="3943"/>
                </a:cubicBezTo>
                <a:cubicBezTo>
                  <a:pt x="9835" y="3943"/>
                  <a:pt x="9855" y="3939"/>
                  <a:pt x="9874" y="3929"/>
                </a:cubicBezTo>
                <a:cubicBezTo>
                  <a:pt x="9941" y="3929"/>
                  <a:pt x="9974" y="3896"/>
                  <a:pt x="10008" y="3863"/>
                </a:cubicBezTo>
                <a:cubicBezTo>
                  <a:pt x="10842" y="2695"/>
                  <a:pt x="12109" y="927"/>
                  <a:pt x="12476" y="527"/>
                </a:cubicBezTo>
                <a:cubicBezTo>
                  <a:pt x="12843" y="760"/>
                  <a:pt x="14011" y="2462"/>
                  <a:pt x="14945" y="3963"/>
                </a:cubicBezTo>
                <a:cubicBezTo>
                  <a:pt x="14978" y="4029"/>
                  <a:pt x="15045" y="4063"/>
                  <a:pt x="15111" y="4063"/>
                </a:cubicBezTo>
                <a:cubicBezTo>
                  <a:pt x="15178" y="4063"/>
                  <a:pt x="15245" y="4029"/>
                  <a:pt x="15278" y="3996"/>
                </a:cubicBezTo>
                <a:cubicBezTo>
                  <a:pt x="16512" y="2395"/>
                  <a:pt x="17880" y="660"/>
                  <a:pt x="18214" y="427"/>
                </a:cubicBezTo>
                <a:cubicBezTo>
                  <a:pt x="18614" y="594"/>
                  <a:pt x="19981" y="2395"/>
                  <a:pt x="21049" y="4029"/>
                </a:cubicBezTo>
                <a:cubicBezTo>
                  <a:pt x="21082" y="4063"/>
                  <a:pt x="21149" y="4096"/>
                  <a:pt x="21216" y="4096"/>
                </a:cubicBezTo>
                <a:cubicBezTo>
                  <a:pt x="21282" y="4096"/>
                  <a:pt x="21349" y="4063"/>
                  <a:pt x="21382" y="4029"/>
                </a:cubicBezTo>
                <a:cubicBezTo>
                  <a:pt x="22350" y="2762"/>
                  <a:pt x="23451" y="1361"/>
                  <a:pt x="23751" y="1061"/>
                </a:cubicBezTo>
                <a:cubicBezTo>
                  <a:pt x="23984" y="1261"/>
                  <a:pt x="24618" y="2095"/>
                  <a:pt x="25018" y="2628"/>
                </a:cubicBezTo>
                <a:cubicBezTo>
                  <a:pt x="25840" y="3702"/>
                  <a:pt x="26063" y="3999"/>
                  <a:pt x="26282" y="3999"/>
                </a:cubicBezTo>
                <a:cubicBezTo>
                  <a:pt x="26295" y="3999"/>
                  <a:pt x="26307" y="3998"/>
                  <a:pt x="26319" y="3996"/>
                </a:cubicBezTo>
                <a:cubicBezTo>
                  <a:pt x="26519" y="3963"/>
                  <a:pt x="26686" y="3729"/>
                  <a:pt x="27287" y="2895"/>
                </a:cubicBezTo>
                <a:cubicBezTo>
                  <a:pt x="27720" y="2261"/>
                  <a:pt x="28287" y="1394"/>
                  <a:pt x="28621" y="1227"/>
                </a:cubicBezTo>
                <a:cubicBezTo>
                  <a:pt x="28854" y="1294"/>
                  <a:pt x="29155" y="2462"/>
                  <a:pt x="29288" y="3662"/>
                </a:cubicBezTo>
                <a:cubicBezTo>
                  <a:pt x="29321" y="3796"/>
                  <a:pt x="29422" y="3863"/>
                  <a:pt x="29522" y="3863"/>
                </a:cubicBezTo>
                <a:cubicBezTo>
                  <a:pt x="29655" y="3863"/>
                  <a:pt x="29722" y="3729"/>
                  <a:pt x="29722" y="3629"/>
                </a:cubicBezTo>
                <a:cubicBezTo>
                  <a:pt x="29655" y="3062"/>
                  <a:pt x="29388" y="1194"/>
                  <a:pt x="28821" y="860"/>
                </a:cubicBezTo>
                <a:cubicBezTo>
                  <a:pt x="28754" y="827"/>
                  <a:pt x="28688" y="810"/>
                  <a:pt x="28621" y="810"/>
                </a:cubicBezTo>
                <a:cubicBezTo>
                  <a:pt x="28554" y="810"/>
                  <a:pt x="28488" y="827"/>
                  <a:pt x="28421" y="860"/>
                </a:cubicBezTo>
                <a:cubicBezTo>
                  <a:pt x="28054" y="1061"/>
                  <a:pt x="27554" y="1728"/>
                  <a:pt x="26920" y="2628"/>
                </a:cubicBezTo>
                <a:cubicBezTo>
                  <a:pt x="26686" y="2995"/>
                  <a:pt x="26386" y="3429"/>
                  <a:pt x="26286" y="3529"/>
                </a:cubicBezTo>
                <a:cubicBezTo>
                  <a:pt x="26119" y="3362"/>
                  <a:pt x="25686" y="2795"/>
                  <a:pt x="25352" y="2361"/>
                </a:cubicBezTo>
                <a:cubicBezTo>
                  <a:pt x="24440" y="1135"/>
                  <a:pt x="24039" y="616"/>
                  <a:pt x="23734" y="616"/>
                </a:cubicBezTo>
                <a:cubicBezTo>
                  <a:pt x="23682" y="616"/>
                  <a:pt x="23632" y="631"/>
                  <a:pt x="23584" y="660"/>
                </a:cubicBezTo>
                <a:cubicBezTo>
                  <a:pt x="23284" y="860"/>
                  <a:pt x="21816" y="2762"/>
                  <a:pt x="21249" y="3529"/>
                </a:cubicBezTo>
                <a:cubicBezTo>
                  <a:pt x="19102" y="378"/>
                  <a:pt x="18447" y="1"/>
                  <a:pt x="18192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0374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 hasCustomPrompt="1"/>
          </p:nvPr>
        </p:nvSpPr>
        <p:spPr>
          <a:xfrm>
            <a:off x="3974365" y="1097130"/>
            <a:ext cx="1203900" cy="95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2910415" y="3131384"/>
            <a:ext cx="33318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title" idx="2"/>
          </p:nvPr>
        </p:nvSpPr>
        <p:spPr>
          <a:xfrm>
            <a:off x="2910415" y="2279925"/>
            <a:ext cx="3331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-65450" y="3697900"/>
            <a:ext cx="9236161" cy="1484501"/>
            <a:chOff x="-65450" y="3697900"/>
            <a:chExt cx="9236161" cy="1484501"/>
          </a:xfrm>
        </p:grpSpPr>
        <p:sp>
          <p:nvSpPr>
            <p:cNvPr id="105" name="Google Shape;105;p3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991853" y="4727287"/>
            <a:ext cx="506635" cy="102953"/>
            <a:chOff x="933903" y="4904637"/>
            <a:chExt cx="506635" cy="102953"/>
          </a:xfrm>
        </p:grpSpPr>
        <p:sp>
          <p:nvSpPr>
            <p:cNvPr id="108" name="Google Shape;108;p3"/>
            <p:cNvSpPr/>
            <p:nvPr/>
          </p:nvSpPr>
          <p:spPr>
            <a:xfrm>
              <a:off x="933903" y="4904637"/>
              <a:ext cx="506635" cy="102953"/>
            </a:xfrm>
            <a:custGeom>
              <a:avLst/>
              <a:gdLst/>
              <a:ahLst/>
              <a:cxnLst/>
              <a:rect l="l" t="t" r="r" b="b"/>
              <a:pathLst>
                <a:path w="32602" h="6625" extrusionOk="0">
                  <a:moveTo>
                    <a:pt x="19043" y="0"/>
                  </a:moveTo>
                  <a:cubicBezTo>
                    <a:pt x="18971" y="0"/>
                    <a:pt x="18905" y="19"/>
                    <a:pt x="18847" y="60"/>
                  </a:cubicBezTo>
                  <a:cubicBezTo>
                    <a:pt x="17913" y="694"/>
                    <a:pt x="16479" y="3763"/>
                    <a:pt x="16479" y="3763"/>
                  </a:cubicBezTo>
                  <a:cubicBezTo>
                    <a:pt x="16479" y="3763"/>
                    <a:pt x="15011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4"/>
                    <a:pt x="7481" y="624"/>
                  </a:cubicBezTo>
                  <a:cubicBezTo>
                    <a:pt x="7401" y="624"/>
                    <a:pt x="7330" y="646"/>
                    <a:pt x="7272" y="694"/>
                  </a:cubicBezTo>
                  <a:cubicBezTo>
                    <a:pt x="6539" y="1327"/>
                    <a:pt x="5304" y="4263"/>
                    <a:pt x="5304" y="4263"/>
                  </a:cubicBezTo>
                  <a:cubicBezTo>
                    <a:pt x="5304" y="4263"/>
                    <a:pt x="2385" y="839"/>
                    <a:pt x="1439" y="839"/>
                  </a:cubicBezTo>
                  <a:cubicBezTo>
                    <a:pt x="1354" y="839"/>
                    <a:pt x="1284" y="867"/>
                    <a:pt x="1235" y="927"/>
                  </a:cubicBezTo>
                  <a:cubicBezTo>
                    <a:pt x="601" y="1694"/>
                    <a:pt x="1" y="6531"/>
                    <a:pt x="1" y="6531"/>
                  </a:cubicBezTo>
                  <a:cubicBezTo>
                    <a:pt x="1" y="6531"/>
                    <a:pt x="11140" y="6625"/>
                    <a:pt x="20315" y="6625"/>
                  </a:cubicBezTo>
                  <a:cubicBezTo>
                    <a:pt x="26622" y="6625"/>
                    <a:pt x="32000" y="6581"/>
                    <a:pt x="32190" y="6431"/>
                  </a:cubicBezTo>
                  <a:cubicBezTo>
                    <a:pt x="32601" y="6083"/>
                    <a:pt x="31002" y="4"/>
                    <a:pt x="30040" y="4"/>
                  </a:cubicBezTo>
                  <a:cubicBezTo>
                    <a:pt x="29987" y="4"/>
                    <a:pt x="29937" y="22"/>
                    <a:pt x="29889" y="60"/>
                  </a:cubicBezTo>
                  <a:cubicBezTo>
                    <a:pt x="28988" y="827"/>
                    <a:pt x="27920" y="3696"/>
                    <a:pt x="27920" y="3696"/>
                  </a:cubicBezTo>
                  <a:cubicBezTo>
                    <a:pt x="27920" y="3696"/>
                    <a:pt x="26005" y="169"/>
                    <a:pt x="25019" y="169"/>
                  </a:cubicBezTo>
                  <a:cubicBezTo>
                    <a:pt x="24972" y="169"/>
                    <a:pt x="24927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55676" y="4932113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92" y="1"/>
                  </a:moveTo>
                  <a:cubicBezTo>
                    <a:pt x="18142" y="1"/>
                    <a:pt x="18107" y="16"/>
                    <a:pt x="18080" y="26"/>
                  </a:cubicBezTo>
                  <a:cubicBezTo>
                    <a:pt x="17646" y="227"/>
                    <a:pt x="15912" y="2495"/>
                    <a:pt x="15145" y="3496"/>
                  </a:cubicBezTo>
                  <a:cubicBezTo>
                    <a:pt x="14411" y="2328"/>
                    <a:pt x="13043" y="160"/>
                    <a:pt x="12509" y="93"/>
                  </a:cubicBezTo>
                  <a:cubicBezTo>
                    <a:pt x="12483" y="84"/>
                    <a:pt x="12458" y="80"/>
                    <a:pt x="12436" y="80"/>
                  </a:cubicBezTo>
                  <a:cubicBezTo>
                    <a:pt x="12374" y="80"/>
                    <a:pt x="12325" y="111"/>
                    <a:pt x="12276" y="160"/>
                  </a:cubicBezTo>
                  <a:cubicBezTo>
                    <a:pt x="11942" y="460"/>
                    <a:pt x="10341" y="2695"/>
                    <a:pt x="9808" y="3429"/>
                  </a:cubicBezTo>
                  <a:cubicBezTo>
                    <a:pt x="7806" y="1528"/>
                    <a:pt x="6639" y="560"/>
                    <a:pt x="6405" y="560"/>
                  </a:cubicBezTo>
                  <a:cubicBezTo>
                    <a:pt x="6399" y="560"/>
                    <a:pt x="6393" y="560"/>
                    <a:pt x="6387" y="560"/>
                  </a:cubicBezTo>
                  <a:cubicBezTo>
                    <a:pt x="5623" y="560"/>
                    <a:pt x="4667" y="2637"/>
                    <a:pt x="4237" y="3696"/>
                  </a:cubicBezTo>
                  <a:cubicBezTo>
                    <a:pt x="3503" y="2695"/>
                    <a:pt x="1902" y="694"/>
                    <a:pt x="1235" y="660"/>
                  </a:cubicBezTo>
                  <a:cubicBezTo>
                    <a:pt x="1135" y="660"/>
                    <a:pt x="1001" y="727"/>
                    <a:pt x="935" y="794"/>
                  </a:cubicBezTo>
                  <a:cubicBezTo>
                    <a:pt x="468" y="1361"/>
                    <a:pt x="67" y="3829"/>
                    <a:pt x="34" y="4129"/>
                  </a:cubicBezTo>
                  <a:cubicBezTo>
                    <a:pt x="1" y="4229"/>
                    <a:pt x="101" y="4330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96"/>
                    <a:pt x="434" y="4196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35" y="1127"/>
                    <a:pt x="3003" y="2728"/>
                    <a:pt x="4103" y="4229"/>
                  </a:cubicBezTo>
                  <a:cubicBezTo>
                    <a:pt x="4152" y="4278"/>
                    <a:pt x="4201" y="4309"/>
                    <a:pt x="4250" y="4309"/>
                  </a:cubicBezTo>
                  <a:cubicBezTo>
                    <a:pt x="4268" y="4309"/>
                    <a:pt x="4286" y="4305"/>
                    <a:pt x="4304" y="4296"/>
                  </a:cubicBezTo>
                  <a:cubicBezTo>
                    <a:pt x="4370" y="4296"/>
                    <a:pt x="4437" y="4263"/>
                    <a:pt x="4470" y="4196"/>
                  </a:cubicBezTo>
                  <a:cubicBezTo>
                    <a:pt x="5071" y="2628"/>
                    <a:pt x="5971" y="960"/>
                    <a:pt x="6338" y="960"/>
                  </a:cubicBezTo>
                  <a:cubicBezTo>
                    <a:pt x="6605" y="1061"/>
                    <a:pt x="8240" y="2528"/>
                    <a:pt x="9707" y="3896"/>
                  </a:cubicBezTo>
                  <a:cubicBezTo>
                    <a:pt x="9731" y="3920"/>
                    <a:pt x="9771" y="3943"/>
                    <a:pt x="9816" y="3943"/>
                  </a:cubicBezTo>
                  <a:cubicBezTo>
                    <a:pt x="9835" y="3943"/>
                    <a:pt x="9855" y="3939"/>
                    <a:pt x="9874" y="3929"/>
                  </a:cubicBezTo>
                  <a:cubicBezTo>
                    <a:pt x="9941" y="3929"/>
                    <a:pt x="9974" y="3896"/>
                    <a:pt x="10008" y="3863"/>
                  </a:cubicBezTo>
                  <a:cubicBezTo>
                    <a:pt x="10842" y="2695"/>
                    <a:pt x="12109" y="927"/>
                    <a:pt x="12476" y="527"/>
                  </a:cubicBezTo>
                  <a:cubicBezTo>
                    <a:pt x="12843" y="760"/>
                    <a:pt x="14011" y="2462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96"/>
                  </a:cubicBezTo>
                  <a:cubicBezTo>
                    <a:pt x="16512" y="2395"/>
                    <a:pt x="17880" y="660"/>
                    <a:pt x="18214" y="427"/>
                  </a:cubicBezTo>
                  <a:cubicBezTo>
                    <a:pt x="18614" y="594"/>
                    <a:pt x="19981" y="2395"/>
                    <a:pt x="21049" y="4029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2" y="4096"/>
                    <a:pt x="21349" y="4063"/>
                    <a:pt x="21382" y="4029"/>
                  </a:cubicBezTo>
                  <a:cubicBezTo>
                    <a:pt x="22350" y="2762"/>
                    <a:pt x="23451" y="1361"/>
                    <a:pt x="23751" y="1061"/>
                  </a:cubicBezTo>
                  <a:cubicBezTo>
                    <a:pt x="23984" y="1261"/>
                    <a:pt x="24618" y="2095"/>
                    <a:pt x="25018" y="2628"/>
                  </a:cubicBezTo>
                  <a:cubicBezTo>
                    <a:pt x="25840" y="3702"/>
                    <a:pt x="26063" y="3999"/>
                    <a:pt x="26282" y="3999"/>
                  </a:cubicBezTo>
                  <a:cubicBezTo>
                    <a:pt x="26295" y="3999"/>
                    <a:pt x="26307" y="3998"/>
                    <a:pt x="26319" y="3996"/>
                  </a:cubicBezTo>
                  <a:cubicBezTo>
                    <a:pt x="26519" y="3963"/>
                    <a:pt x="26686" y="3729"/>
                    <a:pt x="27287" y="2895"/>
                  </a:cubicBezTo>
                  <a:cubicBezTo>
                    <a:pt x="27720" y="2261"/>
                    <a:pt x="28287" y="1394"/>
                    <a:pt x="28621" y="1227"/>
                  </a:cubicBezTo>
                  <a:cubicBezTo>
                    <a:pt x="28854" y="1294"/>
                    <a:pt x="29155" y="2462"/>
                    <a:pt x="29288" y="3662"/>
                  </a:cubicBezTo>
                  <a:cubicBezTo>
                    <a:pt x="29321" y="3796"/>
                    <a:pt x="29422" y="3863"/>
                    <a:pt x="29522" y="3863"/>
                  </a:cubicBezTo>
                  <a:cubicBezTo>
                    <a:pt x="29655" y="3863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4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54" y="1061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39" y="616"/>
                    <a:pt x="23734" y="616"/>
                  </a:cubicBezTo>
                  <a:cubicBezTo>
                    <a:pt x="23682" y="616"/>
                    <a:pt x="23632" y="631"/>
                    <a:pt x="23584" y="660"/>
                  </a:cubicBezTo>
                  <a:cubicBezTo>
                    <a:pt x="23284" y="860"/>
                    <a:pt x="21816" y="2762"/>
                    <a:pt x="21249" y="3529"/>
                  </a:cubicBezTo>
                  <a:cubicBezTo>
                    <a:pt x="19102" y="378"/>
                    <a:pt x="18447" y="1"/>
                    <a:pt x="1819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0" name="Google Shape;110;p3"/>
          <p:cNvGrpSpPr/>
          <p:nvPr/>
        </p:nvGrpSpPr>
        <p:grpSpPr>
          <a:xfrm>
            <a:off x="557659" y="4552015"/>
            <a:ext cx="506604" cy="102953"/>
            <a:chOff x="370909" y="4910340"/>
            <a:chExt cx="506604" cy="102953"/>
          </a:xfrm>
        </p:grpSpPr>
        <p:sp>
          <p:nvSpPr>
            <p:cNvPr id="111" name="Google Shape;111;p3"/>
            <p:cNvSpPr/>
            <p:nvPr/>
          </p:nvSpPr>
          <p:spPr>
            <a:xfrm>
              <a:off x="370909" y="4910340"/>
              <a:ext cx="506604" cy="102953"/>
            </a:xfrm>
            <a:custGeom>
              <a:avLst/>
              <a:gdLst/>
              <a:ahLst/>
              <a:cxnLst/>
              <a:rect l="l" t="t" r="r" b="b"/>
              <a:pathLst>
                <a:path w="32600" h="6625" extrusionOk="0">
                  <a:moveTo>
                    <a:pt x="19016" y="0"/>
                  </a:moveTo>
                  <a:cubicBezTo>
                    <a:pt x="18942" y="0"/>
                    <a:pt x="18874" y="19"/>
                    <a:pt x="18814" y="60"/>
                  </a:cubicBezTo>
                  <a:cubicBezTo>
                    <a:pt x="17913" y="694"/>
                    <a:pt x="16479" y="3762"/>
                    <a:pt x="16479" y="3762"/>
                  </a:cubicBezTo>
                  <a:cubicBezTo>
                    <a:pt x="16479" y="3762"/>
                    <a:pt x="14978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3"/>
                    <a:pt x="7481" y="623"/>
                  </a:cubicBezTo>
                  <a:cubicBezTo>
                    <a:pt x="7401" y="623"/>
                    <a:pt x="7331" y="646"/>
                    <a:pt x="7273" y="694"/>
                  </a:cubicBezTo>
                  <a:cubicBezTo>
                    <a:pt x="6505" y="1327"/>
                    <a:pt x="5304" y="4263"/>
                    <a:pt x="5304" y="4263"/>
                  </a:cubicBezTo>
                  <a:cubicBezTo>
                    <a:pt x="5304" y="4263"/>
                    <a:pt x="2357" y="839"/>
                    <a:pt x="1406" y="839"/>
                  </a:cubicBezTo>
                  <a:cubicBezTo>
                    <a:pt x="1321" y="839"/>
                    <a:pt x="1251" y="866"/>
                    <a:pt x="1202" y="927"/>
                  </a:cubicBezTo>
                  <a:cubicBezTo>
                    <a:pt x="601" y="1661"/>
                    <a:pt x="1" y="6531"/>
                    <a:pt x="1" y="6531"/>
                  </a:cubicBezTo>
                  <a:cubicBezTo>
                    <a:pt x="1" y="6531"/>
                    <a:pt x="11141" y="6625"/>
                    <a:pt x="20308" y="6625"/>
                  </a:cubicBezTo>
                  <a:cubicBezTo>
                    <a:pt x="26610" y="6625"/>
                    <a:pt x="31980" y="6581"/>
                    <a:pt x="32157" y="6431"/>
                  </a:cubicBezTo>
                  <a:cubicBezTo>
                    <a:pt x="32600" y="6052"/>
                    <a:pt x="30973" y="4"/>
                    <a:pt x="30036" y="4"/>
                  </a:cubicBezTo>
                  <a:cubicBezTo>
                    <a:pt x="29984" y="4"/>
                    <a:pt x="29935" y="22"/>
                    <a:pt x="29889" y="60"/>
                  </a:cubicBezTo>
                  <a:cubicBezTo>
                    <a:pt x="28988" y="827"/>
                    <a:pt x="27921" y="3662"/>
                    <a:pt x="27921" y="3662"/>
                  </a:cubicBezTo>
                  <a:cubicBezTo>
                    <a:pt x="27921" y="3662"/>
                    <a:pt x="25976" y="169"/>
                    <a:pt x="25016" y="169"/>
                  </a:cubicBezTo>
                  <a:cubicBezTo>
                    <a:pt x="24970" y="169"/>
                    <a:pt x="24926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392682" y="4937817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81" y="1"/>
                  </a:moveTo>
                  <a:cubicBezTo>
                    <a:pt x="18133" y="1"/>
                    <a:pt x="18102" y="15"/>
                    <a:pt x="18080" y="26"/>
                  </a:cubicBezTo>
                  <a:cubicBezTo>
                    <a:pt x="17647" y="227"/>
                    <a:pt x="15912" y="2495"/>
                    <a:pt x="15145" y="3496"/>
                  </a:cubicBezTo>
                  <a:cubicBezTo>
                    <a:pt x="14411" y="2328"/>
                    <a:pt x="13010" y="160"/>
                    <a:pt x="12510" y="93"/>
                  </a:cubicBezTo>
                  <a:cubicBezTo>
                    <a:pt x="12483" y="84"/>
                    <a:pt x="12456" y="80"/>
                    <a:pt x="12430" y="80"/>
                  </a:cubicBezTo>
                  <a:cubicBezTo>
                    <a:pt x="12358" y="80"/>
                    <a:pt x="12292" y="111"/>
                    <a:pt x="12243" y="160"/>
                  </a:cubicBezTo>
                  <a:cubicBezTo>
                    <a:pt x="11909" y="460"/>
                    <a:pt x="10308" y="2695"/>
                    <a:pt x="9808" y="3429"/>
                  </a:cubicBezTo>
                  <a:cubicBezTo>
                    <a:pt x="7806" y="1527"/>
                    <a:pt x="6639" y="560"/>
                    <a:pt x="6372" y="560"/>
                  </a:cubicBezTo>
                  <a:cubicBezTo>
                    <a:pt x="6366" y="560"/>
                    <a:pt x="6360" y="560"/>
                    <a:pt x="6354" y="560"/>
                  </a:cubicBezTo>
                  <a:cubicBezTo>
                    <a:pt x="5589" y="560"/>
                    <a:pt x="4634" y="2636"/>
                    <a:pt x="4204" y="3662"/>
                  </a:cubicBezTo>
                  <a:cubicBezTo>
                    <a:pt x="3470" y="2695"/>
                    <a:pt x="1902" y="694"/>
                    <a:pt x="1235" y="660"/>
                  </a:cubicBezTo>
                  <a:cubicBezTo>
                    <a:pt x="1101" y="660"/>
                    <a:pt x="1001" y="694"/>
                    <a:pt x="935" y="794"/>
                  </a:cubicBezTo>
                  <a:cubicBezTo>
                    <a:pt x="468" y="1361"/>
                    <a:pt x="67" y="3829"/>
                    <a:pt x="34" y="4096"/>
                  </a:cubicBezTo>
                  <a:cubicBezTo>
                    <a:pt x="1" y="4229"/>
                    <a:pt x="67" y="4329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63"/>
                    <a:pt x="434" y="4163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02" y="1127"/>
                    <a:pt x="3003" y="2728"/>
                    <a:pt x="4104" y="4229"/>
                  </a:cubicBezTo>
                  <a:cubicBezTo>
                    <a:pt x="4128" y="4278"/>
                    <a:pt x="4188" y="4309"/>
                    <a:pt x="4245" y="4309"/>
                  </a:cubicBezTo>
                  <a:cubicBezTo>
                    <a:pt x="4266" y="4309"/>
                    <a:pt x="4286" y="4305"/>
                    <a:pt x="4304" y="4296"/>
                  </a:cubicBezTo>
                  <a:cubicBezTo>
                    <a:pt x="4370" y="4296"/>
                    <a:pt x="4437" y="4229"/>
                    <a:pt x="4471" y="4163"/>
                  </a:cubicBezTo>
                  <a:cubicBezTo>
                    <a:pt x="5071" y="2595"/>
                    <a:pt x="5972" y="960"/>
                    <a:pt x="6339" y="960"/>
                  </a:cubicBezTo>
                  <a:cubicBezTo>
                    <a:pt x="6605" y="1060"/>
                    <a:pt x="8240" y="2528"/>
                    <a:pt x="9708" y="3896"/>
                  </a:cubicBezTo>
                  <a:cubicBezTo>
                    <a:pt x="9741" y="3929"/>
                    <a:pt x="9808" y="3929"/>
                    <a:pt x="9841" y="3929"/>
                  </a:cubicBezTo>
                  <a:cubicBezTo>
                    <a:pt x="9908" y="3929"/>
                    <a:pt x="9974" y="3896"/>
                    <a:pt x="10008" y="3862"/>
                  </a:cubicBezTo>
                  <a:cubicBezTo>
                    <a:pt x="10842" y="2695"/>
                    <a:pt x="12109" y="894"/>
                    <a:pt x="12476" y="527"/>
                  </a:cubicBezTo>
                  <a:cubicBezTo>
                    <a:pt x="12843" y="760"/>
                    <a:pt x="14011" y="2428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63"/>
                  </a:cubicBezTo>
                  <a:cubicBezTo>
                    <a:pt x="16479" y="2395"/>
                    <a:pt x="17880" y="660"/>
                    <a:pt x="18214" y="427"/>
                  </a:cubicBezTo>
                  <a:cubicBezTo>
                    <a:pt x="18581" y="593"/>
                    <a:pt x="19948" y="2395"/>
                    <a:pt x="21049" y="3996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3" y="4096"/>
                    <a:pt x="21349" y="4063"/>
                    <a:pt x="21383" y="4029"/>
                  </a:cubicBezTo>
                  <a:cubicBezTo>
                    <a:pt x="22350" y="2728"/>
                    <a:pt x="23451" y="1361"/>
                    <a:pt x="23751" y="1060"/>
                  </a:cubicBezTo>
                  <a:cubicBezTo>
                    <a:pt x="23984" y="1227"/>
                    <a:pt x="24618" y="2095"/>
                    <a:pt x="25019" y="2595"/>
                  </a:cubicBezTo>
                  <a:cubicBezTo>
                    <a:pt x="25835" y="3694"/>
                    <a:pt x="26060" y="3966"/>
                    <a:pt x="26279" y="3966"/>
                  </a:cubicBezTo>
                  <a:cubicBezTo>
                    <a:pt x="26292" y="3966"/>
                    <a:pt x="26306" y="3965"/>
                    <a:pt x="26319" y="3963"/>
                  </a:cubicBezTo>
                  <a:cubicBezTo>
                    <a:pt x="26520" y="3963"/>
                    <a:pt x="26686" y="3729"/>
                    <a:pt x="27253" y="2862"/>
                  </a:cubicBezTo>
                  <a:cubicBezTo>
                    <a:pt x="27687" y="2261"/>
                    <a:pt x="28288" y="1394"/>
                    <a:pt x="28621" y="1227"/>
                  </a:cubicBezTo>
                  <a:cubicBezTo>
                    <a:pt x="28821" y="1294"/>
                    <a:pt x="29155" y="2428"/>
                    <a:pt x="29288" y="3662"/>
                  </a:cubicBezTo>
                  <a:cubicBezTo>
                    <a:pt x="29322" y="3796"/>
                    <a:pt x="29422" y="3862"/>
                    <a:pt x="29522" y="3862"/>
                  </a:cubicBezTo>
                  <a:cubicBezTo>
                    <a:pt x="29655" y="3829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5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21" y="1060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15" y="616"/>
                    <a:pt x="23723" y="616"/>
                  </a:cubicBezTo>
                  <a:cubicBezTo>
                    <a:pt x="23673" y="616"/>
                    <a:pt x="23628" y="631"/>
                    <a:pt x="23584" y="660"/>
                  </a:cubicBezTo>
                  <a:cubicBezTo>
                    <a:pt x="23284" y="860"/>
                    <a:pt x="21816" y="2762"/>
                    <a:pt x="21216" y="3529"/>
                  </a:cubicBezTo>
                  <a:cubicBezTo>
                    <a:pt x="19097" y="378"/>
                    <a:pt x="18423" y="1"/>
                    <a:pt x="181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2456825" y="4483825"/>
            <a:ext cx="266050" cy="239350"/>
            <a:chOff x="-1536750" y="880250"/>
            <a:chExt cx="266050" cy="239350"/>
          </a:xfrm>
        </p:grpSpPr>
        <p:sp>
          <p:nvSpPr>
            <p:cNvPr id="114" name="Google Shape;114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" name="Google Shape;124;p3"/>
          <p:cNvGrpSpPr/>
          <p:nvPr/>
        </p:nvGrpSpPr>
        <p:grpSpPr>
          <a:xfrm>
            <a:off x="8466400" y="3844786"/>
            <a:ext cx="601156" cy="755004"/>
            <a:chOff x="5591675" y="4071736"/>
            <a:chExt cx="601156" cy="755004"/>
          </a:xfrm>
        </p:grpSpPr>
        <p:sp>
          <p:nvSpPr>
            <p:cNvPr id="125" name="Google Shape;125;p3"/>
            <p:cNvSpPr/>
            <p:nvPr/>
          </p:nvSpPr>
          <p:spPr>
            <a:xfrm>
              <a:off x="5868656" y="4478214"/>
              <a:ext cx="324175" cy="189101"/>
            </a:xfrm>
            <a:custGeom>
              <a:avLst/>
              <a:gdLst/>
              <a:ahLst/>
              <a:cxnLst/>
              <a:rect l="l" t="t" r="r" b="b"/>
              <a:pathLst>
                <a:path w="17647" h="10294" extrusionOk="0">
                  <a:moveTo>
                    <a:pt x="7470" y="1"/>
                  </a:moveTo>
                  <a:cubicBezTo>
                    <a:pt x="6621" y="1"/>
                    <a:pt x="5779" y="127"/>
                    <a:pt x="4971" y="420"/>
                  </a:cubicBezTo>
                  <a:cubicBezTo>
                    <a:pt x="1" y="2254"/>
                    <a:pt x="801" y="10294"/>
                    <a:pt x="801" y="10294"/>
                  </a:cubicBezTo>
                  <a:cubicBezTo>
                    <a:pt x="801" y="10294"/>
                    <a:pt x="1502" y="9426"/>
                    <a:pt x="4871" y="6824"/>
                  </a:cubicBezTo>
                  <a:cubicBezTo>
                    <a:pt x="8273" y="4223"/>
                    <a:pt x="17647" y="5990"/>
                    <a:pt x="16946" y="4556"/>
                  </a:cubicBezTo>
                  <a:cubicBezTo>
                    <a:pt x="16360" y="3355"/>
                    <a:pt x="11842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879072" y="4530167"/>
              <a:ext cx="182028" cy="140824"/>
            </a:xfrm>
            <a:custGeom>
              <a:avLst/>
              <a:gdLst/>
              <a:ahLst/>
              <a:cxnLst/>
              <a:rect l="l" t="t" r="r" b="b"/>
              <a:pathLst>
                <a:path w="9909" h="7666" extrusionOk="0">
                  <a:moveTo>
                    <a:pt x="7749" y="1"/>
                  </a:moveTo>
                  <a:cubicBezTo>
                    <a:pt x="7140" y="1"/>
                    <a:pt x="6431" y="99"/>
                    <a:pt x="5672" y="394"/>
                  </a:cubicBezTo>
                  <a:cubicBezTo>
                    <a:pt x="3370" y="1294"/>
                    <a:pt x="1469" y="3663"/>
                    <a:pt x="34" y="7399"/>
                  </a:cubicBezTo>
                  <a:cubicBezTo>
                    <a:pt x="1" y="7499"/>
                    <a:pt x="34" y="7599"/>
                    <a:pt x="134" y="7666"/>
                  </a:cubicBezTo>
                  <a:lnTo>
                    <a:pt x="234" y="7666"/>
                  </a:lnTo>
                  <a:cubicBezTo>
                    <a:pt x="301" y="7666"/>
                    <a:pt x="401" y="7632"/>
                    <a:pt x="401" y="7532"/>
                  </a:cubicBezTo>
                  <a:cubicBezTo>
                    <a:pt x="1802" y="3930"/>
                    <a:pt x="3604" y="1661"/>
                    <a:pt x="5805" y="794"/>
                  </a:cubicBezTo>
                  <a:cubicBezTo>
                    <a:pt x="6513" y="509"/>
                    <a:pt x="7179" y="415"/>
                    <a:pt x="7747" y="415"/>
                  </a:cubicBezTo>
                  <a:cubicBezTo>
                    <a:pt x="8839" y="415"/>
                    <a:pt x="9574" y="761"/>
                    <a:pt x="9574" y="761"/>
                  </a:cubicBezTo>
                  <a:cubicBezTo>
                    <a:pt x="9608" y="783"/>
                    <a:pt x="9645" y="794"/>
                    <a:pt x="9682" y="794"/>
                  </a:cubicBezTo>
                  <a:cubicBezTo>
                    <a:pt x="9756" y="794"/>
                    <a:pt x="9830" y="750"/>
                    <a:pt x="9875" y="661"/>
                  </a:cubicBezTo>
                  <a:cubicBezTo>
                    <a:pt x="9908" y="561"/>
                    <a:pt x="9875" y="461"/>
                    <a:pt x="9775" y="394"/>
                  </a:cubicBezTo>
                  <a:cubicBezTo>
                    <a:pt x="9731" y="372"/>
                    <a:pt x="8930" y="1"/>
                    <a:pt x="7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612747" y="4385477"/>
              <a:ext cx="274301" cy="259164"/>
            </a:xfrm>
            <a:custGeom>
              <a:avLst/>
              <a:gdLst/>
              <a:ahLst/>
              <a:cxnLst/>
              <a:rect l="l" t="t" r="r" b="b"/>
              <a:pathLst>
                <a:path w="14932" h="14108" extrusionOk="0">
                  <a:moveTo>
                    <a:pt x="7545" y="1"/>
                  </a:moveTo>
                  <a:cubicBezTo>
                    <a:pt x="3400" y="1"/>
                    <a:pt x="0" y="5196"/>
                    <a:pt x="688" y="5368"/>
                  </a:cubicBezTo>
                  <a:cubicBezTo>
                    <a:pt x="717" y="5375"/>
                    <a:pt x="750" y="5378"/>
                    <a:pt x="788" y="5378"/>
                  </a:cubicBezTo>
                  <a:cubicBezTo>
                    <a:pt x="1438" y="5378"/>
                    <a:pt x="3398" y="4382"/>
                    <a:pt x="5508" y="4382"/>
                  </a:cubicBezTo>
                  <a:cubicBezTo>
                    <a:pt x="6703" y="4382"/>
                    <a:pt x="7946" y="4702"/>
                    <a:pt x="9027" y="5701"/>
                  </a:cubicBezTo>
                  <a:cubicBezTo>
                    <a:pt x="12130" y="8570"/>
                    <a:pt x="14932" y="14107"/>
                    <a:pt x="14932" y="14107"/>
                  </a:cubicBezTo>
                  <a:cubicBezTo>
                    <a:pt x="14932" y="14107"/>
                    <a:pt x="14631" y="2766"/>
                    <a:pt x="9628" y="464"/>
                  </a:cubicBezTo>
                  <a:cubicBezTo>
                    <a:pt x="8923" y="140"/>
                    <a:pt x="8224" y="1"/>
                    <a:pt x="75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739360" y="4415440"/>
              <a:ext cx="147089" cy="224298"/>
            </a:xfrm>
            <a:custGeom>
              <a:avLst/>
              <a:gdLst/>
              <a:ahLst/>
              <a:cxnLst/>
              <a:rect l="l" t="t" r="r" b="b"/>
              <a:pathLst>
                <a:path w="8007" h="12210" extrusionOk="0">
                  <a:moveTo>
                    <a:pt x="301" y="1"/>
                  </a:moveTo>
                  <a:cubicBezTo>
                    <a:pt x="167" y="1"/>
                    <a:pt x="67" y="67"/>
                    <a:pt x="34" y="168"/>
                  </a:cubicBezTo>
                  <a:cubicBezTo>
                    <a:pt x="1" y="268"/>
                    <a:pt x="67" y="401"/>
                    <a:pt x="201" y="434"/>
                  </a:cubicBezTo>
                  <a:cubicBezTo>
                    <a:pt x="267" y="434"/>
                    <a:pt x="7172" y="2202"/>
                    <a:pt x="7573" y="12009"/>
                  </a:cubicBezTo>
                  <a:cubicBezTo>
                    <a:pt x="7573" y="12109"/>
                    <a:pt x="7673" y="12209"/>
                    <a:pt x="7773" y="12209"/>
                  </a:cubicBezTo>
                  <a:cubicBezTo>
                    <a:pt x="7906" y="12176"/>
                    <a:pt x="8006" y="12109"/>
                    <a:pt x="7973" y="11976"/>
                  </a:cubicBezTo>
                  <a:cubicBezTo>
                    <a:pt x="7573" y="1902"/>
                    <a:pt x="367" y="34"/>
                    <a:pt x="3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828221" y="4248649"/>
              <a:ext cx="114610" cy="561424"/>
            </a:xfrm>
            <a:custGeom>
              <a:avLst/>
              <a:gdLst/>
              <a:ahLst/>
              <a:cxnLst/>
              <a:rect l="l" t="t" r="r" b="b"/>
              <a:pathLst>
                <a:path w="6239" h="30562" extrusionOk="0">
                  <a:moveTo>
                    <a:pt x="5986" y="0"/>
                  </a:moveTo>
                  <a:cubicBezTo>
                    <a:pt x="5880" y="0"/>
                    <a:pt x="5804" y="87"/>
                    <a:pt x="5804" y="173"/>
                  </a:cubicBezTo>
                  <a:cubicBezTo>
                    <a:pt x="5771" y="407"/>
                    <a:pt x="4270" y="22623"/>
                    <a:pt x="67" y="30228"/>
                  </a:cubicBezTo>
                  <a:cubicBezTo>
                    <a:pt x="0" y="30328"/>
                    <a:pt x="34" y="30462"/>
                    <a:pt x="134" y="30528"/>
                  </a:cubicBezTo>
                  <a:cubicBezTo>
                    <a:pt x="167" y="30528"/>
                    <a:pt x="200" y="30562"/>
                    <a:pt x="234" y="30562"/>
                  </a:cubicBezTo>
                  <a:cubicBezTo>
                    <a:pt x="301" y="30562"/>
                    <a:pt x="367" y="30495"/>
                    <a:pt x="434" y="30428"/>
                  </a:cubicBezTo>
                  <a:cubicBezTo>
                    <a:pt x="4670" y="22723"/>
                    <a:pt x="6205" y="440"/>
                    <a:pt x="6205" y="207"/>
                  </a:cubicBezTo>
                  <a:cubicBezTo>
                    <a:pt x="6238" y="107"/>
                    <a:pt x="6138" y="7"/>
                    <a:pt x="6038" y="7"/>
                  </a:cubicBezTo>
                  <a:cubicBezTo>
                    <a:pt x="6020" y="2"/>
                    <a:pt x="6003" y="0"/>
                    <a:pt x="5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727107" y="4071736"/>
              <a:ext cx="418542" cy="383804"/>
            </a:xfrm>
            <a:custGeom>
              <a:avLst/>
              <a:gdLst/>
              <a:ahLst/>
              <a:cxnLst/>
              <a:rect l="l" t="t" r="r" b="b"/>
              <a:pathLst>
                <a:path w="22784" h="20893" extrusionOk="0">
                  <a:moveTo>
                    <a:pt x="10204" y="1"/>
                  </a:moveTo>
                  <a:cubicBezTo>
                    <a:pt x="10130" y="1"/>
                    <a:pt x="10053" y="10"/>
                    <a:pt x="9974" y="30"/>
                  </a:cubicBezTo>
                  <a:cubicBezTo>
                    <a:pt x="8006" y="530"/>
                    <a:pt x="8607" y="5434"/>
                    <a:pt x="8607" y="5434"/>
                  </a:cubicBezTo>
                  <a:cubicBezTo>
                    <a:pt x="8607" y="5434"/>
                    <a:pt x="6933" y="2146"/>
                    <a:pt x="5095" y="2146"/>
                  </a:cubicBezTo>
                  <a:cubicBezTo>
                    <a:pt x="4554" y="2146"/>
                    <a:pt x="4000" y="2430"/>
                    <a:pt x="3470" y="3165"/>
                  </a:cubicBezTo>
                  <a:cubicBezTo>
                    <a:pt x="2636" y="4333"/>
                    <a:pt x="5604" y="7635"/>
                    <a:pt x="5604" y="7635"/>
                  </a:cubicBezTo>
                  <a:cubicBezTo>
                    <a:pt x="5604" y="7635"/>
                    <a:pt x="4526" y="7500"/>
                    <a:pt x="3327" y="7500"/>
                  </a:cubicBezTo>
                  <a:cubicBezTo>
                    <a:pt x="1858" y="7500"/>
                    <a:pt x="207" y="7703"/>
                    <a:pt x="134" y="8602"/>
                  </a:cubicBezTo>
                  <a:cubicBezTo>
                    <a:pt x="0" y="10270"/>
                    <a:pt x="4737" y="11571"/>
                    <a:pt x="4737" y="11571"/>
                  </a:cubicBezTo>
                  <a:cubicBezTo>
                    <a:pt x="4737" y="11571"/>
                    <a:pt x="1068" y="14740"/>
                    <a:pt x="1868" y="16441"/>
                  </a:cubicBezTo>
                  <a:cubicBezTo>
                    <a:pt x="2072" y="16873"/>
                    <a:pt x="2502" y="17034"/>
                    <a:pt x="3032" y="17034"/>
                  </a:cubicBezTo>
                  <a:cubicBezTo>
                    <a:pt x="4590" y="17034"/>
                    <a:pt x="7005" y="15641"/>
                    <a:pt x="7005" y="15641"/>
                  </a:cubicBezTo>
                  <a:lnTo>
                    <a:pt x="7005" y="15641"/>
                  </a:lnTo>
                  <a:cubicBezTo>
                    <a:pt x="7005" y="15641"/>
                    <a:pt x="5748" y="20892"/>
                    <a:pt x="7598" y="20892"/>
                  </a:cubicBezTo>
                  <a:cubicBezTo>
                    <a:pt x="7653" y="20892"/>
                    <a:pt x="7712" y="20888"/>
                    <a:pt x="7773" y="20878"/>
                  </a:cubicBezTo>
                  <a:cubicBezTo>
                    <a:pt x="9874" y="20578"/>
                    <a:pt x="11142" y="17042"/>
                    <a:pt x="11142" y="17042"/>
                  </a:cubicBezTo>
                  <a:cubicBezTo>
                    <a:pt x="11142" y="17042"/>
                    <a:pt x="11748" y="20634"/>
                    <a:pt x="13500" y="20634"/>
                  </a:cubicBezTo>
                  <a:cubicBezTo>
                    <a:pt x="13802" y="20634"/>
                    <a:pt x="14138" y="20528"/>
                    <a:pt x="14511" y="20278"/>
                  </a:cubicBezTo>
                  <a:cubicBezTo>
                    <a:pt x="15812" y="19410"/>
                    <a:pt x="14144" y="16575"/>
                    <a:pt x="14144" y="16575"/>
                  </a:cubicBezTo>
                  <a:lnTo>
                    <a:pt x="14144" y="16575"/>
                  </a:lnTo>
                  <a:cubicBezTo>
                    <a:pt x="14144" y="16575"/>
                    <a:pt x="16240" y="18712"/>
                    <a:pt x="17916" y="18712"/>
                  </a:cubicBezTo>
                  <a:cubicBezTo>
                    <a:pt x="18375" y="18712"/>
                    <a:pt x="18803" y="18552"/>
                    <a:pt x="19147" y="18143"/>
                  </a:cubicBezTo>
                  <a:cubicBezTo>
                    <a:pt x="19948" y="17242"/>
                    <a:pt x="16846" y="14240"/>
                    <a:pt x="16846" y="14240"/>
                  </a:cubicBezTo>
                  <a:lnTo>
                    <a:pt x="16846" y="14240"/>
                  </a:lnTo>
                  <a:cubicBezTo>
                    <a:pt x="16846" y="14240"/>
                    <a:pt x="17037" y="14248"/>
                    <a:pt x="17342" y="14248"/>
                  </a:cubicBezTo>
                  <a:cubicBezTo>
                    <a:pt x="18563" y="14248"/>
                    <a:pt x="21616" y="14120"/>
                    <a:pt x="21616" y="12839"/>
                  </a:cubicBezTo>
                  <a:cubicBezTo>
                    <a:pt x="21616" y="11204"/>
                    <a:pt x="17146" y="10737"/>
                    <a:pt x="17146" y="10737"/>
                  </a:cubicBezTo>
                  <a:cubicBezTo>
                    <a:pt x="17146" y="10737"/>
                    <a:pt x="22783" y="8502"/>
                    <a:pt x="21049" y="6768"/>
                  </a:cubicBezTo>
                  <a:cubicBezTo>
                    <a:pt x="20806" y="6517"/>
                    <a:pt x="20402" y="6421"/>
                    <a:pt x="19924" y="6421"/>
                  </a:cubicBezTo>
                  <a:cubicBezTo>
                    <a:pt x="18299" y="6421"/>
                    <a:pt x="15812" y="7535"/>
                    <a:pt x="15812" y="7535"/>
                  </a:cubicBezTo>
                  <a:cubicBezTo>
                    <a:pt x="15812" y="7535"/>
                    <a:pt x="17813" y="3099"/>
                    <a:pt x="17079" y="2398"/>
                  </a:cubicBezTo>
                  <a:cubicBezTo>
                    <a:pt x="16739" y="2069"/>
                    <a:pt x="16390" y="1931"/>
                    <a:pt x="16045" y="1931"/>
                  </a:cubicBezTo>
                  <a:cubicBezTo>
                    <a:pt x="14253" y="1931"/>
                    <a:pt x="12543" y="5634"/>
                    <a:pt x="12543" y="5634"/>
                  </a:cubicBezTo>
                  <a:cubicBezTo>
                    <a:pt x="12543" y="5634"/>
                    <a:pt x="12019" y="1"/>
                    <a:pt x="10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788999" y="4233144"/>
              <a:ext cx="89480" cy="36464"/>
            </a:xfrm>
            <a:custGeom>
              <a:avLst/>
              <a:gdLst/>
              <a:ahLst/>
              <a:cxnLst/>
              <a:rect l="l" t="t" r="r" b="b"/>
              <a:pathLst>
                <a:path w="4871" h="1985" extrusionOk="0">
                  <a:moveTo>
                    <a:pt x="544" y="1"/>
                  </a:moveTo>
                  <a:cubicBezTo>
                    <a:pt x="349" y="1"/>
                    <a:pt x="226" y="10"/>
                    <a:pt x="201" y="17"/>
                  </a:cubicBezTo>
                  <a:cubicBezTo>
                    <a:pt x="101" y="17"/>
                    <a:pt x="0" y="117"/>
                    <a:pt x="0" y="217"/>
                  </a:cubicBezTo>
                  <a:cubicBezTo>
                    <a:pt x="34" y="350"/>
                    <a:pt x="134" y="417"/>
                    <a:pt x="234" y="417"/>
                  </a:cubicBezTo>
                  <a:cubicBezTo>
                    <a:pt x="240" y="417"/>
                    <a:pt x="321" y="412"/>
                    <a:pt x="460" y="412"/>
                  </a:cubicBezTo>
                  <a:cubicBezTo>
                    <a:pt x="1154" y="412"/>
                    <a:pt x="3281" y="528"/>
                    <a:pt x="4504" y="1918"/>
                  </a:cubicBezTo>
                  <a:cubicBezTo>
                    <a:pt x="4537" y="1951"/>
                    <a:pt x="4604" y="1985"/>
                    <a:pt x="4637" y="1985"/>
                  </a:cubicBezTo>
                  <a:cubicBezTo>
                    <a:pt x="4704" y="1985"/>
                    <a:pt x="4737" y="1951"/>
                    <a:pt x="4771" y="1918"/>
                  </a:cubicBezTo>
                  <a:cubicBezTo>
                    <a:pt x="4871" y="1851"/>
                    <a:pt x="4871" y="1718"/>
                    <a:pt x="4804" y="1618"/>
                  </a:cubicBezTo>
                  <a:cubicBezTo>
                    <a:pt x="3532" y="183"/>
                    <a:pt x="1380" y="1"/>
                    <a:pt x="54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19525" y="4118233"/>
              <a:ext cx="14733" cy="98059"/>
            </a:xfrm>
            <a:custGeom>
              <a:avLst/>
              <a:gdLst/>
              <a:ahLst/>
              <a:cxnLst/>
              <a:rect l="l" t="t" r="r" b="b"/>
              <a:pathLst>
                <a:path w="802" h="5338" extrusionOk="0">
                  <a:moveTo>
                    <a:pt x="201" y="0"/>
                  </a:moveTo>
                  <a:cubicBezTo>
                    <a:pt x="101" y="0"/>
                    <a:pt x="1" y="101"/>
                    <a:pt x="1" y="201"/>
                  </a:cubicBezTo>
                  <a:cubicBezTo>
                    <a:pt x="1" y="367"/>
                    <a:pt x="67" y="4270"/>
                    <a:pt x="367" y="5204"/>
                  </a:cubicBezTo>
                  <a:cubicBezTo>
                    <a:pt x="367" y="5304"/>
                    <a:pt x="468" y="5338"/>
                    <a:pt x="568" y="5338"/>
                  </a:cubicBezTo>
                  <a:lnTo>
                    <a:pt x="601" y="5338"/>
                  </a:lnTo>
                  <a:cubicBezTo>
                    <a:pt x="734" y="5304"/>
                    <a:pt x="801" y="5204"/>
                    <a:pt x="768" y="5071"/>
                  </a:cubicBezTo>
                  <a:cubicBezTo>
                    <a:pt x="501" y="4203"/>
                    <a:pt x="401" y="234"/>
                    <a:pt x="401" y="201"/>
                  </a:cubicBezTo>
                  <a:cubicBezTo>
                    <a:pt x="401" y="101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825759" y="4160358"/>
              <a:ext cx="66812" cy="70026"/>
            </a:xfrm>
            <a:custGeom>
              <a:avLst/>
              <a:gdLst/>
              <a:ahLst/>
              <a:cxnLst/>
              <a:rect l="l" t="t" r="r" b="b"/>
              <a:pathLst>
                <a:path w="3637" h="3812" extrusionOk="0">
                  <a:moveTo>
                    <a:pt x="246" y="0"/>
                  </a:moveTo>
                  <a:cubicBezTo>
                    <a:pt x="157" y="0"/>
                    <a:pt x="62" y="60"/>
                    <a:pt x="34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201" y="409"/>
                    <a:pt x="3237" y="1544"/>
                    <a:pt x="3237" y="3612"/>
                  </a:cubicBezTo>
                  <a:cubicBezTo>
                    <a:pt x="3237" y="3745"/>
                    <a:pt x="3303" y="3812"/>
                    <a:pt x="3437" y="3812"/>
                  </a:cubicBezTo>
                  <a:cubicBezTo>
                    <a:pt x="3537" y="3812"/>
                    <a:pt x="3637" y="3745"/>
                    <a:pt x="3637" y="3612"/>
                  </a:cubicBezTo>
                  <a:cubicBezTo>
                    <a:pt x="3637" y="1277"/>
                    <a:pt x="435" y="76"/>
                    <a:pt x="301" y="9"/>
                  </a:cubicBezTo>
                  <a:cubicBezTo>
                    <a:pt x="283" y="3"/>
                    <a:pt x="265" y="0"/>
                    <a:pt x="24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796347" y="4300805"/>
              <a:ext cx="85200" cy="36832"/>
            </a:xfrm>
            <a:custGeom>
              <a:avLst/>
              <a:gdLst/>
              <a:ahLst/>
              <a:cxnLst/>
              <a:rect l="l" t="t" r="r" b="b"/>
              <a:pathLst>
                <a:path w="4638" h="2005" extrusionOk="0">
                  <a:moveTo>
                    <a:pt x="4320" y="1"/>
                  </a:moveTo>
                  <a:cubicBezTo>
                    <a:pt x="2925" y="1"/>
                    <a:pt x="232" y="1572"/>
                    <a:pt x="134" y="1637"/>
                  </a:cubicBezTo>
                  <a:cubicBezTo>
                    <a:pt x="34" y="1704"/>
                    <a:pt x="1" y="1804"/>
                    <a:pt x="67" y="1904"/>
                  </a:cubicBezTo>
                  <a:cubicBezTo>
                    <a:pt x="101" y="1971"/>
                    <a:pt x="168" y="2004"/>
                    <a:pt x="234" y="2004"/>
                  </a:cubicBezTo>
                  <a:lnTo>
                    <a:pt x="334" y="2004"/>
                  </a:lnTo>
                  <a:cubicBezTo>
                    <a:pt x="367" y="1971"/>
                    <a:pt x="3112" y="403"/>
                    <a:pt x="4365" y="403"/>
                  </a:cubicBezTo>
                  <a:cubicBezTo>
                    <a:pt x="4378" y="403"/>
                    <a:pt x="4391" y="403"/>
                    <a:pt x="4404" y="403"/>
                  </a:cubicBezTo>
                  <a:cubicBezTo>
                    <a:pt x="4417" y="408"/>
                    <a:pt x="4431" y="410"/>
                    <a:pt x="4444" y="410"/>
                  </a:cubicBezTo>
                  <a:cubicBezTo>
                    <a:pt x="4529" y="410"/>
                    <a:pt x="4604" y="323"/>
                    <a:pt x="4604" y="236"/>
                  </a:cubicBezTo>
                  <a:cubicBezTo>
                    <a:pt x="4637" y="103"/>
                    <a:pt x="4537" y="3"/>
                    <a:pt x="4404" y="3"/>
                  </a:cubicBezTo>
                  <a:cubicBezTo>
                    <a:pt x="4377" y="2"/>
                    <a:pt x="4349" y="1"/>
                    <a:pt x="43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887045" y="4321049"/>
              <a:ext cx="28823" cy="87055"/>
            </a:xfrm>
            <a:custGeom>
              <a:avLst/>
              <a:gdLst/>
              <a:ahLst/>
              <a:cxnLst/>
              <a:rect l="l" t="t" r="r" b="b"/>
              <a:pathLst>
                <a:path w="1569" h="4739" extrusionOk="0">
                  <a:moveTo>
                    <a:pt x="1354" y="0"/>
                  </a:moveTo>
                  <a:cubicBezTo>
                    <a:pt x="1282" y="0"/>
                    <a:pt x="1211" y="37"/>
                    <a:pt x="1168" y="102"/>
                  </a:cubicBezTo>
                  <a:cubicBezTo>
                    <a:pt x="601" y="969"/>
                    <a:pt x="67" y="4338"/>
                    <a:pt x="34" y="4505"/>
                  </a:cubicBezTo>
                  <a:cubicBezTo>
                    <a:pt x="1" y="4605"/>
                    <a:pt x="101" y="4705"/>
                    <a:pt x="201" y="4738"/>
                  </a:cubicBezTo>
                  <a:lnTo>
                    <a:pt x="234" y="4738"/>
                  </a:lnTo>
                  <a:cubicBezTo>
                    <a:pt x="334" y="4738"/>
                    <a:pt x="434" y="4672"/>
                    <a:pt x="434" y="4572"/>
                  </a:cubicBezTo>
                  <a:cubicBezTo>
                    <a:pt x="601" y="3604"/>
                    <a:pt x="1101" y="1002"/>
                    <a:pt x="1535" y="335"/>
                  </a:cubicBezTo>
                  <a:cubicBezTo>
                    <a:pt x="1568" y="235"/>
                    <a:pt x="1568" y="102"/>
                    <a:pt x="1468" y="35"/>
                  </a:cubicBezTo>
                  <a:cubicBezTo>
                    <a:pt x="1433" y="11"/>
                    <a:pt x="1393" y="0"/>
                    <a:pt x="13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944657" y="4334056"/>
              <a:ext cx="31266" cy="76493"/>
            </a:xfrm>
            <a:custGeom>
              <a:avLst/>
              <a:gdLst/>
              <a:ahLst/>
              <a:cxnLst/>
              <a:rect l="l" t="t" r="r" b="b"/>
              <a:pathLst>
                <a:path w="1702" h="4164" extrusionOk="0">
                  <a:moveTo>
                    <a:pt x="222" y="1"/>
                  </a:moveTo>
                  <a:cubicBezTo>
                    <a:pt x="192" y="1"/>
                    <a:pt x="162" y="9"/>
                    <a:pt x="134" y="28"/>
                  </a:cubicBezTo>
                  <a:cubicBezTo>
                    <a:pt x="34" y="61"/>
                    <a:pt x="0" y="194"/>
                    <a:pt x="34" y="294"/>
                  </a:cubicBezTo>
                  <a:cubicBezTo>
                    <a:pt x="567" y="1395"/>
                    <a:pt x="1268" y="3997"/>
                    <a:pt x="1268" y="4030"/>
                  </a:cubicBezTo>
                  <a:cubicBezTo>
                    <a:pt x="1301" y="4097"/>
                    <a:pt x="1401" y="4164"/>
                    <a:pt x="1468" y="4164"/>
                  </a:cubicBezTo>
                  <a:lnTo>
                    <a:pt x="1535" y="4164"/>
                  </a:lnTo>
                  <a:cubicBezTo>
                    <a:pt x="1635" y="4131"/>
                    <a:pt x="1701" y="4030"/>
                    <a:pt x="1668" y="3897"/>
                  </a:cubicBezTo>
                  <a:cubicBezTo>
                    <a:pt x="1668" y="3797"/>
                    <a:pt x="968" y="1228"/>
                    <a:pt x="400" y="128"/>
                  </a:cubicBezTo>
                  <a:cubicBezTo>
                    <a:pt x="376" y="56"/>
                    <a:pt x="300" y="1"/>
                    <a:pt x="2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5969770" y="4299463"/>
              <a:ext cx="71716" cy="62678"/>
            </a:xfrm>
            <a:custGeom>
              <a:avLst/>
              <a:gdLst/>
              <a:ahLst/>
              <a:cxnLst/>
              <a:rect l="l" t="t" r="r" b="b"/>
              <a:pathLst>
                <a:path w="3904" h="3412" extrusionOk="0">
                  <a:moveTo>
                    <a:pt x="279" y="1"/>
                  </a:moveTo>
                  <a:cubicBezTo>
                    <a:pt x="190" y="1"/>
                    <a:pt x="95" y="60"/>
                    <a:pt x="68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835" y="676"/>
                    <a:pt x="2803" y="2611"/>
                    <a:pt x="3503" y="3345"/>
                  </a:cubicBezTo>
                  <a:cubicBezTo>
                    <a:pt x="3537" y="3378"/>
                    <a:pt x="3603" y="3412"/>
                    <a:pt x="3670" y="3412"/>
                  </a:cubicBezTo>
                  <a:cubicBezTo>
                    <a:pt x="3703" y="3412"/>
                    <a:pt x="3770" y="3378"/>
                    <a:pt x="3804" y="3345"/>
                  </a:cubicBezTo>
                  <a:cubicBezTo>
                    <a:pt x="3870" y="3278"/>
                    <a:pt x="3904" y="3145"/>
                    <a:pt x="3804" y="3045"/>
                  </a:cubicBezTo>
                  <a:cubicBezTo>
                    <a:pt x="3703" y="2945"/>
                    <a:pt x="1202" y="376"/>
                    <a:pt x="334" y="9"/>
                  </a:cubicBezTo>
                  <a:cubicBezTo>
                    <a:pt x="317" y="3"/>
                    <a:pt x="298" y="1"/>
                    <a:pt x="27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969770" y="4223021"/>
              <a:ext cx="96847" cy="35564"/>
            </a:xfrm>
            <a:custGeom>
              <a:avLst/>
              <a:gdLst/>
              <a:ahLst/>
              <a:cxnLst/>
              <a:rect l="l" t="t" r="r" b="b"/>
              <a:pathLst>
                <a:path w="5272" h="1936" extrusionOk="0">
                  <a:moveTo>
                    <a:pt x="5038" y="1"/>
                  </a:moveTo>
                  <a:cubicBezTo>
                    <a:pt x="3970" y="67"/>
                    <a:pt x="334" y="1468"/>
                    <a:pt x="168" y="1535"/>
                  </a:cubicBezTo>
                  <a:cubicBezTo>
                    <a:pt x="68" y="1568"/>
                    <a:pt x="1" y="1702"/>
                    <a:pt x="68" y="1802"/>
                  </a:cubicBezTo>
                  <a:cubicBezTo>
                    <a:pt x="101" y="1902"/>
                    <a:pt x="168" y="1935"/>
                    <a:pt x="268" y="1935"/>
                  </a:cubicBezTo>
                  <a:lnTo>
                    <a:pt x="334" y="1935"/>
                  </a:lnTo>
                  <a:cubicBezTo>
                    <a:pt x="368" y="1902"/>
                    <a:pt x="4070" y="468"/>
                    <a:pt x="5071" y="401"/>
                  </a:cubicBezTo>
                  <a:cubicBezTo>
                    <a:pt x="5171" y="401"/>
                    <a:pt x="5271" y="301"/>
                    <a:pt x="5271" y="201"/>
                  </a:cubicBezTo>
                  <a:cubicBezTo>
                    <a:pt x="5238" y="67"/>
                    <a:pt x="5138" y="1"/>
                    <a:pt x="50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953236" y="4164161"/>
              <a:ext cx="57608" cy="65011"/>
            </a:xfrm>
            <a:custGeom>
              <a:avLst/>
              <a:gdLst/>
              <a:ahLst/>
              <a:cxnLst/>
              <a:rect l="l" t="t" r="r" b="b"/>
              <a:pathLst>
                <a:path w="3136" h="3539" extrusionOk="0">
                  <a:moveTo>
                    <a:pt x="2883" y="1"/>
                  </a:moveTo>
                  <a:cubicBezTo>
                    <a:pt x="2844" y="1"/>
                    <a:pt x="2804" y="12"/>
                    <a:pt x="2769" y="36"/>
                  </a:cubicBezTo>
                  <a:cubicBezTo>
                    <a:pt x="1635" y="736"/>
                    <a:pt x="134" y="3138"/>
                    <a:pt x="67" y="3238"/>
                  </a:cubicBezTo>
                  <a:cubicBezTo>
                    <a:pt x="0" y="3338"/>
                    <a:pt x="34" y="3438"/>
                    <a:pt x="134" y="3505"/>
                  </a:cubicBezTo>
                  <a:cubicBezTo>
                    <a:pt x="167" y="3538"/>
                    <a:pt x="200" y="3538"/>
                    <a:pt x="234" y="3538"/>
                  </a:cubicBezTo>
                  <a:cubicBezTo>
                    <a:pt x="300" y="3538"/>
                    <a:pt x="400" y="3505"/>
                    <a:pt x="434" y="3438"/>
                  </a:cubicBezTo>
                  <a:cubicBezTo>
                    <a:pt x="434" y="3438"/>
                    <a:pt x="1935" y="1036"/>
                    <a:pt x="3002" y="403"/>
                  </a:cubicBezTo>
                  <a:cubicBezTo>
                    <a:pt x="3102" y="336"/>
                    <a:pt x="3136" y="202"/>
                    <a:pt x="3069" y="102"/>
                  </a:cubicBezTo>
                  <a:cubicBezTo>
                    <a:pt x="3026" y="38"/>
                    <a:pt x="2955" y="1"/>
                    <a:pt x="288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966096" y="4271374"/>
              <a:ext cx="94385" cy="30715"/>
            </a:xfrm>
            <a:custGeom>
              <a:avLst/>
              <a:gdLst/>
              <a:ahLst/>
              <a:cxnLst/>
              <a:rect l="l" t="t" r="r" b="b"/>
              <a:pathLst>
                <a:path w="5138" h="1672" extrusionOk="0">
                  <a:moveTo>
                    <a:pt x="698" y="0"/>
                  </a:moveTo>
                  <a:cubicBezTo>
                    <a:pt x="497" y="0"/>
                    <a:pt x="318" y="22"/>
                    <a:pt x="167" y="70"/>
                  </a:cubicBezTo>
                  <a:cubicBezTo>
                    <a:pt x="67" y="137"/>
                    <a:pt x="1" y="237"/>
                    <a:pt x="34" y="337"/>
                  </a:cubicBezTo>
                  <a:cubicBezTo>
                    <a:pt x="85" y="439"/>
                    <a:pt x="155" y="483"/>
                    <a:pt x="230" y="483"/>
                  </a:cubicBezTo>
                  <a:cubicBezTo>
                    <a:pt x="254" y="483"/>
                    <a:pt x="277" y="479"/>
                    <a:pt x="301" y="471"/>
                  </a:cubicBezTo>
                  <a:cubicBezTo>
                    <a:pt x="412" y="434"/>
                    <a:pt x="550" y="417"/>
                    <a:pt x="709" y="417"/>
                  </a:cubicBezTo>
                  <a:cubicBezTo>
                    <a:pt x="1835" y="417"/>
                    <a:pt x="3986" y="1258"/>
                    <a:pt x="4804" y="1638"/>
                  </a:cubicBezTo>
                  <a:cubicBezTo>
                    <a:pt x="4837" y="1672"/>
                    <a:pt x="4871" y="1672"/>
                    <a:pt x="4904" y="1672"/>
                  </a:cubicBezTo>
                  <a:cubicBezTo>
                    <a:pt x="4971" y="1672"/>
                    <a:pt x="5071" y="1638"/>
                    <a:pt x="5104" y="1538"/>
                  </a:cubicBezTo>
                  <a:cubicBezTo>
                    <a:pt x="5138" y="1438"/>
                    <a:pt x="5104" y="1338"/>
                    <a:pt x="4971" y="1271"/>
                  </a:cubicBezTo>
                  <a:cubicBezTo>
                    <a:pt x="4678" y="1125"/>
                    <a:pt x="2146" y="0"/>
                    <a:pt x="69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849054" y="4199121"/>
              <a:ext cx="153830" cy="153830"/>
            </a:xfrm>
            <a:custGeom>
              <a:avLst/>
              <a:gdLst/>
              <a:ahLst/>
              <a:cxnLst/>
              <a:rect l="l" t="t" r="r" b="b"/>
              <a:pathLst>
                <a:path w="8374" h="8374" extrusionOk="0">
                  <a:moveTo>
                    <a:pt x="4170" y="1"/>
                  </a:moveTo>
                  <a:cubicBezTo>
                    <a:pt x="1868" y="1"/>
                    <a:pt x="0" y="1902"/>
                    <a:pt x="0" y="4204"/>
                  </a:cubicBezTo>
                  <a:cubicBezTo>
                    <a:pt x="0" y="6505"/>
                    <a:pt x="1868" y="8373"/>
                    <a:pt x="4170" y="8373"/>
                  </a:cubicBezTo>
                  <a:cubicBezTo>
                    <a:pt x="6505" y="8373"/>
                    <a:pt x="8373" y="6505"/>
                    <a:pt x="8373" y="4204"/>
                  </a:cubicBezTo>
                  <a:cubicBezTo>
                    <a:pt x="8373" y="1902"/>
                    <a:pt x="6505" y="1"/>
                    <a:pt x="41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950774" y="4222176"/>
              <a:ext cx="22687" cy="22926"/>
            </a:xfrm>
            <a:custGeom>
              <a:avLst/>
              <a:gdLst/>
              <a:ahLst/>
              <a:cxnLst/>
              <a:rect l="l" t="t" r="r" b="b"/>
              <a:pathLst>
                <a:path w="1235" h="1248" extrusionOk="0">
                  <a:moveTo>
                    <a:pt x="240" y="1"/>
                  </a:moveTo>
                  <a:cubicBezTo>
                    <a:pt x="153" y="1"/>
                    <a:pt x="84" y="38"/>
                    <a:pt x="34" y="113"/>
                  </a:cubicBezTo>
                  <a:cubicBezTo>
                    <a:pt x="1" y="213"/>
                    <a:pt x="34" y="347"/>
                    <a:pt x="168" y="380"/>
                  </a:cubicBezTo>
                  <a:cubicBezTo>
                    <a:pt x="168" y="380"/>
                    <a:pt x="601" y="580"/>
                    <a:pt x="835" y="1114"/>
                  </a:cubicBezTo>
                  <a:cubicBezTo>
                    <a:pt x="868" y="1214"/>
                    <a:pt x="935" y="1247"/>
                    <a:pt x="1001" y="1247"/>
                  </a:cubicBezTo>
                  <a:lnTo>
                    <a:pt x="1102" y="1247"/>
                  </a:lnTo>
                  <a:cubicBezTo>
                    <a:pt x="1202" y="1181"/>
                    <a:pt x="1235" y="1081"/>
                    <a:pt x="1202" y="947"/>
                  </a:cubicBezTo>
                  <a:cubicBezTo>
                    <a:pt x="935" y="280"/>
                    <a:pt x="334" y="13"/>
                    <a:pt x="334" y="13"/>
                  </a:cubicBezTo>
                  <a:cubicBezTo>
                    <a:pt x="301" y="5"/>
                    <a:pt x="270" y="1"/>
                    <a:pt x="24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966096" y="4255355"/>
              <a:ext cx="15339" cy="27739"/>
            </a:xfrm>
            <a:custGeom>
              <a:avLst/>
              <a:gdLst/>
              <a:ahLst/>
              <a:cxnLst/>
              <a:rect l="l" t="t" r="r" b="b"/>
              <a:pathLst>
                <a:path w="835" h="1510" extrusionOk="0">
                  <a:moveTo>
                    <a:pt x="238" y="0"/>
                  </a:moveTo>
                  <a:cubicBezTo>
                    <a:pt x="184" y="0"/>
                    <a:pt x="134" y="25"/>
                    <a:pt x="101" y="75"/>
                  </a:cubicBezTo>
                  <a:cubicBezTo>
                    <a:pt x="1" y="142"/>
                    <a:pt x="1" y="275"/>
                    <a:pt x="101" y="375"/>
                  </a:cubicBezTo>
                  <a:cubicBezTo>
                    <a:pt x="101" y="375"/>
                    <a:pt x="434" y="709"/>
                    <a:pt x="434" y="1309"/>
                  </a:cubicBezTo>
                  <a:cubicBezTo>
                    <a:pt x="434" y="1409"/>
                    <a:pt x="534" y="1510"/>
                    <a:pt x="634" y="1510"/>
                  </a:cubicBezTo>
                  <a:cubicBezTo>
                    <a:pt x="735" y="1510"/>
                    <a:pt x="835" y="1409"/>
                    <a:pt x="835" y="1309"/>
                  </a:cubicBezTo>
                  <a:cubicBezTo>
                    <a:pt x="835" y="542"/>
                    <a:pt x="401" y="109"/>
                    <a:pt x="401" y="75"/>
                  </a:cubicBezTo>
                  <a:cubicBezTo>
                    <a:pt x="351" y="25"/>
                    <a:pt x="293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912783" y="4218723"/>
              <a:ext cx="28216" cy="15339"/>
            </a:xfrm>
            <a:custGeom>
              <a:avLst/>
              <a:gdLst/>
              <a:ahLst/>
              <a:cxnLst/>
              <a:rect l="l" t="t" r="r" b="b"/>
              <a:pathLst>
                <a:path w="1536" h="835" extrusionOk="0">
                  <a:moveTo>
                    <a:pt x="236" y="1"/>
                  </a:moveTo>
                  <a:cubicBezTo>
                    <a:pt x="217" y="1"/>
                    <a:pt x="205" y="1"/>
                    <a:pt x="201" y="1"/>
                  </a:cubicBezTo>
                  <a:cubicBezTo>
                    <a:pt x="101" y="1"/>
                    <a:pt x="1" y="101"/>
                    <a:pt x="1" y="235"/>
                  </a:cubicBezTo>
                  <a:cubicBezTo>
                    <a:pt x="34" y="335"/>
                    <a:pt x="134" y="435"/>
                    <a:pt x="234" y="435"/>
                  </a:cubicBezTo>
                  <a:cubicBezTo>
                    <a:pt x="234" y="435"/>
                    <a:pt x="245" y="434"/>
                    <a:pt x="266" y="434"/>
                  </a:cubicBezTo>
                  <a:cubicBezTo>
                    <a:pt x="378" y="434"/>
                    <a:pt x="773" y="458"/>
                    <a:pt x="1168" y="768"/>
                  </a:cubicBezTo>
                  <a:cubicBezTo>
                    <a:pt x="1201" y="802"/>
                    <a:pt x="1235" y="835"/>
                    <a:pt x="1302" y="835"/>
                  </a:cubicBezTo>
                  <a:cubicBezTo>
                    <a:pt x="1335" y="835"/>
                    <a:pt x="1402" y="802"/>
                    <a:pt x="1435" y="768"/>
                  </a:cubicBezTo>
                  <a:cubicBezTo>
                    <a:pt x="1535" y="668"/>
                    <a:pt x="1502" y="535"/>
                    <a:pt x="1435" y="468"/>
                  </a:cubicBezTo>
                  <a:cubicBezTo>
                    <a:pt x="935" y="27"/>
                    <a:pt x="382" y="1"/>
                    <a:pt x="2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933616" y="4242752"/>
              <a:ext cx="22687" cy="23183"/>
            </a:xfrm>
            <a:custGeom>
              <a:avLst/>
              <a:gdLst/>
              <a:ahLst/>
              <a:cxnLst/>
              <a:rect l="l" t="t" r="r" b="b"/>
              <a:pathLst>
                <a:path w="1235" h="1262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34" y="361"/>
                    <a:pt x="134" y="394"/>
                  </a:cubicBezTo>
                  <a:cubicBezTo>
                    <a:pt x="168" y="394"/>
                    <a:pt x="601" y="594"/>
                    <a:pt x="835" y="1128"/>
                  </a:cubicBezTo>
                  <a:cubicBezTo>
                    <a:pt x="868" y="1228"/>
                    <a:pt x="935" y="1262"/>
                    <a:pt x="1001" y="1262"/>
                  </a:cubicBezTo>
                  <a:lnTo>
                    <a:pt x="1102" y="1262"/>
                  </a:lnTo>
                  <a:cubicBezTo>
                    <a:pt x="1202" y="1195"/>
                    <a:pt x="1235" y="1095"/>
                    <a:pt x="1202" y="961"/>
                  </a:cubicBezTo>
                  <a:cubicBezTo>
                    <a:pt x="901" y="294"/>
                    <a:pt x="334" y="27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91675" y="4651949"/>
              <a:ext cx="449183" cy="174791"/>
            </a:xfrm>
            <a:custGeom>
              <a:avLst/>
              <a:gdLst/>
              <a:ahLst/>
              <a:cxnLst/>
              <a:rect l="l" t="t" r="r" b="b"/>
              <a:pathLst>
                <a:path w="24452" h="9515" extrusionOk="0">
                  <a:moveTo>
                    <a:pt x="17550" y="0"/>
                  </a:moveTo>
                  <a:cubicBezTo>
                    <a:pt x="17538" y="0"/>
                    <a:pt x="17525" y="1"/>
                    <a:pt x="17513" y="3"/>
                  </a:cubicBezTo>
                  <a:cubicBezTo>
                    <a:pt x="16345" y="136"/>
                    <a:pt x="14044" y="6140"/>
                    <a:pt x="14044" y="6140"/>
                  </a:cubicBezTo>
                  <a:cubicBezTo>
                    <a:pt x="14044" y="6140"/>
                    <a:pt x="12394" y="159"/>
                    <a:pt x="11531" y="159"/>
                  </a:cubicBezTo>
                  <a:cubicBezTo>
                    <a:pt x="11475" y="159"/>
                    <a:pt x="11423" y="184"/>
                    <a:pt x="11375" y="236"/>
                  </a:cubicBezTo>
                  <a:cubicBezTo>
                    <a:pt x="10541" y="1103"/>
                    <a:pt x="8440" y="5607"/>
                    <a:pt x="8440" y="5607"/>
                  </a:cubicBezTo>
                  <a:cubicBezTo>
                    <a:pt x="8440" y="5607"/>
                    <a:pt x="5987" y="1192"/>
                    <a:pt x="4973" y="1192"/>
                  </a:cubicBezTo>
                  <a:cubicBezTo>
                    <a:pt x="4897" y="1192"/>
                    <a:pt x="4829" y="1217"/>
                    <a:pt x="4771" y="1270"/>
                  </a:cubicBezTo>
                  <a:cubicBezTo>
                    <a:pt x="3970" y="2004"/>
                    <a:pt x="4437" y="6407"/>
                    <a:pt x="4437" y="6407"/>
                  </a:cubicBezTo>
                  <a:cubicBezTo>
                    <a:pt x="4437" y="6407"/>
                    <a:pt x="1442" y="2740"/>
                    <a:pt x="606" y="2740"/>
                  </a:cubicBezTo>
                  <a:cubicBezTo>
                    <a:pt x="529" y="2740"/>
                    <a:pt x="470" y="2771"/>
                    <a:pt x="434" y="2838"/>
                  </a:cubicBezTo>
                  <a:cubicBezTo>
                    <a:pt x="0" y="3672"/>
                    <a:pt x="1035" y="8342"/>
                    <a:pt x="1768" y="8942"/>
                  </a:cubicBezTo>
                  <a:cubicBezTo>
                    <a:pt x="2108" y="9236"/>
                    <a:pt x="2914" y="9315"/>
                    <a:pt x="3681" y="9315"/>
                  </a:cubicBezTo>
                  <a:cubicBezTo>
                    <a:pt x="4569" y="9315"/>
                    <a:pt x="5404" y="9209"/>
                    <a:pt x="5404" y="9209"/>
                  </a:cubicBezTo>
                  <a:cubicBezTo>
                    <a:pt x="5404" y="9209"/>
                    <a:pt x="16832" y="9514"/>
                    <a:pt x="21325" y="9514"/>
                  </a:cubicBezTo>
                  <a:cubicBezTo>
                    <a:pt x="22189" y="9514"/>
                    <a:pt x="22796" y="9503"/>
                    <a:pt x="23017" y="9476"/>
                  </a:cubicBezTo>
                  <a:cubicBezTo>
                    <a:pt x="24385" y="9309"/>
                    <a:pt x="24451" y="2371"/>
                    <a:pt x="23517" y="2238"/>
                  </a:cubicBezTo>
                  <a:cubicBezTo>
                    <a:pt x="23501" y="2235"/>
                    <a:pt x="23485" y="2234"/>
                    <a:pt x="23468" y="2234"/>
                  </a:cubicBezTo>
                  <a:cubicBezTo>
                    <a:pt x="22459" y="2234"/>
                    <a:pt x="19781" y="6074"/>
                    <a:pt x="19781" y="6074"/>
                  </a:cubicBezTo>
                  <a:cubicBezTo>
                    <a:pt x="19781" y="6074"/>
                    <a:pt x="18704" y="0"/>
                    <a:pt x="175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5711785" y="4740682"/>
              <a:ext cx="33103" cy="72488"/>
            </a:xfrm>
            <a:custGeom>
              <a:avLst/>
              <a:gdLst/>
              <a:ahLst/>
              <a:cxnLst/>
              <a:rect l="l" t="t" r="r" b="b"/>
              <a:pathLst>
                <a:path w="1802" h="3946" extrusionOk="0">
                  <a:moveTo>
                    <a:pt x="253" y="1"/>
                  </a:moveTo>
                  <a:cubicBezTo>
                    <a:pt x="236" y="1"/>
                    <a:pt x="218" y="3"/>
                    <a:pt x="201" y="9"/>
                  </a:cubicBezTo>
                  <a:cubicBezTo>
                    <a:pt x="67" y="9"/>
                    <a:pt x="0" y="143"/>
                    <a:pt x="34" y="243"/>
                  </a:cubicBezTo>
                  <a:cubicBezTo>
                    <a:pt x="67" y="343"/>
                    <a:pt x="634" y="2845"/>
                    <a:pt x="1401" y="3879"/>
                  </a:cubicBezTo>
                  <a:cubicBezTo>
                    <a:pt x="1435" y="3912"/>
                    <a:pt x="1502" y="3946"/>
                    <a:pt x="1568" y="3946"/>
                  </a:cubicBezTo>
                  <a:cubicBezTo>
                    <a:pt x="1602" y="3946"/>
                    <a:pt x="1668" y="3946"/>
                    <a:pt x="1702" y="3912"/>
                  </a:cubicBezTo>
                  <a:cubicBezTo>
                    <a:pt x="1802" y="3845"/>
                    <a:pt x="1802" y="3712"/>
                    <a:pt x="1735" y="3612"/>
                  </a:cubicBezTo>
                  <a:cubicBezTo>
                    <a:pt x="1001" y="2645"/>
                    <a:pt x="434" y="176"/>
                    <a:pt x="434" y="143"/>
                  </a:cubicBezTo>
                  <a:cubicBezTo>
                    <a:pt x="407" y="60"/>
                    <a:pt x="334" y="1"/>
                    <a:pt x="25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5792067" y="4729034"/>
              <a:ext cx="29429" cy="79854"/>
            </a:xfrm>
            <a:custGeom>
              <a:avLst/>
              <a:gdLst/>
              <a:ahLst/>
              <a:cxnLst/>
              <a:rect l="l" t="t" r="r" b="b"/>
              <a:pathLst>
                <a:path w="1602" h="4347" extrusionOk="0">
                  <a:moveTo>
                    <a:pt x="702" y="1"/>
                  </a:moveTo>
                  <a:cubicBezTo>
                    <a:pt x="680" y="1"/>
                    <a:pt x="658" y="4"/>
                    <a:pt x="634" y="10"/>
                  </a:cubicBezTo>
                  <a:cubicBezTo>
                    <a:pt x="534" y="10"/>
                    <a:pt x="467" y="143"/>
                    <a:pt x="501" y="243"/>
                  </a:cubicBezTo>
                  <a:cubicBezTo>
                    <a:pt x="667" y="1044"/>
                    <a:pt x="968" y="3312"/>
                    <a:pt x="100" y="3979"/>
                  </a:cubicBezTo>
                  <a:cubicBezTo>
                    <a:pt x="34" y="4046"/>
                    <a:pt x="0" y="4179"/>
                    <a:pt x="67" y="4246"/>
                  </a:cubicBezTo>
                  <a:cubicBezTo>
                    <a:pt x="134" y="4313"/>
                    <a:pt x="167" y="4346"/>
                    <a:pt x="234" y="4346"/>
                  </a:cubicBezTo>
                  <a:cubicBezTo>
                    <a:pt x="300" y="4346"/>
                    <a:pt x="334" y="4313"/>
                    <a:pt x="367" y="4279"/>
                  </a:cubicBezTo>
                  <a:cubicBezTo>
                    <a:pt x="1601" y="3345"/>
                    <a:pt x="934" y="276"/>
                    <a:pt x="901" y="143"/>
                  </a:cubicBezTo>
                  <a:cubicBezTo>
                    <a:pt x="873" y="61"/>
                    <a:pt x="801" y="1"/>
                    <a:pt x="7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882765" y="4736934"/>
              <a:ext cx="36777" cy="73168"/>
            </a:xfrm>
            <a:custGeom>
              <a:avLst/>
              <a:gdLst/>
              <a:ahLst/>
              <a:cxnLst/>
              <a:rect l="l" t="t" r="r" b="b"/>
              <a:pathLst>
                <a:path w="2002" h="3983" extrusionOk="0">
                  <a:moveTo>
                    <a:pt x="952" y="0"/>
                  </a:moveTo>
                  <a:cubicBezTo>
                    <a:pt x="907" y="0"/>
                    <a:pt x="864" y="17"/>
                    <a:pt x="834" y="47"/>
                  </a:cubicBezTo>
                  <a:cubicBezTo>
                    <a:pt x="734" y="113"/>
                    <a:pt x="701" y="247"/>
                    <a:pt x="801" y="347"/>
                  </a:cubicBezTo>
                  <a:cubicBezTo>
                    <a:pt x="1401" y="1081"/>
                    <a:pt x="467" y="2982"/>
                    <a:pt x="67" y="3649"/>
                  </a:cubicBezTo>
                  <a:cubicBezTo>
                    <a:pt x="0" y="3749"/>
                    <a:pt x="33" y="3883"/>
                    <a:pt x="134" y="3949"/>
                  </a:cubicBezTo>
                  <a:cubicBezTo>
                    <a:pt x="167" y="3949"/>
                    <a:pt x="234" y="3983"/>
                    <a:pt x="267" y="3983"/>
                  </a:cubicBezTo>
                  <a:cubicBezTo>
                    <a:pt x="334" y="3983"/>
                    <a:pt x="400" y="3949"/>
                    <a:pt x="434" y="3883"/>
                  </a:cubicBezTo>
                  <a:cubicBezTo>
                    <a:pt x="601" y="3582"/>
                    <a:pt x="2002" y="1181"/>
                    <a:pt x="1101" y="80"/>
                  </a:cubicBezTo>
                  <a:cubicBezTo>
                    <a:pt x="1064" y="25"/>
                    <a:pt x="1007" y="0"/>
                    <a:pt x="9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971607" y="4748691"/>
              <a:ext cx="31890" cy="64479"/>
            </a:xfrm>
            <a:custGeom>
              <a:avLst/>
              <a:gdLst/>
              <a:ahLst/>
              <a:cxnLst/>
              <a:rect l="l" t="t" r="r" b="b"/>
              <a:pathLst>
                <a:path w="1736" h="3510" extrusionOk="0">
                  <a:moveTo>
                    <a:pt x="1463" y="1"/>
                  </a:moveTo>
                  <a:cubicBezTo>
                    <a:pt x="1377" y="1"/>
                    <a:pt x="1302" y="91"/>
                    <a:pt x="1302" y="207"/>
                  </a:cubicBezTo>
                  <a:cubicBezTo>
                    <a:pt x="1302" y="207"/>
                    <a:pt x="1168" y="2375"/>
                    <a:pt x="101" y="3143"/>
                  </a:cubicBezTo>
                  <a:cubicBezTo>
                    <a:pt x="34" y="3209"/>
                    <a:pt x="1" y="3343"/>
                    <a:pt x="68" y="3443"/>
                  </a:cubicBezTo>
                  <a:cubicBezTo>
                    <a:pt x="101" y="3476"/>
                    <a:pt x="168" y="3510"/>
                    <a:pt x="234" y="3510"/>
                  </a:cubicBezTo>
                  <a:cubicBezTo>
                    <a:pt x="268" y="3510"/>
                    <a:pt x="334" y="3510"/>
                    <a:pt x="368" y="3476"/>
                  </a:cubicBezTo>
                  <a:cubicBezTo>
                    <a:pt x="1569" y="2609"/>
                    <a:pt x="1702" y="307"/>
                    <a:pt x="1702" y="207"/>
                  </a:cubicBezTo>
                  <a:cubicBezTo>
                    <a:pt x="1735" y="107"/>
                    <a:pt x="1635" y="7"/>
                    <a:pt x="1502" y="7"/>
                  </a:cubicBezTo>
                  <a:cubicBezTo>
                    <a:pt x="1489" y="3"/>
                    <a:pt x="1476" y="1"/>
                    <a:pt x="14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1" name="Google Shape;151;p3"/>
          <p:cNvGrpSpPr/>
          <p:nvPr/>
        </p:nvGrpSpPr>
        <p:grpSpPr>
          <a:xfrm>
            <a:off x="248075" y="3937675"/>
            <a:ext cx="266050" cy="239350"/>
            <a:chOff x="-1536750" y="880250"/>
            <a:chExt cx="266050" cy="239350"/>
          </a:xfrm>
        </p:grpSpPr>
        <p:sp>
          <p:nvSpPr>
            <p:cNvPr id="152" name="Google Shape;152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2" name="Google Shape;162;p3"/>
          <p:cNvSpPr/>
          <p:nvPr/>
        </p:nvSpPr>
        <p:spPr>
          <a:xfrm>
            <a:off x="1485750" y="246853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" name="Google Shape;163;p3"/>
          <p:cNvSpPr/>
          <p:nvPr/>
        </p:nvSpPr>
        <p:spPr>
          <a:xfrm flipH="1">
            <a:off x="2777660" y="970676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7559175" y="1352066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5" name="Google Shape;165;p3"/>
          <p:cNvGrpSpPr/>
          <p:nvPr/>
        </p:nvGrpSpPr>
        <p:grpSpPr>
          <a:xfrm>
            <a:off x="237050" y="1069625"/>
            <a:ext cx="664025" cy="297950"/>
            <a:chOff x="237050" y="1069625"/>
            <a:chExt cx="664025" cy="297950"/>
          </a:xfrm>
        </p:grpSpPr>
        <p:sp>
          <p:nvSpPr>
            <p:cNvPr id="166" name="Google Shape;166;p3"/>
            <p:cNvSpPr/>
            <p:nvPr/>
          </p:nvSpPr>
          <p:spPr>
            <a:xfrm flipH="1">
              <a:off x="744575" y="114920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 flipH="1">
              <a:off x="687700" y="108952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 flipH="1">
              <a:off x="807450" y="111132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 flipH="1">
              <a:off x="788275" y="106962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 flipH="1">
              <a:off x="237050" y="118375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5461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7" y="3624311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0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0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0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0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3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498" y="3456362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3953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72000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title" idx="2"/>
          </p:nvPr>
        </p:nvSpPr>
        <p:spPr>
          <a:xfrm>
            <a:off x="595145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1"/>
          </p:nvPr>
        </p:nvSpPr>
        <p:spPr>
          <a:xfrm>
            <a:off x="5951447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720175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8385200" y="1098467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-297325" y="331263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6592418" y="-302278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5"/>
          <p:cNvGrpSpPr/>
          <p:nvPr/>
        </p:nvGrpSpPr>
        <p:grpSpPr>
          <a:xfrm>
            <a:off x="0" y="4137074"/>
            <a:ext cx="9144000" cy="1010679"/>
            <a:chOff x="0" y="4260525"/>
            <a:chExt cx="9144000" cy="887338"/>
          </a:xfrm>
        </p:grpSpPr>
        <p:sp>
          <p:nvSpPr>
            <p:cNvPr id="121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1" name="Google Shape;131;p5"/>
          <p:cNvGrpSpPr/>
          <p:nvPr/>
        </p:nvGrpSpPr>
        <p:grpSpPr>
          <a:xfrm flipH="1">
            <a:off x="8157148" y="2749525"/>
            <a:ext cx="1006460" cy="2407938"/>
            <a:chOff x="-34400" y="2920300"/>
            <a:chExt cx="1006460" cy="2407938"/>
          </a:xfrm>
        </p:grpSpPr>
        <p:sp>
          <p:nvSpPr>
            <p:cNvPr id="132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6" name="Google Shape;136;p5"/>
          <p:cNvGrpSpPr/>
          <p:nvPr/>
        </p:nvGrpSpPr>
        <p:grpSpPr>
          <a:xfrm>
            <a:off x="589597" y="4209528"/>
            <a:ext cx="7677721" cy="963749"/>
            <a:chOff x="1046797" y="6114528"/>
            <a:chExt cx="7677721" cy="963749"/>
          </a:xfrm>
        </p:grpSpPr>
        <p:sp>
          <p:nvSpPr>
            <p:cNvPr id="137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1" name="Google Shape;141;p5"/>
          <p:cNvGrpSpPr/>
          <p:nvPr/>
        </p:nvGrpSpPr>
        <p:grpSpPr>
          <a:xfrm>
            <a:off x="-34400" y="2752225"/>
            <a:ext cx="1006460" cy="2407938"/>
            <a:chOff x="-34400" y="2920300"/>
            <a:chExt cx="1006460" cy="2407938"/>
          </a:xfrm>
        </p:grpSpPr>
        <p:sp>
          <p:nvSpPr>
            <p:cNvPr id="142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6" name="Google Shape;146;p5"/>
          <p:cNvSpPr txBox="1">
            <a:spLocks noGrp="1"/>
          </p:cNvSpPr>
          <p:nvPr>
            <p:ph type="title" idx="4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"/>
          <p:cNvSpPr/>
          <p:nvPr/>
        </p:nvSpPr>
        <p:spPr>
          <a:xfrm rot="10800000">
            <a:off x="4064689" y="4209526"/>
            <a:ext cx="809260" cy="256125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1335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999896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39122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667" r:id="rId4"/>
    <p:sldLayoutId id="2147483681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microsoft.com/office/2007/relationships/hdphoto" Target="../media/hdphoto15.wdp"/><Relationship Id="rId21" Type="http://schemas.openxmlformats.org/officeDocument/2006/relationships/image" Target="../media/image10.png"/><Relationship Id="rId34" Type="http://schemas.microsoft.com/office/2007/relationships/hdphoto" Target="../media/hdphoto14.wdp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41" Type="http://schemas.openxmlformats.org/officeDocument/2006/relationships/image" Target="../media/image22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openxmlformats.org/officeDocument/2006/relationships/image" Target="../media/image19.gif"/><Relationship Id="rId40" Type="http://schemas.openxmlformats.org/officeDocument/2006/relationships/image" Target="../media/image21.png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8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7.emf"/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png"/><Relationship Id="rId38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2.png"/><Relationship Id="rId5" Type="http://schemas.openxmlformats.org/officeDocument/2006/relationships/image" Target="../media/image18.png"/><Relationship Id="rId4" Type="http://schemas.openxmlformats.org/officeDocument/2006/relationships/image" Target="../media/image44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7.jpe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10" Type="http://schemas.openxmlformats.org/officeDocument/2006/relationships/image" Target="../media/image22.png"/><Relationship Id="rId4" Type="http://schemas.openxmlformats.org/officeDocument/2006/relationships/image" Target="../media/image44.jpg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9.jpe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10" Type="http://schemas.openxmlformats.org/officeDocument/2006/relationships/image" Target="../media/image51.png"/><Relationship Id="rId4" Type="http://schemas.openxmlformats.org/officeDocument/2006/relationships/image" Target="../media/image44.jpg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microsoft.com/office/2007/relationships/hdphoto" Target="../media/hdphoto18.wdp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22.png"/><Relationship Id="rId5" Type="http://schemas.openxmlformats.org/officeDocument/2006/relationships/image" Target="../media/image18.png"/><Relationship Id="rId4" Type="http://schemas.openxmlformats.org/officeDocument/2006/relationships/image" Target="../media/image5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microsoft.com/office/2007/relationships/hdphoto" Target="../media/hdphoto18.wdp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13" Type="http://schemas.openxmlformats.org/officeDocument/2006/relationships/image" Target="../media/image29.png"/><Relationship Id="rId18" Type="http://schemas.openxmlformats.org/officeDocument/2006/relationships/image" Target="../media/image5.png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21" Type="http://schemas.microsoft.com/office/2007/relationships/hdphoto" Target="../media/hdphoto19.wdp"/><Relationship Id="rId7" Type="http://schemas.microsoft.com/office/2007/relationships/hdphoto" Target="../media/hdphoto16.wdp"/><Relationship Id="rId12" Type="http://schemas.openxmlformats.org/officeDocument/2006/relationships/image" Target="../media/image28.gif"/><Relationship Id="rId17" Type="http://schemas.openxmlformats.org/officeDocument/2006/relationships/image" Target="../media/image30.gif"/><Relationship Id="rId25" Type="http://schemas.microsoft.com/office/2007/relationships/hdphoto" Target="../media/hdphoto21.wdp"/><Relationship Id="rId2" Type="http://schemas.openxmlformats.org/officeDocument/2006/relationships/audio" Target="../media/media2.mp3"/><Relationship Id="rId16" Type="http://schemas.openxmlformats.org/officeDocument/2006/relationships/image" Target="../media/image22.png"/><Relationship Id="rId20" Type="http://schemas.openxmlformats.org/officeDocument/2006/relationships/image" Target="../media/image31.png"/><Relationship Id="rId1" Type="http://schemas.microsoft.com/office/2007/relationships/media" Target="../media/media2.mp3"/><Relationship Id="rId6" Type="http://schemas.openxmlformats.org/officeDocument/2006/relationships/image" Target="../media/image24.png"/><Relationship Id="rId11" Type="http://schemas.openxmlformats.org/officeDocument/2006/relationships/image" Target="../media/image27.gif"/><Relationship Id="rId24" Type="http://schemas.openxmlformats.org/officeDocument/2006/relationships/image" Target="../media/image33.png"/><Relationship Id="rId5" Type="http://schemas.openxmlformats.org/officeDocument/2006/relationships/image" Target="../media/image23.gif"/><Relationship Id="rId15" Type="http://schemas.openxmlformats.org/officeDocument/2006/relationships/image" Target="../media/image18.png"/><Relationship Id="rId23" Type="http://schemas.microsoft.com/office/2007/relationships/hdphoto" Target="../media/hdphoto20.wdp"/><Relationship Id="rId10" Type="http://schemas.microsoft.com/office/2007/relationships/hdphoto" Target="../media/hdphoto17.wdp"/><Relationship Id="rId19" Type="http://schemas.microsoft.com/office/2007/relationships/hdphoto" Target="../media/hdphoto3.wdp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6.png"/><Relationship Id="rId14" Type="http://schemas.microsoft.com/office/2007/relationships/hdphoto" Target="../media/hdphoto18.wdp"/><Relationship Id="rId22" Type="http://schemas.openxmlformats.org/officeDocument/2006/relationships/image" Target="../media/image3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64.jpeg"/><Relationship Id="rId18" Type="http://schemas.openxmlformats.org/officeDocument/2006/relationships/image" Target="../media/image69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0.gif"/><Relationship Id="rId12" Type="http://schemas.openxmlformats.org/officeDocument/2006/relationships/image" Target="../media/image63.jpeg"/><Relationship Id="rId17" Type="http://schemas.openxmlformats.org/officeDocument/2006/relationships/image" Target="../media/image68.jpeg"/><Relationship Id="rId2" Type="http://schemas.openxmlformats.org/officeDocument/2006/relationships/audio" Target="../media/media8.wav"/><Relationship Id="rId16" Type="http://schemas.openxmlformats.org/officeDocument/2006/relationships/image" Target="../media/image67.jpeg"/><Relationship Id="rId20" Type="http://schemas.openxmlformats.org/officeDocument/2006/relationships/image" Target="../media/image70.png"/><Relationship Id="rId1" Type="http://schemas.microsoft.com/office/2007/relationships/media" Target="../media/media8.wav"/><Relationship Id="rId6" Type="http://schemas.openxmlformats.org/officeDocument/2006/relationships/image" Target="../media/image59.gif"/><Relationship Id="rId11" Type="http://schemas.openxmlformats.org/officeDocument/2006/relationships/image" Target="../media/image47.jpeg"/><Relationship Id="rId5" Type="http://schemas.openxmlformats.org/officeDocument/2006/relationships/image" Target="../media/image58.png"/><Relationship Id="rId15" Type="http://schemas.openxmlformats.org/officeDocument/2006/relationships/image" Target="../media/image66.jpeg"/><Relationship Id="rId10" Type="http://schemas.openxmlformats.org/officeDocument/2006/relationships/image" Target="../media/image62.jpeg"/><Relationship Id="rId19" Type="http://schemas.openxmlformats.org/officeDocument/2006/relationships/slide" Target="slide10.xml"/><Relationship Id="rId4" Type="http://schemas.openxmlformats.org/officeDocument/2006/relationships/image" Target="../media/image57.jpg"/><Relationship Id="rId9" Type="http://schemas.openxmlformats.org/officeDocument/2006/relationships/image" Target="../media/image61.png"/><Relationship Id="rId14" Type="http://schemas.openxmlformats.org/officeDocument/2006/relationships/image" Target="../media/image6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audio" Target="../media/audio1.wav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image" Target="../media/image7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76.jpeg"/><Relationship Id="rId5" Type="http://schemas.microsoft.com/office/2007/relationships/hdphoto" Target="../media/hdphoto18.wdp"/><Relationship Id="rId10" Type="http://schemas.openxmlformats.org/officeDocument/2006/relationships/image" Target="../media/image19.gif"/><Relationship Id="rId4" Type="http://schemas.openxmlformats.org/officeDocument/2006/relationships/image" Target="../media/image74.png"/><Relationship Id="rId9" Type="http://schemas.microsoft.com/office/2007/relationships/hdphoto" Target="../media/hdphoto3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7" Type="http://schemas.openxmlformats.org/officeDocument/2006/relationships/image" Target="../media/image7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jpeg"/><Relationship Id="rId10" Type="http://schemas.openxmlformats.org/officeDocument/2006/relationships/audio" Target="../media/audio1.wav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gif"/><Relationship Id="rId13" Type="http://schemas.openxmlformats.org/officeDocument/2006/relationships/image" Target="../media/image88.gif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82.gif"/><Relationship Id="rId12" Type="http://schemas.openxmlformats.org/officeDocument/2006/relationships/image" Target="../media/image87.gif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microsoft.com/office/2007/relationships/hdphoto" Target="../media/hdphoto22.wdp"/><Relationship Id="rId11" Type="http://schemas.openxmlformats.org/officeDocument/2006/relationships/image" Target="../media/image86.gif"/><Relationship Id="rId5" Type="http://schemas.openxmlformats.org/officeDocument/2006/relationships/image" Target="../media/image81.png"/><Relationship Id="rId10" Type="http://schemas.openxmlformats.org/officeDocument/2006/relationships/image" Target="../media/image85.gif"/><Relationship Id="rId4" Type="http://schemas.openxmlformats.org/officeDocument/2006/relationships/audio" Target="../media/audio1.wav"/><Relationship Id="rId9" Type="http://schemas.openxmlformats.org/officeDocument/2006/relationships/image" Target="../media/image84.gif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8.wdp"/><Relationship Id="rId5" Type="http://schemas.openxmlformats.org/officeDocument/2006/relationships/image" Target="../media/image29.png"/><Relationship Id="rId4" Type="http://schemas.openxmlformats.org/officeDocument/2006/relationships/image" Target="../media/image3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42.jpeg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43.jpe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microsoft.com/office/2007/relationships/hdphoto" Target="../media/hdphoto18.wdp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foregroundMark x1="75877" y1="26754" x2="91228" y2="41009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9840779" y="5241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460861" y="-25621"/>
            <a:ext cx="5714813" cy="2488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8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3CB29-7599-EB09-A223-0B69490FB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34AF64-69F9-E93E-F94A-04D26D1CF5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04BC51-97F7-7F1F-FD99-09C81E7FDC46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BC21B3-C5CE-1A1C-07D9-5FE527D4D2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1435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9FB0F61-50E5-B8D2-F1BF-D4DFCE6392B6}"/>
              </a:ext>
            </a:extLst>
          </p:cNvPr>
          <p:cNvSpPr/>
          <p:nvPr/>
        </p:nvSpPr>
        <p:spPr>
          <a:xfrm>
            <a:off x="0" y="0"/>
            <a:ext cx="6858000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4. Listen and repeat.(track 4.6) </a:t>
            </a:r>
          </a:p>
        </p:txBody>
      </p:sp>
      <p:sp>
        <p:nvSpPr>
          <p:cNvPr id="8" name="Rectangle: Rounded Corners 18">
            <a:extLst>
              <a:ext uri="{FF2B5EF4-FFF2-40B4-BE49-F238E27FC236}">
                <a16:creationId xmlns:a16="http://schemas.microsoft.com/office/drawing/2014/main" id="{DADCDE26-2D8B-2F1B-713C-49D254B7F60D}"/>
              </a:ext>
            </a:extLst>
          </p:cNvPr>
          <p:cNvSpPr/>
          <p:nvPr/>
        </p:nvSpPr>
        <p:spPr>
          <a:xfrm>
            <a:off x="381000" y="918447"/>
            <a:ext cx="3593365" cy="63137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21  twenty-one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18">
            <a:extLst>
              <a:ext uri="{FF2B5EF4-FFF2-40B4-BE49-F238E27FC236}">
                <a16:creationId xmlns:a16="http://schemas.microsoft.com/office/drawing/2014/main" id="{5B2355BB-DC8C-CA61-781C-D028A14A571A}"/>
              </a:ext>
            </a:extLst>
          </p:cNvPr>
          <p:cNvSpPr/>
          <p:nvPr/>
        </p:nvSpPr>
        <p:spPr>
          <a:xfrm>
            <a:off x="5158232" y="1521867"/>
            <a:ext cx="3331800" cy="63137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26  twenty-six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10" name="Rectangle: Rounded Corners 18">
            <a:extLst>
              <a:ext uri="{FF2B5EF4-FFF2-40B4-BE49-F238E27FC236}">
                <a16:creationId xmlns:a16="http://schemas.microsoft.com/office/drawing/2014/main" id="{0B2EB9E9-4C5F-489D-C1CB-9513B0A3AA7E}"/>
              </a:ext>
            </a:extLst>
          </p:cNvPr>
          <p:cNvSpPr/>
          <p:nvPr/>
        </p:nvSpPr>
        <p:spPr>
          <a:xfrm>
            <a:off x="381000" y="1893893"/>
            <a:ext cx="3593365" cy="63137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22  twenty-two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8">
            <a:extLst>
              <a:ext uri="{FF2B5EF4-FFF2-40B4-BE49-F238E27FC236}">
                <a16:creationId xmlns:a16="http://schemas.microsoft.com/office/drawing/2014/main" id="{95C4D318-764C-7ED0-4300-B0C27726AFD4}"/>
              </a:ext>
            </a:extLst>
          </p:cNvPr>
          <p:cNvSpPr/>
          <p:nvPr/>
        </p:nvSpPr>
        <p:spPr>
          <a:xfrm>
            <a:off x="381000" y="2869339"/>
            <a:ext cx="3593365" cy="63137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23  twenty-three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18">
            <a:extLst>
              <a:ext uri="{FF2B5EF4-FFF2-40B4-BE49-F238E27FC236}">
                <a16:creationId xmlns:a16="http://schemas.microsoft.com/office/drawing/2014/main" id="{7E2912CB-46B3-653F-207A-3E12E3BC5F74}"/>
              </a:ext>
            </a:extLst>
          </p:cNvPr>
          <p:cNvSpPr/>
          <p:nvPr/>
        </p:nvSpPr>
        <p:spPr>
          <a:xfrm>
            <a:off x="381000" y="3844784"/>
            <a:ext cx="3593365" cy="63137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24  twenty-four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8">
            <a:extLst>
              <a:ext uri="{FF2B5EF4-FFF2-40B4-BE49-F238E27FC236}">
                <a16:creationId xmlns:a16="http://schemas.microsoft.com/office/drawing/2014/main" id="{24014EFC-6ACB-73AB-646D-8A73B2DB2FFE}"/>
              </a:ext>
            </a:extLst>
          </p:cNvPr>
          <p:cNvSpPr/>
          <p:nvPr/>
        </p:nvSpPr>
        <p:spPr>
          <a:xfrm>
            <a:off x="5158232" y="711194"/>
            <a:ext cx="3331800" cy="63137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25  twenty-five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8">
            <a:extLst>
              <a:ext uri="{FF2B5EF4-FFF2-40B4-BE49-F238E27FC236}">
                <a16:creationId xmlns:a16="http://schemas.microsoft.com/office/drawing/2014/main" id="{2903FC93-F339-B795-3CC1-5A62C584D9E6}"/>
              </a:ext>
            </a:extLst>
          </p:cNvPr>
          <p:cNvSpPr/>
          <p:nvPr/>
        </p:nvSpPr>
        <p:spPr>
          <a:xfrm>
            <a:off x="5158232" y="3143213"/>
            <a:ext cx="3331800" cy="63137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28  twenty-eight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15" name="Rectangle: Rounded Corners 18">
            <a:extLst>
              <a:ext uri="{FF2B5EF4-FFF2-40B4-BE49-F238E27FC236}">
                <a16:creationId xmlns:a16="http://schemas.microsoft.com/office/drawing/2014/main" id="{8306C4BD-84E9-C257-A5E4-CDA290203C52}"/>
              </a:ext>
            </a:extLst>
          </p:cNvPr>
          <p:cNvSpPr/>
          <p:nvPr/>
        </p:nvSpPr>
        <p:spPr>
          <a:xfrm>
            <a:off x="5158232" y="2332540"/>
            <a:ext cx="3331800" cy="63137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27  twenty-seven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17" name="Rectangle: Rounded Corners 18">
            <a:extLst>
              <a:ext uri="{FF2B5EF4-FFF2-40B4-BE49-F238E27FC236}">
                <a16:creationId xmlns:a16="http://schemas.microsoft.com/office/drawing/2014/main" id="{5F41322B-EC19-6432-D554-7EAC52BE8668}"/>
              </a:ext>
            </a:extLst>
          </p:cNvPr>
          <p:cNvSpPr/>
          <p:nvPr/>
        </p:nvSpPr>
        <p:spPr>
          <a:xfrm>
            <a:off x="5158232" y="3953887"/>
            <a:ext cx="3331800" cy="63137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29  twenty-nine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pic>
        <p:nvPicPr>
          <p:cNvPr id="18" name="29">
            <a:hlinkClick r:id="" action="ppaction://media"/>
            <a:extLst>
              <a:ext uri="{FF2B5EF4-FFF2-40B4-BE49-F238E27FC236}">
                <a16:creationId xmlns:a16="http://schemas.microsoft.com/office/drawing/2014/main" id="{103F2202-92A5-4FB6-898E-AD7D62F742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86599" y="29897"/>
            <a:ext cx="609600" cy="609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592266-98AF-91BA-FEAE-AD50A7394C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80962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3CB29-7599-EB09-A223-0B69490FB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34AF64-69F9-E93E-F94A-04D26D1CF5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04BC51-97F7-7F1F-FD99-09C81E7FDC46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BC21B3-C5CE-1A1C-07D9-5FE527D4D2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143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A5CB8C9-62AB-91EF-7567-D5A6C2691188}"/>
              </a:ext>
            </a:extLst>
          </p:cNvPr>
          <p:cNvSpPr/>
          <p:nvPr/>
        </p:nvSpPr>
        <p:spPr>
          <a:xfrm>
            <a:off x="0" y="0"/>
            <a:ext cx="6858000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4. Listen and repeat.(track 4.6) </a:t>
            </a:r>
          </a:p>
        </p:txBody>
      </p:sp>
      <p:pic>
        <p:nvPicPr>
          <p:cNvPr id="7" name="Picture 6" descr="Two cute kids talking to each other cartoon Vector Image">
            <a:extLst>
              <a:ext uri="{FF2B5EF4-FFF2-40B4-BE49-F238E27FC236}">
                <a16:creationId xmlns:a16="http://schemas.microsoft.com/office/drawing/2014/main" id="{464085F0-9CD9-7454-73BA-0116B49525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b="28276"/>
          <a:stretch/>
        </p:blipFill>
        <p:spPr bwMode="auto">
          <a:xfrm flipH="1">
            <a:off x="333223" y="2194559"/>
            <a:ext cx="1680026" cy="279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Two cute kids talking to each other cartoon Vector Image">
            <a:extLst>
              <a:ext uri="{FF2B5EF4-FFF2-40B4-BE49-F238E27FC236}">
                <a16:creationId xmlns:a16="http://schemas.microsoft.com/office/drawing/2014/main" id="{12CE60E0-8C8B-CC2D-0C22-13433D7847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81" b="22906"/>
          <a:stretch/>
        </p:blipFill>
        <p:spPr bwMode="auto">
          <a:xfrm flipH="1">
            <a:off x="7331163" y="2076745"/>
            <a:ext cx="1568686" cy="282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1A75964-59F2-F727-8B45-A442C224B41F}"/>
              </a:ext>
            </a:extLst>
          </p:cNvPr>
          <p:cNvSpPr/>
          <p:nvPr/>
        </p:nvSpPr>
        <p:spPr>
          <a:xfrm>
            <a:off x="2322023" y="1942193"/>
            <a:ext cx="4414520" cy="282942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Premium Vector | Slice of pizza illustrations cartoon">
            <a:extLst>
              <a:ext uri="{FF2B5EF4-FFF2-40B4-BE49-F238E27FC236}">
                <a16:creationId xmlns:a16="http://schemas.microsoft.com/office/drawing/2014/main" id="{4FA13426-B26F-EBC3-7240-39E4FB020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415" y="2048130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remium Vector | Slice of pizza illustrations cartoon">
            <a:extLst>
              <a:ext uri="{FF2B5EF4-FFF2-40B4-BE49-F238E27FC236}">
                <a16:creationId xmlns:a16="http://schemas.microsoft.com/office/drawing/2014/main" id="{18200D17-1212-506E-D3B8-83136A04C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314" y="2094835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remium Vector | Slice of pizza illustrations cartoon">
            <a:extLst>
              <a:ext uri="{FF2B5EF4-FFF2-40B4-BE49-F238E27FC236}">
                <a16:creationId xmlns:a16="http://schemas.microsoft.com/office/drawing/2014/main" id="{0E2C8969-3699-FA70-7C8E-489C8DE91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154" y="2104494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remium Vector | Slice of pizza illustrations cartoon">
            <a:extLst>
              <a:ext uri="{FF2B5EF4-FFF2-40B4-BE49-F238E27FC236}">
                <a16:creationId xmlns:a16="http://schemas.microsoft.com/office/drawing/2014/main" id="{B0799E8E-1AEF-4F17-B13E-AB00341AE0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150" y="2076745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remium Vector | Slice of pizza illustrations cartoon">
            <a:extLst>
              <a:ext uri="{FF2B5EF4-FFF2-40B4-BE49-F238E27FC236}">
                <a16:creationId xmlns:a16="http://schemas.microsoft.com/office/drawing/2014/main" id="{E898581F-0A49-186D-C1CA-70B8E8DB66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010" y="2104659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Premium Vector | Slice of pizza illustrations cartoon">
            <a:extLst>
              <a:ext uri="{FF2B5EF4-FFF2-40B4-BE49-F238E27FC236}">
                <a16:creationId xmlns:a16="http://schemas.microsoft.com/office/drawing/2014/main" id="{0717108F-6C9F-1A5E-AB72-04295987F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704" y="2561478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Premium Vector | Slice of pizza illustrations cartoon">
            <a:extLst>
              <a:ext uri="{FF2B5EF4-FFF2-40B4-BE49-F238E27FC236}">
                <a16:creationId xmlns:a16="http://schemas.microsoft.com/office/drawing/2014/main" id="{1ADFC5D0-3F38-7C91-3857-6670B6238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603" y="2608183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Premium Vector | Slice of pizza illustrations cartoon">
            <a:extLst>
              <a:ext uri="{FF2B5EF4-FFF2-40B4-BE49-F238E27FC236}">
                <a16:creationId xmlns:a16="http://schemas.microsoft.com/office/drawing/2014/main" id="{41227712-A0E7-310D-CDD6-9047E303C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443" y="2617842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Premium Vector | Slice of pizza illustrations cartoon">
            <a:extLst>
              <a:ext uri="{FF2B5EF4-FFF2-40B4-BE49-F238E27FC236}">
                <a16:creationId xmlns:a16="http://schemas.microsoft.com/office/drawing/2014/main" id="{354F8E9D-9371-69FE-6683-8254FFF30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439" y="2590093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Premium Vector | Slice of pizza illustrations cartoon">
            <a:extLst>
              <a:ext uri="{FF2B5EF4-FFF2-40B4-BE49-F238E27FC236}">
                <a16:creationId xmlns:a16="http://schemas.microsoft.com/office/drawing/2014/main" id="{698FB2C3-4153-0F8A-780C-3A318661F9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299" y="2618007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Premium Vector | Slice of pizza illustrations cartoon">
            <a:extLst>
              <a:ext uri="{FF2B5EF4-FFF2-40B4-BE49-F238E27FC236}">
                <a16:creationId xmlns:a16="http://schemas.microsoft.com/office/drawing/2014/main" id="{51F2DF86-F083-A561-4852-71448B285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913" y="3165322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Premium Vector | Slice of pizza illustrations cartoon">
            <a:extLst>
              <a:ext uri="{FF2B5EF4-FFF2-40B4-BE49-F238E27FC236}">
                <a16:creationId xmlns:a16="http://schemas.microsoft.com/office/drawing/2014/main" id="{584A5787-9A0A-FAF0-B276-5466E9EF1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812" y="3212027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Premium Vector | Slice of pizza illustrations cartoon">
            <a:extLst>
              <a:ext uri="{FF2B5EF4-FFF2-40B4-BE49-F238E27FC236}">
                <a16:creationId xmlns:a16="http://schemas.microsoft.com/office/drawing/2014/main" id="{ABB59A8F-1FB7-FB70-D860-B037DDF5E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652" y="3221686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Premium Vector | Slice of pizza illustrations cartoon">
            <a:extLst>
              <a:ext uri="{FF2B5EF4-FFF2-40B4-BE49-F238E27FC236}">
                <a16:creationId xmlns:a16="http://schemas.microsoft.com/office/drawing/2014/main" id="{6A2DB0BB-0960-2E69-278E-14E01B65A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648" y="3193937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Premium Vector | Slice of pizza illustrations cartoon">
            <a:extLst>
              <a:ext uri="{FF2B5EF4-FFF2-40B4-BE49-F238E27FC236}">
                <a16:creationId xmlns:a16="http://schemas.microsoft.com/office/drawing/2014/main" id="{EC287695-5E44-B4B1-1009-D3840F274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508" y="3221851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Premium Vector | Slice of pizza illustrations cartoon">
            <a:extLst>
              <a:ext uri="{FF2B5EF4-FFF2-40B4-BE49-F238E27FC236}">
                <a16:creationId xmlns:a16="http://schemas.microsoft.com/office/drawing/2014/main" id="{4EAB6CEC-99C0-2FBE-86B9-4A8666809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411" y="3829854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Premium Vector | Slice of pizza illustrations cartoon">
            <a:extLst>
              <a:ext uri="{FF2B5EF4-FFF2-40B4-BE49-F238E27FC236}">
                <a16:creationId xmlns:a16="http://schemas.microsoft.com/office/drawing/2014/main" id="{52E11BEF-6E2C-0C11-24E8-03B6BF15D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310" y="3876559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Premium Vector | Slice of pizza illustrations cartoon">
            <a:extLst>
              <a:ext uri="{FF2B5EF4-FFF2-40B4-BE49-F238E27FC236}">
                <a16:creationId xmlns:a16="http://schemas.microsoft.com/office/drawing/2014/main" id="{76F48C12-807B-67CB-E18A-84E2224ED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150" y="3886218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Premium Vector | Slice of pizza illustrations cartoon">
            <a:extLst>
              <a:ext uri="{FF2B5EF4-FFF2-40B4-BE49-F238E27FC236}">
                <a16:creationId xmlns:a16="http://schemas.microsoft.com/office/drawing/2014/main" id="{35EC0F00-64CB-90EF-6CD5-DEF6A218A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146" y="3858469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Premium Vector | Slice of pizza illustrations cartoon">
            <a:extLst>
              <a:ext uri="{FF2B5EF4-FFF2-40B4-BE49-F238E27FC236}">
                <a16:creationId xmlns:a16="http://schemas.microsoft.com/office/drawing/2014/main" id="{E7331AA1-31A2-2CC4-68AC-164D93DA2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06" y="3886383"/>
            <a:ext cx="885397" cy="88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Premium Vector | Slice of pizza illustrations cartoon">
            <a:extLst>
              <a:ext uri="{FF2B5EF4-FFF2-40B4-BE49-F238E27FC236}">
                <a16:creationId xmlns:a16="http://schemas.microsoft.com/office/drawing/2014/main" id="{62C4AC13-1345-C795-CA16-6E0D78B4C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4192">
            <a:off x="2181593" y="2739476"/>
            <a:ext cx="1018021" cy="101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Oval Callout 5">
            <a:extLst>
              <a:ext uri="{FF2B5EF4-FFF2-40B4-BE49-F238E27FC236}">
                <a16:creationId xmlns:a16="http://schemas.microsoft.com/office/drawing/2014/main" id="{95072BAC-F57B-F62F-C8F8-F5E8BB3F3FE0}"/>
              </a:ext>
            </a:extLst>
          </p:cNvPr>
          <p:cNvSpPr/>
          <p:nvPr/>
        </p:nvSpPr>
        <p:spPr>
          <a:xfrm>
            <a:off x="-77390" y="659357"/>
            <a:ext cx="4229402" cy="1519142"/>
          </a:xfrm>
          <a:prstGeom prst="wedgeEllipseCallout">
            <a:avLst>
              <a:gd name="adj1" fmla="val -27463"/>
              <a:gd name="adj2" fmla="val 80854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How mα</a:t>
            </a:r>
            <a:r>
              <a:rPr lang="en-US" sz="2800" b="1" dirty="0" err="1">
                <a:solidFill>
                  <a:srgbClr val="FF0000"/>
                </a:solidFill>
                <a:latin typeface="Comic Sans MS" pitchFamily="66" charset="0"/>
              </a:rPr>
              <a:t>ny</a:t>
            </a:r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800" b="1" dirty="0">
                <a:latin typeface="Comic Sans MS" pitchFamily="66" charset="0"/>
              </a:rPr>
              <a:t>pieces of </a:t>
            </a:r>
            <a:r>
              <a:rPr lang="en-US" sz="2800" b="1" dirty="0" err="1">
                <a:latin typeface="Comic Sans MS" pitchFamily="66" charset="0"/>
              </a:rPr>
              <a:t>pizz</a:t>
            </a:r>
            <a:r>
              <a:rPr lang="en-US" sz="2800" b="1" dirty="0">
                <a:latin typeface="Comic Sans MS" pitchFamily="66" charset="0"/>
              </a:rPr>
              <a:t>α</a:t>
            </a:r>
          </a:p>
          <a:p>
            <a:pPr algn="ctr"/>
            <a:r>
              <a:rPr lang="en-US" sz="2800" b="1" dirty="0">
                <a:latin typeface="Comic Sans MS" pitchFamily="66" charset="0"/>
              </a:rPr>
              <a:t>hα</a:t>
            </a:r>
            <a:r>
              <a:rPr lang="en-US" sz="2800" b="1" dirty="0" err="1">
                <a:latin typeface="Comic Sans MS" pitchFamily="66" charset="0"/>
              </a:rPr>
              <a:t>ve</a:t>
            </a:r>
            <a:r>
              <a:rPr lang="en-US" sz="2800" b="1" dirty="0">
                <a:latin typeface="Comic Sans MS" pitchFamily="66" charset="0"/>
              </a:rPr>
              <a:t> you got?</a:t>
            </a:r>
          </a:p>
        </p:txBody>
      </p:sp>
      <p:sp>
        <p:nvSpPr>
          <p:cNvPr id="35" name="Oval Callout 75">
            <a:extLst>
              <a:ext uri="{FF2B5EF4-FFF2-40B4-BE49-F238E27FC236}">
                <a16:creationId xmlns:a16="http://schemas.microsoft.com/office/drawing/2014/main" id="{9E59AEB0-5F9C-3BB8-CB89-79603921DC26}"/>
              </a:ext>
            </a:extLst>
          </p:cNvPr>
          <p:cNvSpPr/>
          <p:nvPr/>
        </p:nvSpPr>
        <p:spPr>
          <a:xfrm>
            <a:off x="4991989" y="584774"/>
            <a:ext cx="4264233" cy="1622339"/>
          </a:xfrm>
          <a:prstGeom prst="wedgeEllipseCallout">
            <a:avLst>
              <a:gd name="adj1" fmla="val 30598"/>
              <a:gd name="adj2" fmla="val 72976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800" b="1" dirty="0">
                <a:latin typeface="Comic Sans MS" pitchFamily="66" charset="0"/>
              </a:rPr>
              <a:t>I’ve got twenty-one</a:t>
            </a:r>
          </a:p>
          <a:p>
            <a:pPr algn="ctr"/>
            <a:r>
              <a:rPr lang="en-US" sz="2800" b="1" dirty="0">
                <a:latin typeface="Comic Sans MS" pitchFamily="66" charset="0"/>
              </a:rPr>
              <a:t>pieces of </a:t>
            </a:r>
            <a:r>
              <a:rPr lang="en-US" sz="2800" b="1" dirty="0" err="1">
                <a:latin typeface="Comic Sans MS" pitchFamily="66" charset="0"/>
              </a:rPr>
              <a:t>pizz</a:t>
            </a:r>
            <a:r>
              <a:rPr lang="en-US" sz="2800" b="1" dirty="0">
                <a:latin typeface="Comic Sans MS" pitchFamily="66" charset="0"/>
              </a:rPr>
              <a:t>α.</a:t>
            </a:r>
            <a:endParaRPr lang="en-US" sz="2400" b="1" dirty="0">
              <a:latin typeface="Comic Sans MS" pitchFamily="66" charset="0"/>
            </a:endParaRPr>
          </a:p>
        </p:txBody>
      </p:sp>
      <p:pic>
        <p:nvPicPr>
          <p:cNvPr id="36" name="track 4 (mp3cut.net)">
            <a:hlinkClick r:id="" action="ppaction://media"/>
            <a:extLst>
              <a:ext uri="{FF2B5EF4-FFF2-40B4-BE49-F238E27FC236}">
                <a16:creationId xmlns:a16="http://schemas.microsoft.com/office/drawing/2014/main" id="{2A0D9866-F0C4-0FC6-FCE5-C196C8A9B7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086599" y="3113"/>
            <a:ext cx="609600" cy="609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3E6363-11C4-A704-203F-FCD2E943269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82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26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  <p:bldLst>
      <p:bldP spid="34" grpId="0" animBg="1"/>
      <p:bldP spid="3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3CB29-7599-EB09-A223-0B69490FB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34AF64-69F9-E93E-F94A-04D26D1CF5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04BC51-97F7-7F1F-FD99-09C81E7FDC46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BC21B3-C5CE-1A1C-07D9-5FE527D4D2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143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A5CB8C9-62AB-91EF-7567-D5A6C2691188}"/>
              </a:ext>
            </a:extLst>
          </p:cNvPr>
          <p:cNvSpPr/>
          <p:nvPr/>
        </p:nvSpPr>
        <p:spPr>
          <a:xfrm>
            <a:off x="0" y="0"/>
            <a:ext cx="6858000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4. Listen and repeat.(track 4.6) </a:t>
            </a:r>
          </a:p>
        </p:txBody>
      </p:sp>
      <p:pic>
        <p:nvPicPr>
          <p:cNvPr id="7" name="Picture 6" descr="Two cute kids talking to each other cartoon Vector Image">
            <a:extLst>
              <a:ext uri="{FF2B5EF4-FFF2-40B4-BE49-F238E27FC236}">
                <a16:creationId xmlns:a16="http://schemas.microsoft.com/office/drawing/2014/main" id="{464085F0-9CD9-7454-73BA-0116B49525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6" b="28276"/>
          <a:stretch/>
        </p:blipFill>
        <p:spPr bwMode="auto">
          <a:xfrm flipH="1">
            <a:off x="333223" y="2194559"/>
            <a:ext cx="1680026" cy="279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Two cute kids talking to each other cartoon Vector Image">
            <a:extLst>
              <a:ext uri="{FF2B5EF4-FFF2-40B4-BE49-F238E27FC236}">
                <a16:creationId xmlns:a16="http://schemas.microsoft.com/office/drawing/2014/main" id="{12CE60E0-8C8B-CC2D-0C22-13433D7847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81" b="22906"/>
          <a:stretch/>
        </p:blipFill>
        <p:spPr bwMode="auto">
          <a:xfrm flipH="1">
            <a:off x="7331163" y="2076745"/>
            <a:ext cx="1568686" cy="282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1A75964-59F2-F727-8B45-A442C224B41F}"/>
              </a:ext>
            </a:extLst>
          </p:cNvPr>
          <p:cNvSpPr/>
          <p:nvPr/>
        </p:nvSpPr>
        <p:spPr>
          <a:xfrm>
            <a:off x="2519680" y="1942193"/>
            <a:ext cx="4699260" cy="282942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Callout 5">
            <a:extLst>
              <a:ext uri="{FF2B5EF4-FFF2-40B4-BE49-F238E27FC236}">
                <a16:creationId xmlns:a16="http://schemas.microsoft.com/office/drawing/2014/main" id="{95072BAC-F57B-F62F-C8F8-F5E8BB3F3FE0}"/>
              </a:ext>
            </a:extLst>
          </p:cNvPr>
          <p:cNvSpPr/>
          <p:nvPr/>
        </p:nvSpPr>
        <p:spPr>
          <a:xfrm>
            <a:off x="-77390" y="579348"/>
            <a:ext cx="3674481" cy="1535202"/>
          </a:xfrm>
          <a:prstGeom prst="wedgeEllipseCallout">
            <a:avLst>
              <a:gd name="adj1" fmla="val -27463"/>
              <a:gd name="adj2" fmla="val 80854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How mα</a:t>
            </a:r>
            <a:r>
              <a:rPr lang="en-US" sz="2800" b="1" dirty="0" err="1">
                <a:solidFill>
                  <a:srgbClr val="FF0000"/>
                </a:solidFill>
                <a:latin typeface="Comic Sans MS" pitchFamily="66" charset="0"/>
              </a:rPr>
              <a:t>ny</a:t>
            </a:r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omic Sans MS" pitchFamily="66" charset="0"/>
              </a:rPr>
              <a:t>cupc</a:t>
            </a:r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αkes hαs he got?</a:t>
            </a:r>
          </a:p>
        </p:txBody>
      </p:sp>
      <p:sp>
        <p:nvSpPr>
          <p:cNvPr id="35" name="Oval Callout 75">
            <a:extLst>
              <a:ext uri="{FF2B5EF4-FFF2-40B4-BE49-F238E27FC236}">
                <a16:creationId xmlns:a16="http://schemas.microsoft.com/office/drawing/2014/main" id="{9E59AEB0-5F9C-3BB8-CB89-79603921DC26}"/>
              </a:ext>
            </a:extLst>
          </p:cNvPr>
          <p:cNvSpPr/>
          <p:nvPr/>
        </p:nvSpPr>
        <p:spPr>
          <a:xfrm>
            <a:off x="6004407" y="760041"/>
            <a:ext cx="3251815" cy="1221184"/>
          </a:xfrm>
          <a:prstGeom prst="wedgeEllipseCallout">
            <a:avLst>
              <a:gd name="adj1" fmla="val 30598"/>
              <a:gd name="adj2" fmla="val 72976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800" b="1" dirty="0">
                <a:latin typeface="Comic Sans MS" pitchFamily="66" charset="0"/>
              </a:rPr>
              <a:t>He’s got twenty-six.</a:t>
            </a:r>
            <a:endParaRPr lang="en-US" sz="2400" b="1" dirty="0">
              <a:latin typeface="Comic Sans MS" pitchFamily="66" charset="0"/>
            </a:endParaRPr>
          </a:p>
        </p:txBody>
      </p:sp>
      <p:pic>
        <p:nvPicPr>
          <p:cNvPr id="9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65A74507-4C3A-FD7E-AEEF-FAD62ACC73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2725523" y="2038095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D4F360A1-E63C-2C7F-8AD6-BD51704106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3321490" y="2038095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00125849-BC3D-F20E-C380-B1AA27EE35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5831975" y="2038095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6DC065E8-02A6-D2AC-0CFC-822027BC9C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3982822" y="2038095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00E60BB2-B1DC-94C2-49F4-702B04D1EE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4663501" y="2038095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B8AD7D08-3906-4C9F-8EC6-EE9AD420BB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5250240" y="2038095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C6F4DEB6-63EA-27C5-F5A6-056F57F6EB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2725523" y="2777010"/>
            <a:ext cx="637520" cy="5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F7181044-17E0-1ACF-C73C-F187066A3D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3321490" y="2777010"/>
            <a:ext cx="637520" cy="5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F2C250D2-DA07-0940-A25E-A8A6BDC1EF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5831975" y="2777010"/>
            <a:ext cx="637520" cy="5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D4006412-AC21-9F68-F4A3-C692CEDCE6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3982822" y="2777010"/>
            <a:ext cx="637520" cy="5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B45696F3-B29C-A670-54DA-EC62B1D667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4663501" y="2777010"/>
            <a:ext cx="637520" cy="5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1C4D8969-2FA4-1A24-C8F7-AF50206D32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5250240" y="2777010"/>
            <a:ext cx="637520" cy="5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F01F2926-5EDC-54D2-AC8B-1B2D55F258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2674742" y="3320775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65FF3274-F1DE-4A04-48B5-60BA19941D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3270709" y="3320775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805418DE-B0A6-2A4F-1876-6EAB1E5A85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5781194" y="3320775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CC379E9B-91F8-1C8A-70FE-49A70982F4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3932041" y="3320775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688B8E8B-68FC-3B2D-D2A6-35F410A57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4612720" y="3320775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FED5572C-B2C6-89E9-8BEF-FDFBA8DBCA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5199459" y="3320775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A79D15AE-87AC-6D55-4556-6E199C6AAE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2674742" y="3999950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B28C3F66-5F7C-0D20-F2EB-36A5A7E6FE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3270709" y="3999950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3AAAFA14-AA3A-0E65-CD27-6C9A508C40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5781194" y="3999950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3A34D6E6-352F-4951-38C1-69A0B18ABA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3932041" y="3999950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3C99451A-2909-BAF5-CB99-2CB794FA8F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4612720" y="3999950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94241F11-AEB4-6BFB-BBDE-B92E8C5667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5199459" y="3999950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0BF48FA2-1659-C94A-165A-5EEC345DAD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6500067" y="2505226"/>
            <a:ext cx="637520" cy="61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14D5C53D-6ACF-E783-16E1-B2E2E01487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6500067" y="3244141"/>
            <a:ext cx="637520" cy="5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C6D4D1-F906-F5A2-563A-A44F32AA182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13" name="track 4.6 (1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91414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952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20C839-CB4E-4E79-9D97-BACCB530A9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14259"/>
            <a:ext cx="9220200" cy="5143500"/>
          </a:xfrm>
          <a:prstGeom prst="rect">
            <a:avLst/>
          </a:prstGeom>
        </p:spPr>
      </p:pic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12" name="Rounded Rectangle 211"/>
          <p:cNvSpPr/>
          <p:nvPr/>
        </p:nvSpPr>
        <p:spPr>
          <a:xfrm>
            <a:off x="2174659" y="1352550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sp>
        <p:nvSpPr>
          <p:cNvPr id="218" name="Google Shape;158;p24"/>
          <p:cNvSpPr txBox="1">
            <a:spLocks/>
          </p:cNvSpPr>
          <p:nvPr/>
        </p:nvSpPr>
        <p:spPr>
          <a:xfrm>
            <a:off x="3195559" y="1491743"/>
            <a:ext cx="3926056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Practice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158710" y="1349622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2174659" y="1454528"/>
            <a:ext cx="1004951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3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262635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480AF04-B0B9-B07E-0DF9-7E34C81F3F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143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0F65501-D4C6-A988-CE0B-9CBC0E7BE305}"/>
              </a:ext>
            </a:extLst>
          </p:cNvPr>
          <p:cNvSpPr/>
          <p:nvPr/>
        </p:nvSpPr>
        <p:spPr>
          <a:xfrm>
            <a:off x="381000" y="0"/>
            <a:ext cx="3543301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5. Look and say.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2B29FE3-A157-4513-D0A9-E8949367CA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27" y="1194492"/>
            <a:ext cx="4056073" cy="2550313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292EFE35-3100-7741-0FE3-1CF747D9630C}"/>
              </a:ext>
            </a:extLst>
          </p:cNvPr>
          <p:cNvSpPr/>
          <p:nvPr/>
        </p:nvSpPr>
        <p:spPr>
          <a:xfrm>
            <a:off x="4509116" y="895350"/>
            <a:ext cx="4482484" cy="960117"/>
          </a:xfrm>
          <a:prstGeom prst="wedgeRoundRectCallout">
            <a:avLst>
              <a:gd name="adj1" fmla="val -49197"/>
              <a:gd name="adj2" fmla="val 95401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How mα</a:t>
            </a:r>
            <a:r>
              <a:rPr lang="en-US" sz="2800" b="1" dirty="0" err="1">
                <a:latin typeface="Comic Sans MS" panose="030F0702030302020204" pitchFamily="66" charset="0"/>
              </a:rPr>
              <a:t>ny</a:t>
            </a:r>
            <a:r>
              <a:rPr lang="en-US" sz="2800" b="1" dirty="0">
                <a:latin typeface="Comic Sans MS" panose="030F0702030302020204" pitchFamily="66" charset="0"/>
              </a:rPr>
              <a:t> sα</a:t>
            </a:r>
            <a:r>
              <a:rPr lang="en-US" sz="2800" b="1" dirty="0" err="1">
                <a:latin typeface="Comic Sans MS" panose="030F0702030302020204" pitchFamily="66" charset="0"/>
              </a:rPr>
              <a:t>ndwiches</a:t>
            </a:r>
            <a:r>
              <a:rPr lang="en-US" sz="2800" b="1" dirty="0">
                <a:latin typeface="Comic Sans MS" panose="030F0702030302020204" pitchFamily="66" charset="0"/>
              </a:rPr>
              <a:t> hαs she got?</a:t>
            </a: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09B51D73-FD87-10B6-1D49-CB0CFBC65784}"/>
              </a:ext>
            </a:extLst>
          </p:cNvPr>
          <p:cNvSpPr/>
          <p:nvPr/>
        </p:nvSpPr>
        <p:spPr>
          <a:xfrm>
            <a:off x="5943600" y="2366224"/>
            <a:ext cx="2722957" cy="952379"/>
          </a:xfrm>
          <a:prstGeom prst="wedgeRoundRectCallout">
            <a:avLst>
              <a:gd name="adj1" fmla="val 43048"/>
              <a:gd name="adj2" fmla="val 8847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She’s got 21.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1368DF-9FD3-7784-1CAC-32F5983FF8FF}"/>
              </a:ext>
            </a:extLst>
          </p:cNvPr>
          <p:cNvSpPr txBox="1"/>
          <p:nvPr/>
        </p:nvSpPr>
        <p:spPr>
          <a:xfrm>
            <a:off x="89516" y="3920932"/>
            <a:ext cx="4787284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1. she / 21 / s</a:t>
            </a:r>
            <a:r>
              <a:rPr lang="el-GR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α</a:t>
            </a:r>
            <a:r>
              <a:rPr lang="en-US" sz="28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ndwiches</a:t>
            </a:r>
            <a:endParaRPr lang="en-US" sz="28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FC54AE-E6B2-C55B-7080-1C92A0E030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133350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62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480AF04-B0B9-B07E-0DF9-7E34C81F3F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143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0F65501-D4C6-A988-CE0B-9CBC0E7BE305}"/>
              </a:ext>
            </a:extLst>
          </p:cNvPr>
          <p:cNvSpPr/>
          <p:nvPr/>
        </p:nvSpPr>
        <p:spPr>
          <a:xfrm>
            <a:off x="381000" y="0"/>
            <a:ext cx="3543301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5. Look and say.</a:t>
            </a: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292EFE35-3100-7741-0FE3-1CF747D9630C}"/>
              </a:ext>
            </a:extLst>
          </p:cNvPr>
          <p:cNvSpPr/>
          <p:nvPr/>
        </p:nvSpPr>
        <p:spPr>
          <a:xfrm>
            <a:off x="4605674" y="909228"/>
            <a:ext cx="4482484" cy="960117"/>
          </a:xfrm>
          <a:prstGeom prst="wedgeRoundRectCallout">
            <a:avLst>
              <a:gd name="adj1" fmla="val -49197"/>
              <a:gd name="adj2" fmla="val 95401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How mα</a:t>
            </a:r>
            <a:r>
              <a:rPr lang="en-US" sz="2800" b="1" dirty="0" err="1">
                <a:latin typeface="Comic Sans MS" panose="030F0702030302020204" pitchFamily="66" charset="0"/>
              </a:rPr>
              <a:t>ny</a:t>
            </a:r>
            <a:r>
              <a:rPr lang="en-US" sz="2800" b="1" dirty="0">
                <a:latin typeface="Comic Sans MS" panose="030F0702030302020204" pitchFamily="66" charset="0"/>
              </a:rPr>
              <a:t> oranges hαs my sister got?</a:t>
            </a: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09B51D73-FD87-10B6-1D49-CB0CFBC65784}"/>
              </a:ext>
            </a:extLst>
          </p:cNvPr>
          <p:cNvSpPr/>
          <p:nvPr/>
        </p:nvSpPr>
        <p:spPr>
          <a:xfrm>
            <a:off x="6019800" y="2469648"/>
            <a:ext cx="2722957" cy="960117"/>
          </a:xfrm>
          <a:prstGeom prst="wedgeRoundRectCallout">
            <a:avLst>
              <a:gd name="adj1" fmla="val 43048"/>
              <a:gd name="adj2" fmla="val 8847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She’s got 22.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1368DF-9FD3-7784-1CAC-32F5983FF8FF}"/>
              </a:ext>
            </a:extLst>
          </p:cNvPr>
          <p:cNvSpPr txBox="1"/>
          <p:nvPr/>
        </p:nvSpPr>
        <p:spPr>
          <a:xfrm>
            <a:off x="89516" y="3920932"/>
            <a:ext cx="5015884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2. my sister/ 22/ orα</a:t>
            </a:r>
            <a:r>
              <a:rPr lang="en-US" sz="28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nges</a:t>
            </a:r>
            <a:endParaRPr lang="en-US" sz="28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D5F55F-676A-964C-8FC9-30CF92521A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971550"/>
            <a:ext cx="4271066" cy="2643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272DAE3-0967-0AB6-2967-CCE6937690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83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480AF04-B0B9-B07E-0DF9-7E34C81F3F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143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0F65501-D4C6-A988-CE0B-9CBC0E7BE305}"/>
              </a:ext>
            </a:extLst>
          </p:cNvPr>
          <p:cNvSpPr/>
          <p:nvPr/>
        </p:nvSpPr>
        <p:spPr>
          <a:xfrm>
            <a:off x="381000" y="0"/>
            <a:ext cx="3543301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5. Look and say.</a:t>
            </a: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292EFE35-3100-7741-0FE3-1CF747D9630C}"/>
              </a:ext>
            </a:extLst>
          </p:cNvPr>
          <p:cNvSpPr/>
          <p:nvPr/>
        </p:nvSpPr>
        <p:spPr>
          <a:xfrm>
            <a:off x="4585316" y="895350"/>
            <a:ext cx="4482484" cy="960117"/>
          </a:xfrm>
          <a:prstGeom prst="wedgeRoundRectCallout">
            <a:avLst>
              <a:gd name="adj1" fmla="val -49197"/>
              <a:gd name="adj2" fmla="val 95401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How mα</a:t>
            </a:r>
            <a:r>
              <a:rPr lang="en-US" sz="2800" b="1" dirty="0" err="1">
                <a:latin typeface="Comic Sans MS" panose="030F0702030302020204" pitchFamily="66" charset="0"/>
              </a:rPr>
              <a:t>ny</a:t>
            </a:r>
            <a:r>
              <a:rPr lang="en-US" sz="2800" b="1" dirty="0">
                <a:latin typeface="Comic Sans MS" panose="030F0702030302020204" pitchFamily="66" charset="0"/>
              </a:rPr>
              <a:t> cookies hα</a:t>
            </a:r>
            <a:r>
              <a:rPr lang="en-US" sz="2800" b="1" dirty="0" err="1">
                <a:latin typeface="Comic Sans MS" panose="030F0702030302020204" pitchFamily="66" charset="0"/>
              </a:rPr>
              <a:t>ve</a:t>
            </a:r>
            <a:r>
              <a:rPr lang="en-US" sz="2800" b="1" dirty="0">
                <a:latin typeface="Comic Sans MS" panose="030F0702030302020204" pitchFamily="66" charset="0"/>
              </a:rPr>
              <a:t> you got?</a:t>
            </a: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09B51D73-FD87-10B6-1D49-CB0CFBC65784}"/>
              </a:ext>
            </a:extLst>
          </p:cNvPr>
          <p:cNvSpPr/>
          <p:nvPr/>
        </p:nvSpPr>
        <p:spPr>
          <a:xfrm>
            <a:off x="5715000" y="2469648"/>
            <a:ext cx="3027757" cy="960117"/>
          </a:xfrm>
          <a:prstGeom prst="wedgeRoundRectCallout">
            <a:avLst>
              <a:gd name="adj1" fmla="val 43048"/>
              <a:gd name="adj2" fmla="val 8847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We’ve got 24.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1368DF-9FD3-7784-1CAC-32F5983FF8FF}"/>
              </a:ext>
            </a:extLst>
          </p:cNvPr>
          <p:cNvSpPr txBox="1"/>
          <p:nvPr/>
        </p:nvSpPr>
        <p:spPr>
          <a:xfrm>
            <a:off x="336746" y="3914045"/>
            <a:ext cx="3949084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3. we / 24 / cookies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A3E10D-77D8-AAF7-8BA1-6632729BB8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4" y="895350"/>
            <a:ext cx="4453548" cy="2667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6888F5E-B405-51C6-6D46-B6E774EB4B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721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480AF04-B0B9-B07E-0DF9-7E34C81F3F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143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0F65501-D4C6-A988-CE0B-9CBC0E7BE305}"/>
              </a:ext>
            </a:extLst>
          </p:cNvPr>
          <p:cNvSpPr/>
          <p:nvPr/>
        </p:nvSpPr>
        <p:spPr>
          <a:xfrm>
            <a:off x="381000" y="0"/>
            <a:ext cx="3543301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5. Look and say.</a:t>
            </a: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292EFE35-3100-7741-0FE3-1CF747D9630C}"/>
              </a:ext>
            </a:extLst>
          </p:cNvPr>
          <p:cNvSpPr/>
          <p:nvPr/>
        </p:nvSpPr>
        <p:spPr>
          <a:xfrm>
            <a:off x="4509116" y="895350"/>
            <a:ext cx="4482484" cy="960117"/>
          </a:xfrm>
          <a:prstGeom prst="wedgeRoundRectCallout">
            <a:avLst>
              <a:gd name="adj1" fmla="val -49197"/>
              <a:gd name="adj2" fmla="val 95401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How mα</a:t>
            </a:r>
            <a:r>
              <a:rPr lang="en-US" sz="2800" b="1" dirty="0" err="1">
                <a:latin typeface="Comic Sans MS" panose="030F0702030302020204" pitchFamily="66" charset="0"/>
              </a:rPr>
              <a:t>ny</a:t>
            </a:r>
            <a:r>
              <a:rPr lang="en-US" sz="2800" b="1" dirty="0">
                <a:latin typeface="Comic Sans MS" panose="030F0702030302020204" pitchFamily="66" charset="0"/>
              </a:rPr>
              <a:t> bananas hα</a:t>
            </a:r>
            <a:r>
              <a:rPr lang="en-US" sz="2800" b="1" dirty="0" err="1">
                <a:latin typeface="Comic Sans MS" panose="030F0702030302020204" pitchFamily="66" charset="0"/>
              </a:rPr>
              <a:t>ve</a:t>
            </a:r>
            <a:r>
              <a:rPr lang="en-US" sz="2800" b="1" dirty="0">
                <a:latin typeface="Comic Sans MS" panose="030F0702030302020204" pitchFamily="66" charset="0"/>
              </a:rPr>
              <a:t> your cousins got?</a:t>
            </a: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09B51D73-FD87-10B6-1D49-CB0CFBC65784}"/>
              </a:ext>
            </a:extLst>
          </p:cNvPr>
          <p:cNvSpPr/>
          <p:nvPr/>
        </p:nvSpPr>
        <p:spPr>
          <a:xfrm>
            <a:off x="5410200" y="2469648"/>
            <a:ext cx="3332557" cy="960117"/>
          </a:xfrm>
          <a:prstGeom prst="wedgeRoundRectCallout">
            <a:avLst>
              <a:gd name="adj1" fmla="val 43048"/>
              <a:gd name="adj2" fmla="val 8847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Comic Sans MS" panose="030F0702030302020204" pitchFamily="66" charset="0"/>
              </a:rPr>
              <a:t>They’ve got </a:t>
            </a:r>
            <a:r>
              <a:rPr lang="en-US" sz="2800" b="1" dirty="0">
                <a:latin typeface="Comic Sans MS" panose="030F0702030302020204" pitchFamily="66" charset="0"/>
              </a:rPr>
              <a:t>28.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1368DF-9FD3-7784-1CAC-32F5983FF8FF}"/>
              </a:ext>
            </a:extLst>
          </p:cNvPr>
          <p:cNvSpPr txBox="1"/>
          <p:nvPr/>
        </p:nvSpPr>
        <p:spPr>
          <a:xfrm>
            <a:off x="-5542" y="3834185"/>
            <a:ext cx="5415742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4. my cousins / 28 / bαnα</a:t>
            </a:r>
            <a:r>
              <a:rPr lang="en-US" sz="28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nas</a:t>
            </a:r>
            <a:endParaRPr lang="en-US" sz="28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C34EA9-B9B7-E86F-DEE5-97BDF66A3C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31" y="894233"/>
            <a:ext cx="4481945" cy="26770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08549B3-6873-BC07-747E-5B8F50E222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812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A508FEE-793C-D249-A9FB-5BB5BB368C0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0" b="13554"/>
          <a:stretch/>
        </p:blipFill>
        <p:spPr>
          <a:xfrm>
            <a:off x="-228600" y="19050"/>
            <a:ext cx="9372600" cy="51435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4CEE7E4-4F7A-436F-F723-44E60C035056}"/>
              </a:ext>
            </a:extLst>
          </p:cNvPr>
          <p:cNvSpPr/>
          <p:nvPr/>
        </p:nvSpPr>
        <p:spPr>
          <a:xfrm>
            <a:off x="152400" y="0"/>
            <a:ext cx="7595062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 smtClean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6. </a:t>
            </a: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Listen </a:t>
            </a:r>
            <a:r>
              <a:rPr lang="el-GR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α</a:t>
            </a:r>
            <a:r>
              <a:rPr lang="en-US" sz="3200" b="1" kern="0" dirty="0" err="1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nd</a:t>
            </a: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ch</a:t>
            </a:r>
            <a:r>
              <a:rPr lang="el-GR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α</a:t>
            </a:r>
            <a:r>
              <a:rPr lang="en-US" sz="3200" b="1" kern="0" dirty="0" err="1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nt</a:t>
            </a: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 ( track 4.7)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D50E64-06AB-0F14-1441-4D16D6708265}"/>
              </a:ext>
            </a:extLst>
          </p:cNvPr>
          <p:cNvSpPr txBox="1"/>
          <p:nvPr/>
        </p:nvSpPr>
        <p:spPr>
          <a:xfrm>
            <a:off x="2569326" y="312595"/>
            <a:ext cx="4688378" cy="4545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Pizz</a:t>
            </a:r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α, pizzα, pizzα </a:t>
            </a: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Pizz</a:t>
            </a:r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α for everyone.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How mα</a:t>
            </a:r>
            <a:r>
              <a:rPr lang="en-US" sz="28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ny</a:t>
            </a:r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 hα</a:t>
            </a:r>
            <a:r>
              <a:rPr lang="en-US" sz="28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ve</a:t>
            </a:r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 we got? Let’s count the pieces. 21, 22, 23, 24, 25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25 pieces of </a:t>
            </a:r>
            <a:r>
              <a:rPr lang="en-US" sz="28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pizz</a:t>
            </a:r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α.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Hoorαy!</a:t>
            </a:r>
          </a:p>
        </p:txBody>
      </p:sp>
      <p:pic>
        <p:nvPicPr>
          <p:cNvPr id="12" name="track  4.7">
            <a:hlinkClick r:id="" action="ppaction://media"/>
            <a:extLst>
              <a:ext uri="{FF2B5EF4-FFF2-40B4-BE49-F238E27FC236}">
                <a16:creationId xmlns:a16="http://schemas.microsoft.com/office/drawing/2014/main" id="{40C762A2-7AA7-2C14-C6AA-B21B174CFD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52904" y="19050"/>
            <a:ext cx="609600" cy="609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FEE8514-6A1F-7CD8-66F3-6D9981AC6D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34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5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20C839-CB4E-4E79-9D97-BACCB530A9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14259"/>
            <a:ext cx="9220200" cy="5143500"/>
          </a:xfrm>
          <a:prstGeom prst="rect">
            <a:avLst/>
          </a:prstGeom>
        </p:spPr>
      </p:pic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12" name="Rounded Rectangle 211"/>
          <p:cNvSpPr/>
          <p:nvPr/>
        </p:nvSpPr>
        <p:spPr>
          <a:xfrm>
            <a:off x="2174659" y="1352550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sp>
        <p:nvSpPr>
          <p:cNvPr id="218" name="Google Shape;158;p24"/>
          <p:cNvSpPr txBox="1">
            <a:spLocks/>
          </p:cNvSpPr>
          <p:nvPr/>
        </p:nvSpPr>
        <p:spPr>
          <a:xfrm>
            <a:off x="3195559" y="1491743"/>
            <a:ext cx="3926056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Production</a:t>
            </a:r>
            <a:endParaRPr lang="en-US" sz="4400" b="1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9" name="Google Shape;1260;p37"/>
          <p:cNvSpPr/>
          <p:nvPr/>
        </p:nvSpPr>
        <p:spPr>
          <a:xfrm>
            <a:off x="2158710" y="1349622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2174659" y="1454528"/>
            <a:ext cx="1004951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4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365149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 descr="Bee_inkinch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94007" y="1930573"/>
            <a:ext cx="2760401" cy="1444975"/>
          </a:xfrm>
          <a:prstGeom prst="rect">
            <a:avLst/>
          </a:prstGeom>
        </p:spPr>
      </p:pic>
      <p:sp>
        <p:nvSpPr>
          <p:cNvPr id="3286" name="Google Shape;3286;p36"/>
          <p:cNvSpPr/>
          <p:nvPr/>
        </p:nvSpPr>
        <p:spPr>
          <a:xfrm>
            <a:off x="5064025" y="5757600"/>
            <a:ext cx="4600" cy="17500"/>
          </a:xfrm>
          <a:custGeom>
            <a:avLst/>
            <a:gdLst/>
            <a:ahLst/>
            <a:cxnLst/>
            <a:rect l="l" t="t" r="r" b="b"/>
            <a:pathLst>
              <a:path w="184" h="700" extrusionOk="0">
                <a:moveTo>
                  <a:pt x="183" y="0"/>
                </a:moveTo>
                <a:cubicBezTo>
                  <a:pt x="158" y="25"/>
                  <a:pt x="154" y="50"/>
                  <a:pt x="153" y="108"/>
                </a:cubicBezTo>
                <a:lnTo>
                  <a:pt x="153" y="108"/>
                </a:lnTo>
                <a:cubicBezTo>
                  <a:pt x="163" y="72"/>
                  <a:pt x="173" y="36"/>
                  <a:pt x="183" y="0"/>
                </a:cubicBezTo>
                <a:close/>
                <a:moveTo>
                  <a:pt x="153" y="108"/>
                </a:moveTo>
                <a:cubicBezTo>
                  <a:pt x="102" y="294"/>
                  <a:pt x="51" y="497"/>
                  <a:pt x="1" y="699"/>
                </a:cubicBezTo>
                <a:lnTo>
                  <a:pt x="153" y="152"/>
                </a:lnTo>
                <a:cubicBezTo>
                  <a:pt x="153" y="136"/>
                  <a:pt x="153" y="121"/>
                  <a:pt x="153" y="108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7" name="Google Shape;3287;p36"/>
          <p:cNvSpPr/>
          <p:nvPr/>
        </p:nvSpPr>
        <p:spPr>
          <a:xfrm>
            <a:off x="3499400" y="5814600"/>
            <a:ext cx="4600" cy="20525"/>
          </a:xfrm>
          <a:custGeom>
            <a:avLst/>
            <a:gdLst/>
            <a:ahLst/>
            <a:cxnLst/>
            <a:rect l="l" t="t" r="r" b="b"/>
            <a:pathLst>
              <a:path w="184" h="821" extrusionOk="0">
                <a:moveTo>
                  <a:pt x="1" y="0"/>
                </a:moveTo>
                <a:cubicBezTo>
                  <a:pt x="1" y="61"/>
                  <a:pt x="1" y="91"/>
                  <a:pt x="31" y="182"/>
                </a:cubicBezTo>
                <a:lnTo>
                  <a:pt x="183" y="821"/>
                </a:lnTo>
                <a:cubicBezTo>
                  <a:pt x="123" y="547"/>
                  <a:pt x="92" y="304"/>
                  <a:pt x="1" y="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8" name="Google Shape;3288;p36"/>
          <p:cNvSpPr/>
          <p:nvPr/>
        </p:nvSpPr>
        <p:spPr>
          <a:xfrm>
            <a:off x="3595150" y="5724150"/>
            <a:ext cx="3825" cy="15225"/>
          </a:xfrm>
          <a:custGeom>
            <a:avLst/>
            <a:gdLst/>
            <a:ahLst/>
            <a:cxnLst/>
            <a:rect l="l" t="t" r="r" b="b"/>
            <a:pathLst>
              <a:path w="153" h="609" extrusionOk="0">
                <a:moveTo>
                  <a:pt x="1" y="1"/>
                </a:moveTo>
                <a:lnTo>
                  <a:pt x="1" y="1"/>
                </a:lnTo>
                <a:cubicBezTo>
                  <a:pt x="45" y="155"/>
                  <a:pt x="89" y="309"/>
                  <a:pt x="121" y="452"/>
                </a:cubicBezTo>
                <a:lnTo>
                  <a:pt x="121" y="452"/>
                </a:lnTo>
                <a:lnTo>
                  <a:pt x="62" y="153"/>
                </a:lnTo>
                <a:cubicBezTo>
                  <a:pt x="62" y="62"/>
                  <a:pt x="62" y="31"/>
                  <a:pt x="1" y="1"/>
                </a:cubicBezTo>
                <a:close/>
                <a:moveTo>
                  <a:pt x="121" y="452"/>
                </a:moveTo>
                <a:lnTo>
                  <a:pt x="153" y="609"/>
                </a:lnTo>
                <a:cubicBezTo>
                  <a:pt x="144" y="559"/>
                  <a:pt x="134" y="506"/>
                  <a:pt x="121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9" name="Google Shape;3289;p36"/>
          <p:cNvSpPr/>
          <p:nvPr/>
        </p:nvSpPr>
        <p:spPr>
          <a:xfrm>
            <a:off x="2427200" y="5819150"/>
            <a:ext cx="12950" cy="9150"/>
          </a:xfrm>
          <a:custGeom>
            <a:avLst/>
            <a:gdLst/>
            <a:ahLst/>
            <a:cxnLst/>
            <a:rect l="l" t="t" r="r" b="b"/>
            <a:pathLst>
              <a:path w="518" h="366" extrusionOk="0">
                <a:moveTo>
                  <a:pt x="517" y="0"/>
                </a:moveTo>
                <a:lnTo>
                  <a:pt x="517" y="0"/>
                </a:lnTo>
                <a:cubicBezTo>
                  <a:pt x="435" y="50"/>
                  <a:pt x="343" y="126"/>
                  <a:pt x="248" y="200"/>
                </a:cubicBezTo>
                <a:lnTo>
                  <a:pt x="248" y="200"/>
                </a:lnTo>
                <a:lnTo>
                  <a:pt x="457" y="61"/>
                </a:lnTo>
                <a:cubicBezTo>
                  <a:pt x="487" y="61"/>
                  <a:pt x="517" y="31"/>
                  <a:pt x="517" y="0"/>
                </a:cubicBezTo>
                <a:close/>
                <a:moveTo>
                  <a:pt x="248" y="200"/>
                </a:moveTo>
                <a:lnTo>
                  <a:pt x="1" y="365"/>
                </a:lnTo>
                <a:cubicBezTo>
                  <a:pt x="84" y="323"/>
                  <a:pt x="167" y="263"/>
                  <a:pt x="248" y="20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441" name="Google Shape;3441;p36"/>
          <p:cNvGrpSpPr/>
          <p:nvPr/>
        </p:nvGrpSpPr>
        <p:grpSpPr>
          <a:xfrm>
            <a:off x="8723525" y="2023025"/>
            <a:ext cx="266050" cy="239375"/>
            <a:chOff x="-4577275" y="4640425"/>
            <a:chExt cx="266050" cy="239375"/>
          </a:xfrm>
        </p:grpSpPr>
        <p:sp>
          <p:nvSpPr>
            <p:cNvPr id="3442" name="Google Shape;3442;p36"/>
            <p:cNvSpPr/>
            <p:nvPr/>
          </p:nvSpPr>
          <p:spPr>
            <a:xfrm>
              <a:off x="-4574700" y="4644225"/>
              <a:ext cx="263475" cy="231500"/>
            </a:xfrm>
            <a:custGeom>
              <a:avLst/>
              <a:gdLst/>
              <a:ahLst/>
              <a:cxnLst/>
              <a:rect l="l" t="t" r="r" b="b"/>
              <a:pathLst>
                <a:path w="10539" h="9260" extrusionOk="0">
                  <a:moveTo>
                    <a:pt x="3729" y="1"/>
                  </a:moveTo>
                  <a:cubicBezTo>
                    <a:pt x="3646" y="1"/>
                    <a:pt x="3558" y="16"/>
                    <a:pt x="3467" y="49"/>
                  </a:cubicBezTo>
                  <a:cubicBezTo>
                    <a:pt x="2266" y="483"/>
                    <a:pt x="3534" y="3385"/>
                    <a:pt x="3534" y="3385"/>
                  </a:cubicBezTo>
                  <a:cubicBezTo>
                    <a:pt x="3534" y="3385"/>
                    <a:pt x="2314" y="2974"/>
                    <a:pt x="1320" y="2974"/>
                  </a:cubicBezTo>
                  <a:cubicBezTo>
                    <a:pt x="663" y="2974"/>
                    <a:pt x="105" y="3154"/>
                    <a:pt x="65" y="3752"/>
                  </a:cubicBezTo>
                  <a:cubicBezTo>
                    <a:pt x="0" y="4909"/>
                    <a:pt x="1301" y="5116"/>
                    <a:pt x="2238" y="5116"/>
                  </a:cubicBezTo>
                  <a:cubicBezTo>
                    <a:pt x="2758" y="5116"/>
                    <a:pt x="3167" y="5052"/>
                    <a:pt x="3167" y="5052"/>
                  </a:cubicBezTo>
                  <a:lnTo>
                    <a:pt x="3167" y="5052"/>
                  </a:lnTo>
                  <a:cubicBezTo>
                    <a:pt x="3167" y="5053"/>
                    <a:pt x="332" y="7321"/>
                    <a:pt x="1499" y="7821"/>
                  </a:cubicBezTo>
                  <a:cubicBezTo>
                    <a:pt x="1614" y="7868"/>
                    <a:pt x="1732" y="7890"/>
                    <a:pt x="1852" y="7890"/>
                  </a:cubicBezTo>
                  <a:cubicBezTo>
                    <a:pt x="2909" y="7890"/>
                    <a:pt x="4068" y="6220"/>
                    <a:pt x="4068" y="6220"/>
                  </a:cubicBezTo>
                  <a:cubicBezTo>
                    <a:pt x="4068" y="6220"/>
                    <a:pt x="4333" y="9260"/>
                    <a:pt x="5142" y="9260"/>
                  </a:cubicBezTo>
                  <a:cubicBezTo>
                    <a:pt x="5193" y="9260"/>
                    <a:pt x="5246" y="9248"/>
                    <a:pt x="5302" y="9222"/>
                  </a:cubicBezTo>
                  <a:cubicBezTo>
                    <a:pt x="6236" y="8788"/>
                    <a:pt x="6102" y="6254"/>
                    <a:pt x="6102" y="6253"/>
                  </a:cubicBezTo>
                  <a:lnTo>
                    <a:pt x="6102" y="6253"/>
                  </a:lnTo>
                  <a:cubicBezTo>
                    <a:pt x="6103" y="6254"/>
                    <a:pt x="6817" y="8277"/>
                    <a:pt x="8076" y="8277"/>
                  </a:cubicBezTo>
                  <a:cubicBezTo>
                    <a:pt x="8150" y="8277"/>
                    <a:pt x="8226" y="8270"/>
                    <a:pt x="8304" y="8255"/>
                  </a:cubicBezTo>
                  <a:cubicBezTo>
                    <a:pt x="9738" y="8021"/>
                    <a:pt x="7403" y="5386"/>
                    <a:pt x="6903" y="5386"/>
                  </a:cubicBezTo>
                  <a:cubicBezTo>
                    <a:pt x="6436" y="5386"/>
                    <a:pt x="10539" y="5319"/>
                    <a:pt x="10139" y="3918"/>
                  </a:cubicBezTo>
                  <a:cubicBezTo>
                    <a:pt x="9982" y="3378"/>
                    <a:pt x="9506" y="3205"/>
                    <a:pt x="8961" y="3205"/>
                  </a:cubicBezTo>
                  <a:cubicBezTo>
                    <a:pt x="7992" y="3205"/>
                    <a:pt x="6803" y="3752"/>
                    <a:pt x="6803" y="3752"/>
                  </a:cubicBezTo>
                  <a:cubicBezTo>
                    <a:pt x="6803" y="3752"/>
                    <a:pt x="9004" y="983"/>
                    <a:pt x="7670" y="416"/>
                  </a:cubicBezTo>
                  <a:cubicBezTo>
                    <a:pt x="7549" y="364"/>
                    <a:pt x="7430" y="341"/>
                    <a:pt x="7314" y="341"/>
                  </a:cubicBezTo>
                  <a:cubicBezTo>
                    <a:pt x="6156" y="341"/>
                    <a:pt x="5302" y="2684"/>
                    <a:pt x="5302" y="2684"/>
                  </a:cubicBezTo>
                  <a:cubicBezTo>
                    <a:pt x="5302" y="2684"/>
                    <a:pt x="4840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3" name="Google Shape;3443;p36"/>
            <p:cNvSpPr/>
            <p:nvPr/>
          </p:nvSpPr>
          <p:spPr>
            <a:xfrm>
              <a:off x="-4577275" y="4640425"/>
              <a:ext cx="261900" cy="239375"/>
            </a:xfrm>
            <a:custGeom>
              <a:avLst/>
              <a:gdLst/>
              <a:ahLst/>
              <a:cxnLst/>
              <a:rect l="l" t="t" r="r" b="b"/>
              <a:pathLst>
                <a:path w="10476" h="9575" extrusionOk="0">
                  <a:moveTo>
                    <a:pt x="3837" y="301"/>
                  </a:moveTo>
                  <a:cubicBezTo>
                    <a:pt x="4638" y="301"/>
                    <a:pt x="5105" y="2169"/>
                    <a:pt x="5238" y="2869"/>
                  </a:cubicBezTo>
                  <a:cubicBezTo>
                    <a:pt x="5238" y="2936"/>
                    <a:pt x="5305" y="3003"/>
                    <a:pt x="5371" y="3003"/>
                  </a:cubicBezTo>
                  <a:cubicBezTo>
                    <a:pt x="5438" y="3003"/>
                    <a:pt x="5505" y="2970"/>
                    <a:pt x="5538" y="2903"/>
                  </a:cubicBezTo>
                  <a:cubicBezTo>
                    <a:pt x="5772" y="2269"/>
                    <a:pt x="6572" y="635"/>
                    <a:pt x="7440" y="635"/>
                  </a:cubicBezTo>
                  <a:cubicBezTo>
                    <a:pt x="7540" y="635"/>
                    <a:pt x="7640" y="668"/>
                    <a:pt x="7740" y="701"/>
                  </a:cubicBezTo>
                  <a:cubicBezTo>
                    <a:pt x="7907" y="768"/>
                    <a:pt x="8007" y="901"/>
                    <a:pt x="8040" y="1068"/>
                  </a:cubicBezTo>
                  <a:cubicBezTo>
                    <a:pt x="8240" y="1802"/>
                    <a:pt x="7206" y="3303"/>
                    <a:pt x="6772" y="3803"/>
                  </a:cubicBezTo>
                  <a:cubicBezTo>
                    <a:pt x="6739" y="3870"/>
                    <a:pt x="6739" y="3937"/>
                    <a:pt x="6772" y="4004"/>
                  </a:cubicBezTo>
                  <a:cubicBezTo>
                    <a:pt x="6812" y="4043"/>
                    <a:pt x="6851" y="4059"/>
                    <a:pt x="6890" y="4059"/>
                  </a:cubicBezTo>
                  <a:cubicBezTo>
                    <a:pt x="6917" y="4059"/>
                    <a:pt x="6945" y="4051"/>
                    <a:pt x="6973" y="4037"/>
                  </a:cubicBezTo>
                  <a:cubicBezTo>
                    <a:pt x="6973" y="4037"/>
                    <a:pt x="8140" y="3503"/>
                    <a:pt x="9074" y="3503"/>
                  </a:cubicBezTo>
                  <a:cubicBezTo>
                    <a:pt x="9641" y="3503"/>
                    <a:pt x="9975" y="3703"/>
                    <a:pt x="10108" y="4137"/>
                  </a:cubicBezTo>
                  <a:cubicBezTo>
                    <a:pt x="10142" y="4270"/>
                    <a:pt x="10108" y="4404"/>
                    <a:pt x="10041" y="4504"/>
                  </a:cubicBezTo>
                  <a:cubicBezTo>
                    <a:pt x="9741" y="4938"/>
                    <a:pt x="8640" y="5271"/>
                    <a:pt x="7039" y="5371"/>
                  </a:cubicBezTo>
                  <a:cubicBezTo>
                    <a:pt x="6973" y="5371"/>
                    <a:pt x="6806" y="5405"/>
                    <a:pt x="6839" y="5538"/>
                  </a:cubicBezTo>
                  <a:cubicBezTo>
                    <a:pt x="6839" y="5605"/>
                    <a:pt x="6839" y="5705"/>
                    <a:pt x="7006" y="5705"/>
                  </a:cubicBezTo>
                  <a:cubicBezTo>
                    <a:pt x="7306" y="5705"/>
                    <a:pt x="8674" y="7106"/>
                    <a:pt x="8707" y="7906"/>
                  </a:cubicBezTo>
                  <a:cubicBezTo>
                    <a:pt x="8741" y="8107"/>
                    <a:pt x="8640" y="8240"/>
                    <a:pt x="8374" y="8273"/>
                  </a:cubicBezTo>
                  <a:cubicBezTo>
                    <a:pt x="8307" y="8286"/>
                    <a:pt x="8242" y="8291"/>
                    <a:pt x="8178" y="8291"/>
                  </a:cubicBezTo>
                  <a:cubicBezTo>
                    <a:pt x="7031" y="8291"/>
                    <a:pt x="6372" y="6404"/>
                    <a:pt x="6372" y="6372"/>
                  </a:cubicBezTo>
                  <a:cubicBezTo>
                    <a:pt x="6345" y="6317"/>
                    <a:pt x="6295" y="6263"/>
                    <a:pt x="6224" y="6263"/>
                  </a:cubicBezTo>
                  <a:cubicBezTo>
                    <a:pt x="6208" y="6263"/>
                    <a:pt x="6190" y="6266"/>
                    <a:pt x="6172" y="6272"/>
                  </a:cubicBezTo>
                  <a:cubicBezTo>
                    <a:pt x="6105" y="6272"/>
                    <a:pt x="6039" y="6339"/>
                    <a:pt x="6072" y="6439"/>
                  </a:cubicBezTo>
                  <a:cubicBezTo>
                    <a:pt x="6072" y="7106"/>
                    <a:pt x="6005" y="8907"/>
                    <a:pt x="5338" y="9241"/>
                  </a:cubicBezTo>
                  <a:cubicBezTo>
                    <a:pt x="5305" y="9274"/>
                    <a:pt x="5271" y="9274"/>
                    <a:pt x="5238" y="9274"/>
                  </a:cubicBezTo>
                  <a:cubicBezTo>
                    <a:pt x="4771" y="9274"/>
                    <a:pt x="4437" y="7539"/>
                    <a:pt x="4337" y="6372"/>
                  </a:cubicBezTo>
                  <a:cubicBezTo>
                    <a:pt x="4337" y="6305"/>
                    <a:pt x="4271" y="6239"/>
                    <a:pt x="4204" y="6239"/>
                  </a:cubicBezTo>
                  <a:cubicBezTo>
                    <a:pt x="4204" y="6205"/>
                    <a:pt x="4204" y="6205"/>
                    <a:pt x="4171" y="6205"/>
                  </a:cubicBezTo>
                  <a:cubicBezTo>
                    <a:pt x="4137" y="6205"/>
                    <a:pt x="4071" y="6239"/>
                    <a:pt x="4037" y="6272"/>
                  </a:cubicBezTo>
                  <a:cubicBezTo>
                    <a:pt x="4037" y="6305"/>
                    <a:pt x="2936" y="7873"/>
                    <a:pt x="1969" y="7873"/>
                  </a:cubicBezTo>
                  <a:cubicBezTo>
                    <a:pt x="1836" y="7873"/>
                    <a:pt x="1736" y="7873"/>
                    <a:pt x="1669" y="7806"/>
                  </a:cubicBezTo>
                  <a:cubicBezTo>
                    <a:pt x="1502" y="7773"/>
                    <a:pt x="1502" y="7673"/>
                    <a:pt x="1469" y="7640"/>
                  </a:cubicBezTo>
                  <a:cubicBezTo>
                    <a:pt x="1402" y="7106"/>
                    <a:pt x="2603" y="5938"/>
                    <a:pt x="3370" y="5305"/>
                  </a:cubicBezTo>
                  <a:cubicBezTo>
                    <a:pt x="3403" y="5271"/>
                    <a:pt x="3437" y="5204"/>
                    <a:pt x="3403" y="5138"/>
                  </a:cubicBezTo>
                  <a:cubicBezTo>
                    <a:pt x="3370" y="5071"/>
                    <a:pt x="3303" y="5038"/>
                    <a:pt x="3237" y="5038"/>
                  </a:cubicBezTo>
                  <a:cubicBezTo>
                    <a:pt x="3237" y="5038"/>
                    <a:pt x="2836" y="5104"/>
                    <a:pt x="2336" y="5104"/>
                  </a:cubicBezTo>
                  <a:cubicBezTo>
                    <a:pt x="1736" y="5104"/>
                    <a:pt x="935" y="5004"/>
                    <a:pt x="568" y="4604"/>
                  </a:cubicBezTo>
                  <a:cubicBezTo>
                    <a:pt x="401" y="4437"/>
                    <a:pt x="335" y="4204"/>
                    <a:pt x="335" y="3904"/>
                  </a:cubicBezTo>
                  <a:cubicBezTo>
                    <a:pt x="335" y="3770"/>
                    <a:pt x="368" y="3270"/>
                    <a:pt x="1435" y="3270"/>
                  </a:cubicBezTo>
                  <a:cubicBezTo>
                    <a:pt x="2369" y="3270"/>
                    <a:pt x="3570" y="3670"/>
                    <a:pt x="3570" y="3670"/>
                  </a:cubicBezTo>
                  <a:cubicBezTo>
                    <a:pt x="3590" y="3680"/>
                    <a:pt x="3609" y="3684"/>
                    <a:pt x="3628" y="3684"/>
                  </a:cubicBezTo>
                  <a:cubicBezTo>
                    <a:pt x="3673" y="3684"/>
                    <a:pt x="3713" y="3660"/>
                    <a:pt x="3737" y="3637"/>
                  </a:cubicBezTo>
                  <a:cubicBezTo>
                    <a:pt x="3770" y="3570"/>
                    <a:pt x="3804" y="3503"/>
                    <a:pt x="3770" y="3470"/>
                  </a:cubicBezTo>
                  <a:cubicBezTo>
                    <a:pt x="3770" y="3437"/>
                    <a:pt x="2936" y="1502"/>
                    <a:pt x="3303" y="668"/>
                  </a:cubicBezTo>
                  <a:cubicBezTo>
                    <a:pt x="3370" y="501"/>
                    <a:pt x="3470" y="401"/>
                    <a:pt x="3604" y="334"/>
                  </a:cubicBezTo>
                  <a:cubicBezTo>
                    <a:pt x="3670" y="334"/>
                    <a:pt x="3770" y="301"/>
                    <a:pt x="3837" y="301"/>
                  </a:cubicBezTo>
                  <a:close/>
                  <a:moveTo>
                    <a:pt x="3837" y="1"/>
                  </a:moveTo>
                  <a:cubicBezTo>
                    <a:pt x="3704" y="1"/>
                    <a:pt x="3604" y="34"/>
                    <a:pt x="3503" y="67"/>
                  </a:cubicBezTo>
                  <a:cubicBezTo>
                    <a:pt x="3270" y="134"/>
                    <a:pt x="3103" y="301"/>
                    <a:pt x="3003" y="534"/>
                  </a:cubicBezTo>
                  <a:cubicBezTo>
                    <a:pt x="2670" y="1302"/>
                    <a:pt x="3137" y="2669"/>
                    <a:pt x="3370" y="3270"/>
                  </a:cubicBezTo>
                  <a:cubicBezTo>
                    <a:pt x="2936" y="3170"/>
                    <a:pt x="2136" y="2970"/>
                    <a:pt x="1435" y="2970"/>
                  </a:cubicBezTo>
                  <a:cubicBezTo>
                    <a:pt x="301" y="2970"/>
                    <a:pt x="34" y="3470"/>
                    <a:pt x="34" y="3904"/>
                  </a:cubicBezTo>
                  <a:cubicBezTo>
                    <a:pt x="1" y="4270"/>
                    <a:pt x="101" y="4571"/>
                    <a:pt x="335" y="4838"/>
                  </a:cubicBezTo>
                  <a:cubicBezTo>
                    <a:pt x="793" y="5323"/>
                    <a:pt x="1667" y="5416"/>
                    <a:pt x="2338" y="5416"/>
                  </a:cubicBezTo>
                  <a:cubicBezTo>
                    <a:pt x="2496" y="5416"/>
                    <a:pt x="2642" y="5411"/>
                    <a:pt x="2770" y="5405"/>
                  </a:cubicBezTo>
                  <a:lnTo>
                    <a:pt x="2770" y="5405"/>
                  </a:lnTo>
                  <a:cubicBezTo>
                    <a:pt x="2169" y="5938"/>
                    <a:pt x="1068" y="7039"/>
                    <a:pt x="1168" y="7673"/>
                  </a:cubicBezTo>
                  <a:cubicBezTo>
                    <a:pt x="1202" y="7806"/>
                    <a:pt x="1269" y="8006"/>
                    <a:pt x="1535" y="8107"/>
                  </a:cubicBezTo>
                  <a:cubicBezTo>
                    <a:pt x="1669" y="8173"/>
                    <a:pt x="1802" y="8173"/>
                    <a:pt x="1969" y="8173"/>
                  </a:cubicBezTo>
                  <a:cubicBezTo>
                    <a:pt x="2803" y="8173"/>
                    <a:pt x="3637" y="7273"/>
                    <a:pt x="4071" y="6772"/>
                  </a:cubicBezTo>
                  <a:cubicBezTo>
                    <a:pt x="4171" y="7706"/>
                    <a:pt x="4471" y="9574"/>
                    <a:pt x="5238" y="9574"/>
                  </a:cubicBezTo>
                  <a:cubicBezTo>
                    <a:pt x="5305" y="9574"/>
                    <a:pt x="5371" y="9574"/>
                    <a:pt x="5472" y="9541"/>
                  </a:cubicBezTo>
                  <a:cubicBezTo>
                    <a:pt x="6139" y="9207"/>
                    <a:pt x="6339" y="7973"/>
                    <a:pt x="6372" y="7139"/>
                  </a:cubicBezTo>
                  <a:cubicBezTo>
                    <a:pt x="6710" y="7753"/>
                    <a:pt x="7330" y="8593"/>
                    <a:pt x="8207" y="8593"/>
                  </a:cubicBezTo>
                  <a:cubicBezTo>
                    <a:pt x="8283" y="8593"/>
                    <a:pt x="8361" y="8587"/>
                    <a:pt x="8440" y="8574"/>
                  </a:cubicBezTo>
                  <a:cubicBezTo>
                    <a:pt x="8841" y="8507"/>
                    <a:pt x="9074" y="8240"/>
                    <a:pt x="9041" y="7840"/>
                  </a:cubicBezTo>
                  <a:cubicBezTo>
                    <a:pt x="8974" y="7173"/>
                    <a:pt x="8140" y="6138"/>
                    <a:pt x="7506" y="5638"/>
                  </a:cubicBezTo>
                  <a:cubicBezTo>
                    <a:pt x="8640" y="5538"/>
                    <a:pt x="9875" y="5271"/>
                    <a:pt x="10275" y="4704"/>
                  </a:cubicBezTo>
                  <a:cubicBezTo>
                    <a:pt x="10442" y="4504"/>
                    <a:pt x="10475" y="4270"/>
                    <a:pt x="10408" y="4037"/>
                  </a:cubicBezTo>
                  <a:cubicBezTo>
                    <a:pt x="10275" y="3670"/>
                    <a:pt x="9975" y="3203"/>
                    <a:pt x="9074" y="3203"/>
                  </a:cubicBezTo>
                  <a:cubicBezTo>
                    <a:pt x="8474" y="3203"/>
                    <a:pt x="7807" y="3403"/>
                    <a:pt x="7373" y="3570"/>
                  </a:cubicBezTo>
                  <a:cubicBezTo>
                    <a:pt x="7807" y="2903"/>
                    <a:pt x="8540" y="1702"/>
                    <a:pt x="8340" y="968"/>
                  </a:cubicBezTo>
                  <a:cubicBezTo>
                    <a:pt x="8274" y="701"/>
                    <a:pt x="8107" y="534"/>
                    <a:pt x="7840" y="434"/>
                  </a:cubicBezTo>
                  <a:cubicBezTo>
                    <a:pt x="7706" y="368"/>
                    <a:pt x="7573" y="334"/>
                    <a:pt x="7440" y="334"/>
                  </a:cubicBezTo>
                  <a:cubicBezTo>
                    <a:pt x="6506" y="334"/>
                    <a:pt x="5772" y="1602"/>
                    <a:pt x="5438" y="2336"/>
                  </a:cubicBezTo>
                  <a:cubicBezTo>
                    <a:pt x="5238" y="1502"/>
                    <a:pt x="4771" y="1"/>
                    <a:pt x="383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4" name="Google Shape;3444;p36"/>
            <p:cNvSpPr/>
            <p:nvPr/>
          </p:nvSpPr>
          <p:spPr>
            <a:xfrm>
              <a:off x="-4508050" y="4780125"/>
              <a:ext cx="31725" cy="37125"/>
            </a:xfrm>
            <a:custGeom>
              <a:avLst/>
              <a:gdLst/>
              <a:ahLst/>
              <a:cxnLst/>
              <a:rect l="l" t="t" r="r" b="b"/>
              <a:pathLst>
                <a:path w="1269" h="1485" extrusionOk="0">
                  <a:moveTo>
                    <a:pt x="1055" y="0"/>
                  </a:moveTo>
                  <a:cubicBezTo>
                    <a:pt x="1018" y="0"/>
                    <a:pt x="985" y="17"/>
                    <a:pt x="968" y="50"/>
                  </a:cubicBezTo>
                  <a:lnTo>
                    <a:pt x="34" y="1218"/>
                  </a:lnTo>
                  <a:cubicBezTo>
                    <a:pt x="1" y="1284"/>
                    <a:pt x="1" y="1384"/>
                    <a:pt x="67" y="1451"/>
                  </a:cubicBezTo>
                  <a:cubicBezTo>
                    <a:pt x="101" y="1451"/>
                    <a:pt x="134" y="1484"/>
                    <a:pt x="167" y="1484"/>
                  </a:cubicBezTo>
                  <a:cubicBezTo>
                    <a:pt x="201" y="1484"/>
                    <a:pt x="267" y="1451"/>
                    <a:pt x="301" y="1418"/>
                  </a:cubicBezTo>
                  <a:lnTo>
                    <a:pt x="1201" y="250"/>
                  </a:lnTo>
                  <a:cubicBezTo>
                    <a:pt x="1268" y="184"/>
                    <a:pt x="1235" y="83"/>
                    <a:pt x="1168" y="50"/>
                  </a:cubicBezTo>
                  <a:cubicBezTo>
                    <a:pt x="1135" y="17"/>
                    <a:pt x="1093" y="0"/>
                    <a:pt x="1055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5" name="Google Shape;3445;p36"/>
            <p:cNvSpPr/>
            <p:nvPr/>
          </p:nvSpPr>
          <p:spPr>
            <a:xfrm>
              <a:off x="-4534725" y="4738000"/>
              <a:ext cx="54225" cy="17550"/>
            </a:xfrm>
            <a:custGeom>
              <a:avLst/>
              <a:gdLst/>
              <a:ahLst/>
              <a:cxnLst/>
              <a:rect l="l" t="t" r="r" b="b"/>
              <a:pathLst>
                <a:path w="2169" h="702" extrusionOk="0">
                  <a:moveTo>
                    <a:pt x="200" y="1"/>
                  </a:moveTo>
                  <a:cubicBezTo>
                    <a:pt x="100" y="1"/>
                    <a:pt x="34" y="34"/>
                    <a:pt x="0" y="134"/>
                  </a:cubicBezTo>
                  <a:cubicBezTo>
                    <a:pt x="0" y="201"/>
                    <a:pt x="34" y="301"/>
                    <a:pt x="134" y="301"/>
                  </a:cubicBezTo>
                  <a:lnTo>
                    <a:pt x="1968" y="701"/>
                  </a:lnTo>
                  <a:lnTo>
                    <a:pt x="2002" y="701"/>
                  </a:lnTo>
                  <a:cubicBezTo>
                    <a:pt x="2102" y="701"/>
                    <a:pt x="2168" y="634"/>
                    <a:pt x="2168" y="568"/>
                  </a:cubicBezTo>
                  <a:cubicBezTo>
                    <a:pt x="2168" y="501"/>
                    <a:pt x="2135" y="401"/>
                    <a:pt x="2035" y="401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6" name="Google Shape;3446;p36"/>
            <p:cNvSpPr/>
            <p:nvPr/>
          </p:nvSpPr>
          <p:spPr>
            <a:xfrm>
              <a:off x="-4477200" y="4688475"/>
              <a:ext cx="18375" cy="42875"/>
            </a:xfrm>
            <a:custGeom>
              <a:avLst/>
              <a:gdLst/>
              <a:ahLst/>
              <a:cxnLst/>
              <a:rect l="l" t="t" r="r" b="b"/>
              <a:pathLst>
                <a:path w="735" h="1715" extrusionOk="0">
                  <a:moveTo>
                    <a:pt x="189" y="1"/>
                  </a:moveTo>
                  <a:cubicBezTo>
                    <a:pt x="170" y="1"/>
                    <a:pt x="151" y="5"/>
                    <a:pt x="134" y="13"/>
                  </a:cubicBezTo>
                  <a:cubicBezTo>
                    <a:pt x="34" y="13"/>
                    <a:pt x="1" y="114"/>
                    <a:pt x="34" y="214"/>
                  </a:cubicBezTo>
                  <a:lnTo>
                    <a:pt x="434" y="1581"/>
                  </a:lnTo>
                  <a:cubicBezTo>
                    <a:pt x="434" y="1648"/>
                    <a:pt x="501" y="1715"/>
                    <a:pt x="568" y="1715"/>
                  </a:cubicBezTo>
                  <a:lnTo>
                    <a:pt x="601" y="1715"/>
                  </a:lnTo>
                  <a:cubicBezTo>
                    <a:pt x="701" y="1681"/>
                    <a:pt x="735" y="1581"/>
                    <a:pt x="735" y="1515"/>
                  </a:cubicBezTo>
                  <a:lnTo>
                    <a:pt x="334" y="114"/>
                  </a:lnTo>
                  <a:cubicBezTo>
                    <a:pt x="309" y="38"/>
                    <a:pt x="247" y="1"/>
                    <a:pt x="18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7" name="Google Shape;3447;p36"/>
            <p:cNvSpPr/>
            <p:nvPr/>
          </p:nvSpPr>
          <p:spPr>
            <a:xfrm>
              <a:off x="-4428825" y="4692100"/>
              <a:ext cx="27550" cy="41750"/>
            </a:xfrm>
            <a:custGeom>
              <a:avLst/>
              <a:gdLst/>
              <a:ahLst/>
              <a:cxnLst/>
              <a:rect l="l" t="t" r="r" b="b"/>
              <a:pathLst>
                <a:path w="1102" h="1670" extrusionOk="0">
                  <a:moveTo>
                    <a:pt x="898" y="1"/>
                  </a:moveTo>
                  <a:cubicBezTo>
                    <a:pt x="839" y="1"/>
                    <a:pt x="789" y="37"/>
                    <a:pt x="768" y="102"/>
                  </a:cubicBezTo>
                  <a:lnTo>
                    <a:pt x="34" y="1436"/>
                  </a:lnTo>
                  <a:cubicBezTo>
                    <a:pt x="1" y="1536"/>
                    <a:pt x="34" y="1603"/>
                    <a:pt x="101" y="1670"/>
                  </a:cubicBezTo>
                  <a:lnTo>
                    <a:pt x="201" y="1670"/>
                  </a:lnTo>
                  <a:cubicBezTo>
                    <a:pt x="234" y="1670"/>
                    <a:pt x="301" y="1636"/>
                    <a:pt x="334" y="1603"/>
                  </a:cubicBezTo>
                  <a:lnTo>
                    <a:pt x="1035" y="235"/>
                  </a:lnTo>
                  <a:cubicBezTo>
                    <a:pt x="1101" y="169"/>
                    <a:pt x="1068" y="69"/>
                    <a:pt x="1001" y="35"/>
                  </a:cubicBezTo>
                  <a:cubicBezTo>
                    <a:pt x="966" y="12"/>
                    <a:pt x="930" y="1"/>
                    <a:pt x="898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8" name="Google Shape;3448;p36"/>
            <p:cNvSpPr/>
            <p:nvPr/>
          </p:nvSpPr>
          <p:spPr>
            <a:xfrm>
              <a:off x="-4417150" y="4747800"/>
              <a:ext cx="59225" cy="14400"/>
            </a:xfrm>
            <a:custGeom>
              <a:avLst/>
              <a:gdLst/>
              <a:ahLst/>
              <a:cxnLst/>
              <a:rect l="l" t="t" r="r" b="b"/>
              <a:pathLst>
                <a:path w="2369" h="576" extrusionOk="0">
                  <a:moveTo>
                    <a:pt x="2219" y="0"/>
                  </a:moveTo>
                  <a:cubicBezTo>
                    <a:pt x="2203" y="0"/>
                    <a:pt x="2186" y="3"/>
                    <a:pt x="2169" y="9"/>
                  </a:cubicBezTo>
                  <a:lnTo>
                    <a:pt x="167" y="276"/>
                  </a:lnTo>
                  <a:cubicBezTo>
                    <a:pt x="67" y="309"/>
                    <a:pt x="1" y="376"/>
                    <a:pt x="34" y="442"/>
                  </a:cubicBezTo>
                  <a:cubicBezTo>
                    <a:pt x="34" y="543"/>
                    <a:pt x="101" y="576"/>
                    <a:pt x="167" y="576"/>
                  </a:cubicBezTo>
                  <a:lnTo>
                    <a:pt x="201" y="576"/>
                  </a:lnTo>
                  <a:lnTo>
                    <a:pt x="2235" y="309"/>
                  </a:lnTo>
                  <a:cubicBezTo>
                    <a:pt x="2302" y="309"/>
                    <a:pt x="2369" y="209"/>
                    <a:pt x="2369" y="142"/>
                  </a:cubicBezTo>
                  <a:cubicBezTo>
                    <a:pt x="2341" y="60"/>
                    <a:pt x="2291" y="0"/>
                    <a:pt x="221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9" name="Google Shape;3449;p36"/>
            <p:cNvSpPr/>
            <p:nvPr/>
          </p:nvSpPr>
          <p:spPr>
            <a:xfrm>
              <a:off x="-4419650" y="4782950"/>
              <a:ext cx="31700" cy="34300"/>
            </a:xfrm>
            <a:custGeom>
              <a:avLst/>
              <a:gdLst/>
              <a:ahLst/>
              <a:cxnLst/>
              <a:rect l="l" t="t" r="r" b="b"/>
              <a:pathLst>
                <a:path w="1268" h="1372" extrusionOk="0">
                  <a:moveTo>
                    <a:pt x="154" y="1"/>
                  </a:moveTo>
                  <a:cubicBezTo>
                    <a:pt x="123" y="1"/>
                    <a:pt x="93" y="12"/>
                    <a:pt x="67" y="37"/>
                  </a:cubicBezTo>
                  <a:cubicBezTo>
                    <a:pt x="0" y="104"/>
                    <a:pt x="0" y="204"/>
                    <a:pt x="67" y="271"/>
                  </a:cubicBezTo>
                  <a:lnTo>
                    <a:pt x="1001" y="1305"/>
                  </a:lnTo>
                  <a:cubicBezTo>
                    <a:pt x="1035" y="1338"/>
                    <a:pt x="1068" y="1371"/>
                    <a:pt x="1101" y="1371"/>
                  </a:cubicBezTo>
                  <a:cubicBezTo>
                    <a:pt x="1135" y="1371"/>
                    <a:pt x="1168" y="1338"/>
                    <a:pt x="1201" y="1305"/>
                  </a:cubicBezTo>
                  <a:cubicBezTo>
                    <a:pt x="1268" y="1271"/>
                    <a:pt x="1268" y="1171"/>
                    <a:pt x="1235" y="1105"/>
                  </a:cubicBezTo>
                  <a:lnTo>
                    <a:pt x="301" y="71"/>
                  </a:lnTo>
                  <a:cubicBezTo>
                    <a:pt x="259" y="29"/>
                    <a:pt x="205" y="1"/>
                    <a:pt x="15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0" name="Google Shape;3450;p36"/>
            <p:cNvSpPr/>
            <p:nvPr/>
          </p:nvSpPr>
          <p:spPr>
            <a:xfrm>
              <a:off x="-4453850" y="4792200"/>
              <a:ext cx="11700" cy="44225"/>
            </a:xfrm>
            <a:custGeom>
              <a:avLst/>
              <a:gdLst/>
              <a:ahLst/>
              <a:cxnLst/>
              <a:rect l="l" t="t" r="r" b="b"/>
              <a:pathLst>
                <a:path w="468" h="1769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lnTo>
                    <a:pt x="134" y="1635"/>
                  </a:lnTo>
                  <a:cubicBezTo>
                    <a:pt x="134" y="1735"/>
                    <a:pt x="201" y="1769"/>
                    <a:pt x="301" y="1769"/>
                  </a:cubicBezTo>
                  <a:cubicBezTo>
                    <a:pt x="401" y="1769"/>
                    <a:pt x="468" y="1702"/>
                    <a:pt x="434" y="1602"/>
                  </a:cubicBezTo>
                  <a:lnTo>
                    <a:pt x="301" y="134"/>
                  </a:lnTo>
                  <a:cubicBezTo>
                    <a:pt x="301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1" name="Google Shape;3451;p36"/>
            <p:cNvSpPr/>
            <p:nvPr/>
          </p:nvSpPr>
          <p:spPr>
            <a:xfrm>
              <a:off x="-4495550" y="4712975"/>
              <a:ext cx="94275" cy="94275"/>
            </a:xfrm>
            <a:custGeom>
              <a:avLst/>
              <a:gdLst/>
              <a:ahLst/>
              <a:cxnLst/>
              <a:rect l="l" t="t" r="r" b="b"/>
              <a:pathLst>
                <a:path w="3771" h="3771" extrusionOk="0">
                  <a:moveTo>
                    <a:pt x="1902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2936"/>
                    <a:pt x="835" y="3770"/>
                    <a:pt x="1902" y="3770"/>
                  </a:cubicBezTo>
                  <a:cubicBezTo>
                    <a:pt x="2936" y="3770"/>
                    <a:pt x="3770" y="2936"/>
                    <a:pt x="3770" y="1902"/>
                  </a:cubicBezTo>
                  <a:cubicBezTo>
                    <a:pt x="3770" y="835"/>
                    <a:pt x="2936" y="1"/>
                    <a:pt x="1902" y="1"/>
                  </a:cubicBezTo>
                  <a:close/>
                </a:path>
              </a:pathLst>
            </a:custGeom>
            <a:solidFill>
              <a:srgbClr val="F7A7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9972" r="100000">
                        <a14:foregroundMark x1="53047" y1="32353" x2="64266" y2="45294"/>
                        <a14:foregroundMark x1="73684" y1="29118" x2="86427" y2="479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442929" y="2396790"/>
            <a:ext cx="1268733" cy="1383462"/>
          </a:xfrm>
          <a:prstGeom prst="rect">
            <a:avLst/>
          </a:prstGeom>
        </p:spPr>
      </p:pic>
      <p:pic>
        <p:nvPicPr>
          <p:cNvPr id="48" name="Picture 4" descr="Merry Christmas Sticker by Biznet for iOS &amp;amp; Android | GIPHY in 2021 | Trees  to plant, Good morning beautiful gif, Kew gardens">
            <a:extLst>
              <a:ext uri="{FF2B5EF4-FFF2-40B4-BE49-F238E27FC236}">
                <a16:creationId xmlns:a16="http://schemas.microsoft.com/office/drawing/2014/main" id="{6F28202C-01C3-4DC0-BC99-1675CB3687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42" y="2127874"/>
            <a:ext cx="1405656" cy="160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52" b="94149" l="3191" r="97518">
                        <a14:foregroundMark x1="43794" y1="88475" x2="56738" y2="88652"/>
                      </a14:backgroundRemoval>
                    </a14:imgEffect>
                  </a14:imgLayer>
                </a14:imgProps>
              </a:ext>
            </a:extLst>
          </a:blip>
          <a:srcRect l="2703" t="9471"/>
          <a:stretch/>
        </p:blipFill>
        <p:spPr>
          <a:xfrm>
            <a:off x="4648377" y="2301262"/>
            <a:ext cx="3101349" cy="288558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934" y="2322699"/>
            <a:ext cx="1826338" cy="1826338"/>
          </a:xfrm>
          <a:prstGeom prst="rect">
            <a:avLst/>
          </a:prstGeom>
        </p:spPr>
      </p:pic>
      <p:pic>
        <p:nvPicPr>
          <p:cNvPr id="51" name="Picture 50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712753" y="3563289"/>
            <a:ext cx="2002390" cy="1623560"/>
          </a:xfrm>
          <a:prstGeom prst="rect">
            <a:avLst/>
          </a:prstGeom>
        </p:spPr>
      </p:pic>
      <p:pic>
        <p:nvPicPr>
          <p:cNvPr id="5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4" y="4185474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807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480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11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704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 descr="Bee_inkinch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97882" y="3897265"/>
            <a:ext cx="2157281" cy="1254329"/>
          </a:xfrm>
          <a:prstGeom prst="rect">
            <a:avLst/>
          </a:prstGeom>
        </p:spPr>
      </p:pic>
      <p:pic>
        <p:nvPicPr>
          <p:cNvPr id="58" name="Picture 57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-242224" y="3805463"/>
            <a:ext cx="1625228" cy="1317753"/>
          </a:xfrm>
          <a:prstGeom prst="rect">
            <a:avLst/>
          </a:prstGeom>
        </p:spPr>
      </p:pic>
      <p:pic>
        <p:nvPicPr>
          <p:cNvPr id="60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260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0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05053" y="3911537"/>
            <a:ext cx="1706200" cy="1383406"/>
          </a:xfrm>
          <a:prstGeom prst="rect">
            <a:avLst/>
          </a:prstGeom>
        </p:spPr>
      </p:pic>
      <p:pic>
        <p:nvPicPr>
          <p:cNvPr id="6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034" y="4185474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urple Planet Music - Ping Pong (1_18) 80bpm (L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244002" y="594564"/>
            <a:ext cx="406400" cy="406400"/>
          </a:xfrm>
          <a:prstGeom prst="rect">
            <a:avLst/>
          </a:prstGeom>
        </p:spPr>
      </p:pic>
      <p:sp>
        <p:nvSpPr>
          <p:cNvPr id="64" name="Google Shape;3283;p36"/>
          <p:cNvSpPr/>
          <p:nvPr/>
        </p:nvSpPr>
        <p:spPr>
          <a:xfrm>
            <a:off x="2819400" y="1374376"/>
            <a:ext cx="3871800" cy="49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3284;p36"/>
          <p:cNvSpPr txBox="1">
            <a:spLocks/>
          </p:cNvSpPr>
          <p:nvPr/>
        </p:nvSpPr>
        <p:spPr>
          <a:xfrm>
            <a:off x="1344965" y="149388"/>
            <a:ext cx="6697464" cy="1333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hanga One"/>
              <a:buNone/>
              <a:defRPr sz="1519" b="0" i="0" u="none" strike="noStrike" cap="none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>
              <a:buClr>
                <a:srgbClr val="F7AE54"/>
              </a:buClr>
            </a:pPr>
            <a:r>
              <a:rPr lang="en-US" sz="4400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Unit 4: Food and </a:t>
            </a:r>
            <a:r>
              <a:rPr lang="en-US" sz="4400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Drinks</a:t>
            </a:r>
            <a:endParaRPr lang="en-US" sz="4000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6" name="Google Shape;3285;p36"/>
          <p:cNvSpPr txBox="1">
            <a:spLocks/>
          </p:cNvSpPr>
          <p:nvPr/>
        </p:nvSpPr>
        <p:spPr>
          <a:xfrm>
            <a:off x="2923127" y="1456101"/>
            <a:ext cx="35301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kern="0" dirty="0">
                <a:solidFill>
                  <a:srgbClr val="261D2A"/>
                </a:solidFill>
                <a:latin typeface="Comic Sans MS" panose="030F0702030302020204" pitchFamily="66" charset="0"/>
              </a:rPr>
              <a:t>Lesson 2: Task 4 5 6</a:t>
            </a:r>
          </a:p>
        </p:txBody>
      </p:sp>
      <p:grpSp>
        <p:nvGrpSpPr>
          <p:cNvPr id="67" name="Google Shape;3452;p36"/>
          <p:cNvGrpSpPr/>
          <p:nvPr/>
        </p:nvGrpSpPr>
        <p:grpSpPr>
          <a:xfrm>
            <a:off x="986959" y="981683"/>
            <a:ext cx="826450" cy="1114175"/>
            <a:chOff x="1198150" y="721125"/>
            <a:chExt cx="826450" cy="1114175"/>
          </a:xfrm>
        </p:grpSpPr>
        <p:sp>
          <p:nvSpPr>
            <p:cNvPr id="68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3" name="Google Shape;3468;p36"/>
          <p:cNvGrpSpPr/>
          <p:nvPr/>
        </p:nvGrpSpPr>
        <p:grpSpPr>
          <a:xfrm>
            <a:off x="8355348" y="1424551"/>
            <a:ext cx="717200" cy="356100"/>
            <a:chOff x="8025425" y="984400"/>
            <a:chExt cx="717200" cy="356100"/>
          </a:xfrm>
        </p:grpSpPr>
        <p:sp>
          <p:nvSpPr>
            <p:cNvPr id="84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90" name="Picture 8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91" name="Picture 2" descr="Sun GIFs - Get the best GIF on GIPHY"/>
          <p:cNvPicPr>
            <a:picLocks noChangeAspect="1" noChangeArrowheads="1" noCrop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596" y="689052"/>
            <a:ext cx="1203687" cy="116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959" y="3197334"/>
            <a:ext cx="610335" cy="659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93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026990" y="3509832"/>
            <a:ext cx="1063146" cy="899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 flipH="1">
            <a:off x="3402010" y="3429571"/>
            <a:ext cx="698392" cy="1173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13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47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19753E-6 L 0.02518 -4.19753E-6 " pathEditMode="relative" rAng="0" ptsTypes="AA">
                                      <p:cBhvr>
                                        <p:cTn id="8" dur="1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551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9B49D-6F6F-0326-E21D-102FC13D9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19023-7E71-E17E-6FE0-A26BEEF937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F3873C8-BD25-75FB-2330-10F59E56384B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764FAC-6BBD-5CE2-ED7F-D6202042DB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1" y="-48838"/>
            <a:ext cx="9264703" cy="5238936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377EFD-1F64-2152-0064-5DC313F9569B}"/>
              </a:ext>
            </a:extLst>
          </p:cNvPr>
          <p:cNvSpPr/>
          <p:nvPr/>
        </p:nvSpPr>
        <p:spPr>
          <a:xfrm>
            <a:off x="3906424" y="-74090"/>
            <a:ext cx="4672356" cy="4670279"/>
          </a:xfrm>
          <a:prstGeom prst="ellipse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2E08FF4-3A57-106B-9BE8-01165E9EF160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8" name="quay dung">
            <a:extLst>
              <a:ext uri="{FF2B5EF4-FFF2-40B4-BE49-F238E27FC236}">
                <a16:creationId xmlns:a16="http://schemas.microsoft.com/office/drawing/2014/main" id="{9387CE55-61FC-FCD1-14B0-C13FF14A51C2}"/>
              </a:ext>
            </a:extLst>
          </p:cNvPr>
          <p:cNvSpPr/>
          <p:nvPr/>
        </p:nvSpPr>
        <p:spPr>
          <a:xfrm>
            <a:off x="3810000" y="4507245"/>
            <a:ext cx="2028009" cy="63681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r>
              <a:rPr lang="en-GB" sz="2400" b="1" kern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START</a:t>
            </a:r>
            <a:endParaRPr lang="vi-VN" sz="2400" b="1" kern="1200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BC80F74-5331-F5D4-D860-BD3D7D3B98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5" y="335432"/>
            <a:ext cx="709153" cy="62732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137D999-A9A1-5BB2-6894-04E5F05193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304" y="634148"/>
            <a:ext cx="678338" cy="60006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1C9208B-CFEB-8907-8426-BA054E043F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685" y="211492"/>
            <a:ext cx="709153" cy="62732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F60D303-B2A1-98A9-FC85-E4815CEB25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873" y="358881"/>
            <a:ext cx="535781" cy="892969"/>
          </a:xfrm>
          <a:prstGeom prst="rect">
            <a:avLst/>
          </a:prstGeom>
        </p:spPr>
      </p:pic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8B555CFD-42C1-A9F7-D840-3352AE75401C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A06349F9-2817-81A6-4405-EDE8024AA9EB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CE149A9E-B2BF-19EB-F035-46EC2F0CD7CC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2115AC66-4E61-B76A-A89B-EC3528A6CD89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AD2B7F4-9F21-6F0A-A831-91BF9BB0C291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E6CF4F4D-98C4-E76F-13B9-80F3433F611B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3A136FBB-7CD8-FD95-6CD5-9421FC42F645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EFFCE6BC-DC6C-58F3-7F4C-38ADDA46DF53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34E0171B-02BF-8DCC-E4C6-100C0B2D276B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480824F8-FCC6-205E-C6D4-3D0172199E99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D929112F-E472-B642-3806-D7C67F240D0E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EDD39C4F-04E9-2331-A64D-88D2F0296DA9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C13F14DC-29E5-64B4-4CAE-551BE07E62F3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Isosceles Triangle 41">
            <a:extLst>
              <a:ext uri="{FF2B5EF4-FFF2-40B4-BE49-F238E27FC236}">
                <a16:creationId xmlns:a16="http://schemas.microsoft.com/office/drawing/2014/main" id="{4F7F991A-2FFE-5962-3710-33816E23C3BF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3" name="Isosceles Triangle 42">
            <a:extLst>
              <a:ext uri="{FF2B5EF4-FFF2-40B4-BE49-F238E27FC236}">
                <a16:creationId xmlns:a16="http://schemas.microsoft.com/office/drawing/2014/main" id="{A0440BD9-AAC1-C14F-838F-9D3BD1D6103F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4" name="Isosceles Triangle 43">
            <a:extLst>
              <a:ext uri="{FF2B5EF4-FFF2-40B4-BE49-F238E27FC236}">
                <a16:creationId xmlns:a16="http://schemas.microsoft.com/office/drawing/2014/main" id="{92EE4E12-86E3-E6CF-19FD-623E8E34D879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B7BC3943-3A13-4627-615B-1BC1A69ED83E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6" name="Isosceles Triangle 45">
            <a:extLst>
              <a:ext uri="{FF2B5EF4-FFF2-40B4-BE49-F238E27FC236}">
                <a16:creationId xmlns:a16="http://schemas.microsoft.com/office/drawing/2014/main" id="{EF268021-D70D-723A-9FAB-E3238A7FB5DA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6E876FD4-A595-C07D-71B3-1BE7B55CDCF5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34BEA2B0-67A8-47B1-DB72-49AF5128548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grpSp>
        <p:nvGrpSpPr>
          <p:cNvPr id="5121" name="Group 5120">
            <a:extLst>
              <a:ext uri="{FF2B5EF4-FFF2-40B4-BE49-F238E27FC236}">
                <a16:creationId xmlns:a16="http://schemas.microsoft.com/office/drawing/2014/main" id="{22151B12-CF85-13A5-7177-28CFE9688567}"/>
              </a:ext>
            </a:extLst>
          </p:cNvPr>
          <p:cNvGrpSpPr/>
          <p:nvPr/>
        </p:nvGrpSpPr>
        <p:grpSpPr>
          <a:xfrm>
            <a:off x="4343400" y="361950"/>
            <a:ext cx="3779848" cy="3785944"/>
            <a:chOff x="-361399" y="111576"/>
            <a:chExt cx="3779848" cy="3785944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0A535B5F-2FA0-DAA4-1E30-F9CFA20E1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61399" y="111576"/>
              <a:ext cx="3779848" cy="3785944"/>
            </a:xfrm>
            <a:prstGeom prst="rect">
              <a:avLst/>
            </a:prstGeom>
          </p:spPr>
        </p:pic>
        <p:pic>
          <p:nvPicPr>
            <p:cNvPr id="60" name="Picture 4" descr="Cute cartoon cupcake isolated on white Royalty Free Vector">
              <a:extLst>
                <a:ext uri="{FF2B5EF4-FFF2-40B4-BE49-F238E27FC236}">
                  <a16:creationId xmlns:a16="http://schemas.microsoft.com/office/drawing/2014/main" id="{DAA80591-FBFB-234B-3B38-377C26B28C7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460"/>
            <a:stretch/>
          </p:blipFill>
          <p:spPr bwMode="auto">
            <a:xfrm rot="4375539">
              <a:off x="1713411" y="3021814"/>
              <a:ext cx="749043" cy="7243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" name="Picture 2" descr="Premium Vector | Slice of pizza illustrations cartoon">
              <a:extLst>
                <a:ext uri="{FF2B5EF4-FFF2-40B4-BE49-F238E27FC236}">
                  <a16:creationId xmlns:a16="http://schemas.microsoft.com/office/drawing/2014/main" id="{DBC9DA4C-D9C3-AB42-D2D9-A084CEA982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121582">
              <a:off x="-168353" y="1116106"/>
              <a:ext cx="885397" cy="88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2" name="Picture 2" descr="Delicious Vector Cartoon Cookie with Chocolate Chips Isolated on Stock  Vector - Illustration of drawing, homemade: 97523699">
              <a:extLst>
                <a:ext uri="{FF2B5EF4-FFF2-40B4-BE49-F238E27FC236}">
                  <a16:creationId xmlns:a16="http://schemas.microsoft.com/office/drawing/2014/main" id="{EE4F569C-95F6-FDB5-D160-632EE96E4E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5748" y="2168718"/>
              <a:ext cx="850653" cy="8506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 descr="Premium Vector | Vector cartoon orange fruit with green leaves">
              <a:extLst>
                <a:ext uri="{FF2B5EF4-FFF2-40B4-BE49-F238E27FC236}">
                  <a16:creationId xmlns:a16="http://schemas.microsoft.com/office/drawing/2014/main" id="{7D83446E-3F47-6B0D-743E-06C9585FE5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728091">
              <a:off x="1730459" y="347544"/>
              <a:ext cx="746160" cy="746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6" name="Picture 6" descr="Spaghetti Cartoon Images – Browse 9,217 Stock Photos, Vectors, and Video |  Adobe Stock">
              <a:extLst>
                <a:ext uri="{FF2B5EF4-FFF2-40B4-BE49-F238E27FC236}">
                  <a16:creationId xmlns:a16="http://schemas.microsoft.com/office/drawing/2014/main" id="{E279B0C0-A366-7128-B2CA-50AB2392FD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519004">
              <a:off x="-152364" y="2263200"/>
              <a:ext cx="867778" cy="7367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8" name="Picture 8" descr="Vector sandwich with vegetables. Fast food flat cartoon isolated  illustration on a white background. Triangular fresh sandwich with cheese,  tomato and salad:: موقع تصميمي">
              <a:extLst>
                <a:ext uri="{FF2B5EF4-FFF2-40B4-BE49-F238E27FC236}">
                  <a16:creationId xmlns:a16="http://schemas.microsoft.com/office/drawing/2014/main" id="{E8A0AA05-AA0E-94C8-5E6C-FE0D93BF846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56" t="26619" r="16290" b="26976"/>
            <a:stretch/>
          </p:blipFill>
          <p:spPr bwMode="auto">
            <a:xfrm rot="5944129">
              <a:off x="604288" y="3079293"/>
              <a:ext cx="875627" cy="6142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30" name="Picture 10" descr="Egg Cartoon Images – Browse 280,509 Stock Photos, Vectors, and Video |  Adobe Stock">
              <a:extLst>
                <a:ext uri="{FF2B5EF4-FFF2-40B4-BE49-F238E27FC236}">
                  <a16:creationId xmlns:a16="http://schemas.microsoft.com/office/drawing/2014/main" id="{66424E1E-89B0-D8A9-8C7A-4BA9C1B0D1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301719">
              <a:off x="2495465" y="1194389"/>
              <a:ext cx="703156" cy="7031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32" name="Picture 12" descr="Banana cartoon illustration | Download on Freepik">
              <a:extLst>
                <a:ext uri="{FF2B5EF4-FFF2-40B4-BE49-F238E27FC236}">
                  <a16:creationId xmlns:a16="http://schemas.microsoft.com/office/drawing/2014/main" id="{973E2CEC-4862-0AFB-A4ED-F1A84B67EA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62" t="3655" r="14590"/>
            <a:stretch/>
          </p:blipFill>
          <p:spPr bwMode="auto">
            <a:xfrm rot="9678263">
              <a:off x="657309" y="348785"/>
              <a:ext cx="622993" cy="8424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123" name="Picture 5122">
            <a:extLst>
              <a:ext uri="{FF2B5EF4-FFF2-40B4-BE49-F238E27FC236}">
                <a16:creationId xmlns:a16="http://schemas.microsoft.com/office/drawing/2014/main" id="{6B4693C3-B869-0B5F-F12E-906E8B119D2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493" y="1830585"/>
            <a:ext cx="1015661" cy="866298"/>
          </a:xfrm>
          <a:prstGeom prst="rect">
            <a:avLst/>
          </a:prstGeom>
        </p:spPr>
      </p:pic>
      <p:sp>
        <p:nvSpPr>
          <p:cNvPr id="5125" name="Isosceles Triangle 5124">
            <a:extLst>
              <a:ext uri="{FF2B5EF4-FFF2-40B4-BE49-F238E27FC236}">
                <a16:creationId xmlns:a16="http://schemas.microsoft.com/office/drawing/2014/main" id="{9DD4F448-0743-2865-C961-91B92CCEE344}"/>
              </a:ext>
            </a:extLst>
          </p:cNvPr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127" name="Heart 5126">
            <a:hlinkClick r:id="rId19" action="ppaction://hlinksldjump"/>
            <a:extLst>
              <a:ext uri="{FF2B5EF4-FFF2-40B4-BE49-F238E27FC236}">
                <a16:creationId xmlns:a16="http://schemas.microsoft.com/office/drawing/2014/main" id="{A66EED8D-AC95-4147-C335-69121FBCD46B}"/>
              </a:ext>
            </a:extLst>
          </p:cNvPr>
          <p:cNvSpPr/>
          <p:nvPr/>
        </p:nvSpPr>
        <p:spPr>
          <a:xfrm rot="5400000">
            <a:off x="8524474" y="1939837"/>
            <a:ext cx="587829" cy="587828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129" name="Speech Bubble: Rectangle with Corners Rounded 5128">
            <a:extLst>
              <a:ext uri="{FF2B5EF4-FFF2-40B4-BE49-F238E27FC236}">
                <a16:creationId xmlns:a16="http://schemas.microsoft.com/office/drawing/2014/main" id="{B13D446A-C60C-B882-D036-3EB33462057B}"/>
              </a:ext>
            </a:extLst>
          </p:cNvPr>
          <p:cNvSpPr/>
          <p:nvPr/>
        </p:nvSpPr>
        <p:spPr>
          <a:xfrm>
            <a:off x="31697" y="913073"/>
            <a:ext cx="3995181" cy="960117"/>
          </a:xfrm>
          <a:prstGeom prst="wedgeRoundRectCallout">
            <a:avLst>
              <a:gd name="adj1" fmla="val -49197"/>
              <a:gd name="adj2" fmla="val 95401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How mα</a:t>
            </a:r>
            <a:r>
              <a:rPr lang="en-US" sz="2800" b="1" dirty="0" err="1">
                <a:latin typeface="Comic Sans MS" panose="030F0702030302020204" pitchFamily="66" charset="0"/>
              </a:rPr>
              <a:t>ny</a:t>
            </a:r>
            <a:r>
              <a:rPr lang="en-US" sz="2800" b="1" dirty="0">
                <a:latin typeface="Comic Sans MS" panose="030F0702030302020204" pitchFamily="66" charset="0"/>
              </a:rPr>
              <a:t> bananas </a:t>
            </a:r>
          </a:p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hα</a:t>
            </a:r>
            <a:r>
              <a:rPr lang="en-US" sz="2800" b="1" dirty="0" err="1">
                <a:latin typeface="Comic Sans MS" panose="030F0702030302020204" pitchFamily="66" charset="0"/>
              </a:rPr>
              <a:t>ve</a:t>
            </a:r>
            <a:r>
              <a:rPr lang="en-US" sz="2800" b="1" dirty="0">
                <a:latin typeface="Comic Sans MS" panose="030F0702030302020204" pitchFamily="66" charset="0"/>
              </a:rPr>
              <a:t> you got?</a:t>
            </a:r>
          </a:p>
        </p:txBody>
      </p:sp>
      <p:sp>
        <p:nvSpPr>
          <p:cNvPr id="5131" name="Speech Bubble: Rectangle with Corners Rounded 5130">
            <a:extLst>
              <a:ext uri="{FF2B5EF4-FFF2-40B4-BE49-F238E27FC236}">
                <a16:creationId xmlns:a16="http://schemas.microsoft.com/office/drawing/2014/main" id="{B179EC78-8A83-3ED1-255A-6910386C6622}"/>
              </a:ext>
            </a:extLst>
          </p:cNvPr>
          <p:cNvSpPr/>
          <p:nvPr/>
        </p:nvSpPr>
        <p:spPr>
          <a:xfrm>
            <a:off x="393704" y="2360176"/>
            <a:ext cx="3332557" cy="960117"/>
          </a:xfrm>
          <a:prstGeom prst="wedgeRoundRectCallout">
            <a:avLst>
              <a:gd name="adj1" fmla="val 43048"/>
              <a:gd name="adj2" fmla="val 8847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I’ve got 26.</a:t>
            </a:r>
          </a:p>
        </p:txBody>
      </p:sp>
      <p:sp>
        <p:nvSpPr>
          <p:cNvPr id="5133" name="Rectangle 5132">
            <a:extLst>
              <a:ext uri="{FF2B5EF4-FFF2-40B4-BE49-F238E27FC236}">
                <a16:creationId xmlns:a16="http://schemas.microsoft.com/office/drawing/2014/main" id="{9007BF9A-C7F9-E775-AA84-3FB853BB1254}"/>
              </a:ext>
            </a:extLst>
          </p:cNvPr>
          <p:cNvSpPr/>
          <p:nvPr/>
        </p:nvSpPr>
        <p:spPr>
          <a:xfrm>
            <a:off x="152400" y="0"/>
            <a:ext cx="2207570" cy="5847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Let’s say.</a:t>
            </a:r>
          </a:p>
        </p:txBody>
      </p:sp>
      <p:sp>
        <p:nvSpPr>
          <p:cNvPr id="49" name="quay dung">
            <a:extLst>
              <a:ext uri="{FF2B5EF4-FFF2-40B4-BE49-F238E27FC236}">
                <a16:creationId xmlns:a16="http://schemas.microsoft.com/office/drawing/2014/main" id="{9387CE55-61FC-FCD1-14B0-C13FF14A51C2}"/>
              </a:ext>
            </a:extLst>
          </p:cNvPr>
          <p:cNvSpPr/>
          <p:nvPr/>
        </p:nvSpPr>
        <p:spPr>
          <a:xfrm>
            <a:off x="6573754" y="4506686"/>
            <a:ext cx="2028009" cy="63681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r>
              <a:rPr lang="en-GB" sz="2400" b="1" kern="1200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STOP</a:t>
            </a:r>
            <a:endParaRPr lang="vi-VN" sz="2400" b="1" kern="1200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mixkit-bike-wheel-spinning-1613 (1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296400" y="-404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77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11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3" dur="149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14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5125" grpId="0" animBg="1"/>
      <p:bldP spid="4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6" y="89916"/>
            <a:ext cx="1072451" cy="514220"/>
          </a:xfrm>
          <a:prstGeom prst="rect">
            <a:avLst/>
          </a:prstGeom>
        </p:spPr>
      </p:pic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B7183092-5B42-7E14-C06B-7D10F7EDF484}"/>
              </a:ext>
            </a:extLst>
          </p:cNvPr>
          <p:cNvGraphicFramePr>
            <a:graphicFrameLocks noGrp="1"/>
          </p:cNvGraphicFramePr>
          <p:nvPr/>
        </p:nvGraphicFramePr>
        <p:xfrm>
          <a:off x="1513665" y="1458728"/>
          <a:ext cx="5886596" cy="2483632"/>
        </p:xfrm>
        <a:graphic>
          <a:graphicData uri="http://schemas.openxmlformats.org/drawingml/2006/table">
            <a:tbl>
              <a:tblPr firstRow="1" bandRow="1"/>
              <a:tblGrid>
                <a:gridCol w="1471649">
                  <a:extLst>
                    <a:ext uri="{9D8B030D-6E8A-4147-A177-3AD203B41FA5}">
                      <a16:colId xmlns:a16="http://schemas.microsoft.com/office/drawing/2014/main" val="257416257"/>
                    </a:ext>
                  </a:extLst>
                </a:gridCol>
                <a:gridCol w="1471649">
                  <a:extLst>
                    <a:ext uri="{9D8B030D-6E8A-4147-A177-3AD203B41FA5}">
                      <a16:colId xmlns:a16="http://schemas.microsoft.com/office/drawing/2014/main" val="547786624"/>
                    </a:ext>
                  </a:extLst>
                </a:gridCol>
                <a:gridCol w="1471649">
                  <a:extLst>
                    <a:ext uri="{9D8B030D-6E8A-4147-A177-3AD203B41FA5}">
                      <a16:colId xmlns:a16="http://schemas.microsoft.com/office/drawing/2014/main" val="806567065"/>
                    </a:ext>
                  </a:extLst>
                </a:gridCol>
                <a:gridCol w="1471649">
                  <a:extLst>
                    <a:ext uri="{9D8B030D-6E8A-4147-A177-3AD203B41FA5}">
                      <a16:colId xmlns:a16="http://schemas.microsoft.com/office/drawing/2014/main" val="1347445215"/>
                    </a:ext>
                  </a:extLst>
                </a:gridCol>
              </a:tblGrid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1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03372"/>
                  </a:ext>
                </a:extLst>
              </a:tr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2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324055"/>
                  </a:ext>
                </a:extLst>
              </a:tr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3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9118582"/>
                  </a:ext>
                </a:extLst>
              </a:tr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4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591639"/>
                  </a:ext>
                </a:extLst>
              </a:tr>
            </a:tbl>
          </a:graphicData>
        </a:graphic>
      </p:graphicFrame>
      <p:sp>
        <p:nvSpPr>
          <p:cNvPr id="49" name="Rectangle 48">
            <a:extLst>
              <a:ext uri="{FF2B5EF4-FFF2-40B4-BE49-F238E27FC236}">
                <a16:creationId xmlns:a16="http://schemas.microsoft.com/office/drawing/2014/main" id="{60288F20-9CB0-1E11-19D5-6F4DC2699B42}"/>
              </a:ext>
            </a:extLst>
          </p:cNvPr>
          <p:cNvSpPr/>
          <p:nvPr/>
        </p:nvSpPr>
        <p:spPr>
          <a:xfrm>
            <a:off x="5994256" y="1497493"/>
            <a:ext cx="1365577" cy="521333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B800B7D-2E93-E0C4-CAC4-24A982708410}"/>
              </a:ext>
            </a:extLst>
          </p:cNvPr>
          <p:cNvSpPr/>
          <p:nvPr/>
        </p:nvSpPr>
        <p:spPr>
          <a:xfrm>
            <a:off x="5976876" y="2127644"/>
            <a:ext cx="1365576" cy="540915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C274DA1-1492-63BA-DA1B-A80E7B252019}"/>
              </a:ext>
            </a:extLst>
          </p:cNvPr>
          <p:cNvSpPr/>
          <p:nvPr/>
        </p:nvSpPr>
        <p:spPr>
          <a:xfrm>
            <a:off x="5976877" y="2735489"/>
            <a:ext cx="1365575" cy="540915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6883A66-68E4-0F8F-8E58-6620F0D5BE06}"/>
              </a:ext>
            </a:extLst>
          </p:cNvPr>
          <p:cNvSpPr/>
          <p:nvPr/>
        </p:nvSpPr>
        <p:spPr>
          <a:xfrm>
            <a:off x="5976877" y="3373835"/>
            <a:ext cx="1400336" cy="543601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0FD4DEF-3ED8-83DE-7CC9-4610140493D6}"/>
              </a:ext>
            </a:extLst>
          </p:cNvPr>
          <p:cNvSpPr/>
          <p:nvPr/>
        </p:nvSpPr>
        <p:spPr>
          <a:xfrm>
            <a:off x="4501928" y="1491119"/>
            <a:ext cx="1369863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F4EBA83-326A-F653-162B-3F5CEDD70757}"/>
              </a:ext>
            </a:extLst>
          </p:cNvPr>
          <p:cNvSpPr/>
          <p:nvPr/>
        </p:nvSpPr>
        <p:spPr>
          <a:xfrm>
            <a:off x="4501928" y="2123702"/>
            <a:ext cx="1369863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E4731F1-FDE9-FF7C-8DA4-5559A034D188}"/>
              </a:ext>
            </a:extLst>
          </p:cNvPr>
          <p:cNvSpPr/>
          <p:nvPr/>
        </p:nvSpPr>
        <p:spPr>
          <a:xfrm>
            <a:off x="4525012" y="2752567"/>
            <a:ext cx="1346779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00E4D52-789F-7BBF-55AA-9C6D008DBDAD}"/>
              </a:ext>
            </a:extLst>
          </p:cNvPr>
          <p:cNvSpPr/>
          <p:nvPr/>
        </p:nvSpPr>
        <p:spPr>
          <a:xfrm>
            <a:off x="4484299" y="3362107"/>
            <a:ext cx="1405119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5DF9A03-809A-64BA-6D72-43D196701926}"/>
              </a:ext>
            </a:extLst>
          </p:cNvPr>
          <p:cNvSpPr/>
          <p:nvPr/>
        </p:nvSpPr>
        <p:spPr>
          <a:xfrm>
            <a:off x="3010274" y="2740820"/>
            <a:ext cx="1366211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5F44DF6-6EE2-1193-CEA5-0B4E46443E00}"/>
              </a:ext>
            </a:extLst>
          </p:cNvPr>
          <p:cNvSpPr/>
          <p:nvPr/>
        </p:nvSpPr>
        <p:spPr>
          <a:xfrm>
            <a:off x="3042247" y="2128442"/>
            <a:ext cx="1366211" cy="519766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891EE70-EA87-96FB-B92B-14723AA81410}"/>
              </a:ext>
            </a:extLst>
          </p:cNvPr>
          <p:cNvSpPr/>
          <p:nvPr/>
        </p:nvSpPr>
        <p:spPr>
          <a:xfrm>
            <a:off x="3068273" y="3369648"/>
            <a:ext cx="1250215" cy="528518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F825185-6817-43AC-29AD-9F5E6E1B74BC}"/>
              </a:ext>
            </a:extLst>
          </p:cNvPr>
          <p:cNvSpPr/>
          <p:nvPr/>
        </p:nvSpPr>
        <p:spPr>
          <a:xfrm>
            <a:off x="3038594" y="1497029"/>
            <a:ext cx="1369864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C712C5-5995-4E90-B813-86EB59F9FADE}"/>
              </a:ext>
            </a:extLst>
          </p:cNvPr>
          <p:cNvSpPr txBox="1"/>
          <p:nvPr/>
        </p:nvSpPr>
        <p:spPr>
          <a:xfrm>
            <a:off x="-1" y="4517581"/>
            <a:ext cx="299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600" dirty="0">
                <a:highlight>
                  <a:srgbClr val="DBEAF6"/>
                </a:highlight>
                <a:latin typeface="+mj-lt"/>
              </a:rPr>
              <a:t>Vận dụng xuất sắc những kiến thức đã học vào thực hành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BB0BE2-82D3-9773-1AE5-C09AB68368C4}"/>
              </a:ext>
            </a:extLst>
          </p:cNvPr>
          <p:cNvSpPr txBox="1"/>
          <p:nvPr/>
        </p:nvSpPr>
        <p:spPr>
          <a:xfrm>
            <a:off x="3031811" y="4516308"/>
            <a:ext cx="299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600" dirty="0">
                <a:highlight>
                  <a:srgbClr val="DBEAF6"/>
                </a:highlight>
                <a:latin typeface="+mj-lt"/>
              </a:rPr>
              <a:t>Vận dụng tốt những kiến thức đã học vào thực hành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A80287E-570A-FC5D-817B-E86BDB306A61}"/>
              </a:ext>
            </a:extLst>
          </p:cNvPr>
          <p:cNvSpPr txBox="1"/>
          <p:nvPr/>
        </p:nvSpPr>
        <p:spPr>
          <a:xfrm>
            <a:off x="6164312" y="4516308"/>
            <a:ext cx="299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600" dirty="0">
                <a:highlight>
                  <a:srgbClr val="DBEAF6"/>
                </a:highlight>
                <a:latin typeface="+mj-lt"/>
              </a:rPr>
              <a:t>Biết cách vận dụng những kiến thức đã học vào thực hành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38E9EF1-4E5E-A33E-2774-D93938B5170C}"/>
              </a:ext>
            </a:extLst>
          </p:cNvPr>
          <p:cNvSpPr txBox="1"/>
          <p:nvPr/>
        </p:nvSpPr>
        <p:spPr>
          <a:xfrm>
            <a:off x="2627523" y="125106"/>
            <a:ext cx="5144877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rPr lang="x-none" sz="4400" spc="300" dirty="0">
                <a:solidFill>
                  <a:schemeClr val="accent2">
                    <a:lumMod val="75000"/>
                  </a:schemeClr>
                </a:solidFill>
              </a:rPr>
              <a:t>ASSESSMENT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59BB542-0413-75F0-64D7-1F148D56B1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0056" y="4059358"/>
            <a:ext cx="456950" cy="4569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DFF9AFA-CB18-2CB0-9EE5-AE211402C1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6483" y="836618"/>
            <a:ext cx="554436" cy="5544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04CBD8-EE55-4022-F19C-AF2531AAB3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6483" y="836618"/>
            <a:ext cx="554436" cy="5544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7FAB8CE-190A-887C-42DD-D51203A5DA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9320" y="829988"/>
            <a:ext cx="554436" cy="5544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29D49C-08F1-0B97-F40F-113C3018C2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28487" y="4053791"/>
            <a:ext cx="487023" cy="4870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E91E55-B5D3-0629-6A5C-C97602C397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78410" y="828830"/>
            <a:ext cx="554436" cy="5285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007873-5D86-04D1-FD17-E6AD422BEC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23271"/>
            <a:ext cx="554436" cy="5544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596C5A9-CA59-28C6-BF99-E53B357238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27253"/>
            <a:ext cx="554436" cy="5544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EAB6020-AB98-17C8-9C24-3417DA170B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18364"/>
            <a:ext cx="554436" cy="55443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4ADC0BA-C9BA-3B07-63A3-F5235E3F04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18364"/>
            <a:ext cx="554436" cy="55443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B5B05D-2516-ADB5-22CE-12CB8CBACE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23271"/>
            <a:ext cx="554436" cy="55443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C777E58-2C0E-024F-A2C4-BB50EE6E8D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2584" y="4029285"/>
            <a:ext cx="487023" cy="48702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A9093E7-C78F-FF9A-B267-BAB5887D81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18364"/>
            <a:ext cx="554436" cy="554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BCCB51E-8FEB-6B99-E76C-5EB6B37F14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24467"/>
            <a:ext cx="554436" cy="5544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850A937-3086-22EF-B318-5625E7049E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23271"/>
            <a:ext cx="554436" cy="55443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1C48E08-9E2A-47B1-8C8A-298A9A30C8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12556"/>
            <a:ext cx="554436" cy="55443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6DF3C00-5007-B909-DCB1-4358504A4A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8944" y="815218"/>
            <a:ext cx="583976" cy="58397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D13D869-B94A-60B1-AEA3-39C53EDA4D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1713" y="837033"/>
            <a:ext cx="554436" cy="52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17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0.00617 L -0.00694 0.496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5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45679E-6 L -8.33333E-7 0.2518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1018 L 0.00017 0.3706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0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1019 L 0.00017 0.489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9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0093 L -0.00347 0.1274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4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0093 L -0.00347 0.25185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6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0.00525 L -0.00347 0.37192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0.00216 L -0.00347 0.48951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3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-2.96296E-6 L -0.00694 0.12809 " pathEditMode="relative" ptsTypes="AA">
                                      <p:cBhvr>
                                        <p:cTn id="8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2.46914E-6 L -0.00694 0.25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0.00617 L -0.00694 0.37099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2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0463 L 0 0.12839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1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9007" y="418326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649933" y="1147785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793445" y="83566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018506" y="1297710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5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Assessment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165143" y="1156116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298663" y="1261022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rgbClr val="FF0000"/>
                </a:solidFill>
                <a:latin typeface="Barrio" panose="020B0604020202020204" charset="0"/>
                <a:cs typeface="Barrio" panose="020B0604020202020204" charset="0"/>
              </a:rPr>
              <a:t>5</a:t>
            </a:r>
            <a:endParaRPr sz="6000" dirty="0">
              <a:solidFill>
                <a:srgbClr val="FF0000"/>
              </a:solidFill>
              <a:latin typeface="Barrio" panose="020B0604020202020204" charset="0"/>
              <a:cs typeface="Barrio" panose="020B060402020202020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AA8463-2EA1-053A-9AD4-8A8DA27EDDF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814" y="1679686"/>
            <a:ext cx="5732614" cy="328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779594"/>
      </p:ext>
    </p:extLst>
  </p:cSld>
  <p:clrMapOvr>
    <a:masterClrMapping/>
  </p:clrMapOvr>
  <p:transition spd="slow">
    <p:push dir="u"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52C96DF-26FB-DFE0-9F87-7BC1B6370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199" cy="51435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7F27755-FE9A-C92D-E877-85C56C7EB8C8}"/>
              </a:ext>
            </a:extLst>
          </p:cNvPr>
          <p:cNvSpPr/>
          <p:nvPr/>
        </p:nvSpPr>
        <p:spPr>
          <a:xfrm>
            <a:off x="609600" y="0"/>
            <a:ext cx="1981199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rgbClr val="00B0F0"/>
                </a:solidFill>
                <a:latin typeface="Comic Sans MS" panose="030F0702030302020204" pitchFamily="66" charset="0"/>
              </a:rPr>
              <a:t>Write</a:t>
            </a:r>
            <a:r>
              <a:rPr lang="en-US" sz="3200" b="1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CB8266C-7B49-9829-2FAE-88C8FA6081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3F8DB736-26C5-E87A-3A18-06A7C01A6D48}"/>
              </a:ext>
            </a:extLst>
          </p:cNvPr>
          <p:cNvSpPr txBox="1"/>
          <p:nvPr/>
        </p:nvSpPr>
        <p:spPr>
          <a:xfrm>
            <a:off x="4712299" y="1109273"/>
            <a:ext cx="26411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endParaRPr lang="en-US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D590FD-1C66-FEB9-ED08-02266234CE03}"/>
              </a:ext>
            </a:extLst>
          </p:cNvPr>
          <p:cNvSpPr txBox="1"/>
          <p:nvPr/>
        </p:nvSpPr>
        <p:spPr>
          <a:xfrm>
            <a:off x="293880" y="694050"/>
            <a:ext cx="8799096" cy="309315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en-US" sz="2600" b="1" dirty="0">
                <a:solidFill>
                  <a:schemeClr val="bg1"/>
                </a:solidFill>
                <a:latin typeface="Comic Sans MS" panose="030F0702030302020204" pitchFamily="66" charset="0"/>
              </a:rPr>
              <a:t>1. How mα</a:t>
            </a:r>
            <a:r>
              <a:rPr lang="en-US" sz="2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ny</a:t>
            </a:r>
            <a:r>
              <a:rPr lang="en-US" sz="2600" b="1" dirty="0">
                <a:solidFill>
                  <a:schemeClr val="bg1"/>
                </a:solidFill>
                <a:latin typeface="Comic Sans MS" panose="030F0702030302020204" pitchFamily="66" charset="0"/>
              </a:rPr>
              <a:t> __________ hα</a:t>
            </a:r>
            <a:r>
              <a:rPr lang="en-US" sz="2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ve</a:t>
            </a:r>
            <a:r>
              <a:rPr lang="en-US" sz="2600" b="1" dirty="0">
                <a:solidFill>
                  <a:schemeClr val="bg1"/>
                </a:solidFill>
                <a:latin typeface="Comic Sans MS" panose="030F0702030302020204" pitchFamily="66" charset="0"/>
              </a:rPr>
              <a:t> you got?</a:t>
            </a:r>
          </a:p>
          <a:p>
            <a:pPr>
              <a:lnSpc>
                <a:spcPct val="250000"/>
              </a:lnSpc>
            </a:pPr>
            <a:r>
              <a:rPr lang="en-US" sz="2600" b="1" dirty="0">
                <a:solidFill>
                  <a:schemeClr val="bg1"/>
                </a:solidFill>
                <a:latin typeface="Comic Sans MS" panose="030F0702030302020204" pitchFamily="66" charset="0"/>
              </a:rPr>
              <a:t>2. How many ________ hα</a:t>
            </a:r>
            <a:r>
              <a:rPr lang="en-US" sz="2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ve</a:t>
            </a:r>
            <a:r>
              <a:rPr lang="en-US" sz="2600" b="1" dirty="0">
                <a:solidFill>
                  <a:schemeClr val="bg1"/>
                </a:solidFill>
                <a:latin typeface="Comic Sans MS" panose="030F0702030302020204" pitchFamily="66" charset="0"/>
              </a:rPr>
              <a:t> they got?</a:t>
            </a:r>
          </a:p>
          <a:p>
            <a:pPr>
              <a:lnSpc>
                <a:spcPct val="250000"/>
              </a:lnSpc>
            </a:pPr>
            <a:r>
              <a:rPr lang="en-US" sz="2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4</a:t>
            </a:r>
            <a:r>
              <a:rPr lang="en-US" sz="2600" b="1" dirty="0">
                <a:solidFill>
                  <a:schemeClr val="bg1"/>
                </a:solidFill>
                <a:latin typeface="Comic Sans MS" panose="030F0702030302020204" pitchFamily="66" charset="0"/>
              </a:rPr>
              <a:t>. How many  _________ cαn we buy</a:t>
            </a:r>
            <a:r>
              <a:rPr lang="en-US" sz="26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?</a:t>
            </a:r>
            <a:endParaRPr lang="en-US" sz="26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782A40-9BCC-1128-AC93-DBECF1598CD3}"/>
              </a:ext>
            </a:extLst>
          </p:cNvPr>
          <p:cNvSpPr txBox="1"/>
          <p:nvPr/>
        </p:nvSpPr>
        <p:spPr>
          <a:xfrm>
            <a:off x="990599" y="4115865"/>
            <a:ext cx="6620707" cy="73866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oranges	 </a:t>
            </a:r>
            <a:r>
              <a:rPr lang="en-US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cupcakes	 	cookies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8A866B-A83C-6447-4F63-1641F9ACDDEB}"/>
              </a:ext>
            </a:extLst>
          </p:cNvPr>
          <p:cNvSpPr txBox="1"/>
          <p:nvPr/>
        </p:nvSpPr>
        <p:spPr>
          <a:xfrm>
            <a:off x="2904386" y="855931"/>
            <a:ext cx="1789042" cy="6671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oranges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86A592-5414-BCD9-FAD4-4196125034E9}"/>
              </a:ext>
            </a:extLst>
          </p:cNvPr>
          <p:cNvSpPr txBox="1"/>
          <p:nvPr/>
        </p:nvSpPr>
        <p:spPr>
          <a:xfrm>
            <a:off x="2654996" y="1907042"/>
            <a:ext cx="1789042" cy="6671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cookies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A6CD002-BF8C-8BF7-0C32-CF80825696D9}"/>
              </a:ext>
            </a:extLst>
          </p:cNvPr>
          <p:cNvSpPr txBox="1"/>
          <p:nvPr/>
        </p:nvSpPr>
        <p:spPr>
          <a:xfrm>
            <a:off x="2782958" y="2876550"/>
            <a:ext cx="1789042" cy="6671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cupcakes</a:t>
            </a:r>
          </a:p>
        </p:txBody>
      </p:sp>
      <p:pic>
        <p:nvPicPr>
          <p:cNvPr id="19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510C1D94-925F-E0E3-A17E-2D8CCA1727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7010400" y="2876550"/>
            <a:ext cx="897652" cy="86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lip Art Cartoon Cookies Images - Ask Before Taking Something, HD Png  Download - kindpng">
            <a:extLst>
              <a:ext uri="{FF2B5EF4-FFF2-40B4-BE49-F238E27FC236}">
                <a16:creationId xmlns:a16="http://schemas.microsoft.com/office/drawing/2014/main" id="{C9131B6B-35AE-5653-C1CD-873C07033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933" y="1860886"/>
            <a:ext cx="1928654" cy="98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821" y="819227"/>
            <a:ext cx="870970" cy="865754"/>
          </a:xfrm>
          <a:prstGeom prst="rect">
            <a:avLst/>
          </a:prstGeom>
        </p:spPr>
      </p:pic>
      <p:pic>
        <p:nvPicPr>
          <p:cNvPr id="21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510C1D94-925F-E0E3-A17E-2D8CCA1727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7737894" y="2876550"/>
            <a:ext cx="897652" cy="86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626" y="837579"/>
            <a:ext cx="870970" cy="865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42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692" y="-1"/>
            <a:ext cx="9388548" cy="51964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DF6FF1-3AE2-7AE3-6C57-0EA4BE703AC2}"/>
              </a:ext>
            </a:extLst>
          </p:cNvPr>
          <p:cNvSpPr txBox="1"/>
          <p:nvPr/>
        </p:nvSpPr>
        <p:spPr>
          <a:xfrm>
            <a:off x="1164183" y="571306"/>
            <a:ext cx="7020755" cy="840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rPr lang="x-none" sz="3600" spc="3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UNIT </a:t>
            </a:r>
            <a:r>
              <a:rPr lang="en-US" sz="3600" spc="3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4: Food and </a:t>
            </a:r>
            <a:r>
              <a:rPr lang="en-US" sz="3600" spc="3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Drinks</a:t>
            </a:r>
            <a:endParaRPr lang="x-none" sz="3600" spc="3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11D9B7-75EF-8690-D099-B9CC79F9E957}"/>
              </a:ext>
            </a:extLst>
          </p:cNvPr>
          <p:cNvSpPr txBox="1"/>
          <p:nvPr/>
        </p:nvSpPr>
        <p:spPr>
          <a:xfrm>
            <a:off x="2969770" y="1385206"/>
            <a:ext cx="36487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dirty="0">
                <a:solidFill>
                  <a:schemeClr val="accent2">
                    <a:lumMod val="50000"/>
                  </a:schemeClr>
                </a:solidFill>
                <a:latin typeface="Comic Sans MS" panose="030F0902030302020204" pitchFamily="66" charset="0"/>
              </a:rPr>
              <a:t>LESSON 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omic Sans MS" panose="030F0902030302020204" pitchFamily="66" charset="0"/>
              </a:rPr>
              <a:t>2: task 4 5 6</a:t>
            </a:r>
            <a:endParaRPr lang="x-none" sz="2400" b="1" dirty="0">
              <a:solidFill>
                <a:schemeClr val="accent2">
                  <a:lumMod val="50000"/>
                </a:schemeClr>
              </a:solidFill>
              <a:latin typeface="Comic Sans MS" panose="030F0902030302020204" pitchFamily="66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18C7ABC-BA6C-E5E6-DCB7-4EE18A54F8FC}"/>
              </a:ext>
            </a:extLst>
          </p:cNvPr>
          <p:cNvSpPr txBox="1"/>
          <p:nvPr/>
        </p:nvSpPr>
        <p:spPr>
          <a:xfrm>
            <a:off x="2374922" y="1840030"/>
            <a:ext cx="48109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b="1" spc="300" dirty="0">
                <a:solidFill>
                  <a:srgbClr val="E20000"/>
                </a:solidFill>
                <a:latin typeface="Comic Sans MS" panose="030F0702030302020204" pitchFamily="66" charset="0"/>
              </a:rPr>
              <a:t>What we learnt today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F6448DA-D9C0-EA48-FA75-9CF96856B8EB}"/>
              </a:ext>
            </a:extLst>
          </p:cNvPr>
          <p:cNvSpPr txBox="1"/>
          <p:nvPr/>
        </p:nvSpPr>
        <p:spPr>
          <a:xfrm>
            <a:off x="712161" y="2353460"/>
            <a:ext cx="7924800" cy="2052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accent2"/>
              </a:buClr>
              <a:buSzPts val="3000"/>
            </a:pPr>
            <a:r>
              <a:rPr lang="x-none" sz="3200" b="1" spc="300" dirty="0">
                <a:solidFill>
                  <a:srgbClr val="E20000"/>
                </a:solidFill>
                <a:latin typeface="Comic Sans MS" panose="030F0702030302020204" pitchFamily="66" charset="0"/>
                <a:sym typeface="Changa One"/>
              </a:rPr>
              <a:t>Vocabulary</a:t>
            </a:r>
            <a:r>
              <a:rPr lang="en-US" sz="3200" b="1" spc="300" dirty="0">
                <a:solidFill>
                  <a:srgbClr val="E20000"/>
                </a:solidFill>
                <a:latin typeface="Comic Sans MS" panose="030F0702030302020204" pitchFamily="66" charset="0"/>
                <a:sym typeface="Changa One"/>
              </a:rPr>
              <a:t>: </a:t>
            </a:r>
          </a:p>
          <a:p>
            <a:pPr>
              <a:lnSpc>
                <a:spcPct val="150000"/>
              </a:lnSpc>
              <a:buClr>
                <a:schemeClr val="accent2"/>
              </a:buClr>
              <a:buSzPts val="3000"/>
            </a:pPr>
            <a:r>
              <a:rPr lang="en-US" sz="2800" b="1" spc="300" dirty="0">
                <a:solidFill>
                  <a:srgbClr val="002060"/>
                </a:solidFill>
                <a:latin typeface="Comic Sans MS" panose="030F0702030302020204" pitchFamily="66" charset="0"/>
                <a:sym typeface="Changa One"/>
              </a:rPr>
              <a:t> a cookie, a cupcake, pizza, a piece of pizza</a:t>
            </a:r>
            <a:endParaRPr lang="x-none" sz="3200" b="1" spc="300" dirty="0">
              <a:solidFill>
                <a:srgbClr val="002060"/>
              </a:solidFill>
              <a:latin typeface="Comic Sans MS" panose="030F0702030302020204" pitchFamily="66" charset="0"/>
              <a:sym typeface="Changa One"/>
            </a:endParaRPr>
          </a:p>
        </p:txBody>
      </p:sp>
    </p:spTree>
    <p:extLst>
      <p:ext uri="{BB962C8B-B14F-4D97-AF65-F5344CB8AC3E}">
        <p14:creationId xmlns:p14="http://schemas.microsoft.com/office/powerpoint/2010/main" val="26124311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3096842.jpg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1783"/>
          <a:stretch>
            <a:fillRect/>
          </a:stretch>
        </p:blipFill>
        <p:spPr>
          <a:xfrm>
            <a:off x="0" y="-704849"/>
            <a:ext cx="9144000" cy="5848351"/>
          </a:xfrm>
          <a:prstGeom prst="rect">
            <a:avLst/>
          </a:prstGeom>
        </p:spPr>
      </p:pic>
      <p:pic>
        <p:nvPicPr>
          <p:cNvPr id="4" name="Picture 3" descr="giphy (2)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6096000" y="457201"/>
            <a:ext cx="2590800" cy="1943100"/>
          </a:xfrm>
          <a:prstGeom prst="rect">
            <a:avLst/>
          </a:prstGeom>
        </p:spPr>
      </p:pic>
      <p:pic>
        <p:nvPicPr>
          <p:cNvPr id="5" name="Picture 4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8600" y="4229101"/>
            <a:ext cx="1219200" cy="914400"/>
          </a:xfrm>
          <a:prstGeom prst="rect">
            <a:avLst/>
          </a:prstGeom>
        </p:spPr>
      </p:pic>
      <p:pic>
        <p:nvPicPr>
          <p:cNvPr id="6" name="Picture 5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86000" y="4229101"/>
            <a:ext cx="1219200" cy="914400"/>
          </a:xfrm>
          <a:prstGeom prst="rect">
            <a:avLst/>
          </a:prstGeom>
        </p:spPr>
      </p:pic>
      <p:pic>
        <p:nvPicPr>
          <p:cNvPr id="7" name="Picture 6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14800" y="4229101"/>
            <a:ext cx="1219200" cy="914400"/>
          </a:xfrm>
          <a:prstGeom prst="rect">
            <a:avLst/>
          </a:prstGeom>
        </p:spPr>
      </p:pic>
      <p:pic>
        <p:nvPicPr>
          <p:cNvPr id="8" name="Picture 7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96000" y="4229101"/>
            <a:ext cx="1219200" cy="914400"/>
          </a:xfrm>
          <a:prstGeom prst="rect">
            <a:avLst/>
          </a:prstGeom>
        </p:spPr>
      </p:pic>
      <p:pic>
        <p:nvPicPr>
          <p:cNvPr id="9" name="Picture 8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924800" y="4229101"/>
            <a:ext cx="1219200" cy="914400"/>
          </a:xfrm>
          <a:prstGeom prst="rect">
            <a:avLst/>
          </a:prstGeom>
        </p:spPr>
      </p:pic>
      <p:pic>
        <p:nvPicPr>
          <p:cNvPr id="11" name="Picture 10" descr="ada330f73f5c8e8aafcf51ce0b2f9d37_anim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228600" y="3600452"/>
            <a:ext cx="4114800" cy="1543051"/>
          </a:xfrm>
          <a:prstGeom prst="rect">
            <a:avLst/>
          </a:prstGeom>
        </p:spPr>
      </p:pic>
      <p:pic>
        <p:nvPicPr>
          <p:cNvPr id="12" name="Picture 11" descr="ada330f73f5c8e8aafcf51ce0b2f9d37_anim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953000" y="3086101"/>
            <a:ext cx="4114800" cy="1543051"/>
          </a:xfrm>
          <a:prstGeom prst="rect">
            <a:avLst/>
          </a:prstGeom>
        </p:spPr>
      </p:pic>
      <p:pic>
        <p:nvPicPr>
          <p:cNvPr id="18" name="Picture 17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295407" y="4210955"/>
            <a:ext cx="1533525" cy="932549"/>
          </a:xfrm>
          <a:prstGeom prst="rect">
            <a:avLst/>
          </a:prstGeom>
        </p:spPr>
      </p:pic>
      <p:pic>
        <p:nvPicPr>
          <p:cNvPr id="19" name="Picture 18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743207" y="4210955"/>
            <a:ext cx="1533525" cy="932549"/>
          </a:xfrm>
          <a:prstGeom prst="rect">
            <a:avLst/>
          </a:prstGeom>
        </p:spPr>
      </p:pic>
      <p:pic>
        <p:nvPicPr>
          <p:cNvPr id="20" name="Picture 19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181607" y="4210955"/>
            <a:ext cx="1533525" cy="932549"/>
          </a:xfrm>
          <a:prstGeom prst="rect">
            <a:avLst/>
          </a:prstGeom>
        </p:spPr>
      </p:pic>
      <p:pic>
        <p:nvPicPr>
          <p:cNvPr id="21" name="Picture 20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6629407" y="4210955"/>
            <a:ext cx="1533525" cy="932549"/>
          </a:xfrm>
          <a:prstGeom prst="rect">
            <a:avLst/>
          </a:prstGeom>
        </p:spPr>
      </p:pic>
      <p:pic>
        <p:nvPicPr>
          <p:cNvPr id="22" name="Picture 21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09600" y="2400302"/>
            <a:ext cx="1778000" cy="1000125"/>
          </a:xfrm>
          <a:prstGeom prst="rect">
            <a:avLst/>
          </a:prstGeom>
        </p:spPr>
      </p:pic>
      <p:pic>
        <p:nvPicPr>
          <p:cNvPr id="23" name="Picture 22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400052"/>
            <a:ext cx="1778000" cy="1000125"/>
          </a:xfrm>
          <a:prstGeom prst="rect">
            <a:avLst/>
          </a:prstGeom>
        </p:spPr>
      </p:pic>
      <p:pic>
        <p:nvPicPr>
          <p:cNvPr id="24" name="Picture 23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4201" y="2057402"/>
            <a:ext cx="1778000" cy="1000125"/>
          </a:xfrm>
          <a:prstGeom prst="rect">
            <a:avLst/>
          </a:prstGeom>
        </p:spPr>
      </p:pic>
      <p:pic>
        <p:nvPicPr>
          <p:cNvPr id="25" name="Picture 24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6001" y="2857502"/>
            <a:ext cx="1778000" cy="1000125"/>
          </a:xfrm>
          <a:prstGeom prst="rect">
            <a:avLst/>
          </a:prstGeom>
        </p:spPr>
      </p:pic>
      <p:pic>
        <p:nvPicPr>
          <p:cNvPr id="26" name="Picture 25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48601" y="2114552"/>
            <a:ext cx="1778000" cy="1000125"/>
          </a:xfrm>
          <a:prstGeom prst="rect">
            <a:avLst/>
          </a:prstGeom>
        </p:spPr>
      </p:pic>
      <p:grpSp>
        <p:nvGrpSpPr>
          <p:cNvPr id="10" name="Group 29"/>
          <p:cNvGrpSpPr/>
          <p:nvPr/>
        </p:nvGrpSpPr>
        <p:grpSpPr>
          <a:xfrm>
            <a:off x="586619" y="-399426"/>
            <a:ext cx="7925297" cy="4022141"/>
            <a:chOff x="479150" y="359050"/>
            <a:chExt cx="7925297" cy="4572000"/>
          </a:xfrm>
        </p:grpSpPr>
        <p:pic>
          <p:nvPicPr>
            <p:cNvPr id="27" name="Picture 26" descr="anh-dong-powerpoint-tam-biet-good-bye-1-819x468.gif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595755">
              <a:off x="4180008" y="1945853"/>
              <a:ext cx="4224439" cy="2413965"/>
            </a:xfrm>
            <a:prstGeom prst="rect">
              <a:avLst/>
            </a:prstGeom>
          </p:spPr>
        </p:pic>
        <p:pic>
          <p:nvPicPr>
            <p:cNvPr id="28" name="Picture 27" descr="giphy (2).gif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21198940">
              <a:off x="479150" y="359050"/>
              <a:ext cx="4572000" cy="4572000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2895601" y="2430960"/>
              <a:ext cx="1306768" cy="944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/>
              <a:r>
                <a:rPr lang="en-US" sz="4800" b="1" dirty="0">
                  <a:solidFill>
                    <a:srgbClr val="00B050"/>
                  </a:solidFill>
                  <a:latin typeface="Arial Rounded MT Bold" pitchFamily="34" charset="0"/>
                </a:rPr>
                <a:t>and</a:t>
              </a:r>
            </a:p>
          </p:txBody>
        </p:sp>
      </p:grpSp>
      <p:pic>
        <p:nvPicPr>
          <p:cNvPr id="31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498230" y="400052"/>
            <a:ext cx="248171" cy="248171"/>
          </a:xfrm>
          <a:prstGeom prst="rect">
            <a:avLst/>
          </a:prstGeom>
        </p:spPr>
      </p:pic>
    </p:spTree>
  </p:cSld>
  <p:clrMapOvr>
    <a:masterClrMapping/>
  </p:clrMapOvr>
  <p:transition>
    <p:fad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754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3A0AEF-E567-4829-8E31-EA8B019437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14259"/>
            <a:ext cx="9220200" cy="5143500"/>
          </a:xfrm>
          <a:prstGeom prst="rect">
            <a:avLst/>
          </a:prstGeom>
        </p:spPr>
      </p:pic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12" name="Rounded Rectangle 211"/>
          <p:cNvSpPr/>
          <p:nvPr/>
        </p:nvSpPr>
        <p:spPr>
          <a:xfrm>
            <a:off x="2114583" y="1352550"/>
            <a:ext cx="459101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sp>
        <p:nvSpPr>
          <p:cNvPr id="218" name="Google Shape;158;p24"/>
          <p:cNvSpPr txBox="1">
            <a:spLocks/>
          </p:cNvSpPr>
          <p:nvPr/>
        </p:nvSpPr>
        <p:spPr>
          <a:xfrm>
            <a:off x="3244172" y="1409175"/>
            <a:ext cx="2930511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Warm up 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183575" y="1352550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2203423" y="1383503"/>
            <a:ext cx="1020901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1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14325"/>
      </p:ext>
    </p:extLst>
  </p:cSld>
  <p:clrMapOvr>
    <a:masterClrMapping/>
  </p:clrMapOvr>
  <p:transition spd="slow">
    <p:push dir="u"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3B87C-81A2-E3A0-9432-F8D701EEF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1135A6-2103-1ABA-E104-52DC773F28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AA652DB-BA48-A148-F4DD-E55F748E43D9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Do You Like Broccoli Ice Cream - Super Simple Songs">
            <a:hlinkClick r:id="" action="ppaction://media"/>
            <a:extLst>
              <a:ext uri="{FF2B5EF4-FFF2-40B4-BE49-F238E27FC236}">
                <a16:creationId xmlns:a16="http://schemas.microsoft.com/office/drawing/2014/main" id="{BB87165D-77CE-8E31-8BD7-50873052210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569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7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37" y="455576"/>
            <a:ext cx="1909014" cy="27779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0758" y="565912"/>
            <a:ext cx="1721205" cy="2777945"/>
          </a:xfrm>
          <a:prstGeom prst="rect">
            <a:avLst/>
          </a:prstGeom>
        </p:spPr>
      </p:pic>
      <p:sp>
        <p:nvSpPr>
          <p:cNvPr id="5" name="Prostokąt zaokrąglony 6"/>
          <p:cNvSpPr/>
          <p:nvPr/>
        </p:nvSpPr>
        <p:spPr>
          <a:xfrm>
            <a:off x="826273" y="3925801"/>
            <a:ext cx="2374127" cy="702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27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</a:t>
            </a:r>
            <a:r>
              <a:rPr lang="es-ES" sz="2700" dirty="0" err="1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thanks</a:t>
            </a:r>
            <a:r>
              <a:rPr lang="es-ES" sz="27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6" name="Prostokąt zaokrąglony 7"/>
          <p:cNvSpPr/>
          <p:nvPr/>
        </p:nvSpPr>
        <p:spPr>
          <a:xfrm>
            <a:off x="4756536" y="3925801"/>
            <a:ext cx="2374127" cy="702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27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</a:t>
            </a:r>
            <a:r>
              <a:rPr lang="es-ES" sz="2700" dirty="0" err="1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please</a:t>
            </a:r>
            <a:r>
              <a:rPr lang="es-ES" sz="27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2015835" y="105927"/>
            <a:ext cx="5114827" cy="644236"/>
          </a:xfrm>
          <a:prstGeom prst="wedgeRoundRectCallout">
            <a:avLst>
              <a:gd name="adj1" fmla="val -50144"/>
              <a:gd name="adj2" fmla="val 152726"/>
              <a:gd name="adj3" fmla="val 16667"/>
            </a:avLst>
          </a:prstGeom>
          <a:solidFill>
            <a:schemeClr val="tx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dirty="0">
                <a:latin typeface="Comic Sans MS" panose="030F0702030302020204" pitchFamily="66" charset="0"/>
              </a:rPr>
              <a:t>Would you like some cookies?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3773934" y="950509"/>
            <a:ext cx="3243683" cy="519545"/>
          </a:xfrm>
          <a:prstGeom prst="wedgeRoundRectCallout">
            <a:avLst>
              <a:gd name="adj1" fmla="val 60152"/>
              <a:gd name="adj2" fmla="val 140400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…………………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09B22B-FDE9-9733-7D94-1C604EF180CC}"/>
              </a:ext>
            </a:extLst>
          </p:cNvPr>
          <p:cNvSpPr txBox="1"/>
          <p:nvPr/>
        </p:nvSpPr>
        <p:spPr>
          <a:xfrm>
            <a:off x="5603990" y="1954884"/>
            <a:ext cx="61613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400" dirty="0">
                <a:solidFill>
                  <a:srgbClr val="FF0000"/>
                </a:solidFill>
                <a:latin typeface="-apple-system"/>
              </a:rPr>
              <a:t>✔</a:t>
            </a:r>
            <a:endParaRPr lang="vi-VN" sz="44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lip Art Cartoon Cookies Images - Ask Before Taking Something, HD Png  Download - kindpng">
            <a:extLst>
              <a:ext uri="{FF2B5EF4-FFF2-40B4-BE49-F238E27FC236}">
                <a16:creationId xmlns:a16="http://schemas.microsoft.com/office/drawing/2014/main" id="{C9131B6B-35AE-5653-C1CD-873C07033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266" y="1579605"/>
            <a:ext cx="3273153" cy="166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66FA9C6-1F17-1CB2-4D62-A7E0BDAE0E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104263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91" y="308480"/>
            <a:ext cx="2800350" cy="26146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275" y="449774"/>
            <a:ext cx="2078018" cy="2789849"/>
          </a:xfrm>
          <a:prstGeom prst="rect">
            <a:avLst/>
          </a:prstGeom>
        </p:spPr>
      </p:pic>
      <p:sp>
        <p:nvSpPr>
          <p:cNvPr id="5" name="Prostokąt zaokrąglony 6"/>
          <p:cNvSpPr/>
          <p:nvPr/>
        </p:nvSpPr>
        <p:spPr>
          <a:xfrm>
            <a:off x="5105400" y="3959225"/>
            <a:ext cx="2374127" cy="702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30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</a:t>
            </a:r>
            <a:r>
              <a:rPr lang="es-ES" sz="3000" dirty="0" err="1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please</a:t>
            </a:r>
            <a:r>
              <a:rPr lang="es-ES" sz="30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6" name="Prostokąt zaokrąglony 7"/>
          <p:cNvSpPr/>
          <p:nvPr/>
        </p:nvSpPr>
        <p:spPr>
          <a:xfrm>
            <a:off x="1399808" y="3959225"/>
            <a:ext cx="2374127" cy="702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27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</a:t>
            </a:r>
            <a:r>
              <a:rPr lang="es-ES" sz="2700" dirty="0" err="1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thanks</a:t>
            </a:r>
            <a:r>
              <a:rPr lang="es-ES" sz="27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2" name="Rounded Rectangular Callout 9">
            <a:extLst>
              <a:ext uri="{FF2B5EF4-FFF2-40B4-BE49-F238E27FC236}">
                <a16:creationId xmlns:a16="http://schemas.microsoft.com/office/drawing/2014/main" id="{5FE4A9EE-2D30-1FA4-3BA2-E3BC16FC6B1C}"/>
              </a:ext>
            </a:extLst>
          </p:cNvPr>
          <p:cNvSpPr/>
          <p:nvPr/>
        </p:nvSpPr>
        <p:spPr>
          <a:xfrm>
            <a:off x="2127479" y="133408"/>
            <a:ext cx="4689764" cy="644236"/>
          </a:xfrm>
          <a:prstGeom prst="wedgeRoundRectCallout">
            <a:avLst>
              <a:gd name="adj1" fmla="val -50144"/>
              <a:gd name="adj2" fmla="val 152726"/>
              <a:gd name="adj3" fmla="val 16667"/>
            </a:avLst>
          </a:prstGeom>
          <a:solidFill>
            <a:schemeClr val="tx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700" dirty="0">
                <a:latin typeface="Comic Sans MS" panose="030F0702030302020204" pitchFamily="66" charset="0"/>
              </a:rPr>
              <a:t>Would you like a cupcake?</a:t>
            </a:r>
          </a:p>
        </p:txBody>
      </p:sp>
      <p:sp>
        <p:nvSpPr>
          <p:cNvPr id="14" name="Rounded Rectangular Callout 10">
            <a:extLst>
              <a:ext uri="{FF2B5EF4-FFF2-40B4-BE49-F238E27FC236}">
                <a16:creationId xmlns:a16="http://schemas.microsoft.com/office/drawing/2014/main" id="{AB5F3C95-2311-54B3-09DC-72501122F77A}"/>
              </a:ext>
            </a:extLst>
          </p:cNvPr>
          <p:cNvSpPr/>
          <p:nvPr/>
        </p:nvSpPr>
        <p:spPr>
          <a:xfrm>
            <a:off x="3773935" y="950509"/>
            <a:ext cx="3007866" cy="519545"/>
          </a:xfrm>
          <a:prstGeom prst="wedgeRoundRectCallout">
            <a:avLst>
              <a:gd name="adj1" fmla="val 57755"/>
              <a:gd name="adj2" fmla="val 140401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………………...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D8CFBC-9227-F985-1B9E-34D9A61BF300}"/>
              </a:ext>
            </a:extLst>
          </p:cNvPr>
          <p:cNvSpPr txBox="1"/>
          <p:nvPr/>
        </p:nvSpPr>
        <p:spPr>
          <a:xfrm>
            <a:off x="5358063" y="2189945"/>
            <a:ext cx="72346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500" dirty="0">
                <a:solidFill>
                  <a:srgbClr val="FF0000"/>
                </a:solidFill>
                <a:latin typeface="-apple-system"/>
              </a:rPr>
              <a:t>✘</a:t>
            </a:r>
            <a:endParaRPr lang="vi-VN" sz="4500" dirty="0">
              <a:solidFill>
                <a:srgbClr val="FF0000"/>
              </a:solidFill>
            </a:endParaRPr>
          </a:p>
        </p:txBody>
      </p:sp>
      <p:pic>
        <p:nvPicPr>
          <p:cNvPr id="2052" name="Picture 4" descr="Cute cartoon cupcake isolated on white Royalty Free Vector">
            <a:extLst>
              <a:ext uri="{FF2B5EF4-FFF2-40B4-BE49-F238E27FC236}">
                <a16:creationId xmlns:a16="http://schemas.microsoft.com/office/drawing/2014/main" id="{510C1D94-925F-E0E3-A17E-2D8CCA1727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/>
        </p:blipFill>
        <p:spPr bwMode="auto">
          <a:xfrm>
            <a:off x="3114215" y="1470054"/>
            <a:ext cx="2182808" cy="211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438295-D5CE-4631-0409-DDE1418BE52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233622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39" y="122506"/>
            <a:ext cx="2071688" cy="30146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881" y="122506"/>
            <a:ext cx="2244437" cy="3013276"/>
          </a:xfrm>
          <a:prstGeom prst="rect">
            <a:avLst/>
          </a:prstGeom>
        </p:spPr>
      </p:pic>
      <p:sp>
        <p:nvSpPr>
          <p:cNvPr id="5" name="Prostokąt zaokrąglony 6"/>
          <p:cNvSpPr/>
          <p:nvPr/>
        </p:nvSpPr>
        <p:spPr>
          <a:xfrm>
            <a:off x="828772" y="3943101"/>
            <a:ext cx="2374127" cy="702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n-US" sz="3000" dirty="0" err="1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No,thanks</a:t>
            </a:r>
            <a:r>
              <a:rPr lang="en-US" sz="30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  <a:endParaRPr lang="es-ES" sz="30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Prostokąt zaokrąglony 7"/>
          <p:cNvSpPr/>
          <p:nvPr/>
        </p:nvSpPr>
        <p:spPr>
          <a:xfrm>
            <a:off x="5348818" y="3943101"/>
            <a:ext cx="2374127" cy="702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n-US" sz="27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please.</a:t>
            </a:r>
            <a:endParaRPr lang="es-ES" sz="27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ounded Rectangular Callout 9">
            <a:extLst>
              <a:ext uri="{FF2B5EF4-FFF2-40B4-BE49-F238E27FC236}">
                <a16:creationId xmlns:a16="http://schemas.microsoft.com/office/drawing/2014/main" id="{EBA538E4-D5DE-2ACE-B257-E9A17FD0AA40}"/>
              </a:ext>
            </a:extLst>
          </p:cNvPr>
          <p:cNvSpPr/>
          <p:nvPr/>
        </p:nvSpPr>
        <p:spPr>
          <a:xfrm>
            <a:off x="2015836" y="105927"/>
            <a:ext cx="4689764" cy="644236"/>
          </a:xfrm>
          <a:prstGeom prst="wedgeRoundRectCallout">
            <a:avLst>
              <a:gd name="adj1" fmla="val -50144"/>
              <a:gd name="adj2" fmla="val 152726"/>
              <a:gd name="adj3" fmla="val 16667"/>
            </a:avLst>
          </a:prstGeom>
          <a:solidFill>
            <a:schemeClr val="tx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atin typeface="Comic Sans MS" panose="030F0702030302020204" pitchFamily="66" charset="0"/>
              </a:rPr>
              <a:t>Would you like some pizza?</a:t>
            </a:r>
          </a:p>
        </p:txBody>
      </p:sp>
      <p:sp>
        <p:nvSpPr>
          <p:cNvPr id="16" name="Rounded Rectangular Callout 10">
            <a:extLst>
              <a:ext uri="{FF2B5EF4-FFF2-40B4-BE49-F238E27FC236}">
                <a16:creationId xmlns:a16="http://schemas.microsoft.com/office/drawing/2014/main" id="{149E20FE-3916-0718-EFCD-E0616F95BFDB}"/>
              </a:ext>
            </a:extLst>
          </p:cNvPr>
          <p:cNvSpPr/>
          <p:nvPr/>
        </p:nvSpPr>
        <p:spPr>
          <a:xfrm>
            <a:off x="3773934" y="950509"/>
            <a:ext cx="3243683" cy="519545"/>
          </a:xfrm>
          <a:prstGeom prst="wedgeRoundRectCallout">
            <a:avLst>
              <a:gd name="adj1" fmla="val 59169"/>
              <a:gd name="adj2" fmla="val 66726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………………..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D4DB0FD-DA76-DADC-9C98-4751A419B556}"/>
              </a:ext>
            </a:extLst>
          </p:cNvPr>
          <p:cNvSpPr txBox="1"/>
          <p:nvPr/>
        </p:nvSpPr>
        <p:spPr>
          <a:xfrm>
            <a:off x="5251558" y="2209502"/>
            <a:ext cx="4064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  <a:latin typeface="-apple-system"/>
              </a:rPr>
              <a:t>✔</a:t>
            </a:r>
            <a:endParaRPr lang="vi-VN" sz="3200" dirty="0">
              <a:solidFill>
                <a:srgbClr val="FF0000"/>
              </a:solidFill>
            </a:endParaRPr>
          </a:p>
        </p:txBody>
      </p:sp>
      <p:pic>
        <p:nvPicPr>
          <p:cNvPr id="3074" name="Picture 2" descr="Italian pizza cartoon Royalty Free Vector Image">
            <a:extLst>
              <a:ext uri="{FF2B5EF4-FFF2-40B4-BE49-F238E27FC236}">
                <a16:creationId xmlns:a16="http://schemas.microsoft.com/office/drawing/2014/main" id="{F309E7BE-EA26-C93B-5058-2FFF0918F4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81"/>
          <a:stretch/>
        </p:blipFill>
        <p:spPr bwMode="auto">
          <a:xfrm>
            <a:off x="2973205" y="1543167"/>
            <a:ext cx="1926260" cy="185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D16883A-6741-D93E-7856-9AAE2CB0D6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031451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26" y="478954"/>
            <a:ext cx="2800350" cy="26146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164" y="536620"/>
            <a:ext cx="1809774" cy="2920892"/>
          </a:xfrm>
          <a:prstGeom prst="rect">
            <a:avLst/>
          </a:prstGeom>
        </p:spPr>
      </p:pic>
      <p:sp>
        <p:nvSpPr>
          <p:cNvPr id="5" name="Prostokąt zaokrąglony 6"/>
          <p:cNvSpPr/>
          <p:nvPr/>
        </p:nvSpPr>
        <p:spPr>
          <a:xfrm>
            <a:off x="182037" y="3959225"/>
            <a:ext cx="2374127" cy="702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28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Yes, </a:t>
            </a:r>
            <a:r>
              <a:rPr lang="en-US" sz="28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please.</a:t>
            </a:r>
            <a:endParaRPr lang="es-ES" sz="28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Prostokąt zaokrąglony 7"/>
          <p:cNvSpPr/>
          <p:nvPr/>
        </p:nvSpPr>
        <p:spPr>
          <a:xfrm>
            <a:off x="4611461" y="3959225"/>
            <a:ext cx="2374127" cy="702000"/>
          </a:xfrm>
          <a:prstGeom prst="roundRect">
            <a:avLst>
              <a:gd name="adj" fmla="val 15761"/>
            </a:avLst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s-ES" sz="27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No, </a:t>
            </a:r>
            <a:r>
              <a:rPr lang="en-US" sz="27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thanks</a:t>
            </a:r>
            <a:r>
              <a:rPr lang="vi-VN" sz="2700" dirty="0">
                <a:ln w="28575">
                  <a:solidFill>
                    <a:srgbClr val="009900"/>
                  </a:solidFill>
                </a:ln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  <a:endParaRPr lang="es-ES" sz="2700" dirty="0">
              <a:ln w="28575">
                <a:solidFill>
                  <a:srgbClr val="009900"/>
                </a:solidFill>
              </a:ln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04DE20-50FD-8F92-9539-D821D36BB8CD}"/>
              </a:ext>
            </a:extLst>
          </p:cNvPr>
          <p:cNvSpPr txBox="1"/>
          <p:nvPr/>
        </p:nvSpPr>
        <p:spPr>
          <a:xfrm>
            <a:off x="5075059" y="2085422"/>
            <a:ext cx="72346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500" dirty="0">
                <a:solidFill>
                  <a:srgbClr val="FF0000"/>
                </a:solidFill>
                <a:latin typeface="-apple-system"/>
              </a:rPr>
              <a:t>✘</a:t>
            </a:r>
            <a:endParaRPr lang="vi-VN" sz="4500" dirty="0">
              <a:solidFill>
                <a:srgbClr val="FF0000"/>
              </a:solidFill>
            </a:endParaRPr>
          </a:p>
        </p:txBody>
      </p:sp>
      <p:sp>
        <p:nvSpPr>
          <p:cNvPr id="15" name="Rounded Rectangular Callout 9">
            <a:extLst>
              <a:ext uri="{FF2B5EF4-FFF2-40B4-BE49-F238E27FC236}">
                <a16:creationId xmlns:a16="http://schemas.microsoft.com/office/drawing/2014/main" id="{2233877C-424E-C7DB-299E-4C4682388F4A}"/>
              </a:ext>
            </a:extLst>
          </p:cNvPr>
          <p:cNvSpPr/>
          <p:nvPr/>
        </p:nvSpPr>
        <p:spPr>
          <a:xfrm>
            <a:off x="2015836" y="105927"/>
            <a:ext cx="5507492" cy="644236"/>
          </a:xfrm>
          <a:prstGeom prst="wedgeRoundRectCallout">
            <a:avLst>
              <a:gd name="adj1" fmla="val -50144"/>
              <a:gd name="adj2" fmla="val 152726"/>
              <a:gd name="adj3" fmla="val 16667"/>
            </a:avLst>
          </a:prstGeom>
          <a:solidFill>
            <a:schemeClr val="tx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atin typeface="Comic Sans MS" panose="030F0702030302020204" pitchFamily="66" charset="0"/>
              </a:rPr>
              <a:t>Would you like a piece of pizza?</a:t>
            </a:r>
          </a:p>
        </p:txBody>
      </p:sp>
      <p:sp>
        <p:nvSpPr>
          <p:cNvPr id="16" name="Rounded Rectangular Callout 10">
            <a:extLst>
              <a:ext uri="{FF2B5EF4-FFF2-40B4-BE49-F238E27FC236}">
                <a16:creationId xmlns:a16="http://schemas.microsoft.com/office/drawing/2014/main" id="{076B052F-AD34-2F48-BBD6-9A62D3B1A307}"/>
              </a:ext>
            </a:extLst>
          </p:cNvPr>
          <p:cNvSpPr/>
          <p:nvPr/>
        </p:nvSpPr>
        <p:spPr>
          <a:xfrm>
            <a:off x="3773934" y="1096276"/>
            <a:ext cx="3243683" cy="519545"/>
          </a:xfrm>
          <a:prstGeom prst="wedgeRoundRectCallout">
            <a:avLst>
              <a:gd name="adj1" fmla="val 57202"/>
              <a:gd name="adj2" fmla="val 130168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………………..</a:t>
            </a:r>
          </a:p>
        </p:txBody>
      </p:sp>
      <p:pic>
        <p:nvPicPr>
          <p:cNvPr id="4098" name="Picture 2" descr="Premium Vector | Slice of pizza illustrations cartoon">
            <a:extLst>
              <a:ext uri="{FF2B5EF4-FFF2-40B4-BE49-F238E27FC236}">
                <a16:creationId xmlns:a16="http://schemas.microsoft.com/office/drawing/2014/main" id="{370468F9-46B9-00CF-0E5D-B91CE0921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581" y="1404791"/>
            <a:ext cx="2052721" cy="2052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5532445-FFDE-974B-4A7A-550808F67A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979948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20C839-CB4E-4E79-9D97-BACCB530A9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14259"/>
            <a:ext cx="9220200" cy="5143500"/>
          </a:xfrm>
          <a:prstGeom prst="rect">
            <a:avLst/>
          </a:prstGeom>
        </p:spPr>
      </p:pic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12" name="Rounded Rectangle 211"/>
          <p:cNvSpPr/>
          <p:nvPr/>
        </p:nvSpPr>
        <p:spPr>
          <a:xfrm>
            <a:off x="2174659" y="1352550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sp>
        <p:nvSpPr>
          <p:cNvPr id="218" name="Google Shape;158;p24"/>
          <p:cNvSpPr txBox="1">
            <a:spLocks/>
          </p:cNvSpPr>
          <p:nvPr/>
        </p:nvSpPr>
        <p:spPr>
          <a:xfrm>
            <a:off x="2616557" y="1491743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Presentation </a:t>
            </a:r>
            <a:endParaRPr lang="en-US" sz="4400" b="1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9" name="Google Shape;1260;p37"/>
          <p:cNvSpPr/>
          <p:nvPr/>
        </p:nvSpPr>
        <p:spPr>
          <a:xfrm>
            <a:off x="2158710" y="1349622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306728" y="1454528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2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498264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</p:sld>
</file>

<file path=ppt/theme/theme1.xml><?xml version="1.0" encoding="utf-8"?>
<a:theme xmlns:a="http://schemas.openxmlformats.org/drawingml/2006/main" name="It's Springtime! MK Plan by Slidesgo">
  <a:themeElements>
    <a:clrScheme name="Simple Light">
      <a:dk1>
        <a:srgbClr val="FFFFFF"/>
      </a:dk1>
      <a:lt1>
        <a:srgbClr val="261D2A"/>
      </a:lt1>
      <a:dk2>
        <a:srgbClr val="4597CE"/>
      </a:dk2>
      <a:lt2>
        <a:srgbClr val="A9CF54"/>
      </a:lt2>
      <a:accent1>
        <a:srgbClr val="EDD674"/>
      </a:accent1>
      <a:accent2>
        <a:srgbClr val="F7AE54"/>
      </a:accent2>
      <a:accent3>
        <a:srgbClr val="F088A2"/>
      </a:accent3>
      <a:accent4>
        <a:srgbClr val="CA5673"/>
      </a:accent4>
      <a:accent5>
        <a:srgbClr val="A56D96"/>
      </a:accent5>
      <a:accent6>
        <a:srgbClr val="89B542"/>
      </a:accent6>
      <a:hlink>
        <a:srgbClr val="261D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3936</TotalTime>
  <Words>519</Words>
  <Application>Microsoft Office PowerPoint</Application>
  <PresentationFormat>On-screen Show (16:9)</PresentationFormat>
  <Paragraphs>112</Paragraphs>
  <Slides>25</Slides>
  <Notes>7</Notes>
  <HiddenSlides>0</HiddenSlides>
  <MMClips>9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9" baseType="lpstr">
      <vt:lpstr>-apple-system</vt:lpstr>
      <vt:lpstr>Arial</vt:lpstr>
      <vt:lpstr>Arial Rounded MT Bold</vt:lpstr>
      <vt:lpstr>Barrio</vt:lpstr>
      <vt:lpstr>Calibri</vt:lpstr>
      <vt:lpstr>Catamaran</vt:lpstr>
      <vt:lpstr>Changa One</vt:lpstr>
      <vt:lpstr>Comic Sans MS</vt:lpstr>
      <vt:lpstr>Montserrat</vt:lpstr>
      <vt:lpstr>Roboto</vt:lpstr>
      <vt:lpstr>Russo One</vt:lpstr>
      <vt:lpstr>Tahoma</vt:lpstr>
      <vt:lpstr>Times New Roman</vt:lpstr>
      <vt:lpstr>It's Springtime! MK Plan by Slidesgo</vt:lpstr>
      <vt:lpstr>PowerPoint Presentation</vt:lpstr>
      <vt:lpstr>PowerPoint Presentation</vt:lpstr>
      <vt:lpstr>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</vt:lpstr>
      <vt:lpstr>PowerPoint Presentation</vt:lpstr>
      <vt:lpstr>PowerPoint Presentation</vt:lpstr>
      <vt:lpstr>PowerPoint Presentation</vt:lpstr>
      <vt:lpstr>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</vt:lpstr>
      <vt:lpstr>PowerPoint Presentation</vt:lpstr>
      <vt:lpstr>PowerPoint Presentation</vt:lpstr>
      <vt:lpstr>5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DELL</cp:lastModifiedBy>
  <cp:revision>50</cp:revision>
  <dcterms:created xsi:type="dcterms:W3CDTF">2023-02-24T13:12:48Z</dcterms:created>
  <dcterms:modified xsi:type="dcterms:W3CDTF">2024-02-29T03:23:03Z</dcterms:modified>
</cp:coreProperties>
</file>