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Calibri" panose="020F0502020204030204" pitchFamily="34" charset="0"/>
      <p:regular r:id="rId15"/>
      <p:bold r:id="rId16"/>
      <p:italic r:id="rId17"/>
      <p:boldItalic r:id="rId18"/>
    </p:embeddedFont>
    <p:embeddedFont>
      <p:font typeface="Roboto Condensed" panose="02000000000000000000" pitchFamily="2" charset="0"/>
      <p:regular r:id="rId19"/>
      <p:bold r:id="rId20"/>
      <p:italic r:id="rId21"/>
      <p:boldItalic r:id="rId22"/>
    </p:embeddedFont>
    <p:embeddedFont>
      <p:font typeface="Roboto Condensed Bold" panose="02000000000000000000" charset="0"/>
      <p:regular r:id="rId23"/>
    </p:embeddedFont>
    <p:embeddedFont>
      <p:font typeface="Roboto Condensed Bold Italics" panose="020B0604020202020204" charset="0"/>
      <p:regular r:id="rId24"/>
    </p:embeddedFont>
    <p:embeddedFont>
      <p:font typeface="SVN-HC 1" panose="020B0604020202020204" charset="0"/>
      <p:regular r:id="rId25"/>
    </p:embeddedFont>
    <p:embeddedFont>
      <p:font typeface="SVN-HC 2" panose="020B0604020202020204" charset="0"/>
      <p:regular r:id="rId26"/>
    </p:embeddedFont>
    <p:embeddedFont>
      <p:font typeface="SVN-HC Green Grove" panose="02000000000000000000" pitchFamily="50" charset="0"/>
      <p:regular r:id="rId27"/>
    </p:embeddedFont>
    <p:embeddedFont>
      <p:font typeface="SVN-HC Rostrum" panose="02000506000000020003" pitchFamily="50" charset="0"/>
      <p:regular r:id="rId28"/>
    </p:embeddedFont>
    <p:embeddedFont>
      <p:font typeface="SVN-HC Santoro Script" pitchFamily="50" charset="0"/>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5D3B"/>
    <a:srgbClr val="F45E45"/>
    <a:srgbClr val="CBCAF4"/>
    <a:srgbClr val="2C27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C8000A-24FC-4FA6-B791-FA8BEB0D474D}" v="52" dt="2022-07-30T17:25:04.0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2" d="100"/>
          <a:sy n="72" d="100"/>
        </p:scale>
        <p:origin x="65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AN TRI KHANG" userId="2b69f38f-e97b-4795-a559-774dc1ef1bed" providerId="ADAL" clId="{EFC8000A-24FC-4FA6-B791-FA8BEB0D474D}"/>
    <pc:docChg chg="undo custSel modSld">
      <pc:chgData name="TRAN TRI KHANG" userId="2b69f38f-e97b-4795-a559-774dc1ef1bed" providerId="ADAL" clId="{EFC8000A-24FC-4FA6-B791-FA8BEB0D474D}" dt="2022-07-30T17:25:31.686" v="194" actId="1076"/>
      <pc:docMkLst>
        <pc:docMk/>
      </pc:docMkLst>
      <pc:sldChg chg="modSp mod modTransition modAnim">
        <pc:chgData name="TRAN TRI KHANG" userId="2b69f38f-e97b-4795-a559-774dc1ef1bed" providerId="ADAL" clId="{EFC8000A-24FC-4FA6-B791-FA8BEB0D474D}" dt="2022-07-30T17:25:31.686" v="194" actId="1076"/>
        <pc:sldMkLst>
          <pc:docMk/>
          <pc:sldMk cId="0" sldId="256"/>
        </pc:sldMkLst>
        <pc:spChg chg="mod">
          <ac:chgData name="TRAN TRI KHANG" userId="2b69f38f-e97b-4795-a559-774dc1ef1bed" providerId="ADAL" clId="{EFC8000A-24FC-4FA6-B791-FA8BEB0D474D}" dt="2022-07-30T17:25:25.681" v="193" actId="1076"/>
          <ac:spMkLst>
            <pc:docMk/>
            <pc:sldMk cId="0" sldId="256"/>
            <ac:spMk id="7" creationId="{00000000-0000-0000-0000-000000000000}"/>
          </ac:spMkLst>
        </pc:spChg>
        <pc:spChg chg="mod">
          <ac:chgData name="TRAN TRI KHANG" userId="2b69f38f-e97b-4795-a559-774dc1ef1bed" providerId="ADAL" clId="{EFC8000A-24FC-4FA6-B791-FA8BEB0D474D}" dt="2022-07-30T17:25:31.686" v="194" actId="1076"/>
          <ac:spMkLst>
            <pc:docMk/>
            <pc:sldMk cId="0" sldId="256"/>
            <ac:spMk id="8" creationId="{00000000-0000-0000-0000-000000000000}"/>
          </ac:spMkLst>
        </pc:spChg>
        <pc:spChg chg="mod">
          <ac:chgData name="TRAN TRI KHANG" userId="2b69f38f-e97b-4795-a559-774dc1ef1bed" providerId="ADAL" clId="{EFC8000A-24FC-4FA6-B791-FA8BEB0D474D}" dt="2022-07-30T17:25:04.016" v="189" actId="121"/>
          <ac:spMkLst>
            <pc:docMk/>
            <pc:sldMk cId="0" sldId="256"/>
            <ac:spMk id="11" creationId="{00000000-0000-0000-0000-000000000000}"/>
          </ac:spMkLst>
        </pc:spChg>
        <pc:picChg chg="mod">
          <ac:chgData name="TRAN TRI KHANG" userId="2b69f38f-e97b-4795-a559-774dc1ef1bed" providerId="ADAL" clId="{EFC8000A-24FC-4FA6-B791-FA8BEB0D474D}" dt="2022-07-30T17:25:11.722" v="190" actId="1076"/>
          <ac:picMkLst>
            <pc:docMk/>
            <pc:sldMk cId="0" sldId="256"/>
            <ac:picMk id="10" creationId="{00000000-0000-0000-0000-000000000000}"/>
          </ac:picMkLst>
        </pc:picChg>
      </pc:sldChg>
      <pc:sldChg chg="modSp mod modTransition">
        <pc:chgData name="TRAN TRI KHANG" userId="2b69f38f-e97b-4795-a559-774dc1ef1bed" providerId="ADAL" clId="{EFC8000A-24FC-4FA6-B791-FA8BEB0D474D}" dt="2022-07-30T16:24:06.909" v="131"/>
        <pc:sldMkLst>
          <pc:docMk/>
          <pc:sldMk cId="0" sldId="257"/>
        </pc:sldMkLst>
        <pc:spChg chg="mod">
          <ac:chgData name="TRAN TRI KHANG" userId="2b69f38f-e97b-4795-a559-774dc1ef1bed" providerId="ADAL" clId="{EFC8000A-24FC-4FA6-B791-FA8BEB0D474D}" dt="2022-07-30T16:09:39.397" v="2" actId="2711"/>
          <ac:spMkLst>
            <pc:docMk/>
            <pc:sldMk cId="0" sldId="257"/>
            <ac:spMk id="12" creationId="{00000000-0000-0000-0000-000000000000}"/>
          </ac:spMkLst>
        </pc:spChg>
        <pc:spChg chg="mod">
          <ac:chgData name="TRAN TRI KHANG" userId="2b69f38f-e97b-4795-a559-774dc1ef1bed" providerId="ADAL" clId="{EFC8000A-24FC-4FA6-B791-FA8BEB0D474D}" dt="2022-07-30T16:09:39.397" v="2" actId="2711"/>
          <ac:spMkLst>
            <pc:docMk/>
            <pc:sldMk cId="0" sldId="257"/>
            <ac:spMk id="13" creationId="{00000000-0000-0000-0000-000000000000}"/>
          </ac:spMkLst>
        </pc:spChg>
        <pc:spChg chg="mod">
          <ac:chgData name="TRAN TRI KHANG" userId="2b69f38f-e97b-4795-a559-774dc1ef1bed" providerId="ADAL" clId="{EFC8000A-24FC-4FA6-B791-FA8BEB0D474D}" dt="2022-07-30T16:09:39.397" v="2" actId="2711"/>
          <ac:spMkLst>
            <pc:docMk/>
            <pc:sldMk cId="0" sldId="257"/>
            <ac:spMk id="14" creationId="{00000000-0000-0000-0000-000000000000}"/>
          </ac:spMkLst>
        </pc:spChg>
        <pc:spChg chg="mod">
          <ac:chgData name="TRAN TRI KHANG" userId="2b69f38f-e97b-4795-a559-774dc1ef1bed" providerId="ADAL" clId="{EFC8000A-24FC-4FA6-B791-FA8BEB0D474D}" dt="2022-07-30T16:10:36.754" v="6" actId="1076"/>
          <ac:spMkLst>
            <pc:docMk/>
            <pc:sldMk cId="0" sldId="257"/>
            <ac:spMk id="15" creationId="{00000000-0000-0000-0000-000000000000}"/>
          </ac:spMkLst>
        </pc:spChg>
        <pc:spChg chg="mod">
          <ac:chgData name="TRAN TRI KHANG" userId="2b69f38f-e97b-4795-a559-774dc1ef1bed" providerId="ADAL" clId="{EFC8000A-24FC-4FA6-B791-FA8BEB0D474D}" dt="2022-07-30T16:09:42.453" v="3" actId="14100"/>
          <ac:spMkLst>
            <pc:docMk/>
            <pc:sldMk cId="0" sldId="257"/>
            <ac:spMk id="17" creationId="{00000000-0000-0000-0000-000000000000}"/>
          </ac:spMkLst>
        </pc:spChg>
      </pc:sldChg>
      <pc:sldChg chg="modSp mod modTransition modAnim">
        <pc:chgData name="TRAN TRI KHANG" userId="2b69f38f-e97b-4795-a559-774dc1ef1bed" providerId="ADAL" clId="{EFC8000A-24FC-4FA6-B791-FA8BEB0D474D}" dt="2022-07-30T16:24:40.816" v="140"/>
        <pc:sldMkLst>
          <pc:docMk/>
          <pc:sldMk cId="0" sldId="258"/>
        </pc:sldMkLst>
        <pc:spChg chg="mod">
          <ac:chgData name="TRAN TRI KHANG" userId="2b69f38f-e97b-4795-a559-774dc1ef1bed" providerId="ADAL" clId="{EFC8000A-24FC-4FA6-B791-FA8BEB0D474D}" dt="2022-07-30T16:11:30.637" v="9" actId="2711"/>
          <ac:spMkLst>
            <pc:docMk/>
            <pc:sldMk cId="0" sldId="258"/>
            <ac:spMk id="5" creationId="{00000000-0000-0000-0000-000000000000}"/>
          </ac:spMkLst>
        </pc:spChg>
        <pc:spChg chg="mod">
          <ac:chgData name="TRAN TRI KHANG" userId="2b69f38f-e97b-4795-a559-774dc1ef1bed" providerId="ADAL" clId="{EFC8000A-24FC-4FA6-B791-FA8BEB0D474D}" dt="2022-07-30T16:11:15.238" v="7" actId="2711"/>
          <ac:spMkLst>
            <pc:docMk/>
            <pc:sldMk cId="0" sldId="258"/>
            <ac:spMk id="12" creationId="{00000000-0000-0000-0000-000000000000}"/>
          </ac:spMkLst>
        </pc:spChg>
        <pc:spChg chg="mod">
          <ac:chgData name="TRAN TRI KHANG" userId="2b69f38f-e97b-4795-a559-774dc1ef1bed" providerId="ADAL" clId="{EFC8000A-24FC-4FA6-B791-FA8BEB0D474D}" dt="2022-07-30T16:11:15.238" v="7" actId="2711"/>
          <ac:spMkLst>
            <pc:docMk/>
            <pc:sldMk cId="0" sldId="258"/>
            <ac:spMk id="13" creationId="{00000000-0000-0000-0000-000000000000}"/>
          </ac:spMkLst>
        </pc:spChg>
        <pc:spChg chg="mod">
          <ac:chgData name="TRAN TRI KHANG" userId="2b69f38f-e97b-4795-a559-774dc1ef1bed" providerId="ADAL" clId="{EFC8000A-24FC-4FA6-B791-FA8BEB0D474D}" dt="2022-07-30T16:11:15.238" v="7" actId="2711"/>
          <ac:spMkLst>
            <pc:docMk/>
            <pc:sldMk cId="0" sldId="258"/>
            <ac:spMk id="14" creationId="{00000000-0000-0000-0000-000000000000}"/>
          </ac:spMkLst>
        </pc:spChg>
        <pc:spChg chg="mod">
          <ac:chgData name="TRAN TRI KHANG" userId="2b69f38f-e97b-4795-a559-774dc1ef1bed" providerId="ADAL" clId="{EFC8000A-24FC-4FA6-B791-FA8BEB0D474D}" dt="2022-07-30T16:12:54.267" v="13" actId="1076"/>
          <ac:spMkLst>
            <pc:docMk/>
            <pc:sldMk cId="0" sldId="258"/>
            <ac:spMk id="15" creationId="{00000000-0000-0000-0000-000000000000}"/>
          </ac:spMkLst>
        </pc:spChg>
      </pc:sldChg>
      <pc:sldChg chg="modSp mod modTransition modAnim">
        <pc:chgData name="TRAN TRI KHANG" userId="2b69f38f-e97b-4795-a559-774dc1ef1bed" providerId="ADAL" clId="{EFC8000A-24FC-4FA6-B791-FA8BEB0D474D}" dt="2022-07-30T16:24:49.762" v="143"/>
        <pc:sldMkLst>
          <pc:docMk/>
          <pc:sldMk cId="0" sldId="259"/>
        </pc:sldMkLst>
        <pc:spChg chg="mod">
          <ac:chgData name="TRAN TRI KHANG" userId="2b69f38f-e97b-4795-a559-774dc1ef1bed" providerId="ADAL" clId="{EFC8000A-24FC-4FA6-B791-FA8BEB0D474D}" dt="2022-07-30T16:13:35.834" v="19" actId="1076"/>
          <ac:spMkLst>
            <pc:docMk/>
            <pc:sldMk cId="0" sldId="259"/>
            <ac:spMk id="4" creationId="{00000000-0000-0000-0000-000000000000}"/>
          </ac:spMkLst>
        </pc:spChg>
        <pc:spChg chg="mod">
          <ac:chgData name="TRAN TRI KHANG" userId="2b69f38f-e97b-4795-a559-774dc1ef1bed" providerId="ADAL" clId="{EFC8000A-24FC-4FA6-B791-FA8BEB0D474D}" dt="2022-07-30T16:13:17.208" v="15" actId="2711"/>
          <ac:spMkLst>
            <pc:docMk/>
            <pc:sldMk cId="0" sldId="259"/>
            <ac:spMk id="8" creationId="{00000000-0000-0000-0000-000000000000}"/>
          </ac:spMkLst>
        </pc:spChg>
        <pc:spChg chg="mod">
          <ac:chgData name="TRAN TRI KHANG" userId="2b69f38f-e97b-4795-a559-774dc1ef1bed" providerId="ADAL" clId="{EFC8000A-24FC-4FA6-B791-FA8BEB0D474D}" dt="2022-07-30T16:13:03.828" v="14" actId="2711"/>
          <ac:spMkLst>
            <pc:docMk/>
            <pc:sldMk cId="0" sldId="259"/>
            <ac:spMk id="12" creationId="{00000000-0000-0000-0000-000000000000}"/>
          </ac:spMkLst>
        </pc:spChg>
        <pc:spChg chg="mod">
          <ac:chgData name="TRAN TRI KHANG" userId="2b69f38f-e97b-4795-a559-774dc1ef1bed" providerId="ADAL" clId="{EFC8000A-24FC-4FA6-B791-FA8BEB0D474D}" dt="2022-07-30T16:13:03.828" v="14" actId="2711"/>
          <ac:spMkLst>
            <pc:docMk/>
            <pc:sldMk cId="0" sldId="259"/>
            <ac:spMk id="13" creationId="{00000000-0000-0000-0000-000000000000}"/>
          </ac:spMkLst>
        </pc:spChg>
        <pc:spChg chg="mod">
          <ac:chgData name="TRAN TRI KHANG" userId="2b69f38f-e97b-4795-a559-774dc1ef1bed" providerId="ADAL" clId="{EFC8000A-24FC-4FA6-B791-FA8BEB0D474D}" dt="2022-07-30T16:13:03.828" v="14" actId="2711"/>
          <ac:spMkLst>
            <pc:docMk/>
            <pc:sldMk cId="0" sldId="259"/>
            <ac:spMk id="14" creationId="{00000000-0000-0000-0000-000000000000}"/>
          </ac:spMkLst>
        </pc:spChg>
        <pc:spChg chg="mod">
          <ac:chgData name="TRAN TRI KHANG" userId="2b69f38f-e97b-4795-a559-774dc1ef1bed" providerId="ADAL" clId="{EFC8000A-24FC-4FA6-B791-FA8BEB0D474D}" dt="2022-07-30T16:13:27.885" v="17" actId="1076"/>
          <ac:spMkLst>
            <pc:docMk/>
            <pc:sldMk cId="0" sldId="259"/>
            <ac:spMk id="15" creationId="{00000000-0000-0000-0000-000000000000}"/>
          </ac:spMkLst>
        </pc:spChg>
        <pc:graphicFrameChg chg="modGraphic">
          <ac:chgData name="TRAN TRI KHANG" userId="2b69f38f-e97b-4795-a559-774dc1ef1bed" providerId="ADAL" clId="{EFC8000A-24FC-4FA6-B791-FA8BEB0D474D}" dt="2022-07-30T16:13:48.783" v="22" actId="123"/>
          <ac:graphicFrameMkLst>
            <pc:docMk/>
            <pc:sldMk cId="0" sldId="259"/>
            <ac:graphicFrameMk id="7" creationId="{00000000-0000-0000-0000-000000000000}"/>
          </ac:graphicFrameMkLst>
        </pc:graphicFrameChg>
      </pc:sldChg>
      <pc:sldChg chg="modSp mod modTransition modAnim">
        <pc:chgData name="TRAN TRI KHANG" userId="2b69f38f-e97b-4795-a559-774dc1ef1bed" providerId="ADAL" clId="{EFC8000A-24FC-4FA6-B791-FA8BEB0D474D}" dt="2022-07-30T16:25:06.554" v="147"/>
        <pc:sldMkLst>
          <pc:docMk/>
          <pc:sldMk cId="0" sldId="260"/>
        </pc:sldMkLst>
        <pc:spChg chg="mod">
          <ac:chgData name="TRAN TRI KHANG" userId="2b69f38f-e97b-4795-a559-774dc1ef1bed" providerId="ADAL" clId="{EFC8000A-24FC-4FA6-B791-FA8BEB0D474D}" dt="2022-07-30T16:14:23.775" v="26" actId="2711"/>
          <ac:spMkLst>
            <pc:docMk/>
            <pc:sldMk cId="0" sldId="260"/>
            <ac:spMk id="9" creationId="{00000000-0000-0000-0000-000000000000}"/>
          </ac:spMkLst>
        </pc:spChg>
        <pc:spChg chg="mod">
          <ac:chgData name="TRAN TRI KHANG" userId="2b69f38f-e97b-4795-a559-774dc1ef1bed" providerId="ADAL" clId="{EFC8000A-24FC-4FA6-B791-FA8BEB0D474D}" dt="2022-07-30T16:14:23.775" v="26" actId="2711"/>
          <ac:spMkLst>
            <pc:docMk/>
            <pc:sldMk cId="0" sldId="260"/>
            <ac:spMk id="10" creationId="{00000000-0000-0000-0000-000000000000}"/>
          </ac:spMkLst>
        </pc:spChg>
        <pc:spChg chg="mod">
          <ac:chgData name="TRAN TRI KHANG" userId="2b69f38f-e97b-4795-a559-774dc1ef1bed" providerId="ADAL" clId="{EFC8000A-24FC-4FA6-B791-FA8BEB0D474D}" dt="2022-07-30T16:14:23.775" v="26" actId="2711"/>
          <ac:spMkLst>
            <pc:docMk/>
            <pc:sldMk cId="0" sldId="260"/>
            <ac:spMk id="11" creationId="{00000000-0000-0000-0000-000000000000}"/>
          </ac:spMkLst>
        </pc:spChg>
        <pc:spChg chg="mod">
          <ac:chgData name="TRAN TRI KHANG" userId="2b69f38f-e97b-4795-a559-774dc1ef1bed" providerId="ADAL" clId="{EFC8000A-24FC-4FA6-B791-FA8BEB0D474D}" dt="2022-07-30T16:14:17.693" v="25" actId="1076"/>
          <ac:spMkLst>
            <pc:docMk/>
            <pc:sldMk cId="0" sldId="260"/>
            <ac:spMk id="14" creationId="{00000000-0000-0000-0000-000000000000}"/>
          </ac:spMkLst>
        </pc:spChg>
        <pc:spChg chg="mod">
          <ac:chgData name="TRAN TRI KHANG" userId="2b69f38f-e97b-4795-a559-774dc1ef1bed" providerId="ADAL" clId="{EFC8000A-24FC-4FA6-B791-FA8BEB0D474D}" dt="2022-07-30T16:14:01.304" v="23" actId="2711"/>
          <ac:spMkLst>
            <pc:docMk/>
            <pc:sldMk cId="0" sldId="260"/>
            <ac:spMk id="18" creationId="{00000000-0000-0000-0000-000000000000}"/>
          </ac:spMkLst>
        </pc:spChg>
      </pc:sldChg>
      <pc:sldChg chg="modSp mod modTransition modAnim">
        <pc:chgData name="TRAN TRI KHANG" userId="2b69f38f-e97b-4795-a559-774dc1ef1bed" providerId="ADAL" clId="{EFC8000A-24FC-4FA6-B791-FA8BEB0D474D}" dt="2022-07-30T16:25:15.385" v="149"/>
        <pc:sldMkLst>
          <pc:docMk/>
          <pc:sldMk cId="0" sldId="261"/>
        </pc:sldMkLst>
        <pc:spChg chg="mod">
          <ac:chgData name="TRAN TRI KHANG" userId="2b69f38f-e97b-4795-a559-774dc1ef1bed" providerId="ADAL" clId="{EFC8000A-24FC-4FA6-B791-FA8BEB0D474D}" dt="2022-07-30T16:15:09.369" v="27" actId="2711"/>
          <ac:spMkLst>
            <pc:docMk/>
            <pc:sldMk cId="0" sldId="261"/>
            <ac:spMk id="6" creationId="{00000000-0000-0000-0000-000000000000}"/>
          </ac:spMkLst>
        </pc:spChg>
        <pc:spChg chg="mod">
          <ac:chgData name="TRAN TRI KHANG" userId="2b69f38f-e97b-4795-a559-774dc1ef1bed" providerId="ADAL" clId="{EFC8000A-24FC-4FA6-B791-FA8BEB0D474D}" dt="2022-07-30T16:15:09.369" v="27" actId="2711"/>
          <ac:spMkLst>
            <pc:docMk/>
            <pc:sldMk cId="0" sldId="261"/>
            <ac:spMk id="7" creationId="{00000000-0000-0000-0000-000000000000}"/>
          </ac:spMkLst>
        </pc:spChg>
        <pc:spChg chg="mod">
          <ac:chgData name="TRAN TRI KHANG" userId="2b69f38f-e97b-4795-a559-774dc1ef1bed" providerId="ADAL" clId="{EFC8000A-24FC-4FA6-B791-FA8BEB0D474D}" dt="2022-07-30T16:15:09.369" v="27" actId="2711"/>
          <ac:spMkLst>
            <pc:docMk/>
            <pc:sldMk cId="0" sldId="261"/>
            <ac:spMk id="8" creationId="{00000000-0000-0000-0000-000000000000}"/>
          </ac:spMkLst>
        </pc:spChg>
        <pc:spChg chg="mod">
          <ac:chgData name="TRAN TRI KHANG" userId="2b69f38f-e97b-4795-a559-774dc1ef1bed" providerId="ADAL" clId="{EFC8000A-24FC-4FA6-B791-FA8BEB0D474D}" dt="2022-07-30T16:15:20.753" v="28" actId="2711"/>
          <ac:spMkLst>
            <pc:docMk/>
            <pc:sldMk cId="0" sldId="261"/>
            <ac:spMk id="10" creationId="{00000000-0000-0000-0000-000000000000}"/>
          </ac:spMkLst>
        </pc:spChg>
        <pc:spChg chg="mod">
          <ac:chgData name="TRAN TRI KHANG" userId="2b69f38f-e97b-4795-a559-774dc1ef1bed" providerId="ADAL" clId="{EFC8000A-24FC-4FA6-B791-FA8BEB0D474D}" dt="2022-07-30T16:15:35.723" v="31" actId="1076"/>
          <ac:spMkLst>
            <pc:docMk/>
            <pc:sldMk cId="0" sldId="261"/>
            <ac:spMk id="11" creationId="{00000000-0000-0000-0000-000000000000}"/>
          </ac:spMkLst>
        </pc:spChg>
        <pc:graphicFrameChg chg="modGraphic">
          <ac:chgData name="TRAN TRI KHANG" userId="2b69f38f-e97b-4795-a559-774dc1ef1bed" providerId="ADAL" clId="{EFC8000A-24FC-4FA6-B791-FA8BEB0D474D}" dt="2022-07-30T16:16:20.731" v="39" actId="122"/>
          <ac:graphicFrameMkLst>
            <pc:docMk/>
            <pc:sldMk cId="0" sldId="261"/>
            <ac:graphicFrameMk id="9" creationId="{00000000-0000-0000-0000-000000000000}"/>
          </ac:graphicFrameMkLst>
        </pc:graphicFrameChg>
      </pc:sldChg>
      <pc:sldChg chg="modSp mod modTransition modAnim">
        <pc:chgData name="TRAN TRI KHANG" userId="2b69f38f-e97b-4795-a559-774dc1ef1bed" providerId="ADAL" clId="{EFC8000A-24FC-4FA6-B791-FA8BEB0D474D}" dt="2022-07-30T16:25:21.507" v="151"/>
        <pc:sldMkLst>
          <pc:docMk/>
          <pc:sldMk cId="0" sldId="262"/>
        </pc:sldMkLst>
        <pc:spChg chg="mod">
          <ac:chgData name="TRAN TRI KHANG" userId="2b69f38f-e97b-4795-a559-774dc1ef1bed" providerId="ADAL" clId="{EFC8000A-24FC-4FA6-B791-FA8BEB0D474D}" dt="2022-07-30T16:16:36.535" v="40" actId="2711"/>
          <ac:spMkLst>
            <pc:docMk/>
            <pc:sldMk cId="0" sldId="262"/>
            <ac:spMk id="6" creationId="{00000000-0000-0000-0000-000000000000}"/>
          </ac:spMkLst>
        </pc:spChg>
        <pc:spChg chg="mod">
          <ac:chgData name="TRAN TRI KHANG" userId="2b69f38f-e97b-4795-a559-774dc1ef1bed" providerId="ADAL" clId="{EFC8000A-24FC-4FA6-B791-FA8BEB0D474D}" dt="2022-07-30T16:16:36.535" v="40" actId="2711"/>
          <ac:spMkLst>
            <pc:docMk/>
            <pc:sldMk cId="0" sldId="262"/>
            <ac:spMk id="7" creationId="{00000000-0000-0000-0000-000000000000}"/>
          </ac:spMkLst>
        </pc:spChg>
        <pc:spChg chg="mod">
          <ac:chgData name="TRAN TRI KHANG" userId="2b69f38f-e97b-4795-a559-774dc1ef1bed" providerId="ADAL" clId="{EFC8000A-24FC-4FA6-B791-FA8BEB0D474D}" dt="2022-07-30T16:16:36.535" v="40" actId="2711"/>
          <ac:spMkLst>
            <pc:docMk/>
            <pc:sldMk cId="0" sldId="262"/>
            <ac:spMk id="8" creationId="{00000000-0000-0000-0000-000000000000}"/>
          </ac:spMkLst>
        </pc:spChg>
        <pc:spChg chg="mod">
          <ac:chgData name="TRAN TRI KHANG" userId="2b69f38f-e97b-4795-a559-774dc1ef1bed" providerId="ADAL" clId="{EFC8000A-24FC-4FA6-B791-FA8BEB0D474D}" dt="2022-07-30T16:16:45.237" v="41" actId="2711"/>
          <ac:spMkLst>
            <pc:docMk/>
            <pc:sldMk cId="0" sldId="262"/>
            <ac:spMk id="13" creationId="{00000000-0000-0000-0000-000000000000}"/>
          </ac:spMkLst>
        </pc:spChg>
        <pc:spChg chg="mod">
          <ac:chgData name="TRAN TRI KHANG" userId="2b69f38f-e97b-4795-a559-774dc1ef1bed" providerId="ADAL" clId="{EFC8000A-24FC-4FA6-B791-FA8BEB0D474D}" dt="2022-07-30T16:16:52.709" v="42" actId="2711"/>
          <ac:spMkLst>
            <pc:docMk/>
            <pc:sldMk cId="0" sldId="262"/>
            <ac:spMk id="14" creationId="{00000000-0000-0000-0000-000000000000}"/>
          </ac:spMkLst>
        </pc:spChg>
        <pc:graphicFrameChg chg="modGraphic">
          <ac:chgData name="TRAN TRI KHANG" userId="2b69f38f-e97b-4795-a559-774dc1ef1bed" providerId="ADAL" clId="{EFC8000A-24FC-4FA6-B791-FA8BEB0D474D}" dt="2022-07-30T16:18:11.864" v="55" actId="20577"/>
          <ac:graphicFrameMkLst>
            <pc:docMk/>
            <pc:sldMk cId="0" sldId="262"/>
            <ac:graphicFrameMk id="11" creationId="{00000000-0000-0000-0000-000000000000}"/>
          </ac:graphicFrameMkLst>
        </pc:graphicFrameChg>
      </pc:sldChg>
      <pc:sldChg chg="modSp mod modTransition modAnim">
        <pc:chgData name="TRAN TRI KHANG" userId="2b69f38f-e97b-4795-a559-774dc1ef1bed" providerId="ADAL" clId="{EFC8000A-24FC-4FA6-B791-FA8BEB0D474D}" dt="2022-07-30T16:25:33.482" v="154"/>
        <pc:sldMkLst>
          <pc:docMk/>
          <pc:sldMk cId="0" sldId="263"/>
        </pc:sldMkLst>
        <pc:spChg chg="mod">
          <ac:chgData name="TRAN TRI KHANG" userId="2b69f38f-e97b-4795-a559-774dc1ef1bed" providerId="ADAL" clId="{EFC8000A-24FC-4FA6-B791-FA8BEB0D474D}" dt="2022-07-30T16:18:19.278" v="56" actId="2711"/>
          <ac:spMkLst>
            <pc:docMk/>
            <pc:sldMk cId="0" sldId="263"/>
            <ac:spMk id="9" creationId="{00000000-0000-0000-0000-000000000000}"/>
          </ac:spMkLst>
        </pc:spChg>
        <pc:spChg chg="mod">
          <ac:chgData name="TRAN TRI KHANG" userId="2b69f38f-e97b-4795-a559-774dc1ef1bed" providerId="ADAL" clId="{EFC8000A-24FC-4FA6-B791-FA8BEB0D474D}" dt="2022-07-30T16:18:19.278" v="56" actId="2711"/>
          <ac:spMkLst>
            <pc:docMk/>
            <pc:sldMk cId="0" sldId="263"/>
            <ac:spMk id="10" creationId="{00000000-0000-0000-0000-000000000000}"/>
          </ac:spMkLst>
        </pc:spChg>
        <pc:spChg chg="mod">
          <ac:chgData name="TRAN TRI KHANG" userId="2b69f38f-e97b-4795-a559-774dc1ef1bed" providerId="ADAL" clId="{EFC8000A-24FC-4FA6-B791-FA8BEB0D474D}" dt="2022-07-30T16:18:19.278" v="56" actId="2711"/>
          <ac:spMkLst>
            <pc:docMk/>
            <pc:sldMk cId="0" sldId="263"/>
            <ac:spMk id="11" creationId="{00000000-0000-0000-0000-000000000000}"/>
          </ac:spMkLst>
        </pc:spChg>
        <pc:spChg chg="mod">
          <ac:chgData name="TRAN TRI KHANG" userId="2b69f38f-e97b-4795-a559-774dc1ef1bed" providerId="ADAL" clId="{EFC8000A-24FC-4FA6-B791-FA8BEB0D474D}" dt="2022-07-30T16:18:38.469" v="61" actId="1076"/>
          <ac:spMkLst>
            <pc:docMk/>
            <pc:sldMk cId="0" sldId="263"/>
            <ac:spMk id="14" creationId="{00000000-0000-0000-0000-000000000000}"/>
          </ac:spMkLst>
        </pc:spChg>
        <pc:spChg chg="mod">
          <ac:chgData name="TRAN TRI KHANG" userId="2b69f38f-e97b-4795-a559-774dc1ef1bed" providerId="ADAL" clId="{EFC8000A-24FC-4FA6-B791-FA8BEB0D474D}" dt="2022-07-30T16:18:43.124" v="63" actId="1076"/>
          <ac:spMkLst>
            <pc:docMk/>
            <pc:sldMk cId="0" sldId="263"/>
            <ac:spMk id="18" creationId="{00000000-0000-0000-0000-000000000000}"/>
          </ac:spMkLst>
        </pc:spChg>
        <pc:spChg chg="mod">
          <ac:chgData name="TRAN TRI KHANG" userId="2b69f38f-e97b-4795-a559-774dc1ef1bed" providerId="ADAL" clId="{EFC8000A-24FC-4FA6-B791-FA8BEB0D474D}" dt="2022-07-30T16:18:32.469" v="59" actId="20577"/>
          <ac:spMkLst>
            <pc:docMk/>
            <pc:sldMk cId="0" sldId="263"/>
            <ac:spMk id="20" creationId="{00000000-0000-0000-0000-000000000000}"/>
          </ac:spMkLst>
        </pc:spChg>
        <pc:spChg chg="mod">
          <ac:chgData name="TRAN TRI KHANG" userId="2b69f38f-e97b-4795-a559-774dc1ef1bed" providerId="ADAL" clId="{EFC8000A-24FC-4FA6-B791-FA8BEB0D474D}" dt="2022-07-30T16:18:26.120" v="57" actId="2711"/>
          <ac:spMkLst>
            <pc:docMk/>
            <pc:sldMk cId="0" sldId="263"/>
            <ac:spMk id="21" creationId="{00000000-0000-0000-0000-000000000000}"/>
          </ac:spMkLst>
        </pc:spChg>
      </pc:sldChg>
      <pc:sldChg chg="modSp mod modTransition modAnim">
        <pc:chgData name="TRAN TRI KHANG" userId="2b69f38f-e97b-4795-a559-774dc1ef1bed" providerId="ADAL" clId="{EFC8000A-24FC-4FA6-B791-FA8BEB0D474D}" dt="2022-07-30T16:25:54.189" v="160"/>
        <pc:sldMkLst>
          <pc:docMk/>
          <pc:sldMk cId="0" sldId="264"/>
        </pc:sldMkLst>
        <pc:spChg chg="mod">
          <ac:chgData name="TRAN TRI KHANG" userId="2b69f38f-e97b-4795-a559-774dc1ef1bed" providerId="ADAL" clId="{EFC8000A-24FC-4FA6-B791-FA8BEB0D474D}" dt="2022-07-30T16:18:55.686" v="65" actId="1076"/>
          <ac:spMkLst>
            <pc:docMk/>
            <pc:sldMk cId="0" sldId="264"/>
            <ac:spMk id="7" creationId="{00000000-0000-0000-0000-000000000000}"/>
          </ac:spMkLst>
        </pc:spChg>
        <pc:spChg chg="mod">
          <ac:chgData name="TRAN TRI KHANG" userId="2b69f38f-e97b-4795-a559-774dc1ef1bed" providerId="ADAL" clId="{EFC8000A-24FC-4FA6-B791-FA8BEB0D474D}" dt="2022-07-30T16:19:08.040" v="67" actId="2711"/>
          <ac:spMkLst>
            <pc:docMk/>
            <pc:sldMk cId="0" sldId="264"/>
            <ac:spMk id="11" creationId="{00000000-0000-0000-0000-000000000000}"/>
          </ac:spMkLst>
        </pc:spChg>
        <pc:spChg chg="mod">
          <ac:chgData name="TRAN TRI KHANG" userId="2b69f38f-e97b-4795-a559-774dc1ef1bed" providerId="ADAL" clId="{EFC8000A-24FC-4FA6-B791-FA8BEB0D474D}" dt="2022-07-30T16:19:08.040" v="67" actId="2711"/>
          <ac:spMkLst>
            <pc:docMk/>
            <pc:sldMk cId="0" sldId="264"/>
            <ac:spMk id="12" creationId="{00000000-0000-0000-0000-000000000000}"/>
          </ac:spMkLst>
        </pc:spChg>
        <pc:spChg chg="mod">
          <ac:chgData name="TRAN TRI KHANG" userId="2b69f38f-e97b-4795-a559-774dc1ef1bed" providerId="ADAL" clId="{EFC8000A-24FC-4FA6-B791-FA8BEB0D474D}" dt="2022-07-30T16:19:08.040" v="67" actId="2711"/>
          <ac:spMkLst>
            <pc:docMk/>
            <pc:sldMk cId="0" sldId="264"/>
            <ac:spMk id="13" creationId="{00000000-0000-0000-0000-000000000000}"/>
          </ac:spMkLst>
        </pc:spChg>
        <pc:spChg chg="mod">
          <ac:chgData name="TRAN TRI KHANG" userId="2b69f38f-e97b-4795-a559-774dc1ef1bed" providerId="ADAL" clId="{EFC8000A-24FC-4FA6-B791-FA8BEB0D474D}" dt="2022-07-30T16:19:03.396" v="66" actId="2711"/>
          <ac:spMkLst>
            <pc:docMk/>
            <pc:sldMk cId="0" sldId="264"/>
            <ac:spMk id="25" creationId="{00000000-0000-0000-0000-000000000000}"/>
          </ac:spMkLst>
        </pc:spChg>
      </pc:sldChg>
      <pc:sldChg chg="modSp mod modTransition modAnim">
        <pc:chgData name="TRAN TRI KHANG" userId="2b69f38f-e97b-4795-a559-774dc1ef1bed" providerId="ADAL" clId="{EFC8000A-24FC-4FA6-B791-FA8BEB0D474D}" dt="2022-07-30T16:26:08.105" v="164"/>
        <pc:sldMkLst>
          <pc:docMk/>
          <pc:sldMk cId="0" sldId="265"/>
        </pc:sldMkLst>
        <pc:spChg chg="mod">
          <ac:chgData name="TRAN TRI KHANG" userId="2b69f38f-e97b-4795-a559-774dc1ef1bed" providerId="ADAL" clId="{EFC8000A-24FC-4FA6-B791-FA8BEB0D474D}" dt="2022-07-30T16:20:01.736" v="78" actId="2711"/>
          <ac:spMkLst>
            <pc:docMk/>
            <pc:sldMk cId="0" sldId="265"/>
            <ac:spMk id="5" creationId="{00000000-0000-0000-0000-000000000000}"/>
          </ac:spMkLst>
        </pc:spChg>
        <pc:spChg chg="mod">
          <ac:chgData name="TRAN TRI KHANG" userId="2b69f38f-e97b-4795-a559-774dc1ef1bed" providerId="ADAL" clId="{EFC8000A-24FC-4FA6-B791-FA8BEB0D474D}" dt="2022-07-30T16:20:01.736" v="78" actId="2711"/>
          <ac:spMkLst>
            <pc:docMk/>
            <pc:sldMk cId="0" sldId="265"/>
            <ac:spMk id="6" creationId="{00000000-0000-0000-0000-000000000000}"/>
          </ac:spMkLst>
        </pc:spChg>
        <pc:spChg chg="mod">
          <ac:chgData name="TRAN TRI KHANG" userId="2b69f38f-e97b-4795-a559-774dc1ef1bed" providerId="ADAL" clId="{EFC8000A-24FC-4FA6-B791-FA8BEB0D474D}" dt="2022-07-30T16:20:01.736" v="78" actId="2711"/>
          <ac:spMkLst>
            <pc:docMk/>
            <pc:sldMk cId="0" sldId="265"/>
            <ac:spMk id="7" creationId="{00000000-0000-0000-0000-000000000000}"/>
          </ac:spMkLst>
        </pc:spChg>
        <pc:spChg chg="mod">
          <ac:chgData name="TRAN TRI KHANG" userId="2b69f38f-e97b-4795-a559-774dc1ef1bed" providerId="ADAL" clId="{EFC8000A-24FC-4FA6-B791-FA8BEB0D474D}" dt="2022-07-30T16:19:32.250" v="71" actId="1076"/>
          <ac:spMkLst>
            <pc:docMk/>
            <pc:sldMk cId="0" sldId="265"/>
            <ac:spMk id="10" creationId="{00000000-0000-0000-0000-000000000000}"/>
          </ac:spMkLst>
        </pc:spChg>
        <pc:spChg chg="mod">
          <ac:chgData name="TRAN TRI KHANG" userId="2b69f38f-e97b-4795-a559-774dc1ef1bed" providerId="ADAL" clId="{EFC8000A-24FC-4FA6-B791-FA8BEB0D474D}" dt="2022-07-30T16:19:25.447" v="69" actId="1076"/>
          <ac:spMkLst>
            <pc:docMk/>
            <pc:sldMk cId="0" sldId="265"/>
            <ac:spMk id="13" creationId="{00000000-0000-0000-0000-000000000000}"/>
          </ac:spMkLst>
        </pc:spChg>
        <pc:spChg chg="mod">
          <ac:chgData name="TRAN TRI KHANG" userId="2b69f38f-e97b-4795-a559-774dc1ef1bed" providerId="ADAL" clId="{EFC8000A-24FC-4FA6-B791-FA8BEB0D474D}" dt="2022-07-30T16:19:39.750" v="75" actId="1076"/>
          <ac:spMkLst>
            <pc:docMk/>
            <pc:sldMk cId="0" sldId="265"/>
            <ac:spMk id="15" creationId="{00000000-0000-0000-0000-000000000000}"/>
          </ac:spMkLst>
        </pc:spChg>
        <pc:spChg chg="mod">
          <ac:chgData name="TRAN TRI KHANG" userId="2b69f38f-e97b-4795-a559-774dc1ef1bed" providerId="ADAL" clId="{EFC8000A-24FC-4FA6-B791-FA8BEB0D474D}" dt="2022-07-30T16:20:30.105" v="80" actId="207"/>
          <ac:spMkLst>
            <pc:docMk/>
            <pc:sldMk cId="0" sldId="265"/>
            <ac:spMk id="16" creationId="{00000000-0000-0000-0000-000000000000}"/>
          </ac:spMkLst>
        </pc:spChg>
        <pc:spChg chg="mod">
          <ac:chgData name="TRAN TRI KHANG" userId="2b69f38f-e97b-4795-a559-774dc1ef1bed" providerId="ADAL" clId="{EFC8000A-24FC-4FA6-B791-FA8BEB0D474D}" dt="2022-07-30T16:19:58.323" v="77" actId="2711"/>
          <ac:spMkLst>
            <pc:docMk/>
            <pc:sldMk cId="0" sldId="265"/>
            <ac:spMk id="18" creationId="{00000000-0000-0000-0000-000000000000}"/>
          </ac:spMkLst>
        </pc:spChg>
        <pc:spChg chg="mod">
          <ac:chgData name="TRAN TRI KHANG" userId="2b69f38f-e97b-4795-a559-774dc1ef1bed" providerId="ADAL" clId="{EFC8000A-24FC-4FA6-B791-FA8BEB0D474D}" dt="2022-07-30T16:20:17.129" v="79" actId="2711"/>
          <ac:spMkLst>
            <pc:docMk/>
            <pc:sldMk cId="0" sldId="265"/>
            <ac:spMk id="19" creationId="{00000000-0000-0000-0000-000000000000}"/>
          </ac:spMkLst>
        </pc:spChg>
      </pc:sldChg>
      <pc:sldChg chg="modSp mod modTransition modAnim">
        <pc:chgData name="TRAN TRI KHANG" userId="2b69f38f-e97b-4795-a559-774dc1ef1bed" providerId="ADAL" clId="{EFC8000A-24FC-4FA6-B791-FA8BEB0D474D}" dt="2022-07-30T16:26:18.837" v="168"/>
        <pc:sldMkLst>
          <pc:docMk/>
          <pc:sldMk cId="0" sldId="266"/>
        </pc:sldMkLst>
        <pc:spChg chg="mod">
          <ac:chgData name="TRAN TRI KHANG" userId="2b69f38f-e97b-4795-a559-774dc1ef1bed" providerId="ADAL" clId="{EFC8000A-24FC-4FA6-B791-FA8BEB0D474D}" dt="2022-07-30T16:20:40.939" v="81" actId="2711"/>
          <ac:spMkLst>
            <pc:docMk/>
            <pc:sldMk cId="0" sldId="266"/>
            <ac:spMk id="5" creationId="{00000000-0000-0000-0000-000000000000}"/>
          </ac:spMkLst>
        </pc:spChg>
        <pc:spChg chg="mod">
          <ac:chgData name="TRAN TRI KHANG" userId="2b69f38f-e97b-4795-a559-774dc1ef1bed" providerId="ADAL" clId="{EFC8000A-24FC-4FA6-B791-FA8BEB0D474D}" dt="2022-07-30T16:20:40.939" v="81" actId="2711"/>
          <ac:spMkLst>
            <pc:docMk/>
            <pc:sldMk cId="0" sldId="266"/>
            <ac:spMk id="6" creationId="{00000000-0000-0000-0000-000000000000}"/>
          </ac:spMkLst>
        </pc:spChg>
        <pc:spChg chg="mod">
          <ac:chgData name="TRAN TRI KHANG" userId="2b69f38f-e97b-4795-a559-774dc1ef1bed" providerId="ADAL" clId="{EFC8000A-24FC-4FA6-B791-FA8BEB0D474D}" dt="2022-07-30T16:20:40.939" v="81" actId="2711"/>
          <ac:spMkLst>
            <pc:docMk/>
            <pc:sldMk cId="0" sldId="266"/>
            <ac:spMk id="7" creationId="{00000000-0000-0000-0000-000000000000}"/>
          </ac:spMkLst>
        </pc:spChg>
        <pc:spChg chg="mod">
          <ac:chgData name="TRAN TRI KHANG" userId="2b69f38f-e97b-4795-a559-774dc1ef1bed" providerId="ADAL" clId="{EFC8000A-24FC-4FA6-B791-FA8BEB0D474D}" dt="2022-07-30T16:21:28.977" v="94" actId="1076"/>
          <ac:spMkLst>
            <pc:docMk/>
            <pc:sldMk cId="0" sldId="266"/>
            <ac:spMk id="11" creationId="{00000000-0000-0000-0000-000000000000}"/>
          </ac:spMkLst>
        </pc:spChg>
        <pc:spChg chg="mod">
          <ac:chgData name="TRAN TRI KHANG" userId="2b69f38f-e97b-4795-a559-774dc1ef1bed" providerId="ADAL" clId="{EFC8000A-24FC-4FA6-B791-FA8BEB0D474D}" dt="2022-07-30T16:21:06.294" v="86" actId="14100"/>
          <ac:spMkLst>
            <pc:docMk/>
            <pc:sldMk cId="0" sldId="266"/>
            <ac:spMk id="14" creationId="{00000000-0000-0000-0000-000000000000}"/>
          </ac:spMkLst>
        </pc:spChg>
        <pc:spChg chg="mod">
          <ac:chgData name="TRAN TRI KHANG" userId="2b69f38f-e97b-4795-a559-774dc1ef1bed" providerId="ADAL" clId="{EFC8000A-24FC-4FA6-B791-FA8BEB0D474D}" dt="2022-07-30T16:20:48.384" v="82" actId="2711"/>
          <ac:spMkLst>
            <pc:docMk/>
            <pc:sldMk cId="0" sldId="266"/>
            <ac:spMk id="17" creationId="{00000000-0000-0000-0000-000000000000}"/>
          </ac:spMkLst>
        </pc:spChg>
        <pc:spChg chg="mod">
          <ac:chgData name="TRAN TRI KHANG" userId="2b69f38f-e97b-4795-a559-774dc1ef1bed" providerId="ADAL" clId="{EFC8000A-24FC-4FA6-B791-FA8BEB0D474D}" dt="2022-07-30T16:21:01.749" v="85" actId="2711"/>
          <ac:spMkLst>
            <pc:docMk/>
            <pc:sldMk cId="0" sldId="266"/>
            <ac:spMk id="18" creationId="{00000000-0000-0000-0000-000000000000}"/>
          </ac:spMkLst>
        </pc:spChg>
        <pc:spChg chg="mod">
          <ac:chgData name="TRAN TRI KHANG" userId="2b69f38f-e97b-4795-a559-774dc1ef1bed" providerId="ADAL" clId="{EFC8000A-24FC-4FA6-B791-FA8BEB0D474D}" dt="2022-07-30T16:21:01.749" v="85" actId="2711"/>
          <ac:spMkLst>
            <pc:docMk/>
            <pc:sldMk cId="0" sldId="266"/>
            <ac:spMk id="19" creationId="{00000000-0000-0000-0000-000000000000}"/>
          </ac:spMkLst>
        </pc:spChg>
        <pc:grpChg chg="mod">
          <ac:chgData name="TRAN TRI KHANG" userId="2b69f38f-e97b-4795-a559-774dc1ef1bed" providerId="ADAL" clId="{EFC8000A-24FC-4FA6-B791-FA8BEB0D474D}" dt="2022-07-30T16:21:26.810" v="93" actId="1076"/>
          <ac:grpSpMkLst>
            <pc:docMk/>
            <pc:sldMk cId="0" sldId="266"/>
            <ac:grpSpMk id="9" creationId="{00000000-0000-0000-0000-000000000000}"/>
          </ac:grpSpMkLst>
        </pc:grpChg>
      </pc:sldChg>
      <pc:sldChg chg="modSp mod modTransition modAnim">
        <pc:chgData name="TRAN TRI KHANG" userId="2b69f38f-e97b-4795-a559-774dc1ef1bed" providerId="ADAL" clId="{EFC8000A-24FC-4FA6-B791-FA8BEB0D474D}" dt="2022-07-30T16:26:40.363" v="172"/>
        <pc:sldMkLst>
          <pc:docMk/>
          <pc:sldMk cId="0" sldId="267"/>
        </pc:sldMkLst>
        <pc:spChg chg="mod">
          <ac:chgData name="TRAN TRI KHANG" userId="2b69f38f-e97b-4795-a559-774dc1ef1bed" providerId="ADAL" clId="{EFC8000A-24FC-4FA6-B791-FA8BEB0D474D}" dt="2022-07-30T16:21:40.019" v="95" actId="2711"/>
          <ac:spMkLst>
            <pc:docMk/>
            <pc:sldMk cId="0" sldId="267"/>
            <ac:spMk id="10" creationId="{00000000-0000-0000-0000-000000000000}"/>
          </ac:spMkLst>
        </pc:spChg>
        <pc:spChg chg="mod">
          <ac:chgData name="TRAN TRI KHANG" userId="2b69f38f-e97b-4795-a559-774dc1ef1bed" providerId="ADAL" clId="{EFC8000A-24FC-4FA6-B791-FA8BEB0D474D}" dt="2022-07-30T16:21:40.019" v="95" actId="2711"/>
          <ac:spMkLst>
            <pc:docMk/>
            <pc:sldMk cId="0" sldId="267"/>
            <ac:spMk id="11" creationId="{00000000-0000-0000-0000-000000000000}"/>
          </ac:spMkLst>
        </pc:spChg>
        <pc:spChg chg="mod">
          <ac:chgData name="TRAN TRI KHANG" userId="2b69f38f-e97b-4795-a559-774dc1ef1bed" providerId="ADAL" clId="{EFC8000A-24FC-4FA6-B791-FA8BEB0D474D}" dt="2022-07-30T16:21:40.019" v="95" actId="2711"/>
          <ac:spMkLst>
            <pc:docMk/>
            <pc:sldMk cId="0" sldId="267"/>
            <ac:spMk id="12" creationId="{00000000-0000-0000-0000-000000000000}"/>
          </ac:spMkLst>
        </pc:spChg>
        <pc:spChg chg="mod">
          <ac:chgData name="TRAN TRI KHANG" userId="2b69f38f-e97b-4795-a559-774dc1ef1bed" providerId="ADAL" clId="{EFC8000A-24FC-4FA6-B791-FA8BEB0D474D}" dt="2022-07-30T16:21:59.031" v="100" actId="403"/>
          <ac:spMkLst>
            <pc:docMk/>
            <pc:sldMk cId="0" sldId="267"/>
            <ac:spMk id="15" creationId="{00000000-0000-0000-0000-000000000000}"/>
          </ac:spMkLst>
        </pc:spChg>
        <pc:spChg chg="mod">
          <ac:chgData name="TRAN TRI KHANG" userId="2b69f38f-e97b-4795-a559-774dc1ef1bed" providerId="ADAL" clId="{EFC8000A-24FC-4FA6-B791-FA8BEB0D474D}" dt="2022-07-30T16:21:47.228" v="96" actId="2711"/>
          <ac:spMkLst>
            <pc:docMk/>
            <pc:sldMk cId="0" sldId="267"/>
            <ac:spMk id="19" creationId="{00000000-0000-0000-0000-000000000000}"/>
          </ac:spMkLst>
        </pc:spChg>
        <pc:spChg chg="mod">
          <ac:chgData name="TRAN TRI KHANG" userId="2b69f38f-e97b-4795-a559-774dc1ef1bed" providerId="ADAL" clId="{EFC8000A-24FC-4FA6-B791-FA8BEB0D474D}" dt="2022-07-30T16:22:58.777" v="103" actId="14861"/>
          <ac:spMkLst>
            <pc:docMk/>
            <pc:sldMk cId="0" sldId="267"/>
            <ac:spMk id="20" creationId="{00000000-0000-0000-0000-000000000000}"/>
          </ac:spMkLst>
        </pc:spChg>
      </pc:sldChg>
      <pc:sldChg chg="modSp mod modTransition modAnim">
        <pc:chgData name="TRAN TRI KHANG" userId="2b69f38f-e97b-4795-a559-774dc1ef1bed" providerId="ADAL" clId="{EFC8000A-24FC-4FA6-B791-FA8BEB0D474D}" dt="2022-07-30T16:26:50.739" v="175"/>
        <pc:sldMkLst>
          <pc:docMk/>
          <pc:sldMk cId="0" sldId="268"/>
        </pc:sldMkLst>
        <pc:spChg chg="mod">
          <ac:chgData name="TRAN TRI KHANG" userId="2b69f38f-e97b-4795-a559-774dc1ef1bed" providerId="ADAL" clId="{EFC8000A-24FC-4FA6-B791-FA8BEB0D474D}" dt="2022-07-30T16:23:08.108" v="104" actId="2711"/>
          <ac:spMkLst>
            <pc:docMk/>
            <pc:sldMk cId="0" sldId="268"/>
            <ac:spMk id="9" creationId="{00000000-0000-0000-0000-000000000000}"/>
          </ac:spMkLst>
        </pc:spChg>
        <pc:spChg chg="mod">
          <ac:chgData name="TRAN TRI KHANG" userId="2b69f38f-e97b-4795-a559-774dc1ef1bed" providerId="ADAL" clId="{EFC8000A-24FC-4FA6-B791-FA8BEB0D474D}" dt="2022-07-30T16:23:08.108" v="104" actId="2711"/>
          <ac:spMkLst>
            <pc:docMk/>
            <pc:sldMk cId="0" sldId="268"/>
            <ac:spMk id="10" creationId="{00000000-0000-0000-0000-000000000000}"/>
          </ac:spMkLst>
        </pc:spChg>
        <pc:spChg chg="mod">
          <ac:chgData name="TRAN TRI KHANG" userId="2b69f38f-e97b-4795-a559-774dc1ef1bed" providerId="ADAL" clId="{EFC8000A-24FC-4FA6-B791-FA8BEB0D474D}" dt="2022-07-30T16:23:08.108" v="104" actId="2711"/>
          <ac:spMkLst>
            <pc:docMk/>
            <pc:sldMk cId="0" sldId="268"/>
            <ac:spMk id="11" creationId="{00000000-0000-0000-0000-000000000000}"/>
          </ac:spMkLst>
        </pc:spChg>
        <pc:spChg chg="mod">
          <ac:chgData name="TRAN TRI KHANG" userId="2b69f38f-e97b-4795-a559-774dc1ef1bed" providerId="ADAL" clId="{EFC8000A-24FC-4FA6-B791-FA8BEB0D474D}" dt="2022-07-30T16:23:39.753" v="125" actId="14100"/>
          <ac:spMkLst>
            <pc:docMk/>
            <pc:sldMk cId="0" sldId="268"/>
            <ac:spMk id="14" creationId="{00000000-0000-0000-0000-000000000000}"/>
          </ac:spMkLst>
        </pc:spChg>
        <pc:spChg chg="mod">
          <ac:chgData name="TRAN TRI KHANG" userId="2b69f38f-e97b-4795-a559-774dc1ef1bed" providerId="ADAL" clId="{EFC8000A-24FC-4FA6-B791-FA8BEB0D474D}" dt="2022-07-30T16:23:48.532" v="128" actId="114"/>
          <ac:spMkLst>
            <pc:docMk/>
            <pc:sldMk cId="0" sldId="268"/>
            <ac:spMk id="18" creationId="{00000000-0000-0000-0000-000000000000}"/>
          </ac:spMkLst>
        </pc:spChg>
        <pc:spChg chg="mod">
          <ac:chgData name="TRAN TRI KHANG" userId="2b69f38f-e97b-4795-a559-774dc1ef1bed" providerId="ADAL" clId="{EFC8000A-24FC-4FA6-B791-FA8BEB0D474D}" dt="2022-07-30T16:23:53.620" v="130" actId="14100"/>
          <ac:spMkLst>
            <pc:docMk/>
            <pc:sldMk cId="0" sldId="268"/>
            <ac:spMk id="20" creationId="{00000000-0000-0000-0000-000000000000}"/>
          </ac:spMkLst>
        </pc:spChg>
        <pc:spChg chg="mod">
          <ac:chgData name="TRAN TRI KHANG" userId="2b69f38f-e97b-4795-a559-774dc1ef1bed" providerId="ADAL" clId="{EFC8000A-24FC-4FA6-B791-FA8BEB0D474D}" dt="2022-07-30T16:23:23.230" v="118" actId="2711"/>
          <ac:spMkLst>
            <pc:docMk/>
            <pc:sldMk cId="0" sldId="268"/>
            <ac:spMk id="21"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7/31/2022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7/31/2022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7/31/2022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7/31/2022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7/31/2022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3.svg"/><Relationship Id="rId7" Type="http://schemas.openxmlformats.org/officeDocument/2006/relationships/image" Target="../media/image66.svg"/><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64.svg"/><Relationship Id="rId4" Type="http://schemas.openxmlformats.org/officeDocument/2006/relationships/image" Target="../media/image63.png"/></Relationships>
</file>

<file path=ppt/slides/_rels/slide12.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8.svg"/><Relationship Id="rId7" Type="http://schemas.openxmlformats.org/officeDocument/2006/relationships/image" Target="../media/image70.svg"/><Relationship Id="rId2"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69.png"/><Relationship Id="rId5" Type="http://schemas.openxmlformats.org/officeDocument/2006/relationships/image" Target="../media/image2.sv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73.svg"/><Relationship Id="rId3" Type="http://schemas.openxmlformats.org/officeDocument/2006/relationships/image" Target="../media/image26.svg"/><Relationship Id="rId7" Type="http://schemas.openxmlformats.org/officeDocument/2006/relationships/image" Target="../media/image52.svg"/><Relationship Id="rId12" Type="http://schemas.openxmlformats.org/officeDocument/2006/relationships/image" Target="../media/image72.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51.png"/><Relationship Id="rId11" Type="http://schemas.openxmlformats.org/officeDocument/2006/relationships/image" Target="../media/image56.svg"/><Relationship Id="rId5" Type="http://schemas.openxmlformats.org/officeDocument/2006/relationships/image" Target="../media/image45.svg"/><Relationship Id="rId10" Type="http://schemas.openxmlformats.org/officeDocument/2006/relationships/image" Target="../media/image55.png"/><Relationship Id="rId4" Type="http://schemas.openxmlformats.org/officeDocument/2006/relationships/image" Target="../media/image44.png"/><Relationship Id="rId9" Type="http://schemas.openxmlformats.org/officeDocument/2006/relationships/image" Target="../media/image54.svg"/></Relationships>
</file>

<file path=ppt/slides/_rels/slide2.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svg"/><Relationship Id="rId3" Type="http://schemas.openxmlformats.org/officeDocument/2006/relationships/image" Target="../media/image13.svg"/><Relationship Id="rId7" Type="http://schemas.openxmlformats.org/officeDocument/2006/relationships/image" Target="../media/image17.svg"/><Relationship Id="rId12" Type="http://schemas.openxmlformats.org/officeDocument/2006/relationships/image" Target="../media/image22.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21.svg"/><Relationship Id="rId5" Type="http://schemas.openxmlformats.org/officeDocument/2006/relationships/image" Target="../media/image15.sv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svg"/><Relationship Id="rId14" Type="http://schemas.openxmlformats.org/officeDocument/2006/relationships/image" Target="../media/image24.png"/></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6.svg"/><Relationship Id="rId7" Type="http://schemas.openxmlformats.org/officeDocument/2006/relationships/image" Target="../media/image17.sv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28.svg"/><Relationship Id="rId4" Type="http://schemas.openxmlformats.org/officeDocument/2006/relationships/image" Target="../media/image27.png"/><Relationship Id="rId9" Type="http://schemas.openxmlformats.org/officeDocument/2006/relationships/image" Target="../media/image21.svg"/></Relationships>
</file>

<file path=ppt/slides/_rels/slide4.xml.rels><?xml version="1.0" encoding="UTF-8" standalone="yes"?>
<Relationships xmlns="http://schemas.openxmlformats.org/package/2006/relationships"><Relationship Id="rId3" Type="http://schemas.openxmlformats.org/officeDocument/2006/relationships/image" Target="../media/image30.svg"/><Relationship Id="rId7" Type="http://schemas.openxmlformats.org/officeDocument/2006/relationships/image" Target="../media/image32.sv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26.svg"/><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34.svg"/><Relationship Id="rId7" Type="http://schemas.openxmlformats.org/officeDocument/2006/relationships/image" Target="../media/image36.svg"/><Relationship Id="rId12" Type="http://schemas.openxmlformats.org/officeDocument/2006/relationships/image" Target="../media/image41.pn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5.png"/><Relationship Id="rId11" Type="http://schemas.openxmlformats.org/officeDocument/2006/relationships/image" Target="../media/image40.svg"/><Relationship Id="rId5" Type="http://schemas.openxmlformats.org/officeDocument/2006/relationships/image" Target="../media/image32.svg"/><Relationship Id="rId10" Type="http://schemas.openxmlformats.org/officeDocument/2006/relationships/image" Target="../media/image39.png"/><Relationship Id="rId4" Type="http://schemas.openxmlformats.org/officeDocument/2006/relationships/image" Target="../media/image31.png"/><Relationship Id="rId9" Type="http://schemas.openxmlformats.org/officeDocument/2006/relationships/image" Target="../media/image38.svg"/><Relationship Id="rId14" Type="http://schemas.openxmlformats.org/officeDocument/2006/relationships/image" Target="../media/image43.svg"/></Relationships>
</file>

<file path=ppt/slides/_rels/slide6.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2.svg"/><Relationship Id="rId7" Type="http://schemas.openxmlformats.org/officeDocument/2006/relationships/image" Target="../media/image4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svg"/><Relationship Id="rId4" Type="http://schemas.openxmlformats.org/officeDocument/2006/relationships/image" Target="../media/image46.png"/></Relationships>
</file>

<file path=ppt/slides/_rels/slide8.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svg"/><Relationship Id="rId3" Type="http://schemas.openxmlformats.org/officeDocument/2006/relationships/image" Target="../media/image26.svg"/><Relationship Id="rId7" Type="http://schemas.openxmlformats.org/officeDocument/2006/relationships/image" Target="../media/image52.svg"/><Relationship Id="rId12" Type="http://schemas.openxmlformats.org/officeDocument/2006/relationships/image" Target="../media/image57.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51.png"/><Relationship Id="rId11" Type="http://schemas.openxmlformats.org/officeDocument/2006/relationships/image" Target="../media/image56.svg"/><Relationship Id="rId5" Type="http://schemas.openxmlformats.org/officeDocument/2006/relationships/image" Target="../media/image45.svg"/><Relationship Id="rId10" Type="http://schemas.openxmlformats.org/officeDocument/2006/relationships/image" Target="../media/image55.png"/><Relationship Id="rId4" Type="http://schemas.openxmlformats.org/officeDocument/2006/relationships/image" Target="../media/image44.png"/><Relationship Id="rId9" Type="http://schemas.openxmlformats.org/officeDocument/2006/relationships/image" Target="../media/image54.svg"/></Relationships>
</file>

<file path=ppt/slides/_rels/slide9.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60.svg"/><Relationship Id="rId4" Type="http://schemas.openxmlformats.org/officeDocument/2006/relationships/image" Target="../media/image5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BCAF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66865"/>
          <a:stretch>
            <a:fillRect/>
          </a:stretch>
        </p:blipFill>
        <p:spPr>
          <a:xfrm rot="-9148213">
            <a:off x="12689026" y="2572811"/>
            <a:ext cx="2978180" cy="1995385"/>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486238">
            <a:off x="6144985" y="7635660"/>
            <a:ext cx="3192176" cy="3245281"/>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4930685" flipV="1">
            <a:off x="417928" y="1332661"/>
            <a:ext cx="1206785" cy="1543562"/>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831497">
            <a:off x="13124782" y="545228"/>
            <a:ext cx="879040" cy="966944"/>
          </a:xfrm>
          <a:prstGeom prst="rect">
            <a:avLst/>
          </a:prstGeom>
        </p:spPr>
      </p:pic>
      <p:grpSp>
        <p:nvGrpSpPr>
          <p:cNvPr id="6" name="Group 6"/>
          <p:cNvGrpSpPr/>
          <p:nvPr/>
        </p:nvGrpSpPr>
        <p:grpSpPr>
          <a:xfrm>
            <a:off x="10222618" y="1714501"/>
            <a:ext cx="7543800" cy="3428999"/>
            <a:chOff x="-57502" y="150201"/>
            <a:chExt cx="6737462" cy="1886324"/>
          </a:xfrm>
        </p:grpSpPr>
        <p:sp>
          <p:nvSpPr>
            <p:cNvPr id="7" name="Freeform 7"/>
            <p:cNvSpPr/>
            <p:nvPr/>
          </p:nvSpPr>
          <p:spPr>
            <a:xfrm>
              <a:off x="-57502" y="557396"/>
              <a:ext cx="6737462" cy="1479129"/>
            </a:xfrm>
            <a:custGeom>
              <a:avLst/>
              <a:gdLst/>
              <a:ahLst/>
              <a:cxnLst/>
              <a:rect l="l" t="t" r="r" b="b"/>
              <a:pathLst>
                <a:path w="6737462" h="971776">
                  <a:moveTo>
                    <a:pt x="26007" y="0"/>
                  </a:moveTo>
                  <a:lnTo>
                    <a:pt x="6711455" y="0"/>
                  </a:lnTo>
                  <a:cubicBezTo>
                    <a:pt x="6725819" y="0"/>
                    <a:pt x="6737462" y="11644"/>
                    <a:pt x="6737462" y="26007"/>
                  </a:cubicBezTo>
                  <a:lnTo>
                    <a:pt x="6737462" y="945770"/>
                  </a:lnTo>
                  <a:cubicBezTo>
                    <a:pt x="6737462" y="960133"/>
                    <a:pt x="6725819" y="971776"/>
                    <a:pt x="6711455" y="971776"/>
                  </a:cubicBezTo>
                  <a:lnTo>
                    <a:pt x="26007" y="971776"/>
                  </a:lnTo>
                  <a:cubicBezTo>
                    <a:pt x="11644" y="971776"/>
                    <a:pt x="0" y="960133"/>
                    <a:pt x="0" y="945770"/>
                  </a:cubicBezTo>
                  <a:lnTo>
                    <a:pt x="0" y="26007"/>
                  </a:lnTo>
                  <a:cubicBezTo>
                    <a:pt x="0" y="11644"/>
                    <a:pt x="11644" y="0"/>
                    <a:pt x="26007" y="0"/>
                  </a:cubicBezTo>
                  <a:close/>
                </a:path>
              </a:pathLst>
            </a:custGeom>
            <a:solidFill>
              <a:srgbClr val="FFFFFF"/>
            </a:solidFill>
          </p:spPr>
        </p:sp>
        <p:sp>
          <p:nvSpPr>
            <p:cNvPr id="8" name="TextBox 8"/>
            <p:cNvSpPr txBox="1"/>
            <p:nvPr/>
          </p:nvSpPr>
          <p:spPr>
            <a:xfrm>
              <a:off x="350680" y="150201"/>
              <a:ext cx="5921097" cy="1071183"/>
            </a:xfrm>
            <a:prstGeom prst="rect">
              <a:avLst/>
            </a:prstGeom>
          </p:spPr>
          <p:txBody>
            <a:bodyPr lIns="254000" tIns="254000" rIns="254000" bIns="254000" rtlCol="0" anchor="ctr"/>
            <a:lstStyle/>
            <a:p>
              <a:endParaRPr lang="vi-VN" sz="2400" dirty="0">
                <a:latin typeface="Roboto Condensed" panose="020B0604020202020204" charset="0"/>
                <a:ea typeface="Roboto Condensed" panose="020B0604020202020204" charset="0"/>
              </a:endParaRPr>
            </a:p>
            <a:p>
              <a:endParaRPr lang="vi-VN" sz="2400" dirty="0">
                <a:latin typeface="Roboto Condensed" panose="020B0604020202020204" charset="0"/>
                <a:ea typeface="Roboto Condensed" panose="020B0604020202020204" charset="0"/>
              </a:endParaRPr>
            </a:p>
            <a:p>
              <a:endParaRPr lang="vi-VN" sz="2400" dirty="0">
                <a:latin typeface="Roboto Condensed" panose="020B0604020202020204" charset="0"/>
                <a:ea typeface="Roboto Condensed" panose="020B0604020202020204" charset="0"/>
              </a:endParaRPr>
            </a:p>
            <a:p>
              <a:endParaRPr lang="vi-VN" sz="2400" dirty="0">
                <a:latin typeface="Roboto Condensed" panose="020B0604020202020204" charset="0"/>
                <a:ea typeface="Roboto Condensed" panose="020B0604020202020204" charset="0"/>
              </a:endParaRPr>
            </a:p>
            <a:p>
              <a:endParaRPr lang="vi-VN" sz="2400" dirty="0">
                <a:latin typeface="Roboto Condensed" panose="020B0604020202020204" charset="0"/>
                <a:ea typeface="Roboto Condensed" panose="020B0604020202020204" charset="0"/>
              </a:endParaRPr>
            </a:p>
            <a:p>
              <a:endParaRPr lang="vi-VN" sz="2400" dirty="0">
                <a:latin typeface="Roboto Condensed" panose="020B0604020202020204" charset="0"/>
                <a:ea typeface="Roboto Condensed" panose="020B0604020202020204" charset="0"/>
              </a:endParaRPr>
            </a:p>
            <a:p>
              <a:endParaRPr lang="vi-VN" sz="2400" dirty="0">
                <a:latin typeface="Roboto Condensed" panose="020B0604020202020204" charset="0"/>
                <a:ea typeface="Roboto Condensed" panose="020B0604020202020204" charset="0"/>
              </a:endParaRPr>
            </a:p>
            <a:p>
              <a:endParaRPr lang="vi-VN" sz="2400" dirty="0">
                <a:latin typeface="Roboto Condensed" panose="020B0604020202020204" charset="0"/>
                <a:ea typeface="Roboto Condensed" panose="020B0604020202020204" charset="0"/>
              </a:endParaRPr>
            </a:p>
            <a:p>
              <a:endParaRPr lang="vi-VN" sz="2400" dirty="0">
                <a:latin typeface="Roboto Condensed" panose="020B0604020202020204" charset="0"/>
                <a:ea typeface="Roboto Condensed" panose="020B0604020202020204" charset="0"/>
              </a:endParaRPr>
            </a:p>
            <a:p>
              <a:endParaRPr lang="vi-VN" sz="2400" dirty="0">
                <a:latin typeface="Roboto Condensed" panose="020B0604020202020204" charset="0"/>
                <a:ea typeface="Roboto Condensed" panose="020B0604020202020204" charset="0"/>
              </a:endParaRPr>
            </a:p>
            <a:p>
              <a:pPr algn="just"/>
              <a:r>
                <a:rPr lang="vi-VN" sz="3200" dirty="0">
                  <a:latin typeface="Roboto Condensed" panose="020B0604020202020204" charset="0"/>
                  <a:ea typeface="Roboto Condensed" panose="020B0604020202020204" charset="0"/>
                </a:rPr>
                <a:t>Lời nói của anh giúp việc khi nhìn thấy tàn thuốc rơi vào áo ông chủ có hợp lí không? Vì sao? Lúc ấy, anh cần nói như thế nào?</a:t>
              </a:r>
              <a:endParaRPr lang="vi-VN" sz="5400" dirty="0">
                <a:latin typeface="Roboto Condensed" panose="020B0604020202020204" charset="0"/>
                <a:ea typeface="Roboto Condensed" panose="020B0604020202020204" charset="0"/>
              </a:endParaRPr>
            </a:p>
            <a:p>
              <a:br>
                <a:rPr lang="vi-VN" sz="4400" dirty="0">
                  <a:latin typeface="Roboto Condensed" panose="020B0604020202020204" charset="0"/>
                  <a:ea typeface="Roboto Condensed" panose="020B0604020202020204" charset="0"/>
                </a:rPr>
              </a:br>
              <a:endParaRPr lang="en-US" sz="4000" dirty="0">
                <a:solidFill>
                  <a:srgbClr val="E8451D"/>
                </a:solidFill>
                <a:latin typeface="Roboto Condensed" panose="020B0604020202020204" charset="0"/>
                <a:ea typeface="Roboto Condensed" panose="020B0604020202020204" charset="0"/>
              </a:endParaRPr>
            </a:p>
          </p:txBody>
        </p:sp>
      </p:grpSp>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2396491" y="5575441"/>
            <a:ext cx="7118440" cy="5966547"/>
          </a:xfrm>
          <a:prstGeom prst="rect">
            <a:avLst/>
          </a:prstGeom>
        </p:spPr>
      </p:pic>
      <p:pic>
        <p:nvPicPr>
          <p:cNvPr id="10" name="Picture 10"/>
          <p:cNvPicPr>
            <a:picLocks noChangeAspect="1"/>
          </p:cNvPicPr>
          <p:nvPr/>
        </p:nvPicPr>
        <p:blipFill>
          <a:blip r:embed="rId12"/>
          <a:srcRect/>
          <a:stretch>
            <a:fillRect/>
          </a:stretch>
        </p:blipFill>
        <p:spPr>
          <a:xfrm>
            <a:off x="1726227" y="6819900"/>
            <a:ext cx="3562484" cy="3143892"/>
          </a:xfrm>
          <a:prstGeom prst="rect">
            <a:avLst/>
          </a:prstGeom>
        </p:spPr>
      </p:pic>
      <p:sp>
        <p:nvSpPr>
          <p:cNvPr id="11" name="TextBox 11"/>
          <p:cNvSpPr txBox="1"/>
          <p:nvPr/>
        </p:nvSpPr>
        <p:spPr>
          <a:xfrm>
            <a:off x="538148" y="2374169"/>
            <a:ext cx="9547509" cy="6392519"/>
          </a:xfrm>
          <a:prstGeom prst="rect">
            <a:avLst/>
          </a:prstGeom>
          <a:solidFill>
            <a:srgbClr val="ED5D3B"/>
          </a:solidFill>
        </p:spPr>
        <p:txBody>
          <a:bodyPr wrap="square" lIns="0" tIns="0" rIns="0" bIns="0" rtlCol="0" anchor="t">
            <a:spAutoFit/>
          </a:bodyPr>
          <a:lstStyle/>
          <a:p>
            <a:pPr algn="ctr"/>
            <a:r>
              <a:rPr lang="vi-VN" sz="2400" b="1" i="1" dirty="0">
                <a:solidFill>
                  <a:schemeClr val="bg1"/>
                </a:solidFill>
                <a:latin typeface="Roboto Condensed" panose="02000000000000000000" pitchFamily="2" charset="0"/>
                <a:ea typeface="Roboto Condensed" panose="02000000000000000000" pitchFamily="2" charset="0"/>
              </a:rPr>
              <a:t>  </a:t>
            </a:r>
            <a:endParaRPr lang="en-US" sz="2400" b="1" i="1" dirty="0">
              <a:solidFill>
                <a:schemeClr val="bg1"/>
              </a:solidFill>
              <a:latin typeface="Roboto Condensed" panose="02000000000000000000" pitchFamily="2" charset="0"/>
              <a:ea typeface="Roboto Condensed" panose="02000000000000000000" pitchFamily="2" charset="0"/>
            </a:endParaRPr>
          </a:p>
          <a:p>
            <a:pPr algn="ctr"/>
            <a:r>
              <a:rPr lang="vi-VN" sz="2400" b="1" i="1" dirty="0">
                <a:solidFill>
                  <a:schemeClr val="bg1"/>
                </a:solidFill>
                <a:latin typeface="Roboto Condensed" panose="02000000000000000000" pitchFamily="2" charset="0"/>
                <a:ea typeface="Roboto Condensed" panose="02000000000000000000" pitchFamily="2" charset="0"/>
              </a:rPr>
              <a:t>  NÓI CÓ ĐẦU CÓ ĐUÔI </a:t>
            </a:r>
          </a:p>
          <a:p>
            <a:r>
              <a:rPr lang="vi-VN" sz="2400" i="1" dirty="0">
                <a:solidFill>
                  <a:schemeClr val="bg1"/>
                </a:solidFill>
                <a:latin typeface="Roboto Condensed" panose="02000000000000000000" pitchFamily="2" charset="0"/>
                <a:ea typeface="Roboto Condensed" panose="02000000000000000000" pitchFamily="2" charset="0"/>
              </a:rPr>
              <a:t>    </a:t>
            </a:r>
          </a:p>
          <a:p>
            <a:pPr algn="just">
              <a:lnSpc>
                <a:spcPct val="120000"/>
              </a:lnSpc>
            </a:pPr>
            <a:r>
              <a:rPr lang="vi-VN" sz="2400" i="1" dirty="0">
                <a:solidFill>
                  <a:schemeClr val="bg1"/>
                </a:solidFill>
                <a:latin typeface="Roboto Condensed" panose="02000000000000000000" pitchFamily="2" charset="0"/>
                <a:ea typeface="Roboto Condensed" panose="02000000000000000000" pitchFamily="2" charset="0"/>
              </a:rPr>
              <a:t>         Ông nhà giàu nọ có anh giúp việc tính rất bộp chộp, gặp đâu nói đó, chẳng có đầu có cuối gì. Một lần, ông dặn anh ta:</a:t>
            </a:r>
            <a:endParaRPr lang="vi-VN" sz="4800" dirty="0">
              <a:solidFill>
                <a:schemeClr val="bg1"/>
              </a:solidFill>
              <a:latin typeface="Roboto Condensed" panose="02000000000000000000" pitchFamily="2" charset="0"/>
              <a:ea typeface="Roboto Condensed" panose="02000000000000000000" pitchFamily="2" charset="0"/>
            </a:endParaRPr>
          </a:p>
          <a:p>
            <a:pPr algn="just">
              <a:lnSpc>
                <a:spcPct val="120000"/>
              </a:lnSpc>
            </a:pPr>
            <a:r>
              <a:rPr lang="vi-VN" sz="2400" i="1" dirty="0">
                <a:solidFill>
                  <a:schemeClr val="bg1"/>
                </a:solidFill>
                <a:latin typeface="Roboto Condensed" panose="02000000000000000000" pitchFamily="2" charset="0"/>
                <a:ea typeface="Roboto Condensed" panose="02000000000000000000" pitchFamily="2" charset="0"/>
              </a:rPr>
              <a:t>      - Mày ăn nói chẳng có đầu có đuôi gì. Họ cười cả ông lẫn mày. Từ nay, nói cái gì cũng cần nói cho có đầu có cuối nghe chưa?</a:t>
            </a:r>
            <a:endParaRPr lang="vi-VN" sz="4800" dirty="0">
              <a:solidFill>
                <a:schemeClr val="bg1"/>
              </a:solidFill>
              <a:latin typeface="Roboto Condensed" panose="02000000000000000000" pitchFamily="2" charset="0"/>
              <a:ea typeface="Roboto Condensed" panose="02000000000000000000" pitchFamily="2" charset="0"/>
            </a:endParaRPr>
          </a:p>
          <a:p>
            <a:pPr algn="just">
              <a:lnSpc>
                <a:spcPct val="120000"/>
              </a:lnSpc>
            </a:pPr>
            <a:r>
              <a:rPr lang="vi-VN" sz="2400" i="1" dirty="0">
                <a:solidFill>
                  <a:schemeClr val="bg1"/>
                </a:solidFill>
                <a:latin typeface="Roboto Condensed" panose="02000000000000000000" pitchFamily="2" charset="0"/>
                <a:ea typeface="Roboto Condensed" panose="02000000000000000000" pitchFamily="2" charset="0"/>
              </a:rPr>
              <a:t>      Anh giúp việc vâng vâng rối rít, hứa sẽ nghe lời.</a:t>
            </a:r>
            <a:endParaRPr lang="vi-VN" sz="4800" dirty="0">
              <a:solidFill>
                <a:schemeClr val="bg1"/>
              </a:solidFill>
              <a:latin typeface="Roboto Condensed" panose="02000000000000000000" pitchFamily="2" charset="0"/>
              <a:ea typeface="Roboto Condensed" panose="02000000000000000000" pitchFamily="2" charset="0"/>
            </a:endParaRPr>
          </a:p>
          <a:p>
            <a:pPr algn="just">
              <a:lnSpc>
                <a:spcPct val="120000"/>
              </a:lnSpc>
            </a:pPr>
            <a:r>
              <a:rPr lang="vi-VN" sz="2400" i="1" dirty="0">
                <a:solidFill>
                  <a:schemeClr val="bg1"/>
                </a:solidFill>
                <a:latin typeface="Roboto Condensed" panose="02000000000000000000" pitchFamily="2" charset="0"/>
                <a:ea typeface="Roboto Condensed" panose="02000000000000000000" pitchFamily="2" charset="0"/>
              </a:rPr>
              <a:t>      Một hôm ông nhà giàu mặc quần áo đẹp chuẩn bị đi chơi. Ông ta đang ngồi hút thuốc thì thấy anh giúp việc chạy vào lễ phép nói:</a:t>
            </a:r>
            <a:endParaRPr lang="vi-VN" sz="4800" dirty="0">
              <a:solidFill>
                <a:schemeClr val="bg1"/>
              </a:solidFill>
              <a:latin typeface="Roboto Condensed" panose="02000000000000000000" pitchFamily="2" charset="0"/>
              <a:ea typeface="Roboto Condensed" panose="02000000000000000000" pitchFamily="2" charset="0"/>
            </a:endParaRPr>
          </a:p>
          <a:p>
            <a:pPr algn="just">
              <a:lnSpc>
                <a:spcPct val="120000"/>
              </a:lnSpc>
            </a:pPr>
            <a:r>
              <a:rPr lang="vi-VN" sz="2400" i="1" dirty="0">
                <a:solidFill>
                  <a:schemeClr val="bg1"/>
                </a:solidFill>
                <a:latin typeface="Roboto Condensed" panose="02000000000000000000" pitchFamily="2" charset="0"/>
                <a:ea typeface="Roboto Condensed" panose="02000000000000000000" pitchFamily="2" charset="0"/>
              </a:rPr>
              <a:t>      - Thưa ông, con tằm nó nhả tơ, người ta đem tơ dệt lụa. Ông mua lụa về may thành áo. Chiếc áo rất đẹp. Hôm nay ông mặc áo đẹp, ông hút thuốc. Tàn thuốc nó rơi vào áo ông…</a:t>
            </a:r>
            <a:endParaRPr lang="vi-VN" sz="4800" dirty="0">
              <a:solidFill>
                <a:schemeClr val="bg1"/>
              </a:solidFill>
              <a:latin typeface="Roboto Condensed" panose="02000000000000000000" pitchFamily="2" charset="0"/>
              <a:ea typeface="Roboto Condensed" panose="02000000000000000000" pitchFamily="2" charset="0"/>
            </a:endParaRPr>
          </a:p>
          <a:p>
            <a:pPr algn="just">
              <a:lnSpc>
                <a:spcPct val="120000"/>
              </a:lnSpc>
            </a:pPr>
            <a:r>
              <a:rPr lang="vi-VN" sz="2400" i="1" dirty="0">
                <a:solidFill>
                  <a:schemeClr val="bg1"/>
                </a:solidFill>
                <a:latin typeface="Roboto Condensed" panose="02000000000000000000" pitchFamily="2" charset="0"/>
                <a:ea typeface="Roboto Condensed" panose="02000000000000000000" pitchFamily="2" charset="0"/>
              </a:rPr>
              <a:t>      Ông nhà giàu giật mình nhìn xuống thì áo đã cháy to bằng bàn tay rồi.</a:t>
            </a:r>
          </a:p>
          <a:p>
            <a:pPr algn="r">
              <a:lnSpc>
                <a:spcPct val="120000"/>
              </a:lnSpc>
            </a:pPr>
            <a:r>
              <a:rPr lang="vi-VN" sz="2400" dirty="0">
                <a:solidFill>
                  <a:schemeClr val="bg1"/>
                </a:solidFill>
                <a:latin typeface="Roboto Condensed" panose="02000000000000000000" pitchFamily="2" charset="0"/>
                <a:ea typeface="Roboto Condensed" panose="02000000000000000000" pitchFamily="2" charset="0"/>
              </a:rPr>
              <a:t>                                                                                   (Truyện </a:t>
            </a:r>
            <a:r>
              <a:rPr lang="vi-VN" sz="2400" dirty="0" err="1">
                <a:solidFill>
                  <a:schemeClr val="bg1"/>
                </a:solidFill>
                <a:latin typeface="Roboto Condensed" panose="02000000000000000000" pitchFamily="2" charset="0"/>
                <a:ea typeface="Roboto Condensed" panose="02000000000000000000" pitchFamily="2" charset="0"/>
              </a:rPr>
              <a:t>cười</a:t>
            </a:r>
            <a:r>
              <a:rPr lang="vi-VN" sz="2400" dirty="0">
                <a:solidFill>
                  <a:schemeClr val="bg1"/>
                </a:solidFill>
                <a:latin typeface="Roboto Condensed" panose="02000000000000000000" pitchFamily="2" charset="0"/>
                <a:ea typeface="Roboto Condensed" panose="02000000000000000000" pitchFamily="2" charset="0"/>
              </a:rPr>
              <a:t>)</a:t>
            </a:r>
            <a:endParaRPr lang="vi-VN" sz="4800" dirty="0">
              <a:solidFill>
                <a:schemeClr val="bg1"/>
              </a:solidFill>
              <a:latin typeface="Roboto Condensed" panose="02000000000000000000" pitchFamily="2" charset="0"/>
              <a:ea typeface="Roboto Condensed" panose="02000000000000000000" pitchFamily="2" charset="0"/>
            </a:endParaRPr>
          </a:p>
        </p:txBody>
      </p:sp>
      <p:sp>
        <p:nvSpPr>
          <p:cNvPr id="12" name="TextBox 12"/>
          <p:cNvSpPr txBox="1"/>
          <p:nvPr/>
        </p:nvSpPr>
        <p:spPr>
          <a:xfrm>
            <a:off x="1868040" y="-144896"/>
            <a:ext cx="7382024" cy="2347191"/>
          </a:xfrm>
          <a:prstGeom prst="rect">
            <a:avLst/>
          </a:prstGeom>
        </p:spPr>
        <p:txBody>
          <a:bodyPr lIns="0" tIns="0" rIns="0" bIns="0" rtlCol="0" anchor="t">
            <a:spAutoFit/>
          </a:bodyPr>
          <a:lstStyle/>
          <a:p>
            <a:pPr algn="ctr">
              <a:lnSpc>
                <a:spcPts val="19202"/>
              </a:lnSpc>
              <a:spcBef>
                <a:spcPct val="0"/>
              </a:spcBef>
            </a:pPr>
            <a:r>
              <a:rPr lang="en-US" sz="13715" spc="685" dirty="0" err="1">
                <a:solidFill>
                  <a:srgbClr val="6E5773"/>
                </a:solidFill>
                <a:latin typeface="SVN-HC 1"/>
              </a:rPr>
              <a:t>Khởi</a:t>
            </a:r>
            <a:r>
              <a:rPr lang="en-US" sz="13715" spc="685" dirty="0">
                <a:solidFill>
                  <a:srgbClr val="6E5773"/>
                </a:solidFill>
                <a:latin typeface="SVN-HC 1"/>
              </a:rPr>
              <a:t> </a:t>
            </a:r>
            <a:r>
              <a:rPr lang="en-US" sz="13715" spc="685" dirty="0" err="1">
                <a:solidFill>
                  <a:srgbClr val="6E5773"/>
                </a:solidFill>
                <a:latin typeface="SVN-HC 1"/>
              </a:rPr>
              <a:t>động</a:t>
            </a:r>
            <a:endParaRPr lang="en-US" sz="13715" spc="685" dirty="0">
              <a:solidFill>
                <a:srgbClr val="6E5773"/>
              </a:solidFill>
              <a:latin typeface="SVN-HC 1"/>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BCAF4"/>
        </a:solidFill>
        <a:effectLst/>
      </p:bgPr>
    </p:bg>
    <p:spTree>
      <p:nvGrpSpPr>
        <p:cNvPr id="1" name=""/>
        <p:cNvGrpSpPr/>
        <p:nvPr/>
      </p:nvGrpSpPr>
      <p:grpSpPr>
        <a:xfrm>
          <a:off x="0" y="0"/>
          <a:ext cx="0" cy="0"/>
          <a:chOff x="0" y="0"/>
          <a:chExt cx="0" cy="0"/>
        </a:xfrm>
      </p:grpSpPr>
      <p:grpSp>
        <p:nvGrpSpPr>
          <p:cNvPr id="2" name="Group 2"/>
          <p:cNvGrpSpPr/>
          <p:nvPr/>
        </p:nvGrpSpPr>
        <p:grpSpPr>
          <a:xfrm>
            <a:off x="511312" y="370110"/>
            <a:ext cx="17170844" cy="649065"/>
            <a:chOff x="0" y="0"/>
            <a:chExt cx="22894459" cy="865420"/>
          </a:xfrm>
        </p:grpSpPr>
        <p:grpSp>
          <p:nvGrpSpPr>
            <p:cNvPr id="3" name="Group 3"/>
            <p:cNvGrpSpPr/>
            <p:nvPr/>
          </p:nvGrpSpPr>
          <p:grpSpPr>
            <a:xfrm>
              <a:off x="0" y="0"/>
              <a:ext cx="22894459" cy="865420"/>
              <a:chOff x="0" y="0"/>
              <a:chExt cx="4522362" cy="170947"/>
            </a:xfrm>
          </p:grpSpPr>
          <p:sp>
            <p:nvSpPr>
              <p:cNvPr id="4" name="Freeform 4"/>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rgbClr val="FFFFFF"/>
              </a:solidFill>
            </p:spPr>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pPr>
                <a:endParaRPr>
                  <a:latin typeface="SVN-HC Green Grove" panose="02000000000000000000" pitchFamily="50" charset="0"/>
                </a:endParaRPr>
              </a:p>
            </p:txBody>
          </p:sp>
        </p:grpSp>
        <p:sp>
          <p:nvSpPr>
            <p:cNvPr id="6" name="TextBox 6"/>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a:solidFill>
                    <a:srgbClr val="446889"/>
                  </a:solidFill>
                  <a:latin typeface="SVN-HC Green Grove" panose="02000000000000000000" pitchFamily="50" charset="0"/>
                </a:rPr>
                <a:t>lớp 7</a:t>
              </a:r>
            </a:p>
          </p:txBody>
        </p:sp>
        <p:sp>
          <p:nvSpPr>
            <p:cNvPr id="7" name="TextBox 7"/>
            <p:cNvSpPr txBox="1"/>
            <p:nvPr/>
          </p:nvSpPr>
          <p:spPr>
            <a:xfrm>
              <a:off x="16463915" y="112415"/>
              <a:ext cx="5702833" cy="636413"/>
            </a:xfrm>
            <a:prstGeom prst="rect">
              <a:avLst/>
            </a:prstGeom>
          </p:spPr>
          <p:txBody>
            <a:bodyPr lIns="0" tIns="0" rIns="0" bIns="0" rtlCol="0" anchor="t">
              <a:spAutoFit/>
            </a:bodyPr>
            <a:lstStyle/>
            <a:p>
              <a:pPr algn="ctr">
                <a:lnSpc>
                  <a:spcPts val="3919"/>
                </a:lnSpc>
                <a:spcBef>
                  <a:spcPct val="0"/>
                </a:spcBef>
              </a:pPr>
              <a:r>
                <a:rPr lang="en-US" sz="2799" spc="139">
                  <a:solidFill>
                    <a:srgbClr val="446889"/>
                  </a:solidFill>
                  <a:latin typeface="SVN-HC Green Grove" panose="02000000000000000000" pitchFamily="50" charset="0"/>
                </a:rPr>
                <a:t>KẾT NỐI TRI THỨC VỚI CUỘC SỐNG</a:t>
              </a:r>
            </a:p>
          </p:txBody>
        </p:sp>
      </p:grpSp>
      <p:grpSp>
        <p:nvGrpSpPr>
          <p:cNvPr id="8" name="Group 8"/>
          <p:cNvGrpSpPr/>
          <p:nvPr/>
        </p:nvGrpSpPr>
        <p:grpSpPr>
          <a:xfrm>
            <a:off x="970491" y="4013231"/>
            <a:ext cx="9871551" cy="1836560"/>
            <a:chOff x="0" y="0"/>
            <a:chExt cx="7447240" cy="1385527"/>
          </a:xfrm>
        </p:grpSpPr>
        <p:sp>
          <p:nvSpPr>
            <p:cNvPr id="9" name="Freeform 9"/>
            <p:cNvSpPr/>
            <p:nvPr/>
          </p:nvSpPr>
          <p:spPr>
            <a:xfrm>
              <a:off x="0" y="0"/>
              <a:ext cx="7318383" cy="1385527"/>
            </a:xfrm>
            <a:custGeom>
              <a:avLst/>
              <a:gdLst/>
              <a:ahLst/>
              <a:cxnLst/>
              <a:rect l="l" t="t" r="r" b="b"/>
              <a:pathLst>
                <a:path w="7318383" h="1385527">
                  <a:moveTo>
                    <a:pt x="23942" y="0"/>
                  </a:moveTo>
                  <a:lnTo>
                    <a:pt x="7294441" y="0"/>
                  </a:lnTo>
                  <a:cubicBezTo>
                    <a:pt x="7300790" y="0"/>
                    <a:pt x="7306880" y="2522"/>
                    <a:pt x="7311370" y="7013"/>
                  </a:cubicBezTo>
                  <a:cubicBezTo>
                    <a:pt x="7315860" y="11503"/>
                    <a:pt x="7318383" y="17592"/>
                    <a:pt x="7318383" y="23942"/>
                  </a:cubicBezTo>
                  <a:lnTo>
                    <a:pt x="7318383" y="1361585"/>
                  </a:lnTo>
                  <a:cubicBezTo>
                    <a:pt x="7318383" y="1367935"/>
                    <a:pt x="7315860" y="1374025"/>
                    <a:pt x="7311370" y="1378515"/>
                  </a:cubicBezTo>
                  <a:cubicBezTo>
                    <a:pt x="7306880" y="1383005"/>
                    <a:pt x="7300790" y="1385527"/>
                    <a:pt x="7294441" y="1385527"/>
                  </a:cubicBezTo>
                  <a:lnTo>
                    <a:pt x="23942" y="1385527"/>
                  </a:lnTo>
                  <a:cubicBezTo>
                    <a:pt x="17592" y="1385527"/>
                    <a:pt x="11503" y="1383005"/>
                    <a:pt x="7013" y="1378515"/>
                  </a:cubicBezTo>
                  <a:cubicBezTo>
                    <a:pt x="2522" y="1374025"/>
                    <a:pt x="0" y="1367935"/>
                    <a:pt x="0" y="1361585"/>
                  </a:cubicBezTo>
                  <a:lnTo>
                    <a:pt x="0" y="23942"/>
                  </a:lnTo>
                  <a:cubicBezTo>
                    <a:pt x="0" y="17592"/>
                    <a:pt x="2522" y="11503"/>
                    <a:pt x="7013" y="7013"/>
                  </a:cubicBezTo>
                  <a:cubicBezTo>
                    <a:pt x="11503" y="2522"/>
                    <a:pt x="17592" y="0"/>
                    <a:pt x="23942" y="0"/>
                  </a:cubicBezTo>
                  <a:close/>
                </a:path>
              </a:pathLst>
            </a:custGeom>
            <a:solidFill>
              <a:srgbClr val="FFFFFF"/>
            </a:solidFill>
          </p:spPr>
        </p:sp>
        <p:sp>
          <p:nvSpPr>
            <p:cNvPr id="10" name="TextBox 10"/>
            <p:cNvSpPr txBox="1"/>
            <p:nvPr/>
          </p:nvSpPr>
          <p:spPr>
            <a:xfrm>
              <a:off x="16327" y="134159"/>
              <a:ext cx="7430913" cy="955675"/>
            </a:xfrm>
            <a:prstGeom prst="rect">
              <a:avLst/>
            </a:prstGeom>
          </p:spPr>
          <p:txBody>
            <a:bodyPr lIns="254000" tIns="254000" rIns="254000" bIns="254000" rtlCol="0" anchor="ctr"/>
            <a:lstStyle/>
            <a:p>
              <a:pPr>
                <a:lnSpc>
                  <a:spcPts val="5405"/>
                </a:lnSpc>
              </a:pPr>
              <a:r>
                <a:rPr lang="en-US" sz="3399" dirty="0">
                  <a:solidFill>
                    <a:srgbClr val="ED5D3B"/>
                  </a:solidFill>
                  <a:latin typeface="Roboto Condensed Bold"/>
                </a:rPr>
                <a:t>a. </a:t>
              </a:r>
              <a:r>
                <a:rPr lang="en-US" sz="3399" dirty="0" err="1">
                  <a:solidFill>
                    <a:srgbClr val="ED5D3B"/>
                  </a:solidFill>
                  <a:latin typeface="Roboto Condensed Bold"/>
                </a:rPr>
                <a:t>Đọc</a:t>
              </a:r>
              <a:r>
                <a:rPr lang="en-US" sz="3399" dirty="0">
                  <a:solidFill>
                    <a:srgbClr val="ED5D3B"/>
                  </a:solidFill>
                  <a:latin typeface="Roboto Condensed Bold"/>
                </a:rPr>
                <a:t> </a:t>
              </a:r>
              <a:r>
                <a:rPr lang="en-US" sz="3399" dirty="0" err="1">
                  <a:solidFill>
                    <a:srgbClr val="ED5D3B"/>
                  </a:solidFill>
                  <a:latin typeface="Roboto Condensed Bold"/>
                </a:rPr>
                <a:t>kĩ</a:t>
              </a:r>
              <a:r>
                <a:rPr lang="en-US" sz="3399" dirty="0">
                  <a:solidFill>
                    <a:srgbClr val="ED5D3B"/>
                  </a:solidFill>
                  <a:latin typeface="Roboto Condensed Bold"/>
                </a:rPr>
                <a:t> </a:t>
              </a:r>
              <a:r>
                <a:rPr lang="en-US" sz="3399" dirty="0" err="1">
                  <a:solidFill>
                    <a:srgbClr val="ED5D3B"/>
                  </a:solidFill>
                  <a:latin typeface="Roboto Condensed Bold"/>
                </a:rPr>
                <a:t>văn</a:t>
              </a:r>
              <a:r>
                <a:rPr lang="en-US" sz="3399" dirty="0">
                  <a:solidFill>
                    <a:srgbClr val="ED5D3B"/>
                  </a:solidFill>
                  <a:latin typeface="Roboto Condensed Bold"/>
                </a:rPr>
                <a:t> </a:t>
              </a:r>
              <a:r>
                <a:rPr lang="en-US" sz="3399" dirty="0" err="1">
                  <a:solidFill>
                    <a:srgbClr val="ED5D3B"/>
                  </a:solidFill>
                  <a:latin typeface="Roboto Condensed Bold"/>
                </a:rPr>
                <a:t>bản</a:t>
              </a:r>
              <a:r>
                <a:rPr lang="en-US" sz="3399" dirty="0">
                  <a:solidFill>
                    <a:srgbClr val="ED5D3B"/>
                  </a:solidFill>
                  <a:latin typeface="Roboto Condensed Bold"/>
                </a:rPr>
                <a:t> </a:t>
              </a:r>
              <a:r>
                <a:rPr lang="en-US" sz="3399" dirty="0" err="1">
                  <a:solidFill>
                    <a:srgbClr val="ED5D3B"/>
                  </a:solidFill>
                  <a:latin typeface="Roboto Condensed Bold"/>
                </a:rPr>
                <a:t>gốc</a:t>
              </a:r>
              <a:endParaRPr lang="en-US" sz="3399" dirty="0">
                <a:solidFill>
                  <a:srgbClr val="ED5D3B"/>
                </a:solidFill>
                <a:latin typeface="Roboto Condensed Bold"/>
              </a:endParaRPr>
            </a:p>
            <a:p>
              <a:pPr>
                <a:lnSpc>
                  <a:spcPts val="5405"/>
                </a:lnSpc>
              </a:pPr>
              <a:r>
                <a:rPr lang="en-US" sz="3399" dirty="0" err="1">
                  <a:solidFill>
                    <a:srgbClr val="2C2760"/>
                  </a:solidFill>
                  <a:latin typeface="Roboto Condensed"/>
                </a:rPr>
                <a:t>Mục</a:t>
              </a:r>
              <a:r>
                <a:rPr lang="en-US" sz="3399" dirty="0">
                  <a:solidFill>
                    <a:srgbClr val="2C2760"/>
                  </a:solidFill>
                  <a:latin typeface="Roboto Condensed"/>
                </a:rPr>
                <a:t> </a:t>
              </a:r>
              <a:r>
                <a:rPr lang="en-US" sz="3399" dirty="0" err="1">
                  <a:solidFill>
                    <a:srgbClr val="2C2760"/>
                  </a:solidFill>
                  <a:latin typeface="Roboto Condensed"/>
                </a:rPr>
                <a:t>đích</a:t>
              </a:r>
              <a:r>
                <a:rPr lang="en-US" sz="3399" dirty="0">
                  <a:solidFill>
                    <a:srgbClr val="2C2760"/>
                  </a:solidFill>
                  <a:latin typeface="Roboto Condensed"/>
                </a:rPr>
                <a:t>: </a:t>
              </a:r>
              <a:r>
                <a:rPr lang="en-US" sz="3399" dirty="0" err="1">
                  <a:solidFill>
                    <a:srgbClr val="2C2760"/>
                  </a:solidFill>
                  <a:latin typeface="Roboto Condensed"/>
                </a:rPr>
                <a:t>để</a:t>
              </a:r>
              <a:r>
                <a:rPr lang="en-US" sz="3399" dirty="0">
                  <a:solidFill>
                    <a:srgbClr val="2C2760"/>
                  </a:solidFill>
                  <a:latin typeface="Roboto Condensed"/>
                </a:rPr>
                <a:t> </a:t>
              </a:r>
              <a:r>
                <a:rPr lang="en-US" sz="3399" dirty="0" err="1">
                  <a:solidFill>
                    <a:srgbClr val="2C2760"/>
                  </a:solidFill>
                  <a:latin typeface="Roboto Condensed"/>
                </a:rPr>
                <a:t>hiểu</a:t>
              </a:r>
              <a:r>
                <a:rPr lang="en-US" sz="3399" dirty="0">
                  <a:solidFill>
                    <a:srgbClr val="2C2760"/>
                  </a:solidFill>
                  <a:latin typeface="Roboto Condensed"/>
                </a:rPr>
                <a:t> </a:t>
              </a:r>
              <a:r>
                <a:rPr lang="en-US" sz="3399" dirty="0" err="1">
                  <a:solidFill>
                    <a:srgbClr val="2C2760"/>
                  </a:solidFill>
                  <a:latin typeface="Roboto Condensed"/>
                </a:rPr>
                <a:t>đúng</a:t>
              </a:r>
              <a:r>
                <a:rPr lang="en-US" sz="3399" dirty="0">
                  <a:solidFill>
                    <a:srgbClr val="2C2760"/>
                  </a:solidFill>
                  <a:latin typeface="Roboto Condensed"/>
                </a:rPr>
                <a:t> </a:t>
              </a:r>
              <a:r>
                <a:rPr lang="en-US" sz="3399" dirty="0" err="1">
                  <a:solidFill>
                    <a:srgbClr val="2C2760"/>
                  </a:solidFill>
                  <a:latin typeface="Roboto Condensed"/>
                </a:rPr>
                <a:t>nội</a:t>
              </a:r>
              <a:r>
                <a:rPr lang="en-US" sz="3399" dirty="0">
                  <a:solidFill>
                    <a:srgbClr val="2C2760"/>
                  </a:solidFill>
                  <a:latin typeface="Roboto Condensed"/>
                </a:rPr>
                <a:t> dung, </a:t>
              </a:r>
              <a:r>
                <a:rPr lang="en-US" sz="3399" dirty="0" err="1">
                  <a:solidFill>
                    <a:srgbClr val="2C2760"/>
                  </a:solidFill>
                  <a:latin typeface="Roboto Condensed"/>
                </a:rPr>
                <a:t>chủ</a:t>
              </a:r>
              <a:r>
                <a:rPr lang="en-US" sz="3399" dirty="0">
                  <a:solidFill>
                    <a:srgbClr val="2C2760"/>
                  </a:solidFill>
                  <a:latin typeface="Roboto Condensed"/>
                </a:rPr>
                <a:t> </a:t>
              </a:r>
              <a:r>
                <a:rPr lang="en-US" sz="3399" dirty="0" err="1">
                  <a:solidFill>
                    <a:srgbClr val="2C2760"/>
                  </a:solidFill>
                  <a:latin typeface="Roboto Condensed"/>
                </a:rPr>
                <a:t>đề</a:t>
              </a:r>
              <a:r>
                <a:rPr lang="en-US" sz="3399" dirty="0">
                  <a:solidFill>
                    <a:srgbClr val="2C2760"/>
                  </a:solidFill>
                  <a:latin typeface="Roboto Condensed"/>
                </a:rPr>
                <a:t> </a:t>
              </a:r>
              <a:r>
                <a:rPr lang="en-US" sz="3399" dirty="0" err="1">
                  <a:solidFill>
                    <a:srgbClr val="2C2760"/>
                  </a:solidFill>
                  <a:latin typeface="Roboto Condensed"/>
                </a:rPr>
                <a:t>của</a:t>
              </a:r>
              <a:r>
                <a:rPr lang="en-US" sz="3399" dirty="0">
                  <a:solidFill>
                    <a:srgbClr val="2C2760"/>
                  </a:solidFill>
                  <a:latin typeface="Roboto Condensed"/>
                </a:rPr>
                <a:t> </a:t>
              </a:r>
              <a:r>
                <a:rPr lang="en-US" sz="3399" dirty="0" err="1">
                  <a:solidFill>
                    <a:srgbClr val="2C2760"/>
                  </a:solidFill>
                  <a:latin typeface="Roboto Condensed"/>
                </a:rPr>
                <a:t>văn</a:t>
              </a:r>
              <a:r>
                <a:rPr lang="en-US" sz="3399" dirty="0">
                  <a:solidFill>
                    <a:srgbClr val="2C2760"/>
                  </a:solidFill>
                  <a:latin typeface="Roboto Condensed"/>
                </a:rPr>
                <a:t> </a:t>
              </a:r>
              <a:r>
                <a:rPr lang="en-US" sz="3399" dirty="0" err="1">
                  <a:solidFill>
                    <a:srgbClr val="2C2760"/>
                  </a:solidFill>
                  <a:latin typeface="Roboto Condensed"/>
                </a:rPr>
                <a:t>bản</a:t>
              </a:r>
              <a:r>
                <a:rPr lang="en-US" sz="3399" dirty="0">
                  <a:solidFill>
                    <a:srgbClr val="2C2760"/>
                  </a:solidFill>
                  <a:latin typeface="Roboto Condensed"/>
                </a:rPr>
                <a:t>.</a:t>
              </a:r>
            </a:p>
          </p:txBody>
        </p:sp>
      </p:grpSp>
      <p:grpSp>
        <p:nvGrpSpPr>
          <p:cNvPr id="11" name="Group 11"/>
          <p:cNvGrpSpPr/>
          <p:nvPr/>
        </p:nvGrpSpPr>
        <p:grpSpPr>
          <a:xfrm>
            <a:off x="970491" y="6192691"/>
            <a:ext cx="9700747" cy="3782861"/>
            <a:chOff x="0" y="0"/>
            <a:chExt cx="7318383" cy="2853845"/>
          </a:xfrm>
        </p:grpSpPr>
        <p:sp>
          <p:nvSpPr>
            <p:cNvPr id="12" name="Freeform 12"/>
            <p:cNvSpPr/>
            <p:nvPr/>
          </p:nvSpPr>
          <p:spPr>
            <a:xfrm>
              <a:off x="0" y="0"/>
              <a:ext cx="7318383" cy="2853845"/>
            </a:xfrm>
            <a:custGeom>
              <a:avLst/>
              <a:gdLst/>
              <a:ahLst/>
              <a:cxnLst/>
              <a:rect l="l" t="t" r="r" b="b"/>
              <a:pathLst>
                <a:path w="7318383" h="2853845">
                  <a:moveTo>
                    <a:pt x="23942" y="0"/>
                  </a:moveTo>
                  <a:lnTo>
                    <a:pt x="7294441" y="0"/>
                  </a:lnTo>
                  <a:cubicBezTo>
                    <a:pt x="7300790" y="0"/>
                    <a:pt x="7306880" y="2522"/>
                    <a:pt x="7311370" y="7013"/>
                  </a:cubicBezTo>
                  <a:cubicBezTo>
                    <a:pt x="7315860" y="11503"/>
                    <a:pt x="7318383" y="17592"/>
                    <a:pt x="7318383" y="23942"/>
                  </a:cubicBezTo>
                  <a:lnTo>
                    <a:pt x="7318383" y="2829902"/>
                  </a:lnTo>
                  <a:cubicBezTo>
                    <a:pt x="7318383" y="2836252"/>
                    <a:pt x="7315860" y="2842342"/>
                    <a:pt x="7311370" y="2846832"/>
                  </a:cubicBezTo>
                  <a:cubicBezTo>
                    <a:pt x="7306880" y="2851322"/>
                    <a:pt x="7300790" y="2853845"/>
                    <a:pt x="7294441" y="2853845"/>
                  </a:cubicBezTo>
                  <a:lnTo>
                    <a:pt x="23942" y="2853845"/>
                  </a:lnTo>
                  <a:cubicBezTo>
                    <a:pt x="17592" y="2853845"/>
                    <a:pt x="11503" y="2851322"/>
                    <a:pt x="7013" y="2846832"/>
                  </a:cubicBezTo>
                  <a:cubicBezTo>
                    <a:pt x="2522" y="2842342"/>
                    <a:pt x="0" y="2836252"/>
                    <a:pt x="0" y="2829902"/>
                  </a:cubicBezTo>
                  <a:lnTo>
                    <a:pt x="0" y="23942"/>
                  </a:lnTo>
                  <a:cubicBezTo>
                    <a:pt x="0" y="17592"/>
                    <a:pt x="2522" y="11503"/>
                    <a:pt x="7013" y="7013"/>
                  </a:cubicBezTo>
                  <a:cubicBezTo>
                    <a:pt x="11503" y="2522"/>
                    <a:pt x="17592" y="0"/>
                    <a:pt x="23942" y="0"/>
                  </a:cubicBezTo>
                  <a:close/>
                </a:path>
              </a:pathLst>
            </a:custGeom>
            <a:solidFill>
              <a:srgbClr val="FFFFFF"/>
            </a:solidFill>
          </p:spPr>
        </p:sp>
        <p:sp>
          <p:nvSpPr>
            <p:cNvPr id="13" name="TextBox 13"/>
            <p:cNvSpPr txBox="1"/>
            <p:nvPr/>
          </p:nvSpPr>
          <p:spPr>
            <a:xfrm>
              <a:off x="59929" y="851707"/>
              <a:ext cx="7258454" cy="955675"/>
            </a:xfrm>
            <a:prstGeom prst="rect">
              <a:avLst/>
            </a:prstGeom>
          </p:spPr>
          <p:txBody>
            <a:bodyPr lIns="254000" tIns="254000" rIns="254000" bIns="254000" rtlCol="0" anchor="ctr"/>
            <a:lstStyle/>
            <a:p>
              <a:pPr algn="just">
                <a:lnSpc>
                  <a:spcPts val="5405"/>
                </a:lnSpc>
              </a:pPr>
              <a:r>
                <a:rPr lang="en-US" sz="3399" dirty="0">
                  <a:solidFill>
                    <a:srgbClr val="ED5D3B"/>
                  </a:solidFill>
                  <a:latin typeface="Roboto Condensed Bold"/>
                </a:rPr>
                <a:t>b. </a:t>
              </a:r>
              <a:r>
                <a:rPr lang="en-US" sz="3399" dirty="0" err="1">
                  <a:solidFill>
                    <a:srgbClr val="ED5D3B"/>
                  </a:solidFill>
                  <a:latin typeface="Roboto Condensed Bold"/>
                </a:rPr>
                <a:t>Xác</a:t>
              </a:r>
              <a:r>
                <a:rPr lang="en-US" sz="3399" dirty="0">
                  <a:solidFill>
                    <a:srgbClr val="ED5D3B"/>
                  </a:solidFill>
                  <a:latin typeface="Roboto Condensed Bold"/>
                </a:rPr>
                <a:t> </a:t>
              </a:r>
              <a:r>
                <a:rPr lang="en-US" sz="3399" dirty="0" err="1">
                  <a:solidFill>
                    <a:srgbClr val="ED5D3B"/>
                  </a:solidFill>
                  <a:latin typeface="Roboto Condensed Bold"/>
                </a:rPr>
                <a:t>định</a:t>
              </a:r>
              <a:r>
                <a:rPr lang="en-US" sz="3399" dirty="0">
                  <a:solidFill>
                    <a:srgbClr val="ED5D3B"/>
                  </a:solidFill>
                  <a:latin typeface="Roboto Condensed Bold"/>
                </a:rPr>
                <a:t> </a:t>
              </a:r>
              <a:r>
                <a:rPr lang="en-US" sz="3399" dirty="0" err="1">
                  <a:solidFill>
                    <a:srgbClr val="ED5D3B"/>
                  </a:solidFill>
                  <a:latin typeface="Roboto Condensed Bold"/>
                </a:rPr>
                <a:t>nội</a:t>
              </a:r>
              <a:r>
                <a:rPr lang="en-US" sz="3399" dirty="0">
                  <a:solidFill>
                    <a:srgbClr val="ED5D3B"/>
                  </a:solidFill>
                  <a:latin typeface="Roboto Condensed Bold"/>
                </a:rPr>
                <a:t> dung </a:t>
              </a:r>
              <a:r>
                <a:rPr lang="en-US" sz="3399" dirty="0" err="1">
                  <a:solidFill>
                    <a:srgbClr val="ED5D3B"/>
                  </a:solidFill>
                  <a:latin typeface="Roboto Condensed Bold"/>
                </a:rPr>
                <a:t>chính</a:t>
              </a:r>
              <a:r>
                <a:rPr lang="en-US" sz="3399" dirty="0">
                  <a:solidFill>
                    <a:srgbClr val="ED5D3B"/>
                  </a:solidFill>
                  <a:latin typeface="Roboto Condensed Bold"/>
                </a:rPr>
                <a:t> </a:t>
              </a:r>
              <a:r>
                <a:rPr lang="en-US" sz="3399" dirty="0" err="1">
                  <a:solidFill>
                    <a:srgbClr val="ED5D3B"/>
                  </a:solidFill>
                  <a:latin typeface="Roboto Condensed Bold"/>
                </a:rPr>
                <a:t>cần</a:t>
              </a:r>
              <a:r>
                <a:rPr lang="en-US" sz="3399" dirty="0">
                  <a:solidFill>
                    <a:srgbClr val="ED5D3B"/>
                  </a:solidFill>
                  <a:latin typeface="Roboto Condensed Bold"/>
                </a:rPr>
                <a:t> </a:t>
              </a:r>
              <a:r>
                <a:rPr lang="en-US" sz="3399" dirty="0" err="1">
                  <a:solidFill>
                    <a:srgbClr val="ED5D3B"/>
                  </a:solidFill>
                  <a:latin typeface="Roboto Condensed Bold"/>
                </a:rPr>
                <a:t>tóm</a:t>
              </a:r>
              <a:r>
                <a:rPr lang="en-US" sz="3399" dirty="0">
                  <a:solidFill>
                    <a:srgbClr val="ED5D3B"/>
                  </a:solidFill>
                  <a:latin typeface="Roboto Condensed Bold"/>
                </a:rPr>
                <a:t> </a:t>
              </a:r>
              <a:r>
                <a:rPr lang="en-US" sz="3399" dirty="0" err="1">
                  <a:solidFill>
                    <a:srgbClr val="ED5D3B"/>
                  </a:solidFill>
                  <a:latin typeface="Roboto Condensed Bold"/>
                </a:rPr>
                <a:t>tắt</a:t>
              </a:r>
              <a:endParaRPr lang="en-US" sz="3399" dirty="0">
                <a:solidFill>
                  <a:srgbClr val="ED5D3B"/>
                </a:solidFill>
                <a:latin typeface="Roboto Condensed Bold"/>
              </a:endParaRPr>
            </a:p>
            <a:p>
              <a:pPr algn="just">
                <a:lnSpc>
                  <a:spcPts val="5405"/>
                </a:lnSpc>
              </a:pPr>
              <a:r>
                <a:rPr lang="en-US" sz="3399" dirty="0">
                  <a:solidFill>
                    <a:srgbClr val="446889"/>
                  </a:solidFill>
                  <a:latin typeface="Roboto Condensed Bold"/>
                </a:rPr>
                <a:t>-</a:t>
              </a:r>
              <a:r>
                <a:rPr lang="en-US" sz="3399" dirty="0">
                  <a:solidFill>
                    <a:srgbClr val="2C2760"/>
                  </a:solidFill>
                  <a:latin typeface="Roboto Condensed"/>
                </a:rPr>
                <a:t> </a:t>
              </a:r>
              <a:r>
                <a:rPr lang="en-US" sz="3399" dirty="0" err="1">
                  <a:solidFill>
                    <a:srgbClr val="2C2760"/>
                  </a:solidFill>
                  <a:latin typeface="Roboto Condensed"/>
                </a:rPr>
                <a:t>Xác</a:t>
              </a:r>
              <a:r>
                <a:rPr lang="en-US" sz="3399" dirty="0">
                  <a:solidFill>
                    <a:srgbClr val="2C2760"/>
                  </a:solidFill>
                  <a:latin typeface="Roboto Condensed"/>
                </a:rPr>
                <a:t> </a:t>
              </a:r>
              <a:r>
                <a:rPr lang="en-US" sz="3399" dirty="0" err="1">
                  <a:solidFill>
                    <a:srgbClr val="2C2760"/>
                  </a:solidFill>
                  <a:latin typeface="Roboto Condensed"/>
                </a:rPr>
                <a:t>định</a:t>
              </a:r>
              <a:r>
                <a:rPr lang="en-US" sz="3399" dirty="0">
                  <a:solidFill>
                    <a:srgbClr val="2C2760"/>
                  </a:solidFill>
                  <a:latin typeface="Roboto Condensed"/>
                </a:rPr>
                <a:t> </a:t>
              </a:r>
              <a:r>
                <a:rPr lang="en-US" sz="3399" dirty="0" err="1">
                  <a:solidFill>
                    <a:srgbClr val="2C2760"/>
                  </a:solidFill>
                  <a:latin typeface="Roboto Condensed"/>
                </a:rPr>
                <a:t>nội</a:t>
              </a:r>
              <a:r>
                <a:rPr lang="en-US" sz="3399" dirty="0">
                  <a:solidFill>
                    <a:srgbClr val="2C2760"/>
                  </a:solidFill>
                  <a:latin typeface="Roboto Condensed"/>
                </a:rPr>
                <a:t> dung </a:t>
              </a:r>
              <a:r>
                <a:rPr lang="en-US" sz="3399" dirty="0" err="1">
                  <a:solidFill>
                    <a:srgbClr val="2C2760"/>
                  </a:solidFill>
                  <a:latin typeface="Roboto Condensed"/>
                </a:rPr>
                <a:t>khái</a:t>
              </a:r>
              <a:r>
                <a:rPr lang="en-US" sz="3399" dirty="0">
                  <a:solidFill>
                    <a:srgbClr val="2C2760"/>
                  </a:solidFill>
                  <a:latin typeface="Roboto Condensed"/>
                </a:rPr>
                <a:t> </a:t>
              </a:r>
              <a:r>
                <a:rPr lang="en-US" sz="3399" dirty="0" err="1">
                  <a:solidFill>
                    <a:srgbClr val="2C2760"/>
                  </a:solidFill>
                  <a:latin typeface="Roboto Condensed"/>
                </a:rPr>
                <a:t>quát</a:t>
              </a:r>
              <a:r>
                <a:rPr lang="en-US" sz="3399" dirty="0">
                  <a:solidFill>
                    <a:srgbClr val="2C2760"/>
                  </a:solidFill>
                  <a:latin typeface="Roboto Condensed"/>
                </a:rPr>
                <a:t> </a:t>
              </a:r>
              <a:r>
                <a:rPr lang="en-US" sz="3399" dirty="0" err="1">
                  <a:solidFill>
                    <a:srgbClr val="2C2760"/>
                  </a:solidFill>
                  <a:latin typeface="Roboto Condensed"/>
                </a:rPr>
                <a:t>của</a:t>
              </a:r>
              <a:r>
                <a:rPr lang="en-US" sz="3399" dirty="0">
                  <a:solidFill>
                    <a:srgbClr val="2C2760"/>
                  </a:solidFill>
                  <a:latin typeface="Roboto Condensed"/>
                </a:rPr>
                <a:t> </a:t>
              </a:r>
              <a:r>
                <a:rPr lang="en-US" sz="3399" dirty="0" err="1">
                  <a:solidFill>
                    <a:srgbClr val="2C2760"/>
                  </a:solidFill>
                  <a:latin typeface="Roboto Condensed"/>
                </a:rPr>
                <a:t>văn</a:t>
              </a:r>
              <a:r>
                <a:rPr lang="en-US" sz="3399" dirty="0">
                  <a:solidFill>
                    <a:srgbClr val="2C2760"/>
                  </a:solidFill>
                  <a:latin typeface="Roboto Condensed"/>
                </a:rPr>
                <a:t> </a:t>
              </a:r>
              <a:r>
                <a:rPr lang="en-US" sz="3399" dirty="0" err="1">
                  <a:solidFill>
                    <a:srgbClr val="2C2760"/>
                  </a:solidFill>
                  <a:latin typeface="Roboto Condensed"/>
                </a:rPr>
                <a:t>bản</a:t>
              </a:r>
              <a:r>
                <a:rPr lang="en-US" sz="3399" dirty="0">
                  <a:solidFill>
                    <a:srgbClr val="2C2760"/>
                  </a:solidFill>
                  <a:latin typeface="Roboto Condensed"/>
                </a:rPr>
                <a:t>.</a:t>
              </a:r>
            </a:p>
            <a:p>
              <a:pPr algn="just">
                <a:lnSpc>
                  <a:spcPts val="5405"/>
                </a:lnSpc>
              </a:pPr>
              <a:r>
                <a:rPr lang="en-US" sz="3399" dirty="0">
                  <a:solidFill>
                    <a:srgbClr val="2C2760"/>
                  </a:solidFill>
                  <a:latin typeface="Roboto Condensed"/>
                </a:rPr>
                <a:t>- </a:t>
              </a:r>
              <a:r>
                <a:rPr lang="en-US" sz="3399" dirty="0" err="1">
                  <a:solidFill>
                    <a:srgbClr val="2C2760"/>
                  </a:solidFill>
                  <a:latin typeface="Roboto Condensed"/>
                </a:rPr>
                <a:t>Tìm</a:t>
              </a:r>
              <a:r>
                <a:rPr lang="en-US" sz="3399" dirty="0">
                  <a:solidFill>
                    <a:srgbClr val="2C2760"/>
                  </a:solidFill>
                  <a:latin typeface="Roboto Condensed"/>
                </a:rPr>
                <a:t> </a:t>
              </a:r>
              <a:r>
                <a:rPr lang="en-US" sz="3399" dirty="0" err="1">
                  <a:solidFill>
                    <a:srgbClr val="2C2760"/>
                  </a:solidFill>
                  <a:latin typeface="Roboto Condensed"/>
                </a:rPr>
                <a:t>các</a:t>
              </a:r>
              <a:r>
                <a:rPr lang="en-US" sz="3399" dirty="0">
                  <a:solidFill>
                    <a:srgbClr val="2C2760"/>
                  </a:solidFill>
                  <a:latin typeface="Roboto Condensed"/>
                </a:rPr>
                <a:t> ý </a:t>
              </a:r>
              <a:r>
                <a:rPr lang="en-US" sz="3399" dirty="0" err="1">
                  <a:solidFill>
                    <a:srgbClr val="2C2760"/>
                  </a:solidFill>
                  <a:latin typeface="Roboto Condensed"/>
                </a:rPr>
                <a:t>chính</a:t>
              </a:r>
              <a:r>
                <a:rPr lang="en-US" sz="3399" dirty="0">
                  <a:solidFill>
                    <a:srgbClr val="2C2760"/>
                  </a:solidFill>
                  <a:latin typeface="Roboto Condensed"/>
                </a:rPr>
                <a:t> </a:t>
              </a:r>
              <a:r>
                <a:rPr lang="en-US" sz="3399" dirty="0" err="1">
                  <a:solidFill>
                    <a:srgbClr val="2C2760"/>
                  </a:solidFill>
                  <a:latin typeface="Roboto Condensed"/>
                </a:rPr>
                <a:t>của</a:t>
              </a:r>
              <a:r>
                <a:rPr lang="en-US" sz="3399" dirty="0">
                  <a:solidFill>
                    <a:srgbClr val="2C2760"/>
                  </a:solidFill>
                  <a:latin typeface="Roboto Condensed"/>
                </a:rPr>
                <a:t> </a:t>
              </a:r>
              <a:r>
                <a:rPr lang="en-US" sz="3399" dirty="0" err="1">
                  <a:solidFill>
                    <a:srgbClr val="2C2760"/>
                  </a:solidFill>
                  <a:latin typeface="Roboto Condensed"/>
                </a:rPr>
                <a:t>văn</a:t>
              </a:r>
              <a:r>
                <a:rPr lang="en-US" sz="3399" dirty="0">
                  <a:solidFill>
                    <a:srgbClr val="2C2760"/>
                  </a:solidFill>
                  <a:latin typeface="Roboto Condensed"/>
                </a:rPr>
                <a:t> </a:t>
              </a:r>
              <a:r>
                <a:rPr lang="en-US" sz="3399" dirty="0" err="1">
                  <a:solidFill>
                    <a:srgbClr val="2C2760"/>
                  </a:solidFill>
                  <a:latin typeface="Roboto Condensed"/>
                </a:rPr>
                <a:t>bản</a:t>
              </a:r>
              <a:r>
                <a:rPr lang="en-US" sz="3399" dirty="0">
                  <a:solidFill>
                    <a:srgbClr val="2C2760"/>
                  </a:solidFill>
                  <a:latin typeface="Roboto Condensed"/>
                </a:rPr>
                <a:t> (</a:t>
              </a:r>
              <a:r>
                <a:rPr lang="en-US" sz="3399" dirty="0" err="1">
                  <a:solidFill>
                    <a:srgbClr val="2C2760"/>
                  </a:solidFill>
                  <a:latin typeface="Roboto Condensed"/>
                </a:rPr>
                <a:t>Có</a:t>
              </a:r>
              <a:r>
                <a:rPr lang="en-US" sz="3399" dirty="0">
                  <a:solidFill>
                    <a:srgbClr val="2C2760"/>
                  </a:solidFill>
                  <a:latin typeface="Roboto Condensed"/>
                </a:rPr>
                <a:t> </a:t>
              </a:r>
              <a:r>
                <a:rPr lang="en-US" sz="3399" dirty="0" err="1">
                  <a:solidFill>
                    <a:srgbClr val="2C2760"/>
                  </a:solidFill>
                  <a:latin typeface="Roboto Condensed"/>
                </a:rPr>
                <a:t>thể</a:t>
              </a:r>
              <a:r>
                <a:rPr lang="en-US" sz="3399" dirty="0">
                  <a:solidFill>
                    <a:srgbClr val="2C2760"/>
                  </a:solidFill>
                  <a:latin typeface="Roboto Condensed"/>
                </a:rPr>
                <a:t> </a:t>
              </a:r>
              <a:r>
                <a:rPr lang="en-US" sz="3399" dirty="0" err="1">
                  <a:solidFill>
                    <a:srgbClr val="2C2760"/>
                  </a:solidFill>
                  <a:latin typeface="Roboto Condensed"/>
                </a:rPr>
                <a:t>tìm</a:t>
              </a:r>
              <a:r>
                <a:rPr lang="en-US" sz="3399" dirty="0">
                  <a:solidFill>
                    <a:srgbClr val="2C2760"/>
                  </a:solidFill>
                  <a:latin typeface="Roboto Condensed"/>
                </a:rPr>
                <a:t> ý </a:t>
              </a:r>
              <a:r>
                <a:rPr lang="en-US" sz="3399" dirty="0" err="1">
                  <a:solidFill>
                    <a:srgbClr val="2C2760"/>
                  </a:solidFill>
                  <a:latin typeface="Roboto Condensed"/>
                </a:rPr>
                <a:t>chính</a:t>
              </a:r>
              <a:r>
                <a:rPr lang="en-US" sz="3399" dirty="0">
                  <a:solidFill>
                    <a:srgbClr val="2C2760"/>
                  </a:solidFill>
                  <a:latin typeface="Roboto Condensed"/>
                </a:rPr>
                <a:t> </a:t>
              </a:r>
              <a:r>
                <a:rPr lang="en-US" sz="3399" dirty="0" err="1">
                  <a:solidFill>
                    <a:srgbClr val="2C2760"/>
                  </a:solidFill>
                  <a:latin typeface="Roboto Condensed"/>
                </a:rPr>
                <a:t>theo</a:t>
              </a:r>
              <a:r>
                <a:rPr lang="en-US" sz="3399" dirty="0">
                  <a:solidFill>
                    <a:srgbClr val="2C2760"/>
                  </a:solidFill>
                  <a:latin typeface="Roboto Condensed"/>
                </a:rPr>
                <a:t> </a:t>
              </a:r>
              <a:r>
                <a:rPr lang="en-US" sz="3399" dirty="0" err="1">
                  <a:solidFill>
                    <a:srgbClr val="2C2760"/>
                  </a:solidFill>
                  <a:latin typeface="Roboto Condensed"/>
                </a:rPr>
                <a:t>từng</a:t>
              </a:r>
              <a:r>
                <a:rPr lang="en-US" sz="3399" dirty="0">
                  <a:solidFill>
                    <a:srgbClr val="2C2760"/>
                  </a:solidFill>
                  <a:latin typeface="Roboto Condensed"/>
                </a:rPr>
                <a:t> </a:t>
              </a:r>
              <a:r>
                <a:rPr lang="en-US" sz="3399" dirty="0" err="1">
                  <a:solidFill>
                    <a:srgbClr val="2C2760"/>
                  </a:solidFill>
                  <a:latin typeface="Roboto Condensed"/>
                </a:rPr>
                <a:t>phần</a:t>
              </a:r>
              <a:r>
                <a:rPr lang="en-US" sz="3399" dirty="0">
                  <a:solidFill>
                    <a:srgbClr val="2C2760"/>
                  </a:solidFill>
                  <a:latin typeface="Roboto Condensed"/>
                </a:rPr>
                <a:t> </a:t>
              </a:r>
              <a:r>
                <a:rPr lang="en-US" sz="3399" dirty="0" err="1">
                  <a:solidFill>
                    <a:srgbClr val="2C2760"/>
                  </a:solidFill>
                  <a:latin typeface="Roboto Condensed"/>
                </a:rPr>
                <a:t>của</a:t>
              </a:r>
              <a:r>
                <a:rPr lang="en-US" sz="3399" dirty="0">
                  <a:solidFill>
                    <a:srgbClr val="2C2760"/>
                  </a:solidFill>
                  <a:latin typeface="Roboto Condensed"/>
                </a:rPr>
                <a:t> </a:t>
              </a:r>
              <a:r>
                <a:rPr lang="en-US" sz="3399" dirty="0" err="1">
                  <a:solidFill>
                    <a:srgbClr val="2C2760"/>
                  </a:solidFill>
                  <a:latin typeface="Roboto Condensed"/>
                </a:rPr>
                <a:t>văn</a:t>
              </a:r>
              <a:r>
                <a:rPr lang="en-US" sz="3399" dirty="0">
                  <a:solidFill>
                    <a:srgbClr val="2C2760"/>
                  </a:solidFill>
                  <a:latin typeface="Roboto Condensed"/>
                </a:rPr>
                <a:t> </a:t>
              </a:r>
              <a:r>
                <a:rPr lang="en-US" sz="3399" dirty="0" err="1">
                  <a:solidFill>
                    <a:srgbClr val="2C2760"/>
                  </a:solidFill>
                  <a:latin typeface="Roboto Condensed"/>
                </a:rPr>
                <a:t>bản</a:t>
              </a:r>
              <a:r>
                <a:rPr lang="en-US" sz="3399" dirty="0">
                  <a:solidFill>
                    <a:srgbClr val="2C2760"/>
                  </a:solidFill>
                  <a:latin typeface="Roboto Condensed"/>
                </a:rPr>
                <a:t>).</a:t>
              </a:r>
            </a:p>
            <a:p>
              <a:pPr algn="just">
                <a:lnSpc>
                  <a:spcPts val="5405"/>
                </a:lnSpc>
              </a:pPr>
              <a:r>
                <a:rPr lang="en-US" sz="3399" dirty="0">
                  <a:solidFill>
                    <a:srgbClr val="2C2760"/>
                  </a:solidFill>
                  <a:latin typeface="Roboto Condensed"/>
                </a:rPr>
                <a:t>- </a:t>
              </a:r>
              <a:r>
                <a:rPr lang="en-US" sz="3399" dirty="0" err="1">
                  <a:solidFill>
                    <a:srgbClr val="2C2760"/>
                  </a:solidFill>
                  <a:latin typeface="Roboto Condensed"/>
                </a:rPr>
                <a:t>Tìm</a:t>
              </a:r>
              <a:r>
                <a:rPr lang="en-US" sz="3399" dirty="0">
                  <a:solidFill>
                    <a:srgbClr val="2C2760"/>
                  </a:solidFill>
                  <a:latin typeface="Roboto Condensed"/>
                </a:rPr>
                <a:t> </a:t>
              </a:r>
              <a:r>
                <a:rPr lang="en-US" sz="3399" dirty="0" err="1">
                  <a:solidFill>
                    <a:srgbClr val="2C2760"/>
                  </a:solidFill>
                  <a:latin typeface="Roboto Condensed"/>
                </a:rPr>
                <a:t>và</a:t>
              </a:r>
              <a:r>
                <a:rPr lang="en-US" sz="3399" dirty="0">
                  <a:solidFill>
                    <a:srgbClr val="2C2760"/>
                  </a:solidFill>
                  <a:latin typeface="Roboto Condensed"/>
                </a:rPr>
                <a:t> </a:t>
              </a:r>
              <a:r>
                <a:rPr lang="en-US" sz="3399" dirty="0" err="1">
                  <a:solidFill>
                    <a:srgbClr val="2C2760"/>
                  </a:solidFill>
                  <a:latin typeface="Roboto Condensed"/>
                </a:rPr>
                <a:t>đánh</a:t>
              </a:r>
              <a:r>
                <a:rPr lang="en-US" sz="3399" dirty="0">
                  <a:solidFill>
                    <a:srgbClr val="2C2760"/>
                  </a:solidFill>
                  <a:latin typeface="Roboto Condensed"/>
                </a:rPr>
                <a:t> </a:t>
              </a:r>
              <a:r>
                <a:rPr lang="en-US" sz="3399" dirty="0" err="1">
                  <a:solidFill>
                    <a:srgbClr val="2C2760"/>
                  </a:solidFill>
                  <a:latin typeface="Roboto Condensed"/>
                </a:rPr>
                <a:t>dấu</a:t>
              </a:r>
              <a:r>
                <a:rPr lang="en-US" sz="3399" dirty="0">
                  <a:solidFill>
                    <a:srgbClr val="2C2760"/>
                  </a:solidFill>
                  <a:latin typeface="Roboto Condensed"/>
                </a:rPr>
                <a:t> </a:t>
              </a:r>
              <a:r>
                <a:rPr lang="en-US" sz="3399" dirty="0" err="1">
                  <a:solidFill>
                    <a:srgbClr val="2C2760"/>
                  </a:solidFill>
                  <a:latin typeface="Roboto Condensed"/>
                </a:rPr>
                <a:t>các</a:t>
              </a:r>
              <a:r>
                <a:rPr lang="en-US" sz="3399" dirty="0">
                  <a:solidFill>
                    <a:srgbClr val="2C2760"/>
                  </a:solidFill>
                  <a:latin typeface="Roboto Condensed"/>
                </a:rPr>
                <a:t> </a:t>
              </a:r>
              <a:r>
                <a:rPr lang="en-US" sz="3399" dirty="0" err="1">
                  <a:solidFill>
                    <a:srgbClr val="2C2760"/>
                  </a:solidFill>
                  <a:latin typeface="Roboto Condensed"/>
                </a:rPr>
                <a:t>từ</a:t>
              </a:r>
              <a:r>
                <a:rPr lang="en-US" sz="3399" dirty="0">
                  <a:solidFill>
                    <a:srgbClr val="2C2760"/>
                  </a:solidFill>
                  <a:latin typeface="Roboto Condensed"/>
                </a:rPr>
                <a:t> </a:t>
              </a:r>
              <a:r>
                <a:rPr lang="en-US" sz="3399" dirty="0" err="1">
                  <a:solidFill>
                    <a:srgbClr val="2C2760"/>
                  </a:solidFill>
                  <a:latin typeface="Roboto Condensed"/>
                </a:rPr>
                <a:t>ngữ</a:t>
              </a:r>
              <a:r>
                <a:rPr lang="en-US" sz="3399" dirty="0">
                  <a:solidFill>
                    <a:srgbClr val="2C2760"/>
                  </a:solidFill>
                  <a:latin typeface="Roboto Condensed"/>
                </a:rPr>
                <a:t> </a:t>
              </a:r>
              <a:r>
                <a:rPr lang="en-US" sz="3399" dirty="0" err="1">
                  <a:solidFill>
                    <a:srgbClr val="2C2760"/>
                  </a:solidFill>
                  <a:latin typeface="Roboto Condensed"/>
                </a:rPr>
                <a:t>quan</a:t>
              </a:r>
              <a:r>
                <a:rPr lang="en-US" sz="3399" dirty="0">
                  <a:solidFill>
                    <a:srgbClr val="2C2760"/>
                  </a:solidFill>
                  <a:latin typeface="Roboto Condensed"/>
                </a:rPr>
                <a:t> </a:t>
              </a:r>
              <a:r>
                <a:rPr lang="en-US" sz="3399" dirty="0" err="1">
                  <a:solidFill>
                    <a:srgbClr val="2C2760"/>
                  </a:solidFill>
                  <a:latin typeface="Roboto Condensed"/>
                </a:rPr>
                <a:t>trọng</a:t>
              </a:r>
              <a:r>
                <a:rPr lang="en-US" sz="3399" dirty="0">
                  <a:solidFill>
                    <a:srgbClr val="2C2760"/>
                  </a:solidFill>
                  <a:latin typeface="Roboto Condensed"/>
                </a:rPr>
                <a:t>.</a:t>
              </a:r>
            </a:p>
          </p:txBody>
        </p:sp>
      </p:grpSp>
      <p:grpSp>
        <p:nvGrpSpPr>
          <p:cNvPr id="14" name="Group 14"/>
          <p:cNvGrpSpPr/>
          <p:nvPr/>
        </p:nvGrpSpPr>
        <p:grpSpPr>
          <a:xfrm>
            <a:off x="10967034" y="3996623"/>
            <a:ext cx="6715122" cy="5978929"/>
            <a:chOff x="0" y="0"/>
            <a:chExt cx="5065985" cy="4510590"/>
          </a:xfrm>
        </p:grpSpPr>
        <p:sp>
          <p:nvSpPr>
            <p:cNvPr id="15" name="Freeform 15"/>
            <p:cNvSpPr/>
            <p:nvPr/>
          </p:nvSpPr>
          <p:spPr>
            <a:xfrm>
              <a:off x="0" y="0"/>
              <a:ext cx="5065985" cy="4510590"/>
            </a:xfrm>
            <a:custGeom>
              <a:avLst/>
              <a:gdLst/>
              <a:ahLst/>
              <a:cxnLst/>
              <a:rect l="l" t="t" r="r" b="b"/>
              <a:pathLst>
                <a:path w="5065985" h="4510590">
                  <a:moveTo>
                    <a:pt x="34587" y="0"/>
                  </a:moveTo>
                  <a:lnTo>
                    <a:pt x="5031398" y="0"/>
                  </a:lnTo>
                  <a:cubicBezTo>
                    <a:pt x="5050500" y="0"/>
                    <a:pt x="5065985" y="15485"/>
                    <a:pt x="5065985" y="34587"/>
                  </a:cubicBezTo>
                  <a:lnTo>
                    <a:pt x="5065985" y="4476003"/>
                  </a:lnTo>
                  <a:cubicBezTo>
                    <a:pt x="5065985" y="4495105"/>
                    <a:pt x="5050500" y="4510590"/>
                    <a:pt x="5031398" y="4510590"/>
                  </a:cubicBezTo>
                  <a:lnTo>
                    <a:pt x="34587" y="4510590"/>
                  </a:lnTo>
                  <a:cubicBezTo>
                    <a:pt x="15485" y="4510590"/>
                    <a:pt x="0" y="4495105"/>
                    <a:pt x="0" y="4476003"/>
                  </a:cubicBezTo>
                  <a:lnTo>
                    <a:pt x="0" y="34587"/>
                  </a:lnTo>
                  <a:cubicBezTo>
                    <a:pt x="0" y="15485"/>
                    <a:pt x="15485" y="0"/>
                    <a:pt x="34587" y="0"/>
                  </a:cubicBezTo>
                  <a:close/>
                </a:path>
              </a:pathLst>
            </a:custGeom>
            <a:solidFill>
              <a:srgbClr val="FFFFFF"/>
            </a:solidFill>
          </p:spPr>
        </p:sp>
        <p:sp>
          <p:nvSpPr>
            <p:cNvPr id="16" name="TextBox 16"/>
            <p:cNvSpPr txBox="1"/>
            <p:nvPr/>
          </p:nvSpPr>
          <p:spPr>
            <a:xfrm>
              <a:off x="0" y="1656745"/>
              <a:ext cx="4948179" cy="955675"/>
            </a:xfrm>
            <a:prstGeom prst="rect">
              <a:avLst/>
            </a:prstGeom>
          </p:spPr>
          <p:txBody>
            <a:bodyPr lIns="254000" tIns="254000" rIns="254000" bIns="254000" rtlCol="0" anchor="ctr"/>
            <a:lstStyle/>
            <a:p>
              <a:pPr algn="just">
                <a:lnSpc>
                  <a:spcPts val="5405"/>
                </a:lnSpc>
              </a:pPr>
              <a:r>
                <a:rPr lang="en-US" sz="3399" dirty="0">
                  <a:solidFill>
                    <a:srgbClr val="ED5D3B"/>
                  </a:solidFill>
                  <a:latin typeface="Roboto Condensed Bold"/>
                </a:rPr>
                <a:t>c. </a:t>
              </a:r>
              <a:r>
                <a:rPr lang="en-US" sz="3399" dirty="0" err="1">
                  <a:solidFill>
                    <a:srgbClr val="ED5D3B"/>
                  </a:solidFill>
                  <a:latin typeface="Roboto Condensed Bold"/>
                </a:rPr>
                <a:t>Xác</a:t>
              </a:r>
              <a:r>
                <a:rPr lang="en-US" sz="3399" dirty="0">
                  <a:solidFill>
                    <a:srgbClr val="ED5D3B"/>
                  </a:solidFill>
                  <a:latin typeface="Roboto Condensed Bold"/>
                </a:rPr>
                <a:t> </a:t>
              </a:r>
              <a:r>
                <a:rPr lang="en-US" sz="3399" dirty="0" err="1">
                  <a:solidFill>
                    <a:srgbClr val="ED5D3B"/>
                  </a:solidFill>
                  <a:latin typeface="Roboto Condensed Bold"/>
                </a:rPr>
                <a:t>định</a:t>
              </a:r>
              <a:r>
                <a:rPr lang="en-US" sz="3399" dirty="0">
                  <a:solidFill>
                    <a:srgbClr val="ED5D3B"/>
                  </a:solidFill>
                  <a:latin typeface="Roboto Condensed Bold"/>
                </a:rPr>
                <a:t> </a:t>
              </a:r>
              <a:r>
                <a:rPr lang="en-US" sz="3399" dirty="0" err="1">
                  <a:solidFill>
                    <a:srgbClr val="ED5D3B"/>
                  </a:solidFill>
                  <a:latin typeface="Roboto Condensed Bold"/>
                </a:rPr>
                <a:t>yêu</a:t>
              </a:r>
              <a:r>
                <a:rPr lang="en-US" sz="3399" dirty="0">
                  <a:solidFill>
                    <a:srgbClr val="ED5D3B"/>
                  </a:solidFill>
                  <a:latin typeface="Roboto Condensed Bold"/>
                </a:rPr>
                <a:t> </a:t>
              </a:r>
              <a:r>
                <a:rPr lang="en-US" sz="3399" dirty="0" err="1">
                  <a:solidFill>
                    <a:srgbClr val="ED5D3B"/>
                  </a:solidFill>
                  <a:latin typeface="Roboto Condensed Bold"/>
                </a:rPr>
                <a:t>cầu</a:t>
              </a:r>
              <a:r>
                <a:rPr lang="en-US" sz="3399" dirty="0">
                  <a:solidFill>
                    <a:srgbClr val="ED5D3B"/>
                  </a:solidFill>
                  <a:latin typeface="Roboto Condensed Bold"/>
                </a:rPr>
                <a:t> </a:t>
              </a:r>
              <a:r>
                <a:rPr lang="en-US" sz="3399" dirty="0" err="1">
                  <a:solidFill>
                    <a:srgbClr val="ED5D3B"/>
                  </a:solidFill>
                  <a:latin typeface="Roboto Condensed Bold"/>
                </a:rPr>
                <a:t>về</a:t>
              </a:r>
              <a:r>
                <a:rPr lang="en-US" sz="3399" dirty="0">
                  <a:solidFill>
                    <a:srgbClr val="ED5D3B"/>
                  </a:solidFill>
                  <a:latin typeface="Roboto Condensed Bold"/>
                </a:rPr>
                <a:t> </a:t>
              </a:r>
              <a:r>
                <a:rPr lang="en-US" sz="3399" dirty="0" err="1">
                  <a:solidFill>
                    <a:srgbClr val="ED5D3B"/>
                  </a:solidFill>
                  <a:latin typeface="Roboto Condensed Bold"/>
                </a:rPr>
                <a:t>độ</a:t>
              </a:r>
              <a:r>
                <a:rPr lang="en-US" sz="3399" dirty="0">
                  <a:solidFill>
                    <a:srgbClr val="ED5D3B"/>
                  </a:solidFill>
                  <a:latin typeface="Roboto Condensed Bold"/>
                </a:rPr>
                <a:t> </a:t>
              </a:r>
              <a:r>
                <a:rPr lang="en-US" sz="3399" dirty="0" err="1">
                  <a:solidFill>
                    <a:srgbClr val="ED5D3B"/>
                  </a:solidFill>
                  <a:latin typeface="Roboto Condensed Bold"/>
                </a:rPr>
                <a:t>dài</a:t>
              </a:r>
              <a:r>
                <a:rPr lang="en-US" sz="3399" dirty="0">
                  <a:solidFill>
                    <a:srgbClr val="ED5D3B"/>
                  </a:solidFill>
                  <a:latin typeface="Roboto Condensed Bold"/>
                </a:rPr>
                <a:t> </a:t>
              </a:r>
              <a:r>
                <a:rPr lang="en-US" sz="3399" dirty="0" err="1">
                  <a:solidFill>
                    <a:srgbClr val="ED5D3B"/>
                  </a:solidFill>
                  <a:latin typeface="Roboto Condensed Bold"/>
                </a:rPr>
                <a:t>của</a:t>
              </a:r>
              <a:r>
                <a:rPr lang="en-US" sz="3399" dirty="0">
                  <a:solidFill>
                    <a:srgbClr val="ED5D3B"/>
                  </a:solidFill>
                  <a:latin typeface="Roboto Condensed Bold"/>
                </a:rPr>
                <a:t> </a:t>
              </a:r>
              <a:r>
                <a:rPr lang="en-US" sz="3399" dirty="0" err="1">
                  <a:solidFill>
                    <a:srgbClr val="ED5D3B"/>
                  </a:solidFill>
                  <a:latin typeface="Roboto Condensed Bold"/>
                </a:rPr>
                <a:t>văn</a:t>
              </a:r>
              <a:r>
                <a:rPr lang="en-US" sz="3399" dirty="0">
                  <a:solidFill>
                    <a:srgbClr val="ED5D3B"/>
                  </a:solidFill>
                  <a:latin typeface="Roboto Condensed Bold"/>
                </a:rPr>
                <a:t> </a:t>
              </a:r>
              <a:r>
                <a:rPr lang="en-US" sz="3399" dirty="0" err="1">
                  <a:solidFill>
                    <a:srgbClr val="ED5D3B"/>
                  </a:solidFill>
                  <a:latin typeface="Roboto Condensed Bold"/>
                </a:rPr>
                <a:t>bản</a:t>
              </a:r>
              <a:r>
                <a:rPr lang="en-US" sz="3399" dirty="0">
                  <a:solidFill>
                    <a:srgbClr val="ED5D3B"/>
                  </a:solidFill>
                  <a:latin typeface="Roboto Condensed Bold"/>
                </a:rPr>
                <a:t> </a:t>
              </a:r>
              <a:r>
                <a:rPr lang="en-US" sz="3399" dirty="0" err="1">
                  <a:solidFill>
                    <a:srgbClr val="ED5D3B"/>
                  </a:solidFill>
                  <a:latin typeface="Roboto Condensed Bold"/>
                </a:rPr>
                <a:t>tóm</a:t>
              </a:r>
              <a:r>
                <a:rPr lang="en-US" sz="3399" dirty="0">
                  <a:solidFill>
                    <a:srgbClr val="ED5D3B"/>
                  </a:solidFill>
                  <a:latin typeface="Roboto Condensed Bold"/>
                </a:rPr>
                <a:t> </a:t>
              </a:r>
              <a:r>
                <a:rPr lang="en-US" sz="3399" dirty="0" err="1">
                  <a:solidFill>
                    <a:srgbClr val="ED5D3B"/>
                  </a:solidFill>
                  <a:latin typeface="Roboto Condensed Bold"/>
                </a:rPr>
                <a:t>tắt</a:t>
              </a:r>
              <a:endParaRPr lang="en-US" sz="3399" dirty="0">
                <a:solidFill>
                  <a:srgbClr val="ED5D3B"/>
                </a:solidFill>
                <a:latin typeface="Roboto Condensed Bold"/>
              </a:endParaRPr>
            </a:p>
            <a:p>
              <a:pPr algn="just">
                <a:lnSpc>
                  <a:spcPts val="5405"/>
                </a:lnSpc>
              </a:pPr>
              <a:r>
                <a:rPr lang="en-US" sz="3399" dirty="0">
                  <a:solidFill>
                    <a:srgbClr val="2C2760"/>
                  </a:solidFill>
                  <a:latin typeface="Roboto Condensed Bold"/>
                </a:rPr>
                <a:t>-</a:t>
              </a:r>
              <a:r>
                <a:rPr lang="en-US" sz="3399" dirty="0">
                  <a:solidFill>
                    <a:srgbClr val="2C2760"/>
                  </a:solidFill>
                  <a:latin typeface="Roboto Condensed"/>
                </a:rPr>
                <a:t> </a:t>
              </a:r>
              <a:r>
                <a:rPr lang="en-US" sz="3399" dirty="0" err="1">
                  <a:solidFill>
                    <a:srgbClr val="2C2760"/>
                  </a:solidFill>
                  <a:latin typeface="Roboto Condensed"/>
                </a:rPr>
                <a:t>Nếu</a:t>
              </a:r>
              <a:r>
                <a:rPr lang="en-US" sz="3399" dirty="0">
                  <a:solidFill>
                    <a:srgbClr val="2C2760"/>
                  </a:solidFill>
                  <a:latin typeface="Roboto Condensed"/>
                </a:rPr>
                <a:t> </a:t>
              </a:r>
              <a:r>
                <a:rPr lang="en-US" sz="3399" dirty="0" err="1">
                  <a:solidFill>
                    <a:srgbClr val="2C2760"/>
                  </a:solidFill>
                  <a:latin typeface="Roboto Condensed"/>
                </a:rPr>
                <a:t>yêu</a:t>
              </a:r>
              <a:r>
                <a:rPr lang="en-US" sz="3399" dirty="0">
                  <a:solidFill>
                    <a:srgbClr val="2C2760"/>
                  </a:solidFill>
                  <a:latin typeface="Roboto Condensed"/>
                </a:rPr>
                <a:t> </a:t>
              </a:r>
              <a:r>
                <a:rPr lang="en-US" sz="3399" dirty="0" err="1">
                  <a:solidFill>
                    <a:srgbClr val="2C2760"/>
                  </a:solidFill>
                  <a:latin typeface="Roboto Condensed"/>
                </a:rPr>
                <a:t>cầu</a:t>
              </a:r>
              <a:r>
                <a:rPr lang="en-US" sz="3399" dirty="0">
                  <a:solidFill>
                    <a:srgbClr val="2C2760"/>
                  </a:solidFill>
                  <a:latin typeface="Roboto Condensed"/>
                </a:rPr>
                <a:t> </a:t>
              </a:r>
              <a:r>
                <a:rPr lang="en-US" sz="3399" dirty="0" err="1">
                  <a:solidFill>
                    <a:srgbClr val="2C2760"/>
                  </a:solidFill>
                  <a:latin typeface="Roboto Condensed"/>
                </a:rPr>
                <a:t>đoạn</a:t>
              </a:r>
              <a:r>
                <a:rPr lang="en-US" sz="3399" dirty="0">
                  <a:solidFill>
                    <a:srgbClr val="2C2760"/>
                  </a:solidFill>
                  <a:latin typeface="Roboto Condensed"/>
                </a:rPr>
                <a:t> </a:t>
              </a:r>
              <a:r>
                <a:rPr lang="en-US" sz="3399" dirty="0" err="1">
                  <a:solidFill>
                    <a:srgbClr val="2C2760"/>
                  </a:solidFill>
                  <a:latin typeface="Roboto Condensed"/>
                </a:rPr>
                <a:t>văn</a:t>
              </a:r>
              <a:r>
                <a:rPr lang="en-US" sz="3399" dirty="0">
                  <a:solidFill>
                    <a:srgbClr val="2C2760"/>
                  </a:solidFill>
                  <a:latin typeface="Roboto Condensed"/>
                </a:rPr>
                <a:t> </a:t>
              </a:r>
              <a:r>
                <a:rPr lang="en-US" sz="3399" dirty="0" err="1">
                  <a:solidFill>
                    <a:srgbClr val="2C2760"/>
                  </a:solidFill>
                  <a:latin typeface="Roboto Condensed"/>
                </a:rPr>
                <a:t>ngắn</a:t>
              </a:r>
              <a:r>
                <a:rPr lang="en-US" sz="3399" dirty="0">
                  <a:solidFill>
                    <a:srgbClr val="2C2760"/>
                  </a:solidFill>
                  <a:latin typeface="Roboto Condensed"/>
                </a:rPr>
                <a:t>: </a:t>
              </a:r>
              <a:r>
                <a:rPr lang="en-US" sz="3399" dirty="0" err="1">
                  <a:solidFill>
                    <a:srgbClr val="2C2760"/>
                  </a:solidFill>
                  <a:latin typeface="Roboto Condensed"/>
                </a:rPr>
                <a:t>tóm</a:t>
              </a:r>
              <a:r>
                <a:rPr lang="en-US" sz="3399" dirty="0">
                  <a:solidFill>
                    <a:srgbClr val="2C2760"/>
                  </a:solidFill>
                  <a:latin typeface="Roboto Condensed"/>
                </a:rPr>
                <a:t> </a:t>
              </a:r>
              <a:r>
                <a:rPr lang="en-US" sz="3399" dirty="0" err="1">
                  <a:solidFill>
                    <a:srgbClr val="2C2760"/>
                  </a:solidFill>
                  <a:latin typeface="Roboto Condensed"/>
                </a:rPr>
                <a:t>tắt</a:t>
              </a:r>
              <a:r>
                <a:rPr lang="en-US" sz="3399" dirty="0">
                  <a:solidFill>
                    <a:srgbClr val="2C2760"/>
                  </a:solidFill>
                  <a:latin typeface="Roboto Condensed"/>
                </a:rPr>
                <a:t> </a:t>
              </a:r>
              <a:r>
                <a:rPr lang="en-US" sz="3399" dirty="0" err="1">
                  <a:solidFill>
                    <a:srgbClr val="2C2760"/>
                  </a:solidFill>
                  <a:latin typeface="Roboto Condensed"/>
                </a:rPr>
                <a:t>văn</a:t>
              </a:r>
              <a:r>
                <a:rPr lang="en-US" sz="3399" dirty="0">
                  <a:solidFill>
                    <a:srgbClr val="2C2760"/>
                  </a:solidFill>
                  <a:latin typeface="Roboto Condensed"/>
                </a:rPr>
                <a:t> </a:t>
              </a:r>
              <a:r>
                <a:rPr lang="en-US" sz="3399" dirty="0" err="1">
                  <a:solidFill>
                    <a:srgbClr val="2C2760"/>
                  </a:solidFill>
                  <a:latin typeface="Roboto Condensed"/>
                </a:rPr>
                <a:t>bản</a:t>
              </a:r>
              <a:r>
                <a:rPr lang="en-US" sz="3399" dirty="0">
                  <a:solidFill>
                    <a:srgbClr val="2C2760"/>
                  </a:solidFill>
                  <a:latin typeface="Roboto Condensed"/>
                </a:rPr>
                <a:t> </a:t>
              </a:r>
              <a:r>
                <a:rPr lang="en-US" sz="3399" dirty="0" err="1">
                  <a:solidFill>
                    <a:srgbClr val="2C2760"/>
                  </a:solidFill>
                  <a:latin typeface="Roboto Condensed"/>
                </a:rPr>
                <a:t>dựa</a:t>
              </a:r>
              <a:r>
                <a:rPr lang="en-US" sz="3399" dirty="0">
                  <a:solidFill>
                    <a:srgbClr val="2C2760"/>
                  </a:solidFill>
                  <a:latin typeface="Roboto Condensed"/>
                </a:rPr>
                <a:t> </a:t>
              </a:r>
              <a:r>
                <a:rPr lang="en-US" sz="3399" dirty="0" err="1">
                  <a:solidFill>
                    <a:srgbClr val="2C2760"/>
                  </a:solidFill>
                  <a:latin typeface="Roboto Condensed"/>
                </a:rPr>
                <a:t>vào</a:t>
              </a:r>
              <a:r>
                <a:rPr lang="en-US" sz="3399" dirty="0">
                  <a:solidFill>
                    <a:srgbClr val="2C2760"/>
                  </a:solidFill>
                  <a:latin typeface="Roboto Condensed"/>
                </a:rPr>
                <a:t> </a:t>
              </a:r>
              <a:r>
                <a:rPr lang="en-US" sz="3399" dirty="0" err="1">
                  <a:solidFill>
                    <a:srgbClr val="2C2760"/>
                  </a:solidFill>
                  <a:latin typeface="Roboto Condensed"/>
                </a:rPr>
                <a:t>các</a:t>
              </a:r>
              <a:r>
                <a:rPr lang="en-US" sz="3399" dirty="0">
                  <a:solidFill>
                    <a:srgbClr val="2C2760"/>
                  </a:solidFill>
                  <a:latin typeface="Roboto Condensed"/>
                </a:rPr>
                <a:t> ý </a:t>
              </a:r>
              <a:r>
                <a:rPr lang="en-US" sz="3399" dirty="0" err="1">
                  <a:solidFill>
                    <a:srgbClr val="2C2760"/>
                  </a:solidFill>
                  <a:latin typeface="Roboto Condensed"/>
                </a:rPr>
                <a:t>chính</a:t>
              </a:r>
              <a:r>
                <a:rPr lang="en-US" sz="3399" dirty="0">
                  <a:solidFill>
                    <a:srgbClr val="2C2760"/>
                  </a:solidFill>
                  <a:latin typeface="Roboto Condensed"/>
                </a:rPr>
                <a:t> (ý </a:t>
              </a:r>
              <a:r>
                <a:rPr lang="en-US" sz="3399" dirty="0" err="1">
                  <a:solidFill>
                    <a:srgbClr val="2C2760"/>
                  </a:solidFill>
                  <a:latin typeface="Roboto Condensed"/>
                </a:rPr>
                <a:t>lớn</a:t>
              </a:r>
              <a:r>
                <a:rPr lang="en-US" sz="3399" dirty="0">
                  <a:solidFill>
                    <a:srgbClr val="2C2760"/>
                  </a:solidFill>
                  <a:latin typeface="Roboto Condensed"/>
                </a:rPr>
                <a:t>)</a:t>
              </a:r>
            </a:p>
            <a:p>
              <a:pPr algn="just">
                <a:lnSpc>
                  <a:spcPts val="5405"/>
                </a:lnSpc>
              </a:pPr>
              <a:r>
                <a:rPr lang="en-US" sz="3399" dirty="0">
                  <a:solidFill>
                    <a:srgbClr val="2C2760"/>
                  </a:solidFill>
                  <a:latin typeface="Roboto Condensed"/>
                </a:rPr>
                <a:t>- </a:t>
              </a:r>
              <a:r>
                <a:rPr lang="en-US" sz="3399" dirty="0" err="1">
                  <a:solidFill>
                    <a:srgbClr val="2C2760"/>
                  </a:solidFill>
                  <a:latin typeface="Roboto Condensed"/>
                </a:rPr>
                <a:t>Nếu</a:t>
              </a:r>
              <a:r>
                <a:rPr lang="en-US" sz="3399" dirty="0">
                  <a:solidFill>
                    <a:srgbClr val="2C2760"/>
                  </a:solidFill>
                  <a:latin typeface="Roboto Condensed"/>
                </a:rPr>
                <a:t> </a:t>
              </a:r>
              <a:r>
                <a:rPr lang="en-US" sz="3399" dirty="0" err="1">
                  <a:solidFill>
                    <a:srgbClr val="2C2760"/>
                  </a:solidFill>
                  <a:latin typeface="Roboto Condensed"/>
                </a:rPr>
                <a:t>yêu</a:t>
              </a:r>
              <a:r>
                <a:rPr lang="en-US" sz="3399" dirty="0">
                  <a:solidFill>
                    <a:srgbClr val="2C2760"/>
                  </a:solidFill>
                  <a:latin typeface="Roboto Condensed"/>
                </a:rPr>
                <a:t> </a:t>
              </a:r>
              <a:r>
                <a:rPr lang="en-US" sz="3399" dirty="0" err="1">
                  <a:solidFill>
                    <a:srgbClr val="2C2760"/>
                  </a:solidFill>
                  <a:latin typeface="Roboto Condensed"/>
                </a:rPr>
                <a:t>cầu</a:t>
              </a:r>
              <a:r>
                <a:rPr lang="en-US" sz="3399" dirty="0">
                  <a:solidFill>
                    <a:srgbClr val="2C2760"/>
                  </a:solidFill>
                  <a:latin typeface="Roboto Condensed"/>
                </a:rPr>
                <a:t> </a:t>
              </a:r>
              <a:r>
                <a:rPr lang="en-US" sz="3399" dirty="0" err="1">
                  <a:solidFill>
                    <a:srgbClr val="2C2760"/>
                  </a:solidFill>
                  <a:latin typeface="Roboto Condensed"/>
                </a:rPr>
                <a:t>đoạn</a:t>
              </a:r>
              <a:r>
                <a:rPr lang="en-US" sz="3399" dirty="0">
                  <a:solidFill>
                    <a:srgbClr val="2C2760"/>
                  </a:solidFill>
                  <a:latin typeface="Roboto Condensed"/>
                </a:rPr>
                <a:t> </a:t>
              </a:r>
              <a:r>
                <a:rPr lang="en-US" sz="3399" dirty="0" err="1">
                  <a:solidFill>
                    <a:srgbClr val="2C2760"/>
                  </a:solidFill>
                  <a:latin typeface="Roboto Condensed"/>
                </a:rPr>
                <a:t>văn</a:t>
              </a:r>
              <a:r>
                <a:rPr lang="en-US" sz="3399" dirty="0">
                  <a:solidFill>
                    <a:srgbClr val="2C2760"/>
                  </a:solidFill>
                  <a:latin typeface="Roboto Condensed"/>
                </a:rPr>
                <a:t> </a:t>
              </a:r>
              <a:r>
                <a:rPr lang="en-US" sz="3399" dirty="0" err="1">
                  <a:solidFill>
                    <a:srgbClr val="2C2760"/>
                  </a:solidFill>
                  <a:latin typeface="Roboto Condensed"/>
                </a:rPr>
                <a:t>dài</a:t>
              </a:r>
              <a:r>
                <a:rPr lang="en-US" sz="3399" dirty="0">
                  <a:solidFill>
                    <a:srgbClr val="2C2760"/>
                  </a:solidFill>
                  <a:latin typeface="Roboto Condensed"/>
                </a:rPr>
                <a:t>: </a:t>
              </a:r>
              <a:r>
                <a:rPr lang="vi-VN" sz="3399" dirty="0">
                  <a:solidFill>
                    <a:srgbClr val="2C2760"/>
                  </a:solidFill>
                  <a:latin typeface="Roboto Condensed"/>
                </a:rPr>
                <a:t>tìm</a:t>
              </a:r>
              <a:r>
                <a:rPr lang="en-US" sz="3399" dirty="0">
                  <a:solidFill>
                    <a:srgbClr val="2C2760"/>
                  </a:solidFill>
                  <a:latin typeface="Roboto Condensed"/>
                </a:rPr>
                <a:t> </a:t>
              </a:r>
              <a:r>
                <a:rPr lang="en-US" sz="3399" dirty="0" err="1">
                  <a:solidFill>
                    <a:srgbClr val="2C2760"/>
                  </a:solidFill>
                  <a:latin typeface="Roboto Condensed"/>
                </a:rPr>
                <a:t>thêm</a:t>
              </a:r>
              <a:r>
                <a:rPr lang="en-US" sz="3399" dirty="0">
                  <a:solidFill>
                    <a:srgbClr val="2C2760"/>
                  </a:solidFill>
                  <a:latin typeface="Roboto Condensed"/>
                </a:rPr>
                <a:t> </a:t>
              </a:r>
              <a:r>
                <a:rPr lang="en-US" sz="3399" dirty="0" err="1">
                  <a:solidFill>
                    <a:srgbClr val="2C2760"/>
                  </a:solidFill>
                  <a:latin typeface="Roboto Condensed"/>
                </a:rPr>
                <a:t>các</a:t>
              </a:r>
              <a:r>
                <a:rPr lang="en-US" sz="3399" dirty="0">
                  <a:solidFill>
                    <a:srgbClr val="2C2760"/>
                  </a:solidFill>
                  <a:latin typeface="Roboto Condensed"/>
                </a:rPr>
                <a:t> ý </a:t>
              </a:r>
              <a:r>
                <a:rPr lang="en-US" sz="3399" dirty="0" err="1">
                  <a:solidFill>
                    <a:srgbClr val="2C2760"/>
                  </a:solidFill>
                  <a:latin typeface="Roboto Condensed"/>
                </a:rPr>
                <a:t>phụ</a:t>
              </a:r>
              <a:r>
                <a:rPr lang="en-US" sz="3399" dirty="0">
                  <a:solidFill>
                    <a:srgbClr val="2C2760"/>
                  </a:solidFill>
                  <a:latin typeface="Roboto Condensed"/>
                </a:rPr>
                <a:t> (</a:t>
              </a:r>
              <a:r>
                <a:rPr lang="vi-VN" sz="3399" dirty="0">
                  <a:solidFill>
                    <a:srgbClr val="2C2760"/>
                  </a:solidFill>
                  <a:latin typeface="Roboto Condensed"/>
                </a:rPr>
                <a:t>ý nhỏ). </a:t>
              </a:r>
              <a:endParaRPr lang="en-US" sz="3399" dirty="0">
                <a:solidFill>
                  <a:srgbClr val="2C2760"/>
                </a:solidFill>
                <a:latin typeface="Roboto Condensed"/>
              </a:endParaRPr>
            </a:p>
          </p:txBody>
        </p:sp>
      </p:grpSp>
      <p:pic>
        <p:nvPicPr>
          <p:cNvPr id="17" name="Picture 1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424451">
            <a:off x="15236619" y="761223"/>
            <a:ext cx="2657374" cy="3398966"/>
          </a:xfrm>
          <a:prstGeom prst="rect">
            <a:avLst/>
          </a:prstGeom>
        </p:spPr>
      </p:pic>
      <p:sp>
        <p:nvSpPr>
          <p:cNvPr id="18" name="TextBox 18"/>
          <p:cNvSpPr txBox="1"/>
          <p:nvPr/>
        </p:nvSpPr>
        <p:spPr>
          <a:xfrm>
            <a:off x="1209127" y="1341973"/>
            <a:ext cx="15356179" cy="1218282"/>
          </a:xfrm>
          <a:prstGeom prst="rect">
            <a:avLst/>
          </a:prstGeom>
        </p:spPr>
        <p:txBody>
          <a:bodyPr lIns="0" tIns="0" rIns="0" bIns="0" rtlCol="0" anchor="t">
            <a:spAutoFit/>
          </a:bodyPr>
          <a:lstStyle/>
          <a:p>
            <a:pPr>
              <a:lnSpc>
                <a:spcPts val="9513"/>
              </a:lnSpc>
            </a:pPr>
            <a:r>
              <a:rPr lang="en-US" sz="7797" spc="15" dirty="0">
                <a:solidFill>
                  <a:srgbClr val="6E5773"/>
                </a:solidFill>
                <a:latin typeface="SVN-HC Rostrum" panose="02000506000000020003" pitchFamily="50" charset="0"/>
              </a:rPr>
              <a:t>III. HƯỚNG DẪN QUY TRÌNH TÓM TẮT</a:t>
            </a:r>
          </a:p>
        </p:txBody>
      </p:sp>
      <p:sp>
        <p:nvSpPr>
          <p:cNvPr id="19" name="TextBox 19"/>
          <p:cNvSpPr txBox="1"/>
          <p:nvPr/>
        </p:nvSpPr>
        <p:spPr>
          <a:xfrm>
            <a:off x="1028576" y="2855691"/>
            <a:ext cx="7277224" cy="923330"/>
          </a:xfrm>
          <a:prstGeom prst="rect">
            <a:avLst/>
          </a:prstGeom>
        </p:spPr>
        <p:txBody>
          <a:bodyPr wrap="square" lIns="0" tIns="0" rIns="0" bIns="0" rtlCol="0" anchor="t">
            <a:spAutoFit/>
          </a:bodyPr>
          <a:lstStyle/>
          <a:p>
            <a:pPr algn="ctr">
              <a:lnSpc>
                <a:spcPts val="7161"/>
              </a:lnSpc>
              <a:spcBef>
                <a:spcPct val="0"/>
              </a:spcBef>
            </a:pPr>
            <a:r>
              <a:rPr lang="en-US" sz="5968" dirty="0">
                <a:solidFill>
                  <a:srgbClr val="ED5D3B"/>
                </a:solidFill>
                <a:latin typeface="SVN-HC Santoro Script" pitchFamily="50" charset="0"/>
              </a:rPr>
              <a:t>1. </a:t>
            </a:r>
            <a:r>
              <a:rPr lang="en-US" sz="5968" dirty="0" err="1">
                <a:solidFill>
                  <a:srgbClr val="ED5D3B"/>
                </a:solidFill>
                <a:latin typeface="SVN-HC Santoro Script" pitchFamily="50" charset="0"/>
              </a:rPr>
              <a:t>Trước</a:t>
            </a:r>
            <a:r>
              <a:rPr lang="en-US" sz="5968" dirty="0">
                <a:solidFill>
                  <a:srgbClr val="ED5D3B"/>
                </a:solidFill>
                <a:latin typeface="SVN-HC Santoro Script" pitchFamily="50" charset="0"/>
              </a:rPr>
              <a:t> </a:t>
            </a:r>
            <a:r>
              <a:rPr lang="en-US" sz="5968" dirty="0" err="1">
                <a:solidFill>
                  <a:srgbClr val="ED5D3B"/>
                </a:solidFill>
                <a:latin typeface="SVN-HC Santoro Script" pitchFamily="50" charset="0"/>
              </a:rPr>
              <a:t>khi</a:t>
            </a:r>
            <a:r>
              <a:rPr lang="en-US" sz="5968" dirty="0">
                <a:solidFill>
                  <a:srgbClr val="ED5D3B"/>
                </a:solidFill>
                <a:latin typeface="SVN-HC Santoro Script" pitchFamily="50" charset="0"/>
              </a:rPr>
              <a:t> </a:t>
            </a:r>
            <a:r>
              <a:rPr lang="en-US" sz="5968" dirty="0" err="1">
                <a:solidFill>
                  <a:srgbClr val="ED5D3B"/>
                </a:solidFill>
                <a:latin typeface="SVN-HC Santoro Script" pitchFamily="50" charset="0"/>
              </a:rPr>
              <a:t>tóm</a:t>
            </a:r>
            <a:r>
              <a:rPr lang="en-US" sz="5968" dirty="0">
                <a:solidFill>
                  <a:srgbClr val="ED5D3B"/>
                </a:solidFill>
                <a:latin typeface="SVN-HC Santoro Script" pitchFamily="50" charset="0"/>
              </a:rPr>
              <a:t> </a:t>
            </a:r>
            <a:r>
              <a:rPr lang="en-US" sz="5968" dirty="0" err="1">
                <a:solidFill>
                  <a:srgbClr val="ED5D3B"/>
                </a:solidFill>
                <a:latin typeface="SVN-HC Santoro Script" pitchFamily="50" charset="0"/>
              </a:rPr>
              <a:t>tắt</a:t>
            </a:r>
            <a:endParaRPr lang="en-US" sz="5968" dirty="0">
              <a:solidFill>
                <a:srgbClr val="ED5D3B"/>
              </a:solidFill>
              <a:latin typeface="SVN-HC Santoro Script" pitchFamily="50"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ircle(in)">
                                      <p:cBhvr>
                                        <p:cTn id="17" dur="2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circle(in)">
                                      <p:cBhvr>
                                        <p:cTn id="2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BCAF4"/>
        </a:solidFill>
        <a:effectLst/>
      </p:bgPr>
    </p:bg>
    <p:spTree>
      <p:nvGrpSpPr>
        <p:cNvPr id="1" name=""/>
        <p:cNvGrpSpPr/>
        <p:nvPr/>
      </p:nvGrpSpPr>
      <p:grpSpPr>
        <a:xfrm>
          <a:off x="0" y="0"/>
          <a:ext cx="0" cy="0"/>
          <a:chOff x="0" y="0"/>
          <a:chExt cx="0" cy="0"/>
        </a:xfrm>
      </p:grpSpPr>
      <p:grpSp>
        <p:nvGrpSpPr>
          <p:cNvPr id="2" name="Group 2"/>
          <p:cNvGrpSpPr/>
          <p:nvPr/>
        </p:nvGrpSpPr>
        <p:grpSpPr>
          <a:xfrm>
            <a:off x="511312" y="370110"/>
            <a:ext cx="17170844" cy="649065"/>
            <a:chOff x="0" y="0"/>
            <a:chExt cx="22894459" cy="865420"/>
          </a:xfrm>
        </p:grpSpPr>
        <p:grpSp>
          <p:nvGrpSpPr>
            <p:cNvPr id="3" name="Group 3"/>
            <p:cNvGrpSpPr/>
            <p:nvPr/>
          </p:nvGrpSpPr>
          <p:grpSpPr>
            <a:xfrm>
              <a:off x="0" y="0"/>
              <a:ext cx="22894459" cy="865420"/>
              <a:chOff x="0" y="0"/>
              <a:chExt cx="4522362" cy="170947"/>
            </a:xfrm>
          </p:grpSpPr>
          <p:sp>
            <p:nvSpPr>
              <p:cNvPr id="4" name="Freeform 4"/>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rgbClr val="FFFFFF"/>
              </a:solidFill>
            </p:spPr>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pPr>
                <a:endParaRPr>
                  <a:latin typeface="SVN-HC Green Grove" panose="02000000000000000000" pitchFamily="50" charset="0"/>
                </a:endParaRPr>
              </a:p>
            </p:txBody>
          </p:sp>
        </p:grpSp>
        <p:sp>
          <p:nvSpPr>
            <p:cNvPr id="6" name="TextBox 6"/>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a:solidFill>
                    <a:srgbClr val="446889"/>
                  </a:solidFill>
                  <a:latin typeface="SVN-HC Green Grove" panose="02000000000000000000" pitchFamily="50" charset="0"/>
                </a:rPr>
                <a:t>lớp 7</a:t>
              </a:r>
            </a:p>
          </p:txBody>
        </p:sp>
        <p:sp>
          <p:nvSpPr>
            <p:cNvPr id="7" name="TextBox 7"/>
            <p:cNvSpPr txBox="1"/>
            <p:nvPr/>
          </p:nvSpPr>
          <p:spPr>
            <a:xfrm>
              <a:off x="16463915" y="112415"/>
              <a:ext cx="5702833" cy="636413"/>
            </a:xfrm>
            <a:prstGeom prst="rect">
              <a:avLst/>
            </a:prstGeom>
          </p:spPr>
          <p:txBody>
            <a:bodyPr lIns="0" tIns="0" rIns="0" bIns="0" rtlCol="0" anchor="t">
              <a:spAutoFit/>
            </a:bodyPr>
            <a:lstStyle/>
            <a:p>
              <a:pPr algn="ctr">
                <a:lnSpc>
                  <a:spcPts val="3919"/>
                </a:lnSpc>
                <a:spcBef>
                  <a:spcPct val="0"/>
                </a:spcBef>
              </a:pPr>
              <a:r>
                <a:rPr lang="en-US" sz="2799" spc="139">
                  <a:solidFill>
                    <a:srgbClr val="446889"/>
                  </a:solidFill>
                  <a:latin typeface="SVN-HC Green Grove" panose="02000000000000000000" pitchFamily="50" charset="0"/>
                </a:rPr>
                <a:t>KẾT NỐI TRI THỨC VỚI CUỘC SỐNG</a:t>
              </a:r>
            </a:p>
          </p:txBody>
        </p:sp>
      </p:grpSp>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144000" y="6862716"/>
            <a:ext cx="4189182" cy="4097782"/>
          </a:xfrm>
          <a:prstGeom prst="rect">
            <a:avLst/>
          </a:prstGeom>
        </p:spPr>
      </p:pic>
      <p:grpSp>
        <p:nvGrpSpPr>
          <p:cNvPr id="9" name="Group 9"/>
          <p:cNvGrpSpPr/>
          <p:nvPr/>
        </p:nvGrpSpPr>
        <p:grpSpPr>
          <a:xfrm>
            <a:off x="1028700" y="3891848"/>
            <a:ext cx="11369308" cy="3034214"/>
            <a:chOff x="0" y="0"/>
            <a:chExt cx="8577170" cy="2289055"/>
          </a:xfrm>
        </p:grpSpPr>
        <p:sp>
          <p:nvSpPr>
            <p:cNvPr id="10" name="Freeform 10"/>
            <p:cNvSpPr/>
            <p:nvPr/>
          </p:nvSpPr>
          <p:spPr>
            <a:xfrm>
              <a:off x="0" y="0"/>
              <a:ext cx="8427819" cy="2289055"/>
            </a:xfrm>
            <a:custGeom>
              <a:avLst/>
              <a:gdLst/>
              <a:ahLst/>
              <a:cxnLst/>
              <a:rect l="l" t="t" r="r" b="b"/>
              <a:pathLst>
                <a:path w="8427819" h="2289055">
                  <a:moveTo>
                    <a:pt x="20790" y="0"/>
                  </a:moveTo>
                  <a:lnTo>
                    <a:pt x="8407029" y="0"/>
                  </a:lnTo>
                  <a:cubicBezTo>
                    <a:pt x="8418511" y="0"/>
                    <a:pt x="8427819" y="9308"/>
                    <a:pt x="8427819" y="20790"/>
                  </a:cubicBezTo>
                  <a:lnTo>
                    <a:pt x="8427819" y="2268265"/>
                  </a:lnTo>
                  <a:cubicBezTo>
                    <a:pt x="8427819" y="2279747"/>
                    <a:pt x="8418511" y="2289055"/>
                    <a:pt x="8407029" y="2289055"/>
                  </a:cubicBezTo>
                  <a:lnTo>
                    <a:pt x="20790" y="2289055"/>
                  </a:lnTo>
                  <a:cubicBezTo>
                    <a:pt x="9308" y="2289055"/>
                    <a:pt x="0" y="2279747"/>
                    <a:pt x="0" y="2268265"/>
                  </a:cubicBezTo>
                  <a:lnTo>
                    <a:pt x="0" y="20790"/>
                  </a:lnTo>
                  <a:cubicBezTo>
                    <a:pt x="0" y="9308"/>
                    <a:pt x="9308" y="0"/>
                    <a:pt x="20790" y="0"/>
                  </a:cubicBezTo>
                  <a:close/>
                </a:path>
              </a:pathLst>
            </a:custGeom>
            <a:solidFill>
              <a:srgbClr val="FFFFFF"/>
            </a:solidFill>
          </p:spPr>
        </p:sp>
        <p:sp>
          <p:nvSpPr>
            <p:cNvPr id="11" name="TextBox 11"/>
            <p:cNvSpPr txBox="1"/>
            <p:nvPr/>
          </p:nvSpPr>
          <p:spPr>
            <a:xfrm>
              <a:off x="4999" y="585239"/>
              <a:ext cx="8572171" cy="946150"/>
            </a:xfrm>
            <a:prstGeom prst="rect">
              <a:avLst/>
            </a:prstGeom>
          </p:spPr>
          <p:txBody>
            <a:bodyPr lIns="254000" tIns="254000" rIns="254000" bIns="254000" rtlCol="0" anchor="ctr"/>
            <a:lstStyle/>
            <a:p>
              <a:pPr algn="just">
                <a:lnSpc>
                  <a:spcPts val="5303"/>
                </a:lnSpc>
              </a:pPr>
              <a:r>
                <a:rPr lang="en-US" sz="3399" dirty="0">
                  <a:solidFill>
                    <a:srgbClr val="2C2760"/>
                  </a:solidFill>
                  <a:latin typeface="Roboto Condensed"/>
                </a:rPr>
                <a:t>- </a:t>
              </a:r>
              <a:r>
                <a:rPr lang="en-US" sz="3399" dirty="0" err="1">
                  <a:solidFill>
                    <a:srgbClr val="2C2760"/>
                  </a:solidFill>
                  <a:latin typeface="Roboto Condensed"/>
                </a:rPr>
                <a:t>Sắp</a:t>
              </a:r>
              <a:r>
                <a:rPr lang="en-US" sz="3399" dirty="0">
                  <a:solidFill>
                    <a:srgbClr val="2C2760"/>
                  </a:solidFill>
                  <a:latin typeface="Roboto Condensed"/>
                </a:rPr>
                <a:t> </a:t>
              </a:r>
              <a:r>
                <a:rPr lang="en-US" sz="3399" dirty="0" err="1">
                  <a:solidFill>
                    <a:srgbClr val="2C2760"/>
                  </a:solidFill>
                  <a:latin typeface="Roboto Condensed"/>
                </a:rPr>
                <a:t>xếp</a:t>
              </a:r>
              <a:r>
                <a:rPr lang="en-US" sz="3399" dirty="0">
                  <a:solidFill>
                    <a:srgbClr val="2C2760"/>
                  </a:solidFill>
                  <a:latin typeface="Roboto Condensed"/>
                </a:rPr>
                <a:t> </a:t>
              </a:r>
              <a:r>
                <a:rPr lang="en-US" sz="3399" dirty="0" err="1">
                  <a:solidFill>
                    <a:srgbClr val="2C2760"/>
                  </a:solidFill>
                  <a:latin typeface="Roboto Condensed"/>
                </a:rPr>
                <a:t>các</a:t>
              </a:r>
              <a:r>
                <a:rPr lang="en-US" sz="3399" dirty="0">
                  <a:solidFill>
                    <a:srgbClr val="2C2760"/>
                  </a:solidFill>
                  <a:latin typeface="Roboto Condensed"/>
                </a:rPr>
                <a:t> ý </a:t>
              </a:r>
              <a:r>
                <a:rPr lang="en-US" sz="3399" dirty="0" err="1">
                  <a:solidFill>
                    <a:srgbClr val="2C2760"/>
                  </a:solidFill>
                  <a:latin typeface="Roboto Condensed"/>
                </a:rPr>
                <a:t>chính</a:t>
              </a:r>
              <a:r>
                <a:rPr lang="en-US" sz="3399" dirty="0">
                  <a:solidFill>
                    <a:srgbClr val="2C2760"/>
                  </a:solidFill>
                  <a:latin typeface="Roboto Condensed"/>
                </a:rPr>
                <a:t> </a:t>
              </a:r>
              <a:r>
                <a:rPr lang="en-US" sz="3399" dirty="0" err="1">
                  <a:solidFill>
                    <a:srgbClr val="2C2760"/>
                  </a:solidFill>
                  <a:latin typeface="Roboto Condensed"/>
                </a:rPr>
                <a:t>của</a:t>
              </a:r>
              <a:r>
                <a:rPr lang="en-US" sz="3399" dirty="0">
                  <a:solidFill>
                    <a:srgbClr val="2C2760"/>
                  </a:solidFill>
                  <a:latin typeface="Roboto Condensed"/>
                </a:rPr>
                <a:t> </a:t>
              </a:r>
              <a:r>
                <a:rPr lang="en-US" sz="3399" dirty="0" err="1">
                  <a:solidFill>
                    <a:srgbClr val="2C2760"/>
                  </a:solidFill>
                  <a:latin typeface="Roboto Condensed"/>
                </a:rPr>
                <a:t>văn</a:t>
              </a:r>
              <a:r>
                <a:rPr lang="en-US" sz="3399" dirty="0">
                  <a:solidFill>
                    <a:srgbClr val="2C2760"/>
                  </a:solidFill>
                  <a:latin typeface="Roboto Condensed"/>
                </a:rPr>
                <a:t> </a:t>
              </a:r>
              <a:r>
                <a:rPr lang="en-US" sz="3399" dirty="0" err="1">
                  <a:solidFill>
                    <a:srgbClr val="2C2760"/>
                  </a:solidFill>
                  <a:latin typeface="Roboto Condensed"/>
                </a:rPr>
                <a:t>bản</a:t>
              </a:r>
              <a:r>
                <a:rPr lang="en-US" sz="3399" dirty="0">
                  <a:solidFill>
                    <a:srgbClr val="2C2760"/>
                  </a:solidFill>
                  <a:latin typeface="Roboto Condensed"/>
                </a:rPr>
                <a:t> </a:t>
              </a:r>
              <a:r>
                <a:rPr lang="en-US" sz="3399" dirty="0" err="1">
                  <a:solidFill>
                    <a:srgbClr val="2C2760"/>
                  </a:solidFill>
                  <a:latin typeface="Roboto Condensed"/>
                </a:rPr>
                <a:t>gốc</a:t>
              </a:r>
              <a:r>
                <a:rPr lang="en-US" sz="3399" dirty="0">
                  <a:solidFill>
                    <a:srgbClr val="2C2760"/>
                  </a:solidFill>
                  <a:latin typeface="Roboto Condensed"/>
                </a:rPr>
                <a:t> </a:t>
              </a:r>
              <a:r>
                <a:rPr lang="en-US" sz="3399" dirty="0" err="1">
                  <a:solidFill>
                    <a:srgbClr val="2C2760"/>
                  </a:solidFill>
                  <a:latin typeface="Roboto Condensed"/>
                </a:rPr>
                <a:t>theo</a:t>
              </a:r>
              <a:r>
                <a:rPr lang="en-US" sz="3399" dirty="0">
                  <a:solidFill>
                    <a:srgbClr val="2C2760"/>
                  </a:solidFill>
                  <a:latin typeface="Roboto Condensed"/>
                </a:rPr>
                <a:t> </a:t>
              </a:r>
              <a:r>
                <a:rPr lang="en-US" sz="3399" dirty="0" err="1">
                  <a:solidFill>
                    <a:srgbClr val="2C2760"/>
                  </a:solidFill>
                  <a:latin typeface="Roboto Condensed"/>
                </a:rPr>
                <a:t>một</a:t>
              </a:r>
              <a:r>
                <a:rPr lang="en-US" sz="3399" dirty="0">
                  <a:solidFill>
                    <a:srgbClr val="2C2760"/>
                  </a:solidFill>
                  <a:latin typeface="Roboto Condensed"/>
                </a:rPr>
                <a:t> </a:t>
              </a:r>
              <a:r>
                <a:rPr lang="en-US" sz="3399" dirty="0" err="1">
                  <a:solidFill>
                    <a:srgbClr val="2C2760"/>
                  </a:solidFill>
                  <a:latin typeface="Roboto Condensed"/>
                </a:rPr>
                <a:t>trình</a:t>
              </a:r>
              <a:r>
                <a:rPr lang="en-US" sz="3399" dirty="0">
                  <a:solidFill>
                    <a:srgbClr val="2C2760"/>
                  </a:solidFill>
                  <a:latin typeface="Roboto Condensed"/>
                </a:rPr>
                <a:t> </a:t>
              </a:r>
              <a:r>
                <a:rPr lang="en-US" sz="3399" dirty="0" err="1">
                  <a:solidFill>
                    <a:srgbClr val="2C2760"/>
                  </a:solidFill>
                  <a:latin typeface="Roboto Condensed"/>
                </a:rPr>
                <a:t>tự</a:t>
              </a:r>
              <a:r>
                <a:rPr lang="en-US" sz="3399" dirty="0">
                  <a:solidFill>
                    <a:srgbClr val="2C2760"/>
                  </a:solidFill>
                  <a:latin typeface="Roboto Condensed"/>
                </a:rPr>
                <a:t> </a:t>
              </a:r>
              <a:r>
                <a:rPr lang="en-US" sz="3399" dirty="0" err="1">
                  <a:solidFill>
                    <a:srgbClr val="2C2760"/>
                  </a:solidFill>
                  <a:latin typeface="Roboto Condensed"/>
                </a:rPr>
                <a:t>hợp</a:t>
              </a:r>
              <a:r>
                <a:rPr lang="en-US" sz="3399" dirty="0">
                  <a:solidFill>
                    <a:srgbClr val="2C2760"/>
                  </a:solidFill>
                  <a:latin typeface="Roboto Condensed"/>
                </a:rPr>
                <a:t> </a:t>
              </a:r>
              <a:r>
                <a:rPr lang="en-US" sz="3399" dirty="0" err="1">
                  <a:solidFill>
                    <a:srgbClr val="2C2760"/>
                  </a:solidFill>
                  <a:latin typeface="Roboto Condensed"/>
                </a:rPr>
                <a:t>lí</a:t>
              </a:r>
              <a:r>
                <a:rPr lang="en-US" sz="3399" dirty="0">
                  <a:solidFill>
                    <a:srgbClr val="2C2760"/>
                  </a:solidFill>
                  <a:latin typeface="Roboto Condensed"/>
                </a:rPr>
                <a:t>.</a:t>
              </a:r>
            </a:p>
            <a:p>
              <a:pPr algn="just">
                <a:lnSpc>
                  <a:spcPts val="5303"/>
                </a:lnSpc>
              </a:pPr>
              <a:r>
                <a:rPr lang="en-US" sz="3399" dirty="0">
                  <a:solidFill>
                    <a:srgbClr val="2C2760"/>
                  </a:solidFill>
                  <a:latin typeface="Roboto Condensed"/>
                </a:rPr>
                <a:t>- </a:t>
              </a:r>
              <a:r>
                <a:rPr lang="en-US" sz="3399" dirty="0" err="1">
                  <a:solidFill>
                    <a:srgbClr val="2C2760"/>
                  </a:solidFill>
                  <a:latin typeface="Roboto Condensed"/>
                </a:rPr>
                <a:t>Dùng</a:t>
              </a:r>
              <a:r>
                <a:rPr lang="en-US" sz="3399" dirty="0">
                  <a:solidFill>
                    <a:srgbClr val="2C2760"/>
                  </a:solidFill>
                  <a:latin typeface="Roboto Condensed"/>
                </a:rPr>
                <a:t> </a:t>
              </a:r>
              <a:r>
                <a:rPr lang="en-US" sz="3399" dirty="0" err="1">
                  <a:solidFill>
                    <a:srgbClr val="2C2760"/>
                  </a:solidFill>
                  <a:latin typeface="Roboto Condensed"/>
                </a:rPr>
                <a:t>lời</a:t>
              </a:r>
              <a:r>
                <a:rPr lang="en-US" sz="3399" dirty="0">
                  <a:solidFill>
                    <a:srgbClr val="2C2760"/>
                  </a:solidFill>
                  <a:latin typeface="Roboto Condensed"/>
                </a:rPr>
                <a:t> </a:t>
              </a:r>
              <a:r>
                <a:rPr lang="en-US" sz="3399" dirty="0" err="1">
                  <a:solidFill>
                    <a:srgbClr val="2C2760"/>
                  </a:solidFill>
                  <a:latin typeface="Roboto Condensed"/>
                </a:rPr>
                <a:t>văn</a:t>
              </a:r>
              <a:r>
                <a:rPr lang="en-US" sz="3399" dirty="0">
                  <a:solidFill>
                    <a:srgbClr val="2C2760"/>
                  </a:solidFill>
                  <a:latin typeface="Roboto Condensed"/>
                </a:rPr>
                <a:t> </a:t>
              </a:r>
              <a:r>
                <a:rPr lang="en-US" sz="3399" dirty="0" err="1">
                  <a:solidFill>
                    <a:srgbClr val="2C2760"/>
                  </a:solidFill>
                  <a:latin typeface="Roboto Condensed"/>
                </a:rPr>
                <a:t>của</a:t>
              </a:r>
              <a:r>
                <a:rPr lang="en-US" sz="3399" dirty="0">
                  <a:solidFill>
                    <a:srgbClr val="2C2760"/>
                  </a:solidFill>
                  <a:latin typeface="Roboto Condensed"/>
                </a:rPr>
                <a:t> </a:t>
              </a:r>
              <a:r>
                <a:rPr lang="en-US" sz="3399" dirty="0" err="1">
                  <a:solidFill>
                    <a:srgbClr val="2C2760"/>
                  </a:solidFill>
                  <a:latin typeface="Roboto Condensed"/>
                </a:rPr>
                <a:t>em</a:t>
              </a:r>
              <a:r>
                <a:rPr lang="en-US" sz="3399" dirty="0">
                  <a:solidFill>
                    <a:srgbClr val="2C2760"/>
                  </a:solidFill>
                  <a:latin typeface="Roboto Condensed"/>
                </a:rPr>
                <a:t> </a:t>
              </a:r>
              <a:r>
                <a:rPr lang="en-US" sz="3399" dirty="0" err="1">
                  <a:solidFill>
                    <a:srgbClr val="2C2760"/>
                  </a:solidFill>
                  <a:latin typeface="Roboto Condensed"/>
                </a:rPr>
                <a:t>kết</a:t>
              </a:r>
              <a:r>
                <a:rPr lang="en-US" sz="3399" dirty="0">
                  <a:solidFill>
                    <a:srgbClr val="2C2760"/>
                  </a:solidFill>
                  <a:latin typeface="Roboto Condensed"/>
                </a:rPr>
                <a:t> </a:t>
              </a:r>
              <a:r>
                <a:rPr lang="en-US" sz="3399" dirty="0" err="1">
                  <a:solidFill>
                    <a:srgbClr val="2C2760"/>
                  </a:solidFill>
                  <a:latin typeface="Roboto Condensed"/>
                </a:rPr>
                <a:t>hợp</a:t>
              </a:r>
              <a:r>
                <a:rPr lang="en-US" sz="3399" dirty="0">
                  <a:solidFill>
                    <a:srgbClr val="2C2760"/>
                  </a:solidFill>
                  <a:latin typeface="Roboto Condensed"/>
                </a:rPr>
                <a:t> </a:t>
              </a:r>
              <a:r>
                <a:rPr lang="en-US" sz="3399" dirty="0" err="1">
                  <a:solidFill>
                    <a:srgbClr val="2C2760"/>
                  </a:solidFill>
                  <a:latin typeface="Roboto Condensed"/>
                </a:rPr>
                <a:t>với</a:t>
              </a:r>
              <a:r>
                <a:rPr lang="en-US" sz="3399" dirty="0">
                  <a:solidFill>
                    <a:srgbClr val="2C2760"/>
                  </a:solidFill>
                  <a:latin typeface="Roboto Condensed"/>
                </a:rPr>
                <a:t> </a:t>
              </a:r>
              <a:r>
                <a:rPr lang="en-US" sz="3399" dirty="0" err="1">
                  <a:solidFill>
                    <a:srgbClr val="2C2760"/>
                  </a:solidFill>
                  <a:latin typeface="Roboto Condensed"/>
                </a:rPr>
                <a:t>những</a:t>
              </a:r>
              <a:r>
                <a:rPr lang="en-US" sz="3399" dirty="0">
                  <a:solidFill>
                    <a:srgbClr val="2C2760"/>
                  </a:solidFill>
                  <a:latin typeface="Roboto Condensed"/>
                </a:rPr>
                <a:t> </a:t>
              </a:r>
              <a:r>
                <a:rPr lang="en-US" sz="3399" dirty="0" err="1">
                  <a:solidFill>
                    <a:srgbClr val="2C2760"/>
                  </a:solidFill>
                  <a:latin typeface="Roboto Condensed"/>
                </a:rPr>
                <a:t>từ</a:t>
              </a:r>
              <a:r>
                <a:rPr lang="en-US" sz="3399" dirty="0">
                  <a:solidFill>
                    <a:srgbClr val="2C2760"/>
                  </a:solidFill>
                  <a:latin typeface="Roboto Condensed"/>
                </a:rPr>
                <a:t> </a:t>
              </a:r>
              <a:r>
                <a:rPr lang="en-US" sz="3399" dirty="0" err="1">
                  <a:solidFill>
                    <a:srgbClr val="2C2760"/>
                  </a:solidFill>
                  <a:latin typeface="Roboto Condensed"/>
                </a:rPr>
                <a:t>ngữ</a:t>
              </a:r>
              <a:r>
                <a:rPr lang="en-US" sz="3399" dirty="0">
                  <a:solidFill>
                    <a:srgbClr val="2C2760"/>
                  </a:solidFill>
                  <a:latin typeface="Roboto Condensed"/>
                </a:rPr>
                <a:t> </a:t>
              </a:r>
              <a:r>
                <a:rPr lang="en-US" sz="3399" dirty="0" err="1">
                  <a:solidFill>
                    <a:srgbClr val="2C2760"/>
                  </a:solidFill>
                  <a:latin typeface="Roboto Condensed"/>
                </a:rPr>
                <a:t>quan</a:t>
              </a:r>
              <a:r>
                <a:rPr lang="en-US" sz="3399" dirty="0">
                  <a:solidFill>
                    <a:srgbClr val="2C2760"/>
                  </a:solidFill>
                  <a:latin typeface="Roboto Condensed"/>
                </a:rPr>
                <a:t> </a:t>
              </a:r>
              <a:r>
                <a:rPr lang="en-US" sz="3399" dirty="0" err="1">
                  <a:solidFill>
                    <a:srgbClr val="2C2760"/>
                  </a:solidFill>
                  <a:latin typeface="Roboto Condensed"/>
                </a:rPr>
                <a:t>trọng</a:t>
              </a:r>
              <a:r>
                <a:rPr lang="en-US" sz="3399" dirty="0">
                  <a:solidFill>
                    <a:srgbClr val="2C2760"/>
                  </a:solidFill>
                  <a:latin typeface="Roboto Condensed"/>
                </a:rPr>
                <a:t> </a:t>
              </a:r>
              <a:r>
                <a:rPr lang="en-US" sz="3399" dirty="0" err="1">
                  <a:solidFill>
                    <a:srgbClr val="2C2760"/>
                  </a:solidFill>
                  <a:latin typeface="Roboto Condensed"/>
                </a:rPr>
                <a:t>trong</a:t>
              </a:r>
              <a:r>
                <a:rPr lang="en-US" sz="3399" dirty="0">
                  <a:solidFill>
                    <a:srgbClr val="2C2760"/>
                  </a:solidFill>
                  <a:latin typeface="Roboto Condensed"/>
                </a:rPr>
                <a:t> </a:t>
              </a:r>
              <a:r>
                <a:rPr lang="en-US" sz="3399" dirty="0" err="1">
                  <a:solidFill>
                    <a:srgbClr val="2C2760"/>
                  </a:solidFill>
                  <a:latin typeface="Roboto Condensed"/>
                </a:rPr>
                <a:t>văn</a:t>
              </a:r>
              <a:r>
                <a:rPr lang="en-US" sz="3399" dirty="0">
                  <a:solidFill>
                    <a:srgbClr val="2C2760"/>
                  </a:solidFill>
                  <a:latin typeface="Roboto Condensed"/>
                </a:rPr>
                <a:t> </a:t>
              </a:r>
              <a:r>
                <a:rPr lang="en-US" sz="3399" dirty="0" err="1">
                  <a:solidFill>
                    <a:srgbClr val="2C2760"/>
                  </a:solidFill>
                  <a:latin typeface="Roboto Condensed"/>
                </a:rPr>
                <a:t>bản</a:t>
              </a:r>
              <a:r>
                <a:rPr lang="en-US" sz="3399" dirty="0">
                  <a:solidFill>
                    <a:srgbClr val="2C2760"/>
                  </a:solidFill>
                  <a:latin typeface="Roboto Condensed"/>
                </a:rPr>
                <a:t> </a:t>
              </a:r>
              <a:r>
                <a:rPr lang="en-US" sz="3399" dirty="0" err="1">
                  <a:solidFill>
                    <a:srgbClr val="2C2760"/>
                  </a:solidFill>
                  <a:latin typeface="Roboto Condensed"/>
                </a:rPr>
                <a:t>gốc</a:t>
              </a:r>
              <a:r>
                <a:rPr lang="en-US" sz="3399" dirty="0">
                  <a:solidFill>
                    <a:srgbClr val="2C2760"/>
                  </a:solidFill>
                  <a:latin typeface="Roboto Condensed"/>
                </a:rPr>
                <a:t> </a:t>
              </a:r>
              <a:r>
                <a:rPr lang="en-US" sz="3399" dirty="0" err="1">
                  <a:solidFill>
                    <a:srgbClr val="2C2760"/>
                  </a:solidFill>
                  <a:latin typeface="Roboto Condensed"/>
                </a:rPr>
                <a:t>để</a:t>
              </a:r>
              <a:r>
                <a:rPr lang="en-US" sz="3399" dirty="0">
                  <a:solidFill>
                    <a:srgbClr val="2C2760"/>
                  </a:solidFill>
                  <a:latin typeface="Roboto Condensed"/>
                </a:rPr>
                <a:t> </a:t>
              </a:r>
              <a:r>
                <a:rPr lang="en-US" sz="3399" dirty="0" err="1">
                  <a:solidFill>
                    <a:srgbClr val="2C2760"/>
                  </a:solidFill>
                  <a:latin typeface="Roboto Condensed"/>
                </a:rPr>
                <a:t>viết</a:t>
              </a:r>
              <a:r>
                <a:rPr lang="en-US" sz="3399" dirty="0">
                  <a:solidFill>
                    <a:srgbClr val="2C2760"/>
                  </a:solidFill>
                  <a:latin typeface="Roboto Condensed"/>
                </a:rPr>
                <a:t> </a:t>
              </a:r>
              <a:r>
                <a:rPr lang="en-US" sz="3399" dirty="0" err="1">
                  <a:solidFill>
                    <a:srgbClr val="2C2760"/>
                  </a:solidFill>
                  <a:latin typeface="Roboto Condensed"/>
                </a:rPr>
                <a:t>văn</a:t>
              </a:r>
              <a:r>
                <a:rPr lang="en-US" sz="3399" dirty="0">
                  <a:solidFill>
                    <a:srgbClr val="2C2760"/>
                  </a:solidFill>
                  <a:latin typeface="Roboto Condensed"/>
                </a:rPr>
                <a:t> </a:t>
              </a:r>
              <a:r>
                <a:rPr lang="en-US" sz="3399" dirty="0" err="1">
                  <a:solidFill>
                    <a:srgbClr val="2C2760"/>
                  </a:solidFill>
                  <a:latin typeface="Roboto Condensed"/>
                </a:rPr>
                <a:t>bản</a:t>
              </a:r>
              <a:r>
                <a:rPr lang="en-US" sz="3399" dirty="0">
                  <a:solidFill>
                    <a:srgbClr val="2C2760"/>
                  </a:solidFill>
                  <a:latin typeface="Roboto Condensed"/>
                </a:rPr>
                <a:t> </a:t>
              </a:r>
              <a:r>
                <a:rPr lang="en-US" sz="3399" dirty="0" err="1">
                  <a:solidFill>
                    <a:srgbClr val="2C2760"/>
                  </a:solidFill>
                  <a:latin typeface="Roboto Condensed"/>
                </a:rPr>
                <a:t>tóm</a:t>
              </a:r>
              <a:r>
                <a:rPr lang="en-US" sz="3399" dirty="0">
                  <a:solidFill>
                    <a:srgbClr val="2C2760"/>
                  </a:solidFill>
                  <a:latin typeface="Roboto Condensed"/>
                </a:rPr>
                <a:t> </a:t>
              </a:r>
              <a:r>
                <a:rPr lang="en-US" sz="3399" dirty="0" err="1">
                  <a:solidFill>
                    <a:srgbClr val="2C2760"/>
                  </a:solidFill>
                  <a:latin typeface="Roboto Condensed"/>
                </a:rPr>
                <a:t>tắt</a:t>
              </a:r>
              <a:r>
                <a:rPr lang="en-US" sz="3399" dirty="0">
                  <a:solidFill>
                    <a:srgbClr val="2C2760"/>
                  </a:solidFill>
                  <a:latin typeface="Roboto Condensed"/>
                </a:rPr>
                <a:t>.</a:t>
              </a:r>
            </a:p>
            <a:p>
              <a:pPr algn="just">
                <a:lnSpc>
                  <a:spcPts val="5303"/>
                </a:lnSpc>
              </a:pPr>
              <a:r>
                <a:rPr lang="en-US" sz="3399" dirty="0">
                  <a:solidFill>
                    <a:srgbClr val="2C2760"/>
                  </a:solidFill>
                  <a:latin typeface="Roboto Condensed"/>
                </a:rPr>
                <a:t>- </a:t>
              </a:r>
              <a:r>
                <a:rPr lang="en-US" sz="3399" dirty="0" err="1">
                  <a:solidFill>
                    <a:srgbClr val="2C2760"/>
                  </a:solidFill>
                  <a:latin typeface="Roboto Condensed"/>
                </a:rPr>
                <a:t>Chú</a:t>
              </a:r>
              <a:r>
                <a:rPr lang="en-US" sz="3399" dirty="0">
                  <a:solidFill>
                    <a:srgbClr val="2C2760"/>
                  </a:solidFill>
                  <a:latin typeface="Roboto Condensed"/>
                </a:rPr>
                <a:t> ý </a:t>
              </a:r>
              <a:r>
                <a:rPr lang="en-US" sz="3399" dirty="0" err="1">
                  <a:solidFill>
                    <a:srgbClr val="2C2760"/>
                  </a:solidFill>
                  <a:latin typeface="Roboto Condensed"/>
                </a:rPr>
                <a:t>đảm</a:t>
              </a:r>
              <a:r>
                <a:rPr lang="en-US" sz="3399" dirty="0">
                  <a:solidFill>
                    <a:srgbClr val="2C2760"/>
                  </a:solidFill>
                  <a:latin typeface="Roboto Condensed"/>
                </a:rPr>
                <a:t> </a:t>
              </a:r>
              <a:r>
                <a:rPr lang="en-US" sz="3399" dirty="0" err="1">
                  <a:solidFill>
                    <a:srgbClr val="2C2760"/>
                  </a:solidFill>
                  <a:latin typeface="Roboto Condensed"/>
                </a:rPr>
                <a:t>bảo</a:t>
              </a:r>
              <a:r>
                <a:rPr lang="en-US" sz="3399" dirty="0">
                  <a:solidFill>
                    <a:srgbClr val="2C2760"/>
                  </a:solidFill>
                  <a:latin typeface="Roboto Condensed"/>
                </a:rPr>
                <a:t> </a:t>
              </a:r>
              <a:r>
                <a:rPr lang="en-US" sz="3399" dirty="0" err="1">
                  <a:solidFill>
                    <a:srgbClr val="2C2760"/>
                  </a:solidFill>
                  <a:latin typeface="Roboto Condensed"/>
                </a:rPr>
                <a:t>yêu</a:t>
              </a:r>
              <a:r>
                <a:rPr lang="en-US" sz="3399" dirty="0">
                  <a:solidFill>
                    <a:srgbClr val="2C2760"/>
                  </a:solidFill>
                  <a:latin typeface="Roboto Condensed"/>
                </a:rPr>
                <a:t> </a:t>
              </a:r>
              <a:r>
                <a:rPr lang="en-US" sz="3399" dirty="0" err="1">
                  <a:solidFill>
                    <a:srgbClr val="2C2760"/>
                  </a:solidFill>
                  <a:latin typeface="Roboto Condensed"/>
                </a:rPr>
                <a:t>cầu</a:t>
              </a:r>
              <a:r>
                <a:rPr lang="en-US" sz="3399" dirty="0">
                  <a:solidFill>
                    <a:srgbClr val="2C2760"/>
                  </a:solidFill>
                  <a:latin typeface="Roboto Condensed"/>
                </a:rPr>
                <a:t> </a:t>
              </a:r>
              <a:r>
                <a:rPr lang="en-US" sz="3399" dirty="0" err="1">
                  <a:solidFill>
                    <a:srgbClr val="2C2760"/>
                  </a:solidFill>
                  <a:latin typeface="Roboto Condensed"/>
                </a:rPr>
                <a:t>về</a:t>
              </a:r>
              <a:r>
                <a:rPr lang="en-US" sz="3399" dirty="0">
                  <a:solidFill>
                    <a:srgbClr val="2C2760"/>
                  </a:solidFill>
                  <a:latin typeface="Roboto Condensed"/>
                </a:rPr>
                <a:t> </a:t>
              </a:r>
              <a:r>
                <a:rPr lang="en-US" sz="3399" dirty="0" err="1">
                  <a:solidFill>
                    <a:srgbClr val="2C2760"/>
                  </a:solidFill>
                  <a:latin typeface="Roboto Condensed"/>
                </a:rPr>
                <a:t>độ</a:t>
              </a:r>
              <a:r>
                <a:rPr lang="en-US" sz="3399" dirty="0">
                  <a:solidFill>
                    <a:srgbClr val="2C2760"/>
                  </a:solidFill>
                  <a:latin typeface="Roboto Condensed"/>
                </a:rPr>
                <a:t> </a:t>
              </a:r>
              <a:r>
                <a:rPr lang="en-US" sz="3399" dirty="0" err="1">
                  <a:solidFill>
                    <a:srgbClr val="2C2760"/>
                  </a:solidFill>
                  <a:latin typeface="Roboto Condensed"/>
                </a:rPr>
                <a:t>dài</a:t>
              </a:r>
              <a:r>
                <a:rPr lang="en-US" sz="3399" dirty="0">
                  <a:solidFill>
                    <a:srgbClr val="2C2760"/>
                  </a:solidFill>
                  <a:latin typeface="Roboto Condensed"/>
                </a:rPr>
                <a:t> </a:t>
              </a:r>
              <a:r>
                <a:rPr lang="en-US" sz="3399" dirty="0" err="1">
                  <a:solidFill>
                    <a:srgbClr val="2C2760"/>
                  </a:solidFill>
                  <a:latin typeface="Roboto Condensed"/>
                </a:rPr>
                <a:t>của</a:t>
              </a:r>
              <a:r>
                <a:rPr lang="en-US" sz="3399" dirty="0">
                  <a:solidFill>
                    <a:srgbClr val="2C2760"/>
                  </a:solidFill>
                  <a:latin typeface="Roboto Condensed"/>
                </a:rPr>
                <a:t> </a:t>
              </a:r>
              <a:r>
                <a:rPr lang="en-US" sz="3399" dirty="0" err="1">
                  <a:solidFill>
                    <a:srgbClr val="2C2760"/>
                  </a:solidFill>
                  <a:latin typeface="Roboto Condensed"/>
                </a:rPr>
                <a:t>văn</a:t>
              </a:r>
              <a:r>
                <a:rPr lang="en-US" sz="3399" dirty="0">
                  <a:solidFill>
                    <a:srgbClr val="2C2760"/>
                  </a:solidFill>
                  <a:latin typeface="Roboto Condensed"/>
                </a:rPr>
                <a:t> </a:t>
              </a:r>
              <a:r>
                <a:rPr lang="en-US" sz="3399" dirty="0" err="1">
                  <a:solidFill>
                    <a:srgbClr val="2C2760"/>
                  </a:solidFill>
                  <a:latin typeface="Roboto Condensed"/>
                </a:rPr>
                <a:t>bản</a:t>
              </a:r>
              <a:r>
                <a:rPr lang="en-US" sz="3399" dirty="0">
                  <a:solidFill>
                    <a:srgbClr val="2C2760"/>
                  </a:solidFill>
                  <a:latin typeface="Roboto Condensed"/>
                </a:rPr>
                <a:t> </a:t>
              </a:r>
              <a:r>
                <a:rPr lang="en-US" sz="3399" dirty="0" err="1">
                  <a:solidFill>
                    <a:srgbClr val="2C2760"/>
                  </a:solidFill>
                  <a:latin typeface="Roboto Condensed"/>
                </a:rPr>
                <a:t>tóm</a:t>
              </a:r>
              <a:r>
                <a:rPr lang="en-US" sz="3399" dirty="0">
                  <a:solidFill>
                    <a:srgbClr val="2C2760"/>
                  </a:solidFill>
                  <a:latin typeface="Roboto Condensed"/>
                </a:rPr>
                <a:t> </a:t>
              </a:r>
              <a:r>
                <a:rPr lang="en-US" sz="3399" dirty="0" err="1">
                  <a:solidFill>
                    <a:srgbClr val="2C2760"/>
                  </a:solidFill>
                  <a:latin typeface="Roboto Condensed"/>
                </a:rPr>
                <a:t>tắt</a:t>
              </a:r>
              <a:r>
                <a:rPr lang="en-US" sz="3399" dirty="0">
                  <a:solidFill>
                    <a:srgbClr val="2C2760"/>
                  </a:solidFill>
                  <a:latin typeface="Roboto Condensed"/>
                </a:rPr>
                <a:t>.</a:t>
              </a:r>
            </a:p>
          </p:txBody>
        </p:sp>
      </p:grpSp>
      <p:grpSp>
        <p:nvGrpSpPr>
          <p:cNvPr id="12" name="Group 12"/>
          <p:cNvGrpSpPr/>
          <p:nvPr/>
        </p:nvGrpSpPr>
        <p:grpSpPr>
          <a:xfrm>
            <a:off x="1028700" y="8271234"/>
            <a:ext cx="11171339" cy="1254152"/>
            <a:chOff x="0" y="-133350"/>
            <a:chExt cx="8427819" cy="946150"/>
          </a:xfrm>
        </p:grpSpPr>
        <p:sp>
          <p:nvSpPr>
            <p:cNvPr id="13" name="Freeform 13"/>
            <p:cNvSpPr/>
            <p:nvPr/>
          </p:nvSpPr>
          <p:spPr>
            <a:xfrm>
              <a:off x="0" y="0"/>
              <a:ext cx="8427819" cy="801792"/>
            </a:xfrm>
            <a:custGeom>
              <a:avLst/>
              <a:gdLst/>
              <a:ahLst/>
              <a:cxnLst/>
              <a:rect l="l" t="t" r="r" b="b"/>
              <a:pathLst>
                <a:path w="8427819" h="801792">
                  <a:moveTo>
                    <a:pt x="20790" y="0"/>
                  </a:moveTo>
                  <a:lnTo>
                    <a:pt x="8407029" y="0"/>
                  </a:lnTo>
                  <a:cubicBezTo>
                    <a:pt x="8418511" y="0"/>
                    <a:pt x="8427819" y="9308"/>
                    <a:pt x="8427819" y="20790"/>
                  </a:cubicBezTo>
                  <a:lnTo>
                    <a:pt x="8427819" y="781002"/>
                  </a:lnTo>
                  <a:cubicBezTo>
                    <a:pt x="8427819" y="792484"/>
                    <a:pt x="8418511" y="801792"/>
                    <a:pt x="8407029" y="801792"/>
                  </a:cubicBezTo>
                  <a:lnTo>
                    <a:pt x="20790" y="801792"/>
                  </a:lnTo>
                  <a:cubicBezTo>
                    <a:pt x="9308" y="801792"/>
                    <a:pt x="0" y="792484"/>
                    <a:pt x="0" y="781002"/>
                  </a:cubicBezTo>
                  <a:lnTo>
                    <a:pt x="0" y="20790"/>
                  </a:lnTo>
                  <a:cubicBezTo>
                    <a:pt x="0" y="9308"/>
                    <a:pt x="9308" y="0"/>
                    <a:pt x="20790" y="0"/>
                  </a:cubicBezTo>
                  <a:close/>
                </a:path>
              </a:pathLst>
            </a:custGeom>
            <a:solidFill>
              <a:srgbClr val="FFFFFF"/>
            </a:solidFill>
          </p:spPr>
        </p:sp>
        <p:sp>
          <p:nvSpPr>
            <p:cNvPr id="14" name="TextBox 14"/>
            <p:cNvSpPr txBox="1"/>
            <p:nvPr/>
          </p:nvSpPr>
          <p:spPr>
            <a:xfrm>
              <a:off x="0" y="-133350"/>
              <a:ext cx="8306782" cy="946150"/>
            </a:xfrm>
            <a:prstGeom prst="rect">
              <a:avLst/>
            </a:prstGeom>
          </p:spPr>
          <p:txBody>
            <a:bodyPr lIns="254000" tIns="254000" rIns="254000" bIns="254000" rtlCol="0" anchor="ctr"/>
            <a:lstStyle/>
            <a:p>
              <a:pPr>
                <a:lnSpc>
                  <a:spcPts val="5303"/>
                </a:lnSpc>
              </a:pPr>
              <a:r>
                <a:rPr lang="en-US" sz="3399" dirty="0" err="1">
                  <a:solidFill>
                    <a:srgbClr val="2C2760"/>
                  </a:solidFill>
                  <a:latin typeface="Roboto Condensed"/>
                </a:rPr>
                <a:t>Đánh</a:t>
              </a:r>
              <a:r>
                <a:rPr lang="en-US" sz="3399" dirty="0">
                  <a:solidFill>
                    <a:srgbClr val="2C2760"/>
                  </a:solidFill>
                  <a:latin typeface="Roboto Condensed"/>
                </a:rPr>
                <a:t> </a:t>
              </a:r>
              <a:r>
                <a:rPr lang="en-US" sz="3399" dirty="0" err="1">
                  <a:solidFill>
                    <a:srgbClr val="2C2760"/>
                  </a:solidFill>
                  <a:latin typeface="Roboto Condensed"/>
                </a:rPr>
                <a:t>giá</a:t>
              </a:r>
              <a:r>
                <a:rPr lang="en-US" sz="3399" dirty="0">
                  <a:solidFill>
                    <a:srgbClr val="2C2760"/>
                  </a:solidFill>
                  <a:latin typeface="Roboto Condensed"/>
                </a:rPr>
                <a:t> </a:t>
              </a:r>
              <a:r>
                <a:rPr lang="en-US" sz="3399" dirty="0" err="1">
                  <a:solidFill>
                    <a:srgbClr val="2C2760"/>
                  </a:solidFill>
                  <a:latin typeface="Roboto Condensed"/>
                </a:rPr>
                <a:t>bài</a:t>
              </a:r>
              <a:r>
                <a:rPr lang="en-US" sz="3399" dirty="0">
                  <a:solidFill>
                    <a:srgbClr val="2C2760"/>
                  </a:solidFill>
                  <a:latin typeface="Roboto Condensed"/>
                </a:rPr>
                <a:t> </a:t>
              </a:r>
              <a:r>
                <a:rPr lang="en-US" sz="3399" dirty="0" err="1">
                  <a:solidFill>
                    <a:srgbClr val="2C2760"/>
                  </a:solidFill>
                  <a:latin typeface="Roboto Condensed"/>
                </a:rPr>
                <a:t>tóm</a:t>
              </a:r>
              <a:r>
                <a:rPr lang="en-US" sz="3399" dirty="0">
                  <a:solidFill>
                    <a:srgbClr val="2C2760"/>
                  </a:solidFill>
                  <a:latin typeface="Roboto Condensed"/>
                </a:rPr>
                <a:t> </a:t>
              </a:r>
              <a:r>
                <a:rPr lang="en-US" sz="3399" dirty="0" err="1">
                  <a:solidFill>
                    <a:srgbClr val="2C2760"/>
                  </a:solidFill>
                  <a:latin typeface="Roboto Condensed"/>
                </a:rPr>
                <a:t>tắt</a:t>
              </a:r>
              <a:r>
                <a:rPr lang="en-US" sz="3399" dirty="0">
                  <a:solidFill>
                    <a:srgbClr val="2C2760"/>
                  </a:solidFill>
                  <a:latin typeface="Roboto Condensed"/>
                </a:rPr>
                <a:t> </a:t>
              </a:r>
              <a:r>
                <a:rPr lang="en-US" sz="3399" dirty="0" err="1">
                  <a:solidFill>
                    <a:srgbClr val="2C2760"/>
                  </a:solidFill>
                  <a:latin typeface="Roboto Condensed"/>
                </a:rPr>
                <a:t>và</a:t>
              </a:r>
              <a:r>
                <a:rPr lang="en-US" sz="3399" dirty="0">
                  <a:solidFill>
                    <a:srgbClr val="2C2760"/>
                  </a:solidFill>
                  <a:latin typeface="Roboto Condensed"/>
                </a:rPr>
                <a:t> </a:t>
              </a:r>
              <a:r>
                <a:rPr lang="en-US" sz="3399" dirty="0" err="1">
                  <a:solidFill>
                    <a:srgbClr val="2C2760"/>
                  </a:solidFill>
                  <a:latin typeface="Roboto Condensed"/>
                </a:rPr>
                <a:t>chỉnh</a:t>
              </a:r>
              <a:r>
                <a:rPr lang="en-US" sz="3399" dirty="0">
                  <a:solidFill>
                    <a:srgbClr val="2C2760"/>
                  </a:solidFill>
                  <a:latin typeface="Roboto Condensed"/>
                </a:rPr>
                <a:t> </a:t>
              </a:r>
              <a:r>
                <a:rPr lang="en-US" sz="3399" dirty="0" err="1">
                  <a:solidFill>
                    <a:srgbClr val="2C2760"/>
                  </a:solidFill>
                  <a:latin typeface="Roboto Condensed"/>
                </a:rPr>
                <a:t>sửa</a:t>
              </a:r>
              <a:r>
                <a:rPr lang="en-US" sz="3399" dirty="0">
                  <a:solidFill>
                    <a:srgbClr val="2C2760"/>
                  </a:solidFill>
                  <a:latin typeface="Roboto Condensed"/>
                </a:rPr>
                <a:t> </a:t>
              </a:r>
              <a:r>
                <a:rPr lang="en-US" sz="3399" dirty="0" err="1">
                  <a:solidFill>
                    <a:srgbClr val="2C2760"/>
                  </a:solidFill>
                  <a:latin typeface="Roboto Condensed"/>
                </a:rPr>
                <a:t>theo</a:t>
              </a:r>
              <a:r>
                <a:rPr lang="en-US" sz="3399" dirty="0">
                  <a:solidFill>
                    <a:srgbClr val="2C2760"/>
                  </a:solidFill>
                  <a:latin typeface="Roboto Condensed"/>
                </a:rPr>
                <a:t> </a:t>
              </a:r>
              <a:r>
                <a:rPr lang="en-US" sz="3399" dirty="0" err="1">
                  <a:solidFill>
                    <a:srgbClr val="2C2760"/>
                  </a:solidFill>
                  <a:latin typeface="Roboto Condensed"/>
                </a:rPr>
                <a:t>bảng</a:t>
              </a:r>
              <a:r>
                <a:rPr lang="en-US" sz="3399" dirty="0">
                  <a:solidFill>
                    <a:srgbClr val="2C2760"/>
                  </a:solidFill>
                  <a:latin typeface="Roboto Condensed"/>
                </a:rPr>
                <a:t> </a:t>
              </a:r>
              <a:r>
                <a:rPr lang="en-US" sz="3399" dirty="0" err="1">
                  <a:solidFill>
                    <a:srgbClr val="2C2760"/>
                  </a:solidFill>
                  <a:latin typeface="Roboto Condensed"/>
                </a:rPr>
                <a:t>kiểm</a:t>
              </a:r>
              <a:endParaRPr lang="en-US" sz="3399" dirty="0">
                <a:solidFill>
                  <a:srgbClr val="2C2760"/>
                </a:solidFill>
                <a:latin typeface="Roboto Condensed"/>
              </a:endParaRPr>
            </a:p>
          </p:txBody>
        </p:sp>
      </p:grpSp>
      <p:pic>
        <p:nvPicPr>
          <p:cNvPr id="15"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2391382" y="3188032"/>
            <a:ext cx="5558796" cy="7349369"/>
          </a:xfrm>
          <a:prstGeom prst="rect">
            <a:avLst/>
          </a:prstGeom>
        </p:spPr>
      </p:pic>
      <p:pic>
        <p:nvPicPr>
          <p:cNvPr id="16" name="Picture 1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348803" y="1339204"/>
            <a:ext cx="2666705" cy="2804374"/>
          </a:xfrm>
          <a:prstGeom prst="rect">
            <a:avLst/>
          </a:prstGeom>
        </p:spPr>
      </p:pic>
      <p:sp>
        <p:nvSpPr>
          <p:cNvPr id="17" name="TextBox 17"/>
          <p:cNvSpPr txBox="1"/>
          <p:nvPr/>
        </p:nvSpPr>
        <p:spPr>
          <a:xfrm>
            <a:off x="1209127" y="1341973"/>
            <a:ext cx="15356179" cy="1218282"/>
          </a:xfrm>
          <a:prstGeom prst="rect">
            <a:avLst/>
          </a:prstGeom>
        </p:spPr>
        <p:txBody>
          <a:bodyPr lIns="0" tIns="0" rIns="0" bIns="0" rtlCol="0" anchor="t">
            <a:spAutoFit/>
          </a:bodyPr>
          <a:lstStyle/>
          <a:p>
            <a:pPr>
              <a:lnSpc>
                <a:spcPts val="9513"/>
              </a:lnSpc>
            </a:pPr>
            <a:r>
              <a:rPr lang="en-US" sz="7797" spc="15" dirty="0">
                <a:solidFill>
                  <a:srgbClr val="6E5773"/>
                </a:solidFill>
                <a:latin typeface="SVN-HC Rostrum" panose="02000506000000020003" pitchFamily="50" charset="0"/>
              </a:rPr>
              <a:t>III. HƯỚNG DẪN QUY TRÌNH TÓM TẮT</a:t>
            </a:r>
          </a:p>
        </p:txBody>
      </p:sp>
      <p:sp>
        <p:nvSpPr>
          <p:cNvPr id="18" name="TextBox 18"/>
          <p:cNvSpPr txBox="1"/>
          <p:nvPr/>
        </p:nvSpPr>
        <p:spPr>
          <a:xfrm>
            <a:off x="1209028" y="2741391"/>
            <a:ext cx="7782571" cy="923330"/>
          </a:xfrm>
          <a:prstGeom prst="rect">
            <a:avLst/>
          </a:prstGeom>
        </p:spPr>
        <p:txBody>
          <a:bodyPr wrap="square" lIns="0" tIns="0" rIns="0" bIns="0" rtlCol="0" anchor="t">
            <a:spAutoFit/>
          </a:bodyPr>
          <a:lstStyle/>
          <a:p>
            <a:pPr algn="ctr">
              <a:lnSpc>
                <a:spcPts val="7161"/>
              </a:lnSpc>
              <a:spcBef>
                <a:spcPct val="0"/>
              </a:spcBef>
            </a:pPr>
            <a:r>
              <a:rPr lang="en-US" sz="5968" dirty="0">
                <a:solidFill>
                  <a:srgbClr val="ED5D3B"/>
                </a:solidFill>
                <a:latin typeface="SVN-HC Santoro Script" pitchFamily="50" charset="0"/>
              </a:rPr>
              <a:t>2. </a:t>
            </a:r>
            <a:r>
              <a:rPr lang="en-US" sz="5968" dirty="0" err="1">
                <a:solidFill>
                  <a:srgbClr val="ED5D3B"/>
                </a:solidFill>
                <a:latin typeface="SVN-HC Santoro Script" pitchFamily="50" charset="0"/>
              </a:rPr>
              <a:t>Viết</a:t>
            </a:r>
            <a:r>
              <a:rPr lang="en-US" sz="5968" dirty="0">
                <a:solidFill>
                  <a:srgbClr val="ED5D3B"/>
                </a:solidFill>
                <a:latin typeface="SVN-HC Santoro Script" pitchFamily="50" charset="0"/>
              </a:rPr>
              <a:t> </a:t>
            </a:r>
            <a:r>
              <a:rPr lang="en-US" sz="5968" dirty="0" err="1">
                <a:solidFill>
                  <a:srgbClr val="ED5D3B"/>
                </a:solidFill>
                <a:latin typeface="SVN-HC Santoro Script" pitchFamily="50" charset="0"/>
              </a:rPr>
              <a:t>văn</a:t>
            </a:r>
            <a:r>
              <a:rPr lang="en-US" sz="5968" dirty="0">
                <a:solidFill>
                  <a:srgbClr val="ED5D3B"/>
                </a:solidFill>
                <a:latin typeface="SVN-HC Santoro Script" pitchFamily="50" charset="0"/>
              </a:rPr>
              <a:t> </a:t>
            </a:r>
            <a:r>
              <a:rPr lang="en-US" sz="5968" dirty="0" err="1">
                <a:solidFill>
                  <a:srgbClr val="ED5D3B"/>
                </a:solidFill>
                <a:latin typeface="SVN-HC Santoro Script" pitchFamily="50" charset="0"/>
              </a:rPr>
              <a:t>bản</a:t>
            </a:r>
            <a:r>
              <a:rPr lang="en-US" sz="5968" dirty="0">
                <a:solidFill>
                  <a:srgbClr val="ED5D3B"/>
                </a:solidFill>
                <a:latin typeface="SVN-HC Santoro Script" pitchFamily="50" charset="0"/>
              </a:rPr>
              <a:t> </a:t>
            </a:r>
            <a:r>
              <a:rPr lang="en-US" sz="5968" dirty="0" err="1">
                <a:solidFill>
                  <a:srgbClr val="ED5D3B"/>
                </a:solidFill>
                <a:latin typeface="SVN-HC Santoro Script" pitchFamily="50" charset="0"/>
              </a:rPr>
              <a:t>tóm</a:t>
            </a:r>
            <a:r>
              <a:rPr lang="en-US" sz="5968" dirty="0">
                <a:solidFill>
                  <a:srgbClr val="ED5D3B"/>
                </a:solidFill>
                <a:latin typeface="SVN-HC Santoro Script" pitchFamily="50" charset="0"/>
              </a:rPr>
              <a:t> </a:t>
            </a:r>
            <a:r>
              <a:rPr lang="en-US" sz="5968" dirty="0" err="1">
                <a:solidFill>
                  <a:srgbClr val="ED5D3B"/>
                </a:solidFill>
                <a:latin typeface="SVN-HC Santoro Script" pitchFamily="50" charset="0"/>
              </a:rPr>
              <a:t>tắt</a:t>
            </a:r>
            <a:endParaRPr lang="en-US" sz="5968" dirty="0">
              <a:solidFill>
                <a:srgbClr val="ED5D3B"/>
              </a:solidFill>
              <a:latin typeface="SVN-HC Santoro Script" pitchFamily="50" charset="0"/>
            </a:endParaRPr>
          </a:p>
        </p:txBody>
      </p:sp>
      <p:sp>
        <p:nvSpPr>
          <p:cNvPr id="19" name="TextBox 19"/>
          <p:cNvSpPr txBox="1"/>
          <p:nvPr/>
        </p:nvSpPr>
        <p:spPr>
          <a:xfrm>
            <a:off x="1028634" y="7268962"/>
            <a:ext cx="8115366" cy="923330"/>
          </a:xfrm>
          <a:prstGeom prst="rect">
            <a:avLst/>
          </a:prstGeom>
        </p:spPr>
        <p:txBody>
          <a:bodyPr wrap="square" lIns="0" tIns="0" rIns="0" bIns="0" rtlCol="0" anchor="t">
            <a:spAutoFit/>
          </a:bodyPr>
          <a:lstStyle/>
          <a:p>
            <a:pPr algn="ctr">
              <a:lnSpc>
                <a:spcPts val="7161"/>
              </a:lnSpc>
              <a:spcBef>
                <a:spcPct val="0"/>
              </a:spcBef>
            </a:pPr>
            <a:r>
              <a:rPr lang="en-US" sz="5968" dirty="0">
                <a:solidFill>
                  <a:srgbClr val="ED5D3B"/>
                </a:solidFill>
                <a:latin typeface="SVN-HC Santoro Script" pitchFamily="50" charset="0"/>
              </a:rPr>
              <a:t>3. </a:t>
            </a:r>
            <a:r>
              <a:rPr lang="en-US" sz="5968" dirty="0" err="1">
                <a:solidFill>
                  <a:srgbClr val="ED5D3B"/>
                </a:solidFill>
                <a:latin typeface="SVN-HC Santoro Script" pitchFamily="50" charset="0"/>
              </a:rPr>
              <a:t>Chỉnh</a:t>
            </a:r>
            <a:r>
              <a:rPr lang="en-US" sz="5968" dirty="0">
                <a:solidFill>
                  <a:srgbClr val="ED5D3B"/>
                </a:solidFill>
                <a:latin typeface="SVN-HC Santoro Script" pitchFamily="50" charset="0"/>
              </a:rPr>
              <a:t> </a:t>
            </a:r>
            <a:r>
              <a:rPr lang="en-US" sz="5968" dirty="0" err="1">
                <a:solidFill>
                  <a:srgbClr val="ED5D3B"/>
                </a:solidFill>
                <a:latin typeface="SVN-HC Santoro Script" pitchFamily="50" charset="0"/>
              </a:rPr>
              <a:t>sửa</a:t>
            </a:r>
            <a:r>
              <a:rPr lang="en-US" sz="5968" dirty="0">
                <a:solidFill>
                  <a:srgbClr val="ED5D3B"/>
                </a:solidFill>
                <a:latin typeface="SVN-HC Santoro Script" pitchFamily="50" charset="0"/>
              </a:rPr>
              <a:t> </a:t>
            </a:r>
            <a:r>
              <a:rPr lang="en-US" sz="5968" dirty="0" err="1">
                <a:solidFill>
                  <a:srgbClr val="ED5D3B"/>
                </a:solidFill>
                <a:latin typeface="SVN-HC Santoro Script" pitchFamily="50" charset="0"/>
              </a:rPr>
              <a:t>đoạn</a:t>
            </a:r>
            <a:r>
              <a:rPr lang="en-US" sz="5968" dirty="0">
                <a:solidFill>
                  <a:srgbClr val="ED5D3B"/>
                </a:solidFill>
                <a:latin typeface="SVN-HC Santoro Script" pitchFamily="50" charset="0"/>
              </a:rPr>
              <a:t> </a:t>
            </a:r>
            <a:r>
              <a:rPr lang="en-US" sz="5968" dirty="0" err="1">
                <a:solidFill>
                  <a:srgbClr val="ED5D3B"/>
                </a:solidFill>
                <a:latin typeface="SVN-HC Santoro Script" pitchFamily="50" charset="0"/>
              </a:rPr>
              <a:t>tóm</a:t>
            </a:r>
            <a:r>
              <a:rPr lang="en-US" sz="5968" dirty="0">
                <a:solidFill>
                  <a:srgbClr val="ED5D3B"/>
                </a:solidFill>
                <a:latin typeface="SVN-HC Santoro Script" pitchFamily="50" charset="0"/>
              </a:rPr>
              <a:t> </a:t>
            </a:r>
            <a:r>
              <a:rPr lang="en-US" sz="5968" dirty="0" err="1">
                <a:solidFill>
                  <a:srgbClr val="ED5D3B"/>
                </a:solidFill>
                <a:latin typeface="SVN-HC Santoro Script" pitchFamily="50" charset="0"/>
              </a:rPr>
              <a:t>tắt</a:t>
            </a:r>
            <a:endParaRPr lang="en-US" sz="5968" dirty="0">
              <a:solidFill>
                <a:srgbClr val="ED5D3B"/>
              </a:solidFill>
              <a:latin typeface="SVN-HC Santoro Script" pitchFamily="50"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down)">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BCAF4"/>
        </a:solidFill>
        <a:effectLst/>
      </p:bgPr>
    </p:bg>
    <p:spTree>
      <p:nvGrpSpPr>
        <p:cNvPr id="1" name=""/>
        <p:cNvGrpSpPr/>
        <p:nvPr/>
      </p:nvGrpSpPr>
      <p:grpSpPr>
        <a:xfrm>
          <a:off x="0" y="0"/>
          <a:ext cx="0" cy="0"/>
          <a:chOff x="0" y="0"/>
          <a:chExt cx="0" cy="0"/>
        </a:xfrm>
      </p:grpSpPr>
      <p:grpSp>
        <p:nvGrpSpPr>
          <p:cNvPr id="2" name="Group 2"/>
          <p:cNvGrpSpPr/>
          <p:nvPr/>
        </p:nvGrpSpPr>
        <p:grpSpPr>
          <a:xfrm>
            <a:off x="10753822" y="3554868"/>
            <a:ext cx="6928334" cy="9249922"/>
            <a:chOff x="0" y="0"/>
            <a:chExt cx="660400" cy="881691"/>
          </a:xfrm>
        </p:grpSpPr>
        <p:sp>
          <p:nvSpPr>
            <p:cNvPr id="3" name="Freeform 3"/>
            <p:cNvSpPr/>
            <p:nvPr/>
          </p:nvSpPr>
          <p:spPr>
            <a:xfrm>
              <a:off x="0" y="0"/>
              <a:ext cx="660400" cy="881691"/>
            </a:xfrm>
            <a:custGeom>
              <a:avLst/>
              <a:gdLst/>
              <a:ahLst/>
              <a:cxnLst/>
              <a:rect l="l" t="t" r="r" b="b"/>
              <a:pathLst>
                <a:path w="660400" h="881691">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30032"/>
                  </a:cubicBezTo>
                  <a:lnTo>
                    <a:pt x="660400" y="881691"/>
                  </a:lnTo>
                  <a:lnTo>
                    <a:pt x="0" y="881691"/>
                  </a:lnTo>
                  <a:lnTo>
                    <a:pt x="0" y="330442"/>
                  </a:lnTo>
                  <a:cubicBezTo>
                    <a:pt x="1782" y="185660"/>
                    <a:pt x="93019" y="64045"/>
                    <a:pt x="220252" y="19070"/>
                  </a:cubicBezTo>
                  <a:close/>
                </a:path>
              </a:pathLst>
            </a:custGeom>
            <a:solidFill>
              <a:srgbClr val="FFFAF9"/>
            </a:solidFill>
          </p:spPr>
        </p:sp>
        <p:sp>
          <p:nvSpPr>
            <p:cNvPr id="4" name="TextBox 4"/>
            <p:cNvSpPr txBox="1"/>
            <p:nvPr/>
          </p:nvSpPr>
          <p:spPr>
            <a:xfrm>
              <a:off x="0" y="79375"/>
              <a:ext cx="660400" cy="733425"/>
            </a:xfrm>
            <a:prstGeom prst="rect">
              <a:avLst/>
            </a:prstGeom>
          </p:spPr>
          <p:txBody>
            <a:bodyPr lIns="50800" tIns="50800" rIns="50800" bIns="50800" rtlCol="0" anchor="ctr"/>
            <a:lstStyle/>
            <a:p>
              <a:pPr algn="ctr">
                <a:lnSpc>
                  <a:spcPts val="2940"/>
                </a:lnSpc>
              </a:pPr>
              <a:endParaRPr/>
            </a:p>
          </p:txBody>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798456">
            <a:off x="-955582" y="4457573"/>
            <a:ext cx="2933788" cy="2993661"/>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8258094">
            <a:off x="16701055" y="1792697"/>
            <a:ext cx="1381663" cy="2793803"/>
          </a:xfrm>
          <a:prstGeom prst="rect">
            <a:avLst/>
          </a:prstGeom>
        </p:spPr>
      </p:pic>
      <p:grpSp>
        <p:nvGrpSpPr>
          <p:cNvPr id="7" name="Group 7"/>
          <p:cNvGrpSpPr/>
          <p:nvPr/>
        </p:nvGrpSpPr>
        <p:grpSpPr>
          <a:xfrm>
            <a:off x="511312" y="370110"/>
            <a:ext cx="17170844" cy="649065"/>
            <a:chOff x="0" y="0"/>
            <a:chExt cx="22894459" cy="865420"/>
          </a:xfrm>
        </p:grpSpPr>
        <p:grpSp>
          <p:nvGrpSpPr>
            <p:cNvPr id="8" name="Group 8"/>
            <p:cNvGrpSpPr/>
            <p:nvPr/>
          </p:nvGrpSpPr>
          <p:grpSpPr>
            <a:xfrm>
              <a:off x="0" y="0"/>
              <a:ext cx="22894459" cy="865420"/>
              <a:chOff x="0" y="0"/>
              <a:chExt cx="4522362" cy="170947"/>
            </a:xfrm>
          </p:grpSpPr>
          <p:sp>
            <p:nvSpPr>
              <p:cNvPr id="9" name="Freeform 9"/>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rgbClr val="FFFFFF"/>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2659"/>
                  </a:lnSpc>
                </a:pPr>
                <a:endParaRPr>
                  <a:latin typeface="SVN-HC Green Grove" panose="02000000000000000000" pitchFamily="50" charset="0"/>
                </a:endParaRPr>
              </a:p>
            </p:txBody>
          </p:sp>
        </p:grpSp>
        <p:sp>
          <p:nvSpPr>
            <p:cNvPr id="11" name="TextBox 11"/>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a:solidFill>
                    <a:srgbClr val="446889"/>
                  </a:solidFill>
                  <a:latin typeface="SVN-HC Green Grove" panose="02000000000000000000" pitchFamily="50" charset="0"/>
                </a:rPr>
                <a:t>lớp 7</a:t>
              </a:r>
            </a:p>
          </p:txBody>
        </p:sp>
        <p:sp>
          <p:nvSpPr>
            <p:cNvPr id="12" name="TextBox 12"/>
            <p:cNvSpPr txBox="1"/>
            <p:nvPr/>
          </p:nvSpPr>
          <p:spPr>
            <a:xfrm>
              <a:off x="16463915" y="112415"/>
              <a:ext cx="5702833" cy="636413"/>
            </a:xfrm>
            <a:prstGeom prst="rect">
              <a:avLst/>
            </a:prstGeom>
          </p:spPr>
          <p:txBody>
            <a:bodyPr lIns="0" tIns="0" rIns="0" bIns="0" rtlCol="0" anchor="t">
              <a:spAutoFit/>
            </a:bodyPr>
            <a:lstStyle/>
            <a:p>
              <a:pPr algn="ctr">
                <a:lnSpc>
                  <a:spcPts val="3919"/>
                </a:lnSpc>
                <a:spcBef>
                  <a:spcPct val="0"/>
                </a:spcBef>
              </a:pPr>
              <a:r>
                <a:rPr lang="en-US" sz="2799" spc="139">
                  <a:solidFill>
                    <a:srgbClr val="446889"/>
                  </a:solidFill>
                  <a:latin typeface="SVN-HC Green Grove" panose="02000000000000000000" pitchFamily="50" charset="0"/>
                </a:rPr>
                <a:t>KẾT NỐI TRI THỨC VỚI CUỘC SỐNG</a:t>
              </a:r>
            </a:p>
          </p:txBody>
        </p:sp>
      </p:grpSp>
      <p:grpSp>
        <p:nvGrpSpPr>
          <p:cNvPr id="13" name="Group 13"/>
          <p:cNvGrpSpPr/>
          <p:nvPr/>
        </p:nvGrpSpPr>
        <p:grpSpPr>
          <a:xfrm>
            <a:off x="933290" y="2925179"/>
            <a:ext cx="8393054" cy="5187638"/>
            <a:chOff x="-71979" y="-157619"/>
            <a:chExt cx="6331841" cy="2085809"/>
          </a:xfrm>
        </p:grpSpPr>
        <p:sp>
          <p:nvSpPr>
            <p:cNvPr id="14" name="Freeform 14"/>
            <p:cNvSpPr/>
            <p:nvPr/>
          </p:nvSpPr>
          <p:spPr>
            <a:xfrm>
              <a:off x="-71979" y="-157619"/>
              <a:ext cx="6259862" cy="2085809"/>
            </a:xfrm>
            <a:custGeom>
              <a:avLst/>
              <a:gdLst/>
              <a:ahLst/>
              <a:cxnLst/>
              <a:rect l="l" t="t" r="r" b="b"/>
              <a:pathLst>
                <a:path w="6259862" h="2085809">
                  <a:moveTo>
                    <a:pt x="27991" y="0"/>
                  </a:moveTo>
                  <a:lnTo>
                    <a:pt x="6231871" y="0"/>
                  </a:lnTo>
                  <a:cubicBezTo>
                    <a:pt x="6239294" y="0"/>
                    <a:pt x="6246414" y="2949"/>
                    <a:pt x="6251663" y="8198"/>
                  </a:cubicBezTo>
                  <a:cubicBezTo>
                    <a:pt x="6256913" y="13448"/>
                    <a:pt x="6259862" y="20567"/>
                    <a:pt x="6259862" y="27991"/>
                  </a:cubicBezTo>
                  <a:lnTo>
                    <a:pt x="6259862" y="2057818"/>
                  </a:lnTo>
                  <a:cubicBezTo>
                    <a:pt x="6259862" y="2065242"/>
                    <a:pt x="6256913" y="2072361"/>
                    <a:pt x="6251663" y="2077611"/>
                  </a:cubicBezTo>
                  <a:cubicBezTo>
                    <a:pt x="6246414" y="2082860"/>
                    <a:pt x="6239294" y="2085809"/>
                    <a:pt x="6231871" y="2085809"/>
                  </a:cubicBezTo>
                  <a:lnTo>
                    <a:pt x="27991" y="2085809"/>
                  </a:lnTo>
                  <a:cubicBezTo>
                    <a:pt x="20567" y="2085809"/>
                    <a:pt x="13448" y="2082860"/>
                    <a:pt x="8198" y="2077611"/>
                  </a:cubicBezTo>
                  <a:cubicBezTo>
                    <a:pt x="2949" y="2072361"/>
                    <a:pt x="0" y="2065242"/>
                    <a:pt x="0" y="2057818"/>
                  </a:cubicBezTo>
                  <a:lnTo>
                    <a:pt x="0" y="27991"/>
                  </a:lnTo>
                  <a:cubicBezTo>
                    <a:pt x="0" y="20567"/>
                    <a:pt x="2949" y="13448"/>
                    <a:pt x="8198" y="8198"/>
                  </a:cubicBezTo>
                  <a:cubicBezTo>
                    <a:pt x="13448" y="2949"/>
                    <a:pt x="20567" y="0"/>
                    <a:pt x="27991" y="0"/>
                  </a:cubicBezTo>
                  <a:close/>
                </a:path>
              </a:pathLst>
            </a:custGeom>
            <a:solidFill>
              <a:srgbClr val="F45E45"/>
            </a:solidFill>
          </p:spPr>
        </p:sp>
        <p:sp>
          <p:nvSpPr>
            <p:cNvPr id="15" name="TextBox 15"/>
            <p:cNvSpPr txBox="1"/>
            <p:nvPr/>
          </p:nvSpPr>
          <p:spPr>
            <a:xfrm>
              <a:off x="1" y="586800"/>
              <a:ext cx="6259861" cy="946150"/>
            </a:xfrm>
            <a:prstGeom prst="rect">
              <a:avLst/>
            </a:prstGeom>
          </p:spPr>
          <p:txBody>
            <a:bodyPr lIns="254000" tIns="254000" rIns="254000" bIns="254000" rtlCol="0" anchor="ctr"/>
            <a:lstStyle/>
            <a:p>
              <a:pPr algn="just"/>
              <a:r>
                <a:rPr lang="en-US" sz="3200" dirty="0">
                  <a:solidFill>
                    <a:srgbClr val="FFFAF9"/>
                  </a:solidFill>
                  <a:latin typeface="Roboto Condensed" panose="020B0604020202020204" charset="0"/>
                  <a:ea typeface="Roboto Condensed" panose="020B0604020202020204" charset="0"/>
                </a:rPr>
                <a:t>HS </a:t>
              </a:r>
              <a:r>
                <a:rPr lang="en-US" sz="3200" dirty="0" err="1">
                  <a:solidFill>
                    <a:srgbClr val="FFFAF9"/>
                  </a:solidFill>
                  <a:latin typeface="Roboto Condensed" panose="020B0604020202020204" charset="0"/>
                  <a:ea typeface="Roboto Condensed" panose="020B0604020202020204" charset="0"/>
                </a:rPr>
                <a:t>thảo</a:t>
              </a:r>
              <a:r>
                <a:rPr lang="en-US" sz="3200" dirty="0">
                  <a:solidFill>
                    <a:srgbClr val="FFFAF9"/>
                  </a:solidFill>
                  <a:latin typeface="Roboto Condensed" panose="020B0604020202020204" charset="0"/>
                  <a:ea typeface="Roboto Condensed" panose="020B0604020202020204" charset="0"/>
                </a:rPr>
                <a:t> </a:t>
              </a:r>
              <a:r>
                <a:rPr lang="en-US" sz="3200" dirty="0" err="1">
                  <a:solidFill>
                    <a:srgbClr val="FFFAF9"/>
                  </a:solidFill>
                  <a:latin typeface="Roboto Condensed" panose="020B0604020202020204" charset="0"/>
                  <a:ea typeface="Roboto Condensed" panose="020B0604020202020204" charset="0"/>
                </a:rPr>
                <a:t>luận</a:t>
              </a:r>
              <a:r>
                <a:rPr lang="en-US" sz="3200" dirty="0">
                  <a:solidFill>
                    <a:srgbClr val="FFFAF9"/>
                  </a:solidFill>
                  <a:latin typeface="Roboto Condensed" panose="020B0604020202020204" charset="0"/>
                  <a:ea typeface="Roboto Condensed" panose="020B0604020202020204" charset="0"/>
                </a:rPr>
                <a:t> </a:t>
              </a:r>
              <a:r>
                <a:rPr lang="en-US" sz="3200" dirty="0" err="1">
                  <a:solidFill>
                    <a:srgbClr val="FFFAF9"/>
                  </a:solidFill>
                  <a:latin typeface="Roboto Condensed" panose="020B0604020202020204" charset="0"/>
                  <a:ea typeface="Roboto Condensed" panose="020B0604020202020204" charset="0"/>
                </a:rPr>
                <a:t>theo</a:t>
              </a:r>
              <a:r>
                <a:rPr lang="en-US" sz="3200" dirty="0">
                  <a:solidFill>
                    <a:srgbClr val="FFFAF9"/>
                  </a:solidFill>
                  <a:latin typeface="Roboto Condensed" panose="020B0604020202020204" charset="0"/>
                  <a:ea typeface="Roboto Condensed" panose="020B0604020202020204" charset="0"/>
                </a:rPr>
                <a:t> </a:t>
              </a:r>
              <a:r>
                <a:rPr lang="en-US" sz="3200" dirty="0" err="1">
                  <a:solidFill>
                    <a:srgbClr val="FFFAF9"/>
                  </a:solidFill>
                  <a:latin typeface="Roboto Condensed" panose="020B0604020202020204" charset="0"/>
                  <a:ea typeface="Roboto Condensed" panose="020B0604020202020204" charset="0"/>
                </a:rPr>
                <a:t>cặp</a:t>
              </a:r>
              <a:r>
                <a:rPr lang="en-US" sz="3200" dirty="0">
                  <a:solidFill>
                    <a:srgbClr val="FFFAF9"/>
                  </a:solidFill>
                  <a:latin typeface="Roboto Condensed" panose="020B0604020202020204" charset="0"/>
                  <a:ea typeface="Roboto Condensed" panose="020B0604020202020204" charset="0"/>
                </a:rPr>
                <a:t>, </a:t>
              </a:r>
              <a:r>
                <a:rPr lang="en-US" sz="3200" dirty="0" err="1">
                  <a:solidFill>
                    <a:srgbClr val="FFFAF9"/>
                  </a:solidFill>
                  <a:latin typeface="Roboto Condensed" panose="020B0604020202020204" charset="0"/>
                  <a:ea typeface="Roboto Condensed" panose="020B0604020202020204" charset="0"/>
                </a:rPr>
                <a:t>thực</a:t>
              </a:r>
              <a:r>
                <a:rPr lang="en-US" sz="3200" dirty="0">
                  <a:solidFill>
                    <a:srgbClr val="FFFAF9"/>
                  </a:solidFill>
                  <a:latin typeface="Roboto Condensed" panose="020B0604020202020204" charset="0"/>
                  <a:ea typeface="Roboto Condensed" panose="020B0604020202020204" charset="0"/>
                </a:rPr>
                <a:t> </a:t>
              </a:r>
              <a:r>
                <a:rPr lang="en-US" sz="3200" dirty="0" err="1">
                  <a:solidFill>
                    <a:srgbClr val="FFFAF9"/>
                  </a:solidFill>
                  <a:latin typeface="Roboto Condensed" panose="020B0604020202020204" charset="0"/>
                  <a:ea typeface="Roboto Condensed" panose="020B0604020202020204" charset="0"/>
                </a:rPr>
                <a:t>hiện</a:t>
              </a:r>
              <a:r>
                <a:rPr lang="en-US" sz="3200" dirty="0">
                  <a:solidFill>
                    <a:srgbClr val="FFFAF9"/>
                  </a:solidFill>
                  <a:latin typeface="Roboto Condensed" panose="020B0604020202020204" charset="0"/>
                  <a:ea typeface="Roboto Condensed" panose="020B0604020202020204" charset="0"/>
                </a:rPr>
                <a:t> </a:t>
              </a:r>
              <a:r>
                <a:rPr lang="en-US" sz="3200" dirty="0" err="1">
                  <a:solidFill>
                    <a:srgbClr val="FFFAF9"/>
                  </a:solidFill>
                  <a:latin typeface="Roboto Condensed" panose="020B0604020202020204" charset="0"/>
                  <a:ea typeface="Roboto Condensed" panose="020B0604020202020204" charset="0"/>
                </a:rPr>
                <a:t>nhiệm</a:t>
              </a:r>
              <a:r>
                <a:rPr lang="en-US" sz="3200" dirty="0">
                  <a:solidFill>
                    <a:srgbClr val="FFFAF9"/>
                  </a:solidFill>
                  <a:latin typeface="Roboto Condensed" panose="020B0604020202020204" charset="0"/>
                  <a:ea typeface="Roboto Condensed" panose="020B0604020202020204" charset="0"/>
                </a:rPr>
                <a:t> </a:t>
              </a:r>
              <a:r>
                <a:rPr lang="vi-VN" sz="3200" dirty="0">
                  <a:solidFill>
                    <a:srgbClr val="FFFAF9"/>
                  </a:solidFill>
                  <a:latin typeface="Roboto Condensed" panose="020B0604020202020204" charset="0"/>
                  <a:ea typeface="Roboto Condensed" panose="020B0604020202020204" charset="0"/>
                </a:rPr>
                <a:t>vụ:</a:t>
              </a:r>
            </a:p>
            <a:p>
              <a:pPr algn="just"/>
              <a:endParaRPr lang="vi-VN" sz="3200" b="1" dirty="0">
                <a:solidFill>
                  <a:srgbClr val="FFFAF9"/>
                </a:solidFill>
                <a:latin typeface="Roboto Condensed" panose="020B0604020202020204" charset="0"/>
                <a:ea typeface="Roboto Condensed" panose="020B0604020202020204" charset="0"/>
              </a:endParaRPr>
            </a:p>
            <a:p>
              <a:pPr algn="just"/>
              <a:r>
                <a:rPr lang="vi-VN" sz="3200" b="1" dirty="0">
                  <a:solidFill>
                    <a:schemeClr val="bg1"/>
                  </a:solidFill>
                  <a:latin typeface="Roboto Condensed" panose="020B0604020202020204" charset="0"/>
                  <a:ea typeface="Roboto Condensed" panose="020B0604020202020204" charset="0"/>
                </a:rPr>
                <a:t>- Nhiệm vụ 1</a:t>
              </a:r>
              <a:r>
                <a:rPr lang="vi-VN" sz="3200" dirty="0">
                  <a:solidFill>
                    <a:schemeClr val="bg1"/>
                  </a:solidFill>
                  <a:latin typeface="Roboto Condensed" panose="020B0604020202020204" charset="0"/>
                  <a:ea typeface="Roboto Condensed" panose="020B0604020202020204" charset="0"/>
                </a:rPr>
                <a:t> – Nhóm 1, 2: Xác định nội dung của văn bản </a:t>
              </a:r>
              <a:r>
                <a:rPr lang="vi-VN" sz="3200" i="1" dirty="0">
                  <a:solidFill>
                    <a:schemeClr val="bg1"/>
                  </a:solidFill>
                  <a:latin typeface="Roboto Condensed" panose="020B0604020202020204" charset="0"/>
                  <a:ea typeface="Roboto Condensed" panose="020B0604020202020204" charset="0"/>
                </a:rPr>
                <a:t>Bầy chim chìa vôi</a:t>
              </a:r>
              <a:endParaRPr lang="vi-VN" sz="3200" dirty="0">
                <a:solidFill>
                  <a:schemeClr val="bg1"/>
                </a:solidFill>
                <a:latin typeface="Roboto Condensed" panose="020B0604020202020204" charset="0"/>
                <a:ea typeface="Roboto Condensed" panose="020B0604020202020204" charset="0"/>
              </a:endParaRPr>
            </a:p>
            <a:p>
              <a:pPr algn="just"/>
              <a:r>
                <a:rPr lang="vi-VN" sz="3200" b="1" dirty="0">
                  <a:solidFill>
                    <a:schemeClr val="bg1"/>
                  </a:solidFill>
                  <a:latin typeface="Roboto Condensed" panose="020B0604020202020204" charset="0"/>
                  <a:ea typeface="Roboto Condensed" panose="020B0604020202020204" charset="0"/>
                </a:rPr>
                <a:t>- Nhiệm vụ 2</a:t>
              </a:r>
              <a:r>
                <a:rPr lang="vi-VN" sz="3200" dirty="0">
                  <a:solidFill>
                    <a:schemeClr val="bg1"/>
                  </a:solidFill>
                  <a:latin typeface="Roboto Condensed" panose="020B0604020202020204" charset="0"/>
                  <a:ea typeface="Roboto Condensed" panose="020B0604020202020204" charset="0"/>
                </a:rPr>
                <a:t> – Nhóm 3, 4:  Xác định nội dung của văn bản</a:t>
              </a:r>
              <a:r>
                <a:rPr lang="vi-VN" sz="3200" i="1" dirty="0">
                  <a:solidFill>
                    <a:schemeClr val="bg1"/>
                  </a:solidFill>
                  <a:latin typeface="Roboto Condensed" panose="020B0604020202020204" charset="0"/>
                  <a:ea typeface="Roboto Condensed" panose="020B0604020202020204" charset="0"/>
                </a:rPr>
                <a:t> Ngôi nhà trên mây.</a:t>
              </a:r>
            </a:p>
            <a:p>
              <a:pPr algn="just"/>
              <a:r>
                <a:rPr lang="vi-VN" sz="3200" b="1" dirty="0">
                  <a:solidFill>
                    <a:schemeClr val="bg1"/>
                  </a:solidFill>
                  <a:latin typeface="Roboto Condensed" panose="020B0604020202020204" charset="0"/>
                  <a:ea typeface="Roboto Condensed" panose="020B0604020202020204" charset="0"/>
                </a:rPr>
                <a:t>Yêu cầu: </a:t>
              </a:r>
              <a:r>
                <a:rPr lang="vi-VN" sz="3200" dirty="0">
                  <a:solidFill>
                    <a:schemeClr val="bg1"/>
                  </a:solidFill>
                  <a:latin typeface="Roboto Condensed" panose="020B0604020202020204" charset="0"/>
                  <a:ea typeface="Roboto Condensed" panose="020B0604020202020204" charset="0"/>
                </a:rPr>
                <a:t>Bên cạnh các sự việc lớn đã xác định ở tiết đọc văn bản, hãy xác định thêm các sự việc nhỏ.</a:t>
              </a:r>
            </a:p>
            <a:p>
              <a:br>
                <a:rPr lang="vi-VN" sz="3200" dirty="0">
                  <a:latin typeface="Roboto Condensed" panose="020B0604020202020204" charset="0"/>
                  <a:ea typeface="Roboto Condensed" panose="020B0604020202020204" charset="0"/>
                </a:rPr>
              </a:br>
              <a:endParaRPr lang="en-US" sz="3200" dirty="0">
                <a:solidFill>
                  <a:srgbClr val="FFFAF9"/>
                </a:solidFill>
                <a:latin typeface="Roboto Condensed" panose="020B0604020202020204" charset="0"/>
                <a:ea typeface="Roboto Condensed" panose="020B0604020202020204" charset="0"/>
              </a:endParaRPr>
            </a:p>
          </p:txBody>
        </p:sp>
      </p:grpSp>
      <p:pic>
        <p:nvPicPr>
          <p:cNvPr id="16" name="Picture 1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75855">
            <a:off x="724582" y="7583550"/>
            <a:ext cx="3764293" cy="3647942"/>
          </a:xfrm>
          <a:prstGeom prst="rect">
            <a:avLst/>
          </a:prstGeom>
        </p:spPr>
      </p:pic>
      <p:pic>
        <p:nvPicPr>
          <p:cNvPr id="18" name="Picture 18"/>
          <p:cNvPicPr>
            <a:picLocks noChangeAspect="1"/>
          </p:cNvPicPr>
          <p:nvPr/>
        </p:nvPicPr>
        <p:blipFill>
          <a:blip r:embed="rId8"/>
          <a:srcRect/>
          <a:stretch>
            <a:fillRect/>
          </a:stretch>
        </p:blipFill>
        <p:spPr>
          <a:xfrm rot="441663">
            <a:off x="10096592" y="2150734"/>
            <a:ext cx="5378389" cy="7607339"/>
          </a:xfrm>
          <a:prstGeom prst="rect">
            <a:avLst/>
          </a:prstGeom>
        </p:spPr>
      </p:pic>
      <p:sp>
        <p:nvSpPr>
          <p:cNvPr id="19" name="TextBox 19"/>
          <p:cNvSpPr txBox="1"/>
          <p:nvPr/>
        </p:nvSpPr>
        <p:spPr>
          <a:xfrm>
            <a:off x="1209127" y="1341973"/>
            <a:ext cx="15356179" cy="1218282"/>
          </a:xfrm>
          <a:prstGeom prst="rect">
            <a:avLst/>
          </a:prstGeom>
        </p:spPr>
        <p:txBody>
          <a:bodyPr lIns="0" tIns="0" rIns="0" bIns="0" rtlCol="0" anchor="t">
            <a:spAutoFit/>
          </a:bodyPr>
          <a:lstStyle/>
          <a:p>
            <a:pPr>
              <a:lnSpc>
                <a:spcPts val="9513"/>
              </a:lnSpc>
            </a:pPr>
            <a:r>
              <a:rPr lang="en-US" sz="7797" spc="15" dirty="0">
                <a:solidFill>
                  <a:srgbClr val="6E5773"/>
                </a:solidFill>
                <a:latin typeface="SVN-HC Rostrum" panose="02000506000000020003" pitchFamily="50" charset="0"/>
              </a:rPr>
              <a:t>IV. LUYỆN TẬP</a:t>
            </a:r>
          </a:p>
        </p:txBody>
      </p:sp>
      <p:sp>
        <p:nvSpPr>
          <p:cNvPr id="20" name="TextBox 20"/>
          <p:cNvSpPr txBox="1"/>
          <p:nvPr/>
        </p:nvSpPr>
        <p:spPr>
          <a:xfrm rot="-129378">
            <a:off x="5148059" y="8753939"/>
            <a:ext cx="3941854" cy="438150"/>
          </a:xfrm>
          <a:prstGeom prst="rect">
            <a:avLst/>
          </a:prstGeom>
          <a:solidFill>
            <a:srgbClr val="F45E45"/>
          </a:solidFill>
          <a:effectLst>
            <a:outerShdw blurRad="50800" dist="38100" dir="5400000" algn="t" rotWithShape="0">
              <a:prstClr val="black">
                <a:alpha val="40000"/>
              </a:prstClr>
            </a:outerShdw>
          </a:effectLst>
        </p:spPr>
        <p:txBody>
          <a:bodyPr lIns="0" tIns="0" rIns="0" bIns="0" rtlCol="0" anchor="t">
            <a:spAutoFit/>
          </a:bodyPr>
          <a:lstStyle/>
          <a:p>
            <a:pPr marL="0" lvl="0" indent="0" algn="ctr">
              <a:lnSpc>
                <a:spcPts val="3360"/>
              </a:lnSpc>
              <a:spcBef>
                <a:spcPct val="0"/>
              </a:spcBef>
            </a:pPr>
            <a:r>
              <a:rPr lang="en-US" sz="2800" dirty="0">
                <a:solidFill>
                  <a:srgbClr val="FFE7DD"/>
                </a:solidFill>
                <a:latin typeface="Roboto Condensed Bold"/>
              </a:rPr>
              <a:t>PHIẾU HỌC TẬP SỐ 2</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circle(in)">
                                      <p:cBhvr>
                                        <p:cTn id="17" dur="20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circle(in)">
                                      <p:cBhvr>
                                        <p:cTn id="22"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E7D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22000" b="11587"/>
          <a:stretch>
            <a:fillRect/>
          </a:stretch>
        </p:blipFill>
        <p:spPr>
          <a:xfrm rot="2576013">
            <a:off x="11355721" y="1808490"/>
            <a:ext cx="2102320" cy="2404835"/>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486238">
            <a:off x="16220468" y="8415172"/>
            <a:ext cx="2077664" cy="2112228"/>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504948">
            <a:off x="91281" y="7934076"/>
            <a:ext cx="2649591" cy="3074420"/>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9697721">
            <a:off x="15365453" y="-1200478"/>
            <a:ext cx="4172413" cy="4526287"/>
          </a:xfrm>
          <a:prstGeom prst="rect">
            <a:avLst/>
          </a:prstGeom>
        </p:spPr>
      </p:pic>
      <p:grpSp>
        <p:nvGrpSpPr>
          <p:cNvPr id="6" name="Group 6"/>
          <p:cNvGrpSpPr/>
          <p:nvPr/>
        </p:nvGrpSpPr>
        <p:grpSpPr>
          <a:xfrm>
            <a:off x="511312" y="370110"/>
            <a:ext cx="17170844" cy="649065"/>
            <a:chOff x="0" y="0"/>
            <a:chExt cx="22894459" cy="865420"/>
          </a:xfrm>
        </p:grpSpPr>
        <p:grpSp>
          <p:nvGrpSpPr>
            <p:cNvPr id="7" name="Group 7"/>
            <p:cNvGrpSpPr/>
            <p:nvPr/>
          </p:nvGrpSpPr>
          <p:grpSpPr>
            <a:xfrm>
              <a:off x="0" y="0"/>
              <a:ext cx="22894459" cy="865420"/>
              <a:chOff x="0" y="0"/>
              <a:chExt cx="4522362" cy="170947"/>
            </a:xfrm>
          </p:grpSpPr>
          <p:sp>
            <p:nvSpPr>
              <p:cNvPr id="8" name="Freeform 8"/>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rgbClr val="FFFFFF"/>
              </a:solidFill>
            </p:spPr>
          </p:sp>
          <p:sp>
            <p:nvSpPr>
              <p:cNvPr id="9" name="TextBox 9"/>
              <p:cNvSpPr txBox="1"/>
              <p:nvPr/>
            </p:nvSpPr>
            <p:spPr>
              <a:xfrm>
                <a:off x="0" y="-38100"/>
                <a:ext cx="812800" cy="850900"/>
              </a:xfrm>
              <a:prstGeom prst="rect">
                <a:avLst/>
              </a:prstGeom>
            </p:spPr>
            <p:txBody>
              <a:bodyPr lIns="50800" tIns="50800" rIns="50800" bIns="50800" rtlCol="0" anchor="ctr"/>
              <a:lstStyle/>
              <a:p>
                <a:pPr algn="ctr">
                  <a:lnSpc>
                    <a:spcPts val="2659"/>
                  </a:lnSpc>
                </a:pPr>
                <a:endParaRPr>
                  <a:latin typeface="SVN-HC Green Grove" panose="02000000000000000000" pitchFamily="50" charset="0"/>
                </a:endParaRPr>
              </a:p>
            </p:txBody>
          </p:sp>
        </p:grpSp>
        <p:sp>
          <p:nvSpPr>
            <p:cNvPr id="10" name="TextBox 10"/>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a:solidFill>
                    <a:srgbClr val="446889"/>
                  </a:solidFill>
                  <a:latin typeface="SVN-HC Green Grove" panose="02000000000000000000" pitchFamily="50" charset="0"/>
                </a:rPr>
                <a:t>lớp 7</a:t>
              </a:r>
            </a:p>
          </p:txBody>
        </p:sp>
        <p:sp>
          <p:nvSpPr>
            <p:cNvPr id="11" name="TextBox 11"/>
            <p:cNvSpPr txBox="1"/>
            <p:nvPr/>
          </p:nvSpPr>
          <p:spPr>
            <a:xfrm>
              <a:off x="16463915" y="112415"/>
              <a:ext cx="5702833" cy="636413"/>
            </a:xfrm>
            <a:prstGeom prst="rect">
              <a:avLst/>
            </a:prstGeom>
          </p:spPr>
          <p:txBody>
            <a:bodyPr lIns="0" tIns="0" rIns="0" bIns="0" rtlCol="0" anchor="t">
              <a:spAutoFit/>
            </a:bodyPr>
            <a:lstStyle/>
            <a:p>
              <a:pPr algn="ctr">
                <a:lnSpc>
                  <a:spcPts val="3919"/>
                </a:lnSpc>
                <a:spcBef>
                  <a:spcPct val="0"/>
                </a:spcBef>
              </a:pPr>
              <a:r>
                <a:rPr lang="en-US" sz="2799" spc="139">
                  <a:solidFill>
                    <a:srgbClr val="446889"/>
                  </a:solidFill>
                  <a:latin typeface="SVN-HC Green Grove" panose="02000000000000000000" pitchFamily="50" charset="0"/>
                </a:rPr>
                <a:t>KẾT NỐI TRI THỨC VỚI CUỘC SỐNG</a:t>
              </a:r>
            </a:p>
          </p:txBody>
        </p:sp>
      </p:grpSp>
      <p:grpSp>
        <p:nvGrpSpPr>
          <p:cNvPr id="12" name="Group 12"/>
          <p:cNvGrpSpPr/>
          <p:nvPr/>
        </p:nvGrpSpPr>
        <p:grpSpPr>
          <a:xfrm rot="-524895">
            <a:off x="404890" y="3512273"/>
            <a:ext cx="7103959" cy="5867620"/>
            <a:chOff x="0" y="-32365"/>
            <a:chExt cx="1567892" cy="1453676"/>
          </a:xfrm>
        </p:grpSpPr>
        <p:sp>
          <p:nvSpPr>
            <p:cNvPr id="13" name="Freeform 13"/>
            <p:cNvSpPr/>
            <p:nvPr/>
          </p:nvSpPr>
          <p:spPr>
            <a:xfrm>
              <a:off x="0" y="-32365"/>
              <a:ext cx="1567892" cy="1453676"/>
            </a:xfrm>
            <a:custGeom>
              <a:avLst/>
              <a:gdLst/>
              <a:ahLst/>
              <a:cxnLst/>
              <a:rect l="l" t="t" r="r" b="b"/>
              <a:pathLst>
                <a:path w="1393835" h="1421311">
                  <a:moveTo>
                    <a:pt x="696918" y="0"/>
                  </a:moveTo>
                  <a:lnTo>
                    <a:pt x="832200" y="195825"/>
                  </a:lnTo>
                  <a:lnTo>
                    <a:pt x="1045377" y="95210"/>
                  </a:lnTo>
                  <a:lnTo>
                    <a:pt x="1066515" y="333773"/>
                  </a:lnTo>
                  <a:lnTo>
                    <a:pt x="1300466" y="355328"/>
                  </a:lnTo>
                  <a:lnTo>
                    <a:pt x="1201795" y="572706"/>
                  </a:lnTo>
                  <a:lnTo>
                    <a:pt x="1393835" y="710656"/>
                  </a:lnTo>
                  <a:lnTo>
                    <a:pt x="1201795" y="848605"/>
                  </a:lnTo>
                  <a:lnTo>
                    <a:pt x="1300466" y="1065983"/>
                  </a:lnTo>
                  <a:lnTo>
                    <a:pt x="1066515" y="1087538"/>
                  </a:lnTo>
                  <a:lnTo>
                    <a:pt x="1045377" y="1326101"/>
                  </a:lnTo>
                  <a:lnTo>
                    <a:pt x="832200" y="1225485"/>
                  </a:lnTo>
                  <a:lnTo>
                    <a:pt x="696918" y="1421311"/>
                  </a:lnTo>
                  <a:lnTo>
                    <a:pt x="561635" y="1225485"/>
                  </a:lnTo>
                  <a:lnTo>
                    <a:pt x="348459" y="1326101"/>
                  </a:lnTo>
                  <a:lnTo>
                    <a:pt x="327320" y="1087538"/>
                  </a:lnTo>
                  <a:lnTo>
                    <a:pt x="93369" y="1065983"/>
                  </a:lnTo>
                  <a:lnTo>
                    <a:pt x="192040" y="848605"/>
                  </a:lnTo>
                  <a:lnTo>
                    <a:pt x="0" y="710656"/>
                  </a:lnTo>
                  <a:lnTo>
                    <a:pt x="192040" y="572706"/>
                  </a:lnTo>
                  <a:lnTo>
                    <a:pt x="93369" y="355328"/>
                  </a:lnTo>
                  <a:lnTo>
                    <a:pt x="327320" y="333773"/>
                  </a:lnTo>
                  <a:lnTo>
                    <a:pt x="348459" y="95210"/>
                  </a:lnTo>
                  <a:lnTo>
                    <a:pt x="561635" y="195825"/>
                  </a:lnTo>
                  <a:lnTo>
                    <a:pt x="696918" y="0"/>
                  </a:lnTo>
                  <a:close/>
                </a:path>
              </a:pathLst>
            </a:custGeom>
            <a:solidFill>
              <a:srgbClr val="CBCAF4"/>
            </a:solidFill>
          </p:spPr>
        </p:sp>
        <p:sp>
          <p:nvSpPr>
            <p:cNvPr id="14" name="TextBox 14"/>
            <p:cNvSpPr txBox="1"/>
            <p:nvPr/>
          </p:nvSpPr>
          <p:spPr>
            <a:xfrm>
              <a:off x="276443" y="350016"/>
              <a:ext cx="1027850" cy="635000"/>
            </a:xfrm>
            <a:prstGeom prst="rect">
              <a:avLst/>
            </a:prstGeom>
          </p:spPr>
          <p:txBody>
            <a:bodyPr lIns="50800" tIns="50800" rIns="50800" bIns="50800" rtlCol="0" anchor="ctr"/>
            <a:lstStyle/>
            <a:p>
              <a:pPr algn="just">
                <a:lnSpc>
                  <a:spcPts val="4759"/>
                </a:lnSpc>
              </a:pPr>
              <a:r>
                <a:rPr lang="en-US" sz="2800" dirty="0" err="1">
                  <a:solidFill>
                    <a:srgbClr val="6E5773"/>
                  </a:solidFill>
                  <a:latin typeface="Roboto Condensed" panose="020B0604020202020204" charset="0"/>
                  <a:ea typeface="Roboto Condensed" panose="020B0604020202020204" charset="0"/>
                </a:rPr>
                <a:t>Nhóm</a:t>
              </a:r>
              <a:r>
                <a:rPr lang="en-US" sz="2800" dirty="0">
                  <a:solidFill>
                    <a:srgbClr val="6E5773"/>
                  </a:solidFill>
                  <a:latin typeface="Roboto Condensed" panose="020B0604020202020204" charset="0"/>
                  <a:ea typeface="Roboto Condensed" panose="020B0604020202020204" charset="0"/>
                </a:rPr>
                <a:t> 1, 2: </a:t>
              </a:r>
              <a:r>
                <a:rPr lang="vi-VN" sz="2800" dirty="0">
                  <a:latin typeface="Roboto Condensed" panose="020B0604020202020204" charset="0"/>
                  <a:ea typeface="Roboto Condensed" panose="020B0604020202020204" charset="0"/>
                </a:rPr>
                <a:t>Viết 2 đoạn văn với dung lượng khác nhau (5 - 6 câu và 10 - 12 câu) tóm tắt văn bản </a:t>
              </a:r>
              <a:r>
                <a:rPr lang="vi-VN" sz="2800" i="1" dirty="0">
                  <a:latin typeface="Roboto Condensed" panose="020B0604020202020204" charset="0"/>
                  <a:ea typeface="Roboto Condensed" panose="020B0604020202020204" charset="0"/>
                </a:rPr>
                <a:t>Bầy chim chìa vôi</a:t>
              </a:r>
              <a:endParaRPr lang="en-US" sz="2800" dirty="0">
                <a:solidFill>
                  <a:srgbClr val="6E5773"/>
                </a:solidFill>
                <a:latin typeface="Roboto Condensed" panose="020B0604020202020204" charset="0"/>
                <a:ea typeface="Roboto Condensed" panose="020B0604020202020204" charset="0"/>
              </a:endParaRPr>
            </a:p>
          </p:txBody>
        </p:sp>
      </p:grpSp>
      <p:pic>
        <p:nvPicPr>
          <p:cNvPr id="15" name="Picture 15"/>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603295" y="3637548"/>
            <a:ext cx="2457032" cy="2702735"/>
          </a:xfrm>
          <a:prstGeom prst="rect">
            <a:avLst/>
          </a:prstGeom>
        </p:spPr>
      </p:pic>
      <p:grpSp>
        <p:nvGrpSpPr>
          <p:cNvPr id="16" name="Group 16"/>
          <p:cNvGrpSpPr/>
          <p:nvPr/>
        </p:nvGrpSpPr>
        <p:grpSpPr>
          <a:xfrm>
            <a:off x="12420601" y="3006172"/>
            <a:ext cx="6316428" cy="6102109"/>
            <a:chOff x="0" y="0"/>
            <a:chExt cx="1196564" cy="1199638"/>
          </a:xfrm>
        </p:grpSpPr>
        <p:sp>
          <p:nvSpPr>
            <p:cNvPr id="17" name="Freeform 17"/>
            <p:cNvSpPr/>
            <p:nvPr/>
          </p:nvSpPr>
          <p:spPr>
            <a:xfrm>
              <a:off x="0" y="0"/>
              <a:ext cx="1196564" cy="1199638"/>
            </a:xfrm>
            <a:custGeom>
              <a:avLst/>
              <a:gdLst/>
              <a:ahLst/>
              <a:cxnLst/>
              <a:rect l="l" t="t" r="r" b="b"/>
              <a:pathLst>
                <a:path w="1196564" h="1199638">
                  <a:moveTo>
                    <a:pt x="598282" y="0"/>
                  </a:moveTo>
                  <a:lnTo>
                    <a:pt x="714418" y="165284"/>
                  </a:lnTo>
                  <a:lnTo>
                    <a:pt x="897423" y="80361"/>
                  </a:lnTo>
                  <a:lnTo>
                    <a:pt x="915570" y="281716"/>
                  </a:lnTo>
                  <a:lnTo>
                    <a:pt x="1116409" y="299910"/>
                  </a:lnTo>
                  <a:lnTo>
                    <a:pt x="1031704" y="483385"/>
                  </a:lnTo>
                  <a:lnTo>
                    <a:pt x="1196564" y="599819"/>
                  </a:lnTo>
                  <a:lnTo>
                    <a:pt x="1031704" y="716253"/>
                  </a:lnTo>
                  <a:lnTo>
                    <a:pt x="1116409" y="899729"/>
                  </a:lnTo>
                  <a:lnTo>
                    <a:pt x="915570" y="917922"/>
                  </a:lnTo>
                  <a:lnTo>
                    <a:pt x="897423" y="1119278"/>
                  </a:lnTo>
                  <a:lnTo>
                    <a:pt x="714418" y="1034354"/>
                  </a:lnTo>
                  <a:lnTo>
                    <a:pt x="598282" y="1199638"/>
                  </a:lnTo>
                  <a:lnTo>
                    <a:pt x="482146" y="1034354"/>
                  </a:lnTo>
                  <a:lnTo>
                    <a:pt x="299141" y="1119278"/>
                  </a:lnTo>
                  <a:lnTo>
                    <a:pt x="280994" y="917922"/>
                  </a:lnTo>
                  <a:lnTo>
                    <a:pt x="80155" y="899729"/>
                  </a:lnTo>
                  <a:lnTo>
                    <a:pt x="164860" y="716253"/>
                  </a:lnTo>
                  <a:lnTo>
                    <a:pt x="0" y="599819"/>
                  </a:lnTo>
                  <a:lnTo>
                    <a:pt x="164860" y="483385"/>
                  </a:lnTo>
                  <a:lnTo>
                    <a:pt x="80155" y="299910"/>
                  </a:lnTo>
                  <a:lnTo>
                    <a:pt x="280994" y="281716"/>
                  </a:lnTo>
                  <a:lnTo>
                    <a:pt x="299141" y="80361"/>
                  </a:lnTo>
                  <a:lnTo>
                    <a:pt x="482146" y="165284"/>
                  </a:lnTo>
                  <a:lnTo>
                    <a:pt x="598282" y="0"/>
                  </a:lnTo>
                  <a:close/>
                </a:path>
              </a:pathLst>
            </a:custGeom>
            <a:solidFill>
              <a:srgbClr val="FFFFFF"/>
            </a:solidFill>
          </p:spPr>
        </p:sp>
        <p:sp>
          <p:nvSpPr>
            <p:cNvPr id="18" name="TextBox 18"/>
            <p:cNvSpPr txBox="1"/>
            <p:nvPr/>
          </p:nvSpPr>
          <p:spPr>
            <a:xfrm>
              <a:off x="193834" y="375244"/>
              <a:ext cx="802898" cy="540737"/>
            </a:xfrm>
            <a:prstGeom prst="rect">
              <a:avLst/>
            </a:prstGeom>
          </p:spPr>
          <p:txBody>
            <a:bodyPr lIns="50800" tIns="50800" rIns="50800" bIns="50800" rtlCol="0" anchor="ctr"/>
            <a:lstStyle/>
            <a:p>
              <a:pPr algn="just"/>
              <a:r>
                <a:rPr lang="en-US" sz="2800" dirty="0" err="1">
                  <a:solidFill>
                    <a:srgbClr val="6E5773"/>
                  </a:solidFill>
                  <a:latin typeface="Roboto Condensed" panose="020B0604020202020204" charset="0"/>
                  <a:ea typeface="Roboto Condensed" panose="020B0604020202020204" charset="0"/>
                </a:rPr>
                <a:t>Nhóm</a:t>
              </a:r>
              <a:r>
                <a:rPr lang="en-US" sz="2800" dirty="0">
                  <a:solidFill>
                    <a:srgbClr val="6E5773"/>
                  </a:solidFill>
                  <a:latin typeface="Roboto Condensed" panose="020B0604020202020204" charset="0"/>
                  <a:ea typeface="Roboto Condensed" panose="020B0604020202020204" charset="0"/>
                </a:rPr>
                <a:t> 3, 4: </a:t>
              </a:r>
              <a:r>
                <a:rPr lang="vi-VN" sz="2800" dirty="0">
                  <a:latin typeface="Roboto Condensed" panose="020B0604020202020204" charset="0"/>
                  <a:ea typeface="Roboto Condensed" panose="020B0604020202020204" charset="0"/>
                </a:rPr>
                <a:t>Viết 2 đoạn văn với dung lượng khác nhau (5 - 6 câu và 10 - 12 câu) tóm tắt văn bản </a:t>
              </a:r>
              <a:r>
                <a:rPr lang="vi-VN" sz="2800" i="1" dirty="0">
                  <a:latin typeface="Roboto Condensed" panose="020B0604020202020204" charset="0"/>
                  <a:ea typeface="Roboto Condensed" panose="020B0604020202020204" charset="0"/>
                </a:rPr>
                <a:t>Ngôi nhà trên cây.</a:t>
              </a:r>
              <a:endParaRPr lang="vi-VN" sz="2800" dirty="0">
                <a:latin typeface="Roboto Condensed" panose="020B0604020202020204" charset="0"/>
                <a:ea typeface="Roboto Condensed" panose="020B0604020202020204" charset="0"/>
              </a:endParaRPr>
            </a:p>
            <a:p>
              <a:pPr algn="just"/>
              <a:br>
                <a:rPr lang="vi-VN" sz="2800" dirty="0">
                  <a:latin typeface="Roboto Condensed" panose="020B0604020202020204" charset="0"/>
                  <a:ea typeface="Roboto Condensed" panose="020B0604020202020204" charset="0"/>
                </a:rPr>
              </a:br>
              <a:endParaRPr lang="en-US" sz="2800" dirty="0">
                <a:solidFill>
                  <a:srgbClr val="6E5773"/>
                </a:solidFill>
                <a:latin typeface="Roboto Condensed" panose="020B0604020202020204" charset="0"/>
                <a:ea typeface="Roboto Condensed" panose="020B0604020202020204" charset="0"/>
              </a:endParaRPr>
            </a:p>
          </p:txBody>
        </p:sp>
      </p:grpSp>
      <p:pic>
        <p:nvPicPr>
          <p:cNvPr id="19" name="Picture 1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7074271" y="4086636"/>
            <a:ext cx="5760720" cy="7200900"/>
          </a:xfrm>
          <a:prstGeom prst="rect">
            <a:avLst/>
          </a:prstGeom>
        </p:spPr>
      </p:pic>
      <p:sp>
        <p:nvSpPr>
          <p:cNvPr id="20" name="TextBox 20"/>
          <p:cNvSpPr txBox="1"/>
          <p:nvPr/>
        </p:nvSpPr>
        <p:spPr>
          <a:xfrm>
            <a:off x="1594508" y="2779647"/>
            <a:ext cx="9432939" cy="570669"/>
          </a:xfrm>
          <a:prstGeom prst="rect">
            <a:avLst/>
          </a:prstGeom>
        </p:spPr>
        <p:txBody>
          <a:bodyPr wrap="square" lIns="0" tIns="0" rIns="0" bIns="0" rtlCol="0" anchor="t">
            <a:spAutoFit/>
          </a:bodyPr>
          <a:lstStyle/>
          <a:p>
            <a:pPr>
              <a:lnSpc>
                <a:spcPts val="4759"/>
              </a:lnSpc>
              <a:spcBef>
                <a:spcPct val="0"/>
              </a:spcBef>
            </a:pPr>
            <a:r>
              <a:rPr lang="en-US" sz="3399" b="1" dirty="0">
                <a:solidFill>
                  <a:srgbClr val="E8451D"/>
                </a:solidFill>
                <a:latin typeface="Roboto Condensed"/>
              </a:rPr>
              <a:t>HS </a:t>
            </a:r>
            <a:r>
              <a:rPr lang="en-US" sz="3399" b="1" dirty="0" err="1">
                <a:solidFill>
                  <a:srgbClr val="E8451D"/>
                </a:solidFill>
                <a:latin typeface="Roboto Condensed"/>
              </a:rPr>
              <a:t>thực</a:t>
            </a:r>
            <a:r>
              <a:rPr lang="en-US" sz="3399" b="1" dirty="0">
                <a:solidFill>
                  <a:srgbClr val="E8451D"/>
                </a:solidFill>
                <a:latin typeface="Roboto Condensed"/>
              </a:rPr>
              <a:t> </a:t>
            </a:r>
            <a:r>
              <a:rPr lang="en-US" sz="3399" b="1" dirty="0" err="1">
                <a:solidFill>
                  <a:srgbClr val="E8451D"/>
                </a:solidFill>
                <a:latin typeface="Roboto Condensed"/>
              </a:rPr>
              <a:t>hiện</a:t>
            </a:r>
            <a:r>
              <a:rPr lang="en-US" sz="3399" b="1" dirty="0">
                <a:solidFill>
                  <a:srgbClr val="E8451D"/>
                </a:solidFill>
                <a:latin typeface="Roboto Condensed"/>
              </a:rPr>
              <a:t> </a:t>
            </a:r>
            <a:r>
              <a:rPr lang="en-US" sz="3399" b="1" dirty="0" err="1">
                <a:solidFill>
                  <a:srgbClr val="E8451D"/>
                </a:solidFill>
                <a:latin typeface="Roboto Condensed"/>
              </a:rPr>
              <a:t>viết</a:t>
            </a:r>
            <a:r>
              <a:rPr lang="en-US" sz="3399" b="1" dirty="0">
                <a:solidFill>
                  <a:srgbClr val="E8451D"/>
                </a:solidFill>
                <a:latin typeface="Roboto Condensed"/>
              </a:rPr>
              <a:t> </a:t>
            </a:r>
            <a:r>
              <a:rPr lang="en-US" sz="3399" b="1" dirty="0" err="1">
                <a:solidFill>
                  <a:srgbClr val="E8451D"/>
                </a:solidFill>
                <a:latin typeface="Roboto Condensed"/>
              </a:rPr>
              <a:t>đoạn</a:t>
            </a:r>
            <a:r>
              <a:rPr lang="en-US" sz="3399" b="1" dirty="0">
                <a:solidFill>
                  <a:srgbClr val="E8451D"/>
                </a:solidFill>
                <a:latin typeface="Roboto Condensed"/>
              </a:rPr>
              <a:t> </a:t>
            </a:r>
            <a:r>
              <a:rPr lang="en-US" sz="3399" b="1" dirty="0" err="1">
                <a:solidFill>
                  <a:srgbClr val="E8451D"/>
                </a:solidFill>
                <a:latin typeface="Roboto Condensed"/>
              </a:rPr>
              <a:t>văn</a:t>
            </a:r>
            <a:r>
              <a:rPr lang="en-US" sz="3399" b="1" dirty="0">
                <a:solidFill>
                  <a:srgbClr val="E8451D"/>
                </a:solidFill>
                <a:latin typeface="Roboto Condensed"/>
              </a:rPr>
              <a:t> </a:t>
            </a:r>
            <a:r>
              <a:rPr lang="en-US" sz="3399" b="1" dirty="0" err="1">
                <a:solidFill>
                  <a:srgbClr val="E8451D"/>
                </a:solidFill>
                <a:latin typeface="Roboto Condensed"/>
              </a:rPr>
              <a:t>cá</a:t>
            </a:r>
            <a:r>
              <a:rPr lang="en-US" sz="3399" b="1" dirty="0">
                <a:solidFill>
                  <a:srgbClr val="E8451D"/>
                </a:solidFill>
                <a:latin typeface="Roboto Condensed"/>
              </a:rPr>
              <a:t> </a:t>
            </a:r>
            <a:r>
              <a:rPr lang="en-US" sz="3399" b="1" dirty="0" err="1">
                <a:solidFill>
                  <a:srgbClr val="E8451D"/>
                </a:solidFill>
                <a:latin typeface="Roboto Condensed"/>
              </a:rPr>
              <a:t>nhân</a:t>
            </a:r>
            <a:r>
              <a:rPr lang="en-US" sz="3399" b="1" dirty="0">
                <a:solidFill>
                  <a:srgbClr val="E8451D"/>
                </a:solidFill>
                <a:latin typeface="Roboto Condensed"/>
              </a:rPr>
              <a:t> </a:t>
            </a:r>
            <a:r>
              <a:rPr lang="en-US" sz="3399" b="1" dirty="0" err="1">
                <a:solidFill>
                  <a:srgbClr val="E8451D"/>
                </a:solidFill>
                <a:latin typeface="Roboto Condensed"/>
              </a:rPr>
              <a:t>theo</a:t>
            </a:r>
            <a:r>
              <a:rPr lang="en-US" sz="3399" b="1" dirty="0">
                <a:solidFill>
                  <a:srgbClr val="E8451D"/>
                </a:solidFill>
                <a:latin typeface="Roboto Condensed"/>
              </a:rPr>
              <a:t> </a:t>
            </a:r>
            <a:r>
              <a:rPr lang="en-US" sz="3399" b="1" dirty="0" err="1">
                <a:solidFill>
                  <a:srgbClr val="E8451D"/>
                </a:solidFill>
                <a:latin typeface="Roboto Condensed"/>
              </a:rPr>
              <a:t>yêu</a:t>
            </a:r>
            <a:r>
              <a:rPr lang="en-US" sz="3399" b="1" dirty="0">
                <a:solidFill>
                  <a:srgbClr val="E8451D"/>
                </a:solidFill>
                <a:latin typeface="Roboto Condensed"/>
              </a:rPr>
              <a:t> </a:t>
            </a:r>
            <a:r>
              <a:rPr lang="en-US" sz="3399" b="1" dirty="0" err="1">
                <a:solidFill>
                  <a:srgbClr val="E8451D"/>
                </a:solidFill>
                <a:latin typeface="Roboto Condensed"/>
              </a:rPr>
              <a:t>cầu</a:t>
            </a:r>
            <a:r>
              <a:rPr lang="en-US" sz="3399" b="1" dirty="0">
                <a:solidFill>
                  <a:srgbClr val="E8451D"/>
                </a:solidFill>
                <a:latin typeface="Roboto Condensed"/>
              </a:rPr>
              <a:t>.</a:t>
            </a:r>
          </a:p>
        </p:txBody>
      </p:sp>
      <p:sp>
        <p:nvSpPr>
          <p:cNvPr id="21" name="TextBox 21"/>
          <p:cNvSpPr txBox="1"/>
          <p:nvPr/>
        </p:nvSpPr>
        <p:spPr>
          <a:xfrm>
            <a:off x="1209127" y="1341973"/>
            <a:ext cx="15356179" cy="1218282"/>
          </a:xfrm>
          <a:prstGeom prst="rect">
            <a:avLst/>
          </a:prstGeom>
        </p:spPr>
        <p:txBody>
          <a:bodyPr lIns="0" tIns="0" rIns="0" bIns="0" rtlCol="0" anchor="t">
            <a:spAutoFit/>
          </a:bodyPr>
          <a:lstStyle/>
          <a:p>
            <a:pPr>
              <a:lnSpc>
                <a:spcPts val="9513"/>
              </a:lnSpc>
            </a:pPr>
            <a:r>
              <a:rPr lang="en-US" sz="7797" spc="15" dirty="0">
                <a:solidFill>
                  <a:srgbClr val="6E5773"/>
                </a:solidFill>
                <a:latin typeface="SVN-HC Rostrum" panose="02000506000000020003" pitchFamily="50" charset="0"/>
              </a:rPr>
              <a:t>V. </a:t>
            </a:r>
            <a:r>
              <a:rPr lang="vi-VN" sz="7797" spc="15" dirty="0">
                <a:solidFill>
                  <a:srgbClr val="6E5773"/>
                </a:solidFill>
                <a:latin typeface="SVN-HC Rostrum" panose="02000506000000020003" pitchFamily="50" charset="0"/>
              </a:rPr>
              <a:t>VẬN DỤNG</a:t>
            </a:r>
            <a:endParaRPr lang="en-US" sz="7797" spc="15" dirty="0">
              <a:solidFill>
                <a:srgbClr val="6E5773"/>
              </a:solidFill>
              <a:latin typeface="SVN-HC Rostrum" panose="02000506000000020003" pitchFamily="50"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ircle(in)">
                                      <p:cBhvr>
                                        <p:cTn id="1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B195"/>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043894">
            <a:off x="3713708" y="1003587"/>
            <a:ext cx="10264765" cy="10474251"/>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75855">
            <a:off x="-1545293" y="2050510"/>
            <a:ext cx="3491910" cy="3383978"/>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957678">
            <a:off x="15629146" y="6953492"/>
            <a:ext cx="1298427" cy="2625497"/>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699999">
            <a:off x="16529944" y="1608382"/>
            <a:ext cx="1927927" cy="2008257"/>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831497">
            <a:off x="11812556" y="83426"/>
            <a:ext cx="2457032" cy="2702735"/>
          </a:xfrm>
          <a:prstGeom prst="rect">
            <a:avLst/>
          </a:prstGeom>
        </p:spPr>
      </p:pic>
      <p:pic>
        <p:nvPicPr>
          <p:cNvPr id="7" name="Picture 7"/>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7504948">
            <a:off x="-397086" y="8729476"/>
            <a:ext cx="2851572" cy="3308786"/>
          </a:xfrm>
          <a:prstGeom prst="rect">
            <a:avLst/>
          </a:prstGeom>
        </p:spPr>
      </p:pic>
      <p:pic>
        <p:nvPicPr>
          <p:cNvPr id="8" name="Picture 8"/>
          <p:cNvPicPr>
            <a:picLocks noChangeAspect="1"/>
          </p:cNvPicPr>
          <p:nvPr/>
        </p:nvPicPr>
        <p:blipFill>
          <a:blip r:embed="rId14"/>
          <a:srcRect l="4583" r="375"/>
          <a:stretch>
            <a:fillRect/>
          </a:stretch>
        </p:blipFill>
        <p:spPr>
          <a:xfrm>
            <a:off x="4663503" y="1595165"/>
            <a:ext cx="1751534" cy="1644347"/>
          </a:xfrm>
          <a:prstGeom prst="rect">
            <a:avLst/>
          </a:prstGeom>
        </p:spPr>
      </p:pic>
      <p:grpSp>
        <p:nvGrpSpPr>
          <p:cNvPr id="9" name="Group 9"/>
          <p:cNvGrpSpPr/>
          <p:nvPr/>
        </p:nvGrpSpPr>
        <p:grpSpPr>
          <a:xfrm>
            <a:off x="511312" y="370110"/>
            <a:ext cx="17170844" cy="649065"/>
            <a:chOff x="0" y="0"/>
            <a:chExt cx="22894459" cy="865420"/>
          </a:xfrm>
        </p:grpSpPr>
        <p:grpSp>
          <p:nvGrpSpPr>
            <p:cNvPr id="10" name="Group 10"/>
            <p:cNvGrpSpPr/>
            <p:nvPr/>
          </p:nvGrpSpPr>
          <p:grpSpPr>
            <a:xfrm>
              <a:off x="0" y="0"/>
              <a:ext cx="22894459" cy="865420"/>
              <a:chOff x="0" y="0"/>
              <a:chExt cx="4522362" cy="170947"/>
            </a:xfrm>
          </p:grpSpPr>
          <p:sp>
            <p:nvSpPr>
              <p:cNvPr id="11" name="Freeform 11"/>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rgbClr val="FFE7DD"/>
              </a:solidFill>
            </p:spPr>
          </p:sp>
          <p:sp>
            <p:nvSpPr>
              <p:cNvPr id="12" name="TextBox 12"/>
              <p:cNvSpPr txBox="1"/>
              <p:nvPr/>
            </p:nvSpPr>
            <p:spPr>
              <a:xfrm>
                <a:off x="0" y="-38100"/>
                <a:ext cx="812800" cy="850900"/>
              </a:xfrm>
              <a:prstGeom prst="rect">
                <a:avLst/>
              </a:prstGeom>
            </p:spPr>
            <p:txBody>
              <a:bodyPr lIns="50800" tIns="50800" rIns="50800" bIns="50800" rtlCol="0" anchor="ctr"/>
              <a:lstStyle/>
              <a:p>
                <a:pPr algn="ctr">
                  <a:lnSpc>
                    <a:spcPts val="2659"/>
                  </a:lnSpc>
                </a:pPr>
                <a:endParaRPr>
                  <a:latin typeface="SVN-HC Green Grove" panose="02000000000000000000" pitchFamily="50" charset="0"/>
                </a:endParaRPr>
              </a:p>
            </p:txBody>
          </p:sp>
        </p:grpSp>
        <p:sp>
          <p:nvSpPr>
            <p:cNvPr id="13" name="TextBox 13"/>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a:solidFill>
                    <a:srgbClr val="446889"/>
                  </a:solidFill>
                  <a:latin typeface="SVN-HC Green Grove" panose="02000000000000000000" pitchFamily="50" charset="0"/>
                </a:rPr>
                <a:t>lớp 7</a:t>
              </a:r>
            </a:p>
          </p:txBody>
        </p:sp>
        <p:sp>
          <p:nvSpPr>
            <p:cNvPr id="14" name="TextBox 14"/>
            <p:cNvSpPr txBox="1"/>
            <p:nvPr/>
          </p:nvSpPr>
          <p:spPr>
            <a:xfrm>
              <a:off x="16463915" y="112415"/>
              <a:ext cx="5702833" cy="636413"/>
            </a:xfrm>
            <a:prstGeom prst="rect">
              <a:avLst/>
            </a:prstGeom>
          </p:spPr>
          <p:txBody>
            <a:bodyPr lIns="0" tIns="0" rIns="0" bIns="0" rtlCol="0" anchor="t">
              <a:spAutoFit/>
            </a:bodyPr>
            <a:lstStyle/>
            <a:p>
              <a:pPr algn="ctr">
                <a:lnSpc>
                  <a:spcPts val="3919"/>
                </a:lnSpc>
                <a:spcBef>
                  <a:spcPct val="0"/>
                </a:spcBef>
              </a:pPr>
              <a:r>
                <a:rPr lang="en-US" sz="2799" spc="139">
                  <a:solidFill>
                    <a:srgbClr val="446889"/>
                  </a:solidFill>
                  <a:latin typeface="SVN-HC Green Grove" panose="02000000000000000000" pitchFamily="50" charset="0"/>
                </a:rPr>
                <a:t>KẾT NỐI TRI THỨC VỚI CUỘC SỐNG</a:t>
              </a:r>
            </a:p>
          </p:txBody>
        </p:sp>
      </p:grpSp>
      <p:sp>
        <p:nvSpPr>
          <p:cNvPr id="15" name="TextBox 15"/>
          <p:cNvSpPr txBox="1"/>
          <p:nvPr/>
        </p:nvSpPr>
        <p:spPr>
          <a:xfrm>
            <a:off x="3479218" y="4935694"/>
            <a:ext cx="12128646" cy="3921138"/>
          </a:xfrm>
          <a:prstGeom prst="rect">
            <a:avLst/>
          </a:prstGeom>
        </p:spPr>
        <p:txBody>
          <a:bodyPr lIns="0" tIns="0" rIns="0" bIns="0" rtlCol="0" anchor="t">
            <a:spAutoFit/>
          </a:bodyPr>
          <a:lstStyle/>
          <a:p>
            <a:pPr algn="ctr">
              <a:lnSpc>
                <a:spcPts val="10283"/>
              </a:lnSpc>
            </a:pPr>
            <a:r>
              <a:rPr lang="en-US" sz="7505" dirty="0">
                <a:solidFill>
                  <a:srgbClr val="6E5773"/>
                </a:solidFill>
                <a:latin typeface="SVN-HC Rostrum" panose="02000506000000020003" pitchFamily="50" charset="0"/>
              </a:rPr>
              <a:t>TÓM TẮT VĂN BẢN THEO NHỮNG</a:t>
            </a:r>
          </a:p>
          <a:p>
            <a:pPr algn="ctr">
              <a:lnSpc>
                <a:spcPts val="10283"/>
              </a:lnSpc>
            </a:pPr>
            <a:r>
              <a:rPr lang="en-US" sz="7505" dirty="0">
                <a:solidFill>
                  <a:srgbClr val="6E5773"/>
                </a:solidFill>
                <a:latin typeface="SVN-HC Rostrum" panose="02000506000000020003" pitchFamily="50" charset="0"/>
              </a:rPr>
              <a:t> YÊU CẦU KHÁC NHAU VỀ ĐỘ DÀI</a:t>
            </a:r>
          </a:p>
          <a:p>
            <a:pPr algn="ctr">
              <a:lnSpc>
                <a:spcPts val="10283"/>
              </a:lnSpc>
            </a:pPr>
            <a:endParaRPr lang="en-US" sz="7505" dirty="0">
              <a:solidFill>
                <a:srgbClr val="6E5773"/>
              </a:solidFill>
              <a:latin typeface="SVN-HC Rostrum" panose="02000506000000020003" pitchFamily="50" charset="0"/>
            </a:endParaRPr>
          </a:p>
        </p:txBody>
      </p:sp>
      <p:sp>
        <p:nvSpPr>
          <p:cNvPr id="16" name="TextBox 16"/>
          <p:cNvSpPr txBox="1"/>
          <p:nvPr/>
        </p:nvSpPr>
        <p:spPr>
          <a:xfrm>
            <a:off x="4774384" y="1700476"/>
            <a:ext cx="8850744" cy="712213"/>
          </a:xfrm>
          <a:prstGeom prst="rect">
            <a:avLst/>
          </a:prstGeom>
        </p:spPr>
        <p:txBody>
          <a:bodyPr lIns="0" tIns="0" rIns="0" bIns="0" rtlCol="0" anchor="t">
            <a:spAutoFit/>
          </a:bodyPr>
          <a:lstStyle/>
          <a:p>
            <a:pPr algn="ctr">
              <a:lnSpc>
                <a:spcPts val="5613"/>
              </a:lnSpc>
            </a:pPr>
            <a:r>
              <a:rPr lang="en-US" sz="4601" dirty="0">
                <a:solidFill>
                  <a:srgbClr val="FFFFFF"/>
                </a:solidFill>
                <a:latin typeface="SVN-HC 2"/>
              </a:rPr>
              <a:t>BÀI 1: BẦU TRỜI TUỔI THƠ</a:t>
            </a:r>
          </a:p>
        </p:txBody>
      </p:sp>
      <p:sp>
        <p:nvSpPr>
          <p:cNvPr id="17" name="TextBox 17"/>
          <p:cNvSpPr txBox="1"/>
          <p:nvPr/>
        </p:nvSpPr>
        <p:spPr>
          <a:xfrm>
            <a:off x="7343200" y="2507735"/>
            <a:ext cx="4364128" cy="976421"/>
          </a:xfrm>
          <a:prstGeom prst="rect">
            <a:avLst/>
          </a:prstGeom>
        </p:spPr>
        <p:txBody>
          <a:bodyPr wrap="square" lIns="0" tIns="0" rIns="0" bIns="0" rtlCol="0" anchor="t">
            <a:spAutoFit/>
          </a:bodyPr>
          <a:lstStyle/>
          <a:p>
            <a:pPr algn="ctr">
              <a:lnSpc>
                <a:spcPts val="7881"/>
              </a:lnSpc>
              <a:spcBef>
                <a:spcPct val="0"/>
              </a:spcBef>
            </a:pPr>
            <a:r>
              <a:rPr lang="en-US" sz="5629" spc="281" dirty="0" err="1">
                <a:solidFill>
                  <a:srgbClr val="FFFFFF"/>
                </a:solidFill>
                <a:latin typeface="SVN-HC 1"/>
              </a:rPr>
              <a:t>Kĩ</a:t>
            </a:r>
            <a:r>
              <a:rPr lang="en-US" sz="5629" spc="281" dirty="0">
                <a:solidFill>
                  <a:srgbClr val="FFFFFF"/>
                </a:solidFill>
                <a:latin typeface="SVN-HC 1"/>
              </a:rPr>
              <a:t> </a:t>
            </a:r>
            <a:r>
              <a:rPr lang="en-US" sz="5629" spc="281" dirty="0" err="1">
                <a:solidFill>
                  <a:srgbClr val="FFFFFF"/>
                </a:solidFill>
                <a:latin typeface="SVN-HC 1"/>
              </a:rPr>
              <a:t>năng</a:t>
            </a:r>
            <a:r>
              <a:rPr lang="en-US" sz="5629" spc="281" dirty="0">
                <a:solidFill>
                  <a:srgbClr val="FFFFFF"/>
                </a:solidFill>
                <a:latin typeface="SVN-HC 1"/>
              </a:rPr>
              <a:t> </a:t>
            </a:r>
            <a:r>
              <a:rPr lang="en-US" sz="5629" spc="281" dirty="0" err="1">
                <a:solidFill>
                  <a:srgbClr val="FFFFFF"/>
                </a:solidFill>
                <a:latin typeface="SVN-HC 1"/>
              </a:rPr>
              <a:t>viết</a:t>
            </a:r>
            <a:endParaRPr lang="en-US" sz="5629" spc="281" dirty="0">
              <a:solidFill>
                <a:srgbClr val="FFFFFF"/>
              </a:solidFill>
              <a:latin typeface="SVN-HC 1"/>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E7D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576013">
            <a:off x="13103672" y="2940898"/>
            <a:ext cx="1897251" cy="1914657"/>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587281" y="2468752"/>
            <a:ext cx="4616474" cy="4616474"/>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164340">
            <a:off x="12684709" y="601513"/>
            <a:ext cx="840936" cy="1700423"/>
          </a:xfrm>
          <a:prstGeom prst="rect">
            <a:avLst/>
          </a:prstGeom>
        </p:spPr>
      </p:pic>
      <p:sp>
        <p:nvSpPr>
          <p:cNvPr id="5" name="TextBox 5"/>
          <p:cNvSpPr txBox="1"/>
          <p:nvPr/>
        </p:nvSpPr>
        <p:spPr>
          <a:xfrm>
            <a:off x="1209127" y="1341973"/>
            <a:ext cx="8201846" cy="1218282"/>
          </a:xfrm>
          <a:prstGeom prst="rect">
            <a:avLst/>
          </a:prstGeom>
        </p:spPr>
        <p:txBody>
          <a:bodyPr lIns="0" tIns="0" rIns="0" bIns="0" rtlCol="0" anchor="t">
            <a:spAutoFit/>
          </a:bodyPr>
          <a:lstStyle/>
          <a:p>
            <a:pPr>
              <a:lnSpc>
                <a:spcPts val="9513"/>
              </a:lnSpc>
            </a:pPr>
            <a:r>
              <a:rPr lang="en-US" sz="7797" spc="15" dirty="0">
                <a:solidFill>
                  <a:srgbClr val="6E5773"/>
                </a:solidFill>
                <a:latin typeface="SVN-HC Rostrum" panose="02000506000000020003" pitchFamily="50" charset="0"/>
              </a:rPr>
              <a:t>I. ĐẶC ĐIỂM KIỂU BÀI</a:t>
            </a:r>
          </a:p>
        </p:txBody>
      </p:sp>
      <p:grpSp>
        <p:nvGrpSpPr>
          <p:cNvPr id="6" name="Group 6"/>
          <p:cNvGrpSpPr/>
          <p:nvPr/>
        </p:nvGrpSpPr>
        <p:grpSpPr>
          <a:xfrm>
            <a:off x="1028700" y="3955376"/>
            <a:ext cx="11119042" cy="1643225"/>
            <a:chOff x="0" y="0"/>
            <a:chExt cx="6820831" cy="1012068"/>
          </a:xfrm>
        </p:grpSpPr>
        <p:sp>
          <p:nvSpPr>
            <p:cNvPr id="7" name="Freeform 7"/>
            <p:cNvSpPr/>
            <p:nvPr/>
          </p:nvSpPr>
          <p:spPr>
            <a:xfrm>
              <a:off x="0" y="0"/>
              <a:ext cx="6820831" cy="1012068"/>
            </a:xfrm>
            <a:custGeom>
              <a:avLst/>
              <a:gdLst/>
              <a:ahLst/>
              <a:cxnLst/>
              <a:rect l="l" t="t" r="r" b="b"/>
              <a:pathLst>
                <a:path w="6820831" h="1012068">
                  <a:moveTo>
                    <a:pt x="6696370" y="1012068"/>
                  </a:moveTo>
                  <a:lnTo>
                    <a:pt x="124460" y="1012068"/>
                  </a:lnTo>
                  <a:cubicBezTo>
                    <a:pt x="55880" y="1012068"/>
                    <a:pt x="0" y="956188"/>
                    <a:pt x="0" y="887608"/>
                  </a:cubicBezTo>
                  <a:lnTo>
                    <a:pt x="0" y="124460"/>
                  </a:lnTo>
                  <a:cubicBezTo>
                    <a:pt x="0" y="55880"/>
                    <a:pt x="55880" y="0"/>
                    <a:pt x="124460" y="0"/>
                  </a:cubicBezTo>
                  <a:lnTo>
                    <a:pt x="6696371" y="0"/>
                  </a:lnTo>
                  <a:cubicBezTo>
                    <a:pt x="6764951" y="0"/>
                    <a:pt x="6820831" y="55880"/>
                    <a:pt x="6820831" y="124460"/>
                  </a:cubicBezTo>
                  <a:lnTo>
                    <a:pt x="6820831" y="887608"/>
                  </a:lnTo>
                  <a:cubicBezTo>
                    <a:pt x="6820831" y="956188"/>
                    <a:pt x="6764951" y="1012068"/>
                    <a:pt x="6696371" y="1012068"/>
                  </a:cubicBezTo>
                  <a:close/>
                </a:path>
              </a:pathLst>
            </a:custGeom>
            <a:solidFill>
              <a:srgbClr val="CBCAF4"/>
            </a:solidFill>
          </p:spPr>
        </p:sp>
      </p:grpSp>
      <p:sp>
        <p:nvSpPr>
          <p:cNvPr id="8" name="TextBox 8"/>
          <p:cNvSpPr txBox="1"/>
          <p:nvPr/>
        </p:nvSpPr>
        <p:spPr>
          <a:xfrm>
            <a:off x="1428158" y="4145544"/>
            <a:ext cx="10320127" cy="1189990"/>
          </a:xfrm>
          <a:prstGeom prst="rect">
            <a:avLst/>
          </a:prstGeom>
        </p:spPr>
        <p:txBody>
          <a:bodyPr lIns="0" tIns="0" rIns="0" bIns="0" rtlCol="0" anchor="t">
            <a:spAutoFit/>
          </a:bodyPr>
          <a:lstStyle/>
          <a:p>
            <a:pPr algn="just">
              <a:lnSpc>
                <a:spcPts val="4759"/>
              </a:lnSpc>
              <a:spcBef>
                <a:spcPct val="0"/>
              </a:spcBef>
            </a:pPr>
            <a:r>
              <a:rPr lang="en-US" sz="3399" dirty="0" err="1">
                <a:solidFill>
                  <a:srgbClr val="6E5773"/>
                </a:solidFill>
                <a:latin typeface="Roboto Condensed Bold Italics"/>
              </a:rPr>
              <a:t>Yêu</a:t>
            </a:r>
            <a:r>
              <a:rPr lang="en-US" sz="3399" dirty="0">
                <a:solidFill>
                  <a:srgbClr val="6E5773"/>
                </a:solidFill>
                <a:latin typeface="Roboto Condensed Bold Italics"/>
              </a:rPr>
              <a:t> </a:t>
            </a:r>
            <a:r>
              <a:rPr lang="en-US" sz="3399" dirty="0" err="1">
                <a:solidFill>
                  <a:srgbClr val="6E5773"/>
                </a:solidFill>
                <a:latin typeface="Roboto Condensed Bold Italics"/>
              </a:rPr>
              <a:t>cầu</a:t>
            </a:r>
            <a:r>
              <a:rPr lang="en-US" sz="3399" dirty="0">
                <a:solidFill>
                  <a:srgbClr val="6E5773"/>
                </a:solidFill>
                <a:latin typeface="Roboto Condensed Bold Italics"/>
              </a:rPr>
              <a:t>:</a:t>
            </a:r>
            <a:r>
              <a:rPr lang="en-US" sz="3399" dirty="0">
                <a:solidFill>
                  <a:srgbClr val="6E5773"/>
                </a:solidFill>
                <a:latin typeface="Roboto Condensed"/>
              </a:rPr>
              <a:t> HS </a:t>
            </a:r>
            <a:r>
              <a:rPr lang="en-US" sz="3399" dirty="0" err="1">
                <a:solidFill>
                  <a:srgbClr val="6E5773"/>
                </a:solidFill>
                <a:latin typeface="Roboto Condensed"/>
              </a:rPr>
              <a:t>đọc</a:t>
            </a:r>
            <a:r>
              <a:rPr lang="en-US" sz="3399" dirty="0">
                <a:solidFill>
                  <a:srgbClr val="6E5773"/>
                </a:solidFill>
                <a:latin typeface="Roboto Condensed"/>
              </a:rPr>
              <a:t> </a:t>
            </a:r>
            <a:r>
              <a:rPr lang="en-US" sz="3399" dirty="0" err="1">
                <a:solidFill>
                  <a:srgbClr val="6E5773"/>
                </a:solidFill>
                <a:latin typeface="Roboto Condensed"/>
              </a:rPr>
              <a:t>thông</a:t>
            </a:r>
            <a:r>
              <a:rPr lang="en-US" sz="3399" dirty="0">
                <a:solidFill>
                  <a:srgbClr val="6E5773"/>
                </a:solidFill>
                <a:latin typeface="Roboto Condensed"/>
              </a:rPr>
              <a:t> tin </a:t>
            </a:r>
            <a:r>
              <a:rPr lang="en-US" sz="3399" dirty="0" err="1">
                <a:solidFill>
                  <a:srgbClr val="6E5773"/>
                </a:solidFill>
                <a:latin typeface="Roboto Condensed"/>
              </a:rPr>
              <a:t>trong</a:t>
            </a:r>
            <a:r>
              <a:rPr lang="en-US" sz="3399" dirty="0">
                <a:solidFill>
                  <a:srgbClr val="6E5773"/>
                </a:solidFill>
                <a:latin typeface="Roboto Condensed"/>
              </a:rPr>
              <a:t> SGK, </a:t>
            </a:r>
            <a:r>
              <a:rPr lang="en-US" sz="3399" dirty="0" err="1">
                <a:solidFill>
                  <a:srgbClr val="6E5773"/>
                </a:solidFill>
                <a:latin typeface="Roboto Condensed"/>
              </a:rPr>
              <a:t>nêu</a:t>
            </a:r>
            <a:r>
              <a:rPr lang="en-US" sz="3399" dirty="0">
                <a:solidFill>
                  <a:srgbClr val="6E5773"/>
                </a:solidFill>
                <a:latin typeface="Roboto Condensed"/>
              </a:rPr>
              <a:t> </a:t>
            </a:r>
            <a:r>
              <a:rPr lang="en-US" sz="3399" dirty="0" err="1">
                <a:solidFill>
                  <a:srgbClr val="6E5773"/>
                </a:solidFill>
                <a:latin typeface="Roboto Condensed"/>
              </a:rPr>
              <a:t>các</a:t>
            </a:r>
            <a:r>
              <a:rPr lang="en-US" sz="3399" dirty="0">
                <a:solidFill>
                  <a:srgbClr val="6E5773"/>
                </a:solidFill>
                <a:latin typeface="Roboto Condensed"/>
              </a:rPr>
              <a:t> </a:t>
            </a:r>
            <a:r>
              <a:rPr lang="en-US" sz="3399" dirty="0" err="1">
                <a:solidFill>
                  <a:srgbClr val="6E5773"/>
                </a:solidFill>
                <a:latin typeface="Roboto Condensed"/>
              </a:rPr>
              <a:t>yêu</a:t>
            </a:r>
            <a:r>
              <a:rPr lang="en-US" sz="3399" dirty="0">
                <a:solidFill>
                  <a:srgbClr val="6E5773"/>
                </a:solidFill>
                <a:latin typeface="Roboto Condensed"/>
              </a:rPr>
              <a:t> </a:t>
            </a:r>
            <a:r>
              <a:rPr lang="en-US" sz="3399" dirty="0" err="1">
                <a:solidFill>
                  <a:srgbClr val="6E5773"/>
                </a:solidFill>
                <a:latin typeface="Roboto Condensed"/>
              </a:rPr>
              <a:t>cầu</a:t>
            </a:r>
            <a:r>
              <a:rPr lang="en-US" sz="3399" dirty="0">
                <a:solidFill>
                  <a:srgbClr val="6E5773"/>
                </a:solidFill>
                <a:latin typeface="Roboto Condensed"/>
              </a:rPr>
              <a:t> </a:t>
            </a:r>
            <a:r>
              <a:rPr lang="en-US" sz="3399" dirty="0" err="1">
                <a:solidFill>
                  <a:srgbClr val="6E5773"/>
                </a:solidFill>
                <a:latin typeface="Roboto Condensed"/>
              </a:rPr>
              <a:t>đối</a:t>
            </a:r>
            <a:r>
              <a:rPr lang="en-US" sz="3399" dirty="0">
                <a:solidFill>
                  <a:srgbClr val="6E5773"/>
                </a:solidFill>
                <a:latin typeface="Roboto Condensed"/>
              </a:rPr>
              <a:t> </a:t>
            </a:r>
            <a:r>
              <a:rPr lang="en-US" sz="3399" dirty="0" err="1">
                <a:solidFill>
                  <a:srgbClr val="6E5773"/>
                </a:solidFill>
                <a:latin typeface="Roboto Condensed"/>
              </a:rPr>
              <a:t>với</a:t>
            </a:r>
            <a:r>
              <a:rPr lang="en-US" sz="3399" dirty="0">
                <a:solidFill>
                  <a:srgbClr val="6E5773"/>
                </a:solidFill>
                <a:latin typeface="Roboto Condensed"/>
              </a:rPr>
              <a:t> </a:t>
            </a:r>
            <a:r>
              <a:rPr lang="en-US" sz="3399" dirty="0" err="1">
                <a:solidFill>
                  <a:srgbClr val="6E5773"/>
                </a:solidFill>
                <a:latin typeface="Roboto Condensed"/>
              </a:rPr>
              <a:t>một</a:t>
            </a:r>
            <a:r>
              <a:rPr lang="en-US" sz="3399" dirty="0">
                <a:solidFill>
                  <a:srgbClr val="6E5773"/>
                </a:solidFill>
                <a:latin typeface="Roboto Condensed"/>
              </a:rPr>
              <a:t> </a:t>
            </a:r>
            <a:r>
              <a:rPr lang="en-US" sz="3399" dirty="0" err="1">
                <a:solidFill>
                  <a:srgbClr val="6E5773"/>
                </a:solidFill>
                <a:latin typeface="Roboto Condensed"/>
              </a:rPr>
              <a:t>văn</a:t>
            </a:r>
            <a:r>
              <a:rPr lang="en-US" sz="3399" dirty="0">
                <a:solidFill>
                  <a:srgbClr val="6E5773"/>
                </a:solidFill>
                <a:latin typeface="Roboto Condensed"/>
              </a:rPr>
              <a:t> </a:t>
            </a:r>
            <a:r>
              <a:rPr lang="en-US" sz="3399" dirty="0" err="1">
                <a:solidFill>
                  <a:srgbClr val="6E5773"/>
                </a:solidFill>
                <a:latin typeface="Roboto Condensed"/>
              </a:rPr>
              <a:t>bản</a:t>
            </a:r>
            <a:r>
              <a:rPr lang="en-US" sz="3399" dirty="0">
                <a:solidFill>
                  <a:srgbClr val="6E5773"/>
                </a:solidFill>
                <a:latin typeface="Roboto Condensed"/>
              </a:rPr>
              <a:t> </a:t>
            </a:r>
            <a:r>
              <a:rPr lang="en-US" sz="3399" dirty="0" err="1">
                <a:solidFill>
                  <a:srgbClr val="6E5773"/>
                </a:solidFill>
                <a:latin typeface="Roboto Condensed"/>
              </a:rPr>
              <a:t>tóm</a:t>
            </a:r>
            <a:r>
              <a:rPr lang="en-US" sz="3399" dirty="0">
                <a:solidFill>
                  <a:srgbClr val="6E5773"/>
                </a:solidFill>
                <a:latin typeface="Roboto Condensed"/>
              </a:rPr>
              <a:t> </a:t>
            </a:r>
            <a:r>
              <a:rPr lang="en-US" sz="3399" dirty="0" err="1">
                <a:solidFill>
                  <a:srgbClr val="6E5773"/>
                </a:solidFill>
                <a:latin typeface="Roboto Condensed"/>
              </a:rPr>
              <a:t>tắt</a:t>
            </a:r>
            <a:r>
              <a:rPr lang="en-US" sz="3399" dirty="0">
                <a:solidFill>
                  <a:srgbClr val="6E5773"/>
                </a:solidFill>
                <a:latin typeface="Roboto Condensed"/>
              </a:rPr>
              <a:t>, </a:t>
            </a:r>
            <a:r>
              <a:rPr lang="en-US" sz="3399" dirty="0" err="1">
                <a:solidFill>
                  <a:srgbClr val="6E5773"/>
                </a:solidFill>
                <a:latin typeface="Roboto Condensed"/>
              </a:rPr>
              <a:t>gạch</a:t>
            </a:r>
            <a:r>
              <a:rPr lang="en-US" sz="3399" dirty="0">
                <a:solidFill>
                  <a:srgbClr val="6E5773"/>
                </a:solidFill>
                <a:latin typeface="Roboto Condensed"/>
              </a:rPr>
              <a:t> </a:t>
            </a:r>
            <a:r>
              <a:rPr lang="en-US" sz="3399" dirty="0" err="1">
                <a:solidFill>
                  <a:srgbClr val="6E5773"/>
                </a:solidFill>
                <a:latin typeface="Roboto Condensed"/>
              </a:rPr>
              <a:t>chân</a:t>
            </a:r>
            <a:r>
              <a:rPr lang="en-US" sz="3399" dirty="0">
                <a:solidFill>
                  <a:srgbClr val="6E5773"/>
                </a:solidFill>
                <a:latin typeface="Roboto Condensed"/>
              </a:rPr>
              <a:t> </a:t>
            </a:r>
            <a:r>
              <a:rPr lang="en-US" sz="3399" dirty="0" err="1">
                <a:solidFill>
                  <a:srgbClr val="6E5773"/>
                </a:solidFill>
                <a:latin typeface="Roboto Condensed"/>
              </a:rPr>
              <a:t>các</a:t>
            </a:r>
            <a:r>
              <a:rPr lang="en-US" sz="3399" dirty="0">
                <a:solidFill>
                  <a:srgbClr val="6E5773"/>
                </a:solidFill>
                <a:latin typeface="Roboto Condensed"/>
              </a:rPr>
              <a:t> </a:t>
            </a:r>
            <a:r>
              <a:rPr lang="en-US" sz="3399" dirty="0" err="1">
                <a:solidFill>
                  <a:srgbClr val="6E5773"/>
                </a:solidFill>
                <a:latin typeface="Roboto Condensed"/>
              </a:rPr>
              <a:t>từ</a:t>
            </a:r>
            <a:r>
              <a:rPr lang="en-US" sz="3399" dirty="0">
                <a:solidFill>
                  <a:srgbClr val="6E5773"/>
                </a:solidFill>
                <a:latin typeface="Roboto Condensed"/>
              </a:rPr>
              <a:t> </a:t>
            </a:r>
            <a:r>
              <a:rPr lang="en-US" sz="3399" dirty="0" err="1">
                <a:solidFill>
                  <a:srgbClr val="6E5773"/>
                </a:solidFill>
                <a:latin typeface="Roboto Condensed"/>
              </a:rPr>
              <a:t>khóa</a:t>
            </a:r>
            <a:r>
              <a:rPr lang="en-US" sz="3399" dirty="0">
                <a:solidFill>
                  <a:srgbClr val="6E5773"/>
                </a:solidFill>
                <a:latin typeface="Roboto Condensed"/>
              </a:rPr>
              <a:t> </a:t>
            </a:r>
            <a:r>
              <a:rPr lang="en-US" sz="3399" dirty="0" err="1">
                <a:solidFill>
                  <a:srgbClr val="6E5773"/>
                </a:solidFill>
                <a:latin typeface="Roboto Condensed"/>
              </a:rPr>
              <a:t>để</a:t>
            </a:r>
            <a:r>
              <a:rPr lang="en-US" sz="3399" dirty="0">
                <a:solidFill>
                  <a:srgbClr val="6E5773"/>
                </a:solidFill>
                <a:latin typeface="Roboto Condensed"/>
              </a:rPr>
              <a:t> </a:t>
            </a:r>
            <a:r>
              <a:rPr lang="en-US" sz="3399" dirty="0" err="1">
                <a:solidFill>
                  <a:srgbClr val="6E5773"/>
                </a:solidFill>
                <a:latin typeface="Roboto Condensed"/>
              </a:rPr>
              <a:t>ghi</a:t>
            </a:r>
            <a:r>
              <a:rPr lang="en-US" sz="3399" dirty="0">
                <a:solidFill>
                  <a:srgbClr val="6E5773"/>
                </a:solidFill>
                <a:latin typeface="Roboto Condensed"/>
              </a:rPr>
              <a:t> </a:t>
            </a:r>
            <a:r>
              <a:rPr lang="en-US" sz="3399" dirty="0" err="1">
                <a:solidFill>
                  <a:srgbClr val="6E5773"/>
                </a:solidFill>
                <a:latin typeface="Roboto Condensed"/>
              </a:rPr>
              <a:t>nhớ</a:t>
            </a:r>
            <a:r>
              <a:rPr lang="en-US" sz="3399" dirty="0">
                <a:solidFill>
                  <a:srgbClr val="6E5773"/>
                </a:solidFill>
                <a:latin typeface="Roboto Condensed"/>
              </a:rPr>
              <a:t>.</a:t>
            </a:r>
          </a:p>
        </p:txBody>
      </p:sp>
      <p:grpSp>
        <p:nvGrpSpPr>
          <p:cNvPr id="9" name="Group 9"/>
          <p:cNvGrpSpPr/>
          <p:nvPr/>
        </p:nvGrpSpPr>
        <p:grpSpPr>
          <a:xfrm>
            <a:off x="511312" y="370110"/>
            <a:ext cx="17170844" cy="649065"/>
            <a:chOff x="0" y="0"/>
            <a:chExt cx="22894459" cy="865420"/>
          </a:xfrm>
        </p:grpSpPr>
        <p:grpSp>
          <p:nvGrpSpPr>
            <p:cNvPr id="10" name="Group 10"/>
            <p:cNvGrpSpPr/>
            <p:nvPr/>
          </p:nvGrpSpPr>
          <p:grpSpPr>
            <a:xfrm>
              <a:off x="0" y="0"/>
              <a:ext cx="22894459" cy="865420"/>
              <a:chOff x="0" y="0"/>
              <a:chExt cx="4522362" cy="170947"/>
            </a:xfrm>
          </p:grpSpPr>
          <p:sp>
            <p:nvSpPr>
              <p:cNvPr id="11" name="Freeform 11"/>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rgbClr val="FFFFFF"/>
              </a:solidFill>
            </p:spPr>
          </p:sp>
          <p:sp>
            <p:nvSpPr>
              <p:cNvPr id="12" name="TextBox 12"/>
              <p:cNvSpPr txBox="1"/>
              <p:nvPr/>
            </p:nvSpPr>
            <p:spPr>
              <a:xfrm>
                <a:off x="0" y="-38100"/>
                <a:ext cx="812800" cy="850900"/>
              </a:xfrm>
              <a:prstGeom prst="rect">
                <a:avLst/>
              </a:prstGeom>
            </p:spPr>
            <p:txBody>
              <a:bodyPr lIns="50800" tIns="50800" rIns="50800" bIns="50800" rtlCol="0" anchor="ctr"/>
              <a:lstStyle/>
              <a:p>
                <a:pPr algn="ctr">
                  <a:lnSpc>
                    <a:spcPts val="2659"/>
                  </a:lnSpc>
                </a:pPr>
                <a:endParaRPr>
                  <a:latin typeface="SVN-HC Green Grove" panose="02000000000000000000" pitchFamily="50" charset="0"/>
                </a:endParaRPr>
              </a:p>
            </p:txBody>
          </p:sp>
        </p:grpSp>
        <p:sp>
          <p:nvSpPr>
            <p:cNvPr id="13" name="TextBox 13"/>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a:solidFill>
                    <a:srgbClr val="446889"/>
                  </a:solidFill>
                  <a:latin typeface="SVN-HC Green Grove" panose="02000000000000000000" pitchFamily="50" charset="0"/>
                </a:rPr>
                <a:t>lớp 7</a:t>
              </a:r>
            </a:p>
          </p:txBody>
        </p:sp>
        <p:sp>
          <p:nvSpPr>
            <p:cNvPr id="14" name="TextBox 14"/>
            <p:cNvSpPr txBox="1"/>
            <p:nvPr/>
          </p:nvSpPr>
          <p:spPr>
            <a:xfrm>
              <a:off x="16463915" y="112415"/>
              <a:ext cx="5702833" cy="636413"/>
            </a:xfrm>
            <a:prstGeom prst="rect">
              <a:avLst/>
            </a:prstGeom>
          </p:spPr>
          <p:txBody>
            <a:bodyPr lIns="0" tIns="0" rIns="0" bIns="0" rtlCol="0" anchor="t">
              <a:spAutoFit/>
            </a:bodyPr>
            <a:lstStyle/>
            <a:p>
              <a:pPr algn="ctr">
                <a:lnSpc>
                  <a:spcPts val="3919"/>
                </a:lnSpc>
                <a:spcBef>
                  <a:spcPct val="0"/>
                </a:spcBef>
              </a:pPr>
              <a:r>
                <a:rPr lang="en-US" sz="2799" spc="139">
                  <a:solidFill>
                    <a:srgbClr val="446889"/>
                  </a:solidFill>
                  <a:latin typeface="SVN-HC Green Grove" panose="02000000000000000000" pitchFamily="50" charset="0"/>
                </a:rPr>
                <a:t>KẾT NỐI TRI THỨC VỚI CUỘC SỐNG</a:t>
              </a:r>
            </a:p>
          </p:txBody>
        </p:sp>
      </p:grpSp>
      <p:sp>
        <p:nvSpPr>
          <p:cNvPr id="15" name="TextBox 15"/>
          <p:cNvSpPr txBox="1"/>
          <p:nvPr/>
        </p:nvSpPr>
        <p:spPr>
          <a:xfrm>
            <a:off x="349832" y="2687865"/>
            <a:ext cx="9639300" cy="923330"/>
          </a:xfrm>
          <a:prstGeom prst="rect">
            <a:avLst/>
          </a:prstGeom>
        </p:spPr>
        <p:txBody>
          <a:bodyPr wrap="square" lIns="0" tIns="0" rIns="0" bIns="0" rtlCol="0" anchor="t">
            <a:spAutoFit/>
          </a:bodyPr>
          <a:lstStyle/>
          <a:p>
            <a:pPr algn="ctr">
              <a:lnSpc>
                <a:spcPts val="7161"/>
              </a:lnSpc>
              <a:spcBef>
                <a:spcPct val="0"/>
              </a:spcBef>
            </a:pPr>
            <a:r>
              <a:rPr lang="en-US" sz="5968" dirty="0">
                <a:solidFill>
                  <a:srgbClr val="E8451D"/>
                </a:solidFill>
                <a:latin typeface="SVN-HC Santoro Script" pitchFamily="50" charset="0"/>
              </a:rPr>
              <a:t>1. </a:t>
            </a:r>
            <a:r>
              <a:rPr lang="en-US" sz="5968" dirty="0" err="1">
                <a:solidFill>
                  <a:srgbClr val="E8451D"/>
                </a:solidFill>
                <a:latin typeface="SVN-HC Santoro Script" pitchFamily="50" charset="0"/>
              </a:rPr>
              <a:t>Yêu</a:t>
            </a:r>
            <a:r>
              <a:rPr lang="en-US" sz="5968" dirty="0">
                <a:solidFill>
                  <a:srgbClr val="E8451D"/>
                </a:solidFill>
                <a:latin typeface="SVN-HC Santoro Script" pitchFamily="50" charset="0"/>
              </a:rPr>
              <a:t> </a:t>
            </a:r>
            <a:r>
              <a:rPr lang="en-US" sz="5968" dirty="0" err="1">
                <a:solidFill>
                  <a:srgbClr val="E8451D"/>
                </a:solidFill>
                <a:latin typeface="SVN-HC Santoro Script" pitchFamily="50" charset="0"/>
              </a:rPr>
              <a:t>cầu</a:t>
            </a:r>
            <a:r>
              <a:rPr lang="en-US" sz="5968" dirty="0">
                <a:solidFill>
                  <a:srgbClr val="E8451D"/>
                </a:solidFill>
                <a:latin typeface="SVN-HC Santoro Script" pitchFamily="50" charset="0"/>
              </a:rPr>
              <a:t> </a:t>
            </a:r>
            <a:r>
              <a:rPr lang="en-US" sz="5968" dirty="0" err="1">
                <a:solidFill>
                  <a:srgbClr val="E8451D"/>
                </a:solidFill>
                <a:latin typeface="SVN-HC Santoro Script" pitchFamily="50" charset="0"/>
              </a:rPr>
              <a:t>của</a:t>
            </a:r>
            <a:r>
              <a:rPr lang="en-US" sz="5968" dirty="0">
                <a:solidFill>
                  <a:srgbClr val="E8451D"/>
                </a:solidFill>
                <a:latin typeface="SVN-HC Santoro Script" pitchFamily="50" charset="0"/>
              </a:rPr>
              <a:t> </a:t>
            </a:r>
            <a:r>
              <a:rPr lang="en-US" sz="5968" dirty="0" err="1">
                <a:solidFill>
                  <a:srgbClr val="E8451D"/>
                </a:solidFill>
                <a:latin typeface="SVN-HC Santoro Script" pitchFamily="50" charset="0"/>
              </a:rPr>
              <a:t>kiểu</a:t>
            </a:r>
            <a:r>
              <a:rPr lang="en-US" sz="5968" dirty="0">
                <a:solidFill>
                  <a:srgbClr val="E8451D"/>
                </a:solidFill>
                <a:latin typeface="SVN-HC Santoro Script" pitchFamily="50" charset="0"/>
              </a:rPr>
              <a:t> </a:t>
            </a:r>
            <a:r>
              <a:rPr lang="en-US" sz="5968" dirty="0" err="1">
                <a:solidFill>
                  <a:srgbClr val="E8451D"/>
                </a:solidFill>
                <a:latin typeface="SVN-HC Santoro Script" pitchFamily="50" charset="0"/>
              </a:rPr>
              <a:t>văn</a:t>
            </a:r>
            <a:r>
              <a:rPr lang="en-US" sz="5968" dirty="0">
                <a:solidFill>
                  <a:srgbClr val="E8451D"/>
                </a:solidFill>
                <a:latin typeface="SVN-HC Santoro Script" pitchFamily="50" charset="0"/>
              </a:rPr>
              <a:t> </a:t>
            </a:r>
            <a:r>
              <a:rPr lang="en-US" sz="5968" dirty="0" err="1">
                <a:solidFill>
                  <a:srgbClr val="E8451D"/>
                </a:solidFill>
                <a:latin typeface="SVN-HC Santoro Script" pitchFamily="50" charset="0"/>
              </a:rPr>
              <a:t>bản</a:t>
            </a:r>
            <a:endParaRPr lang="en-US" sz="5968" dirty="0">
              <a:solidFill>
                <a:srgbClr val="E8451D"/>
              </a:solidFill>
              <a:latin typeface="SVN-HC Santoro Script" pitchFamily="50" charset="0"/>
            </a:endParaRPr>
          </a:p>
        </p:txBody>
      </p:sp>
      <p:grpSp>
        <p:nvGrpSpPr>
          <p:cNvPr id="16" name="Group 16"/>
          <p:cNvGrpSpPr/>
          <p:nvPr/>
        </p:nvGrpSpPr>
        <p:grpSpPr>
          <a:xfrm rot="-84164">
            <a:off x="724853" y="5895221"/>
            <a:ext cx="3630337" cy="3630337"/>
            <a:chOff x="0" y="0"/>
            <a:chExt cx="812800" cy="812800"/>
          </a:xfrm>
        </p:grpSpPr>
        <p:sp>
          <p:nvSpPr>
            <p:cNvPr id="17" name="Freeform 1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0A399">
                <a:alpha val="77647"/>
              </a:srgbClr>
            </a:solidFill>
          </p:spPr>
        </p:sp>
        <p:sp>
          <p:nvSpPr>
            <p:cNvPr id="18" name="TextBox 18"/>
            <p:cNvSpPr txBox="1"/>
            <p:nvPr/>
          </p:nvSpPr>
          <p:spPr>
            <a:xfrm>
              <a:off x="76200" y="0"/>
              <a:ext cx="660400" cy="736600"/>
            </a:xfrm>
            <a:prstGeom prst="rect">
              <a:avLst/>
            </a:prstGeom>
          </p:spPr>
          <p:txBody>
            <a:bodyPr lIns="50800" tIns="50800" rIns="50800" bIns="50800" rtlCol="0" anchor="ctr"/>
            <a:lstStyle/>
            <a:p>
              <a:pPr algn="ctr">
                <a:lnSpc>
                  <a:spcPts val="3920"/>
                </a:lnSpc>
              </a:pPr>
              <a:r>
                <a:rPr lang="en-US" sz="2800">
                  <a:solidFill>
                    <a:srgbClr val="2C2760">
                      <a:alpha val="77647"/>
                    </a:srgbClr>
                  </a:solidFill>
                  <a:latin typeface="Roboto Condensed"/>
                </a:rPr>
                <a:t>Phản ánh đúng nội dung của văn bản gốc (không đưa những nội dung ngoài văn bản)</a:t>
              </a:r>
            </a:p>
          </p:txBody>
        </p:sp>
      </p:grpSp>
      <p:grpSp>
        <p:nvGrpSpPr>
          <p:cNvPr id="19" name="Group 19"/>
          <p:cNvGrpSpPr/>
          <p:nvPr/>
        </p:nvGrpSpPr>
        <p:grpSpPr>
          <a:xfrm rot="-84164">
            <a:off x="8349550" y="5984646"/>
            <a:ext cx="3568574" cy="3568574"/>
            <a:chOff x="0" y="0"/>
            <a:chExt cx="812800" cy="812800"/>
          </a:xfrm>
        </p:grpSpPr>
        <p:sp>
          <p:nvSpPr>
            <p:cNvPr id="20" name="Freeform 2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0A399">
                <a:alpha val="77647"/>
              </a:srgbClr>
            </a:solidFill>
          </p:spPr>
        </p:sp>
        <p:sp>
          <p:nvSpPr>
            <p:cNvPr id="21" name="TextBox 21"/>
            <p:cNvSpPr txBox="1"/>
            <p:nvPr/>
          </p:nvSpPr>
          <p:spPr>
            <a:xfrm>
              <a:off x="76200" y="0"/>
              <a:ext cx="660400" cy="736600"/>
            </a:xfrm>
            <a:prstGeom prst="rect">
              <a:avLst/>
            </a:prstGeom>
          </p:spPr>
          <p:txBody>
            <a:bodyPr lIns="50800" tIns="50800" rIns="50800" bIns="50800" rtlCol="0" anchor="ctr"/>
            <a:lstStyle/>
            <a:p>
              <a:pPr algn="ctr">
                <a:lnSpc>
                  <a:spcPts val="3920"/>
                </a:lnSpc>
              </a:pPr>
              <a:r>
                <a:rPr lang="en-US" sz="2800" dirty="0" err="1">
                  <a:solidFill>
                    <a:srgbClr val="2C2760">
                      <a:alpha val="77647"/>
                    </a:srgbClr>
                  </a:solidFill>
                  <a:latin typeface="Roboto Condensed"/>
                </a:rPr>
                <a:t>Sử</a:t>
              </a:r>
              <a:r>
                <a:rPr lang="en-US" sz="2800" dirty="0">
                  <a:solidFill>
                    <a:srgbClr val="2C2760">
                      <a:alpha val="77647"/>
                    </a:srgbClr>
                  </a:solidFill>
                  <a:latin typeface="Roboto Condensed"/>
                </a:rPr>
                <a:t> </a:t>
              </a:r>
              <a:r>
                <a:rPr lang="en-US" sz="2800" dirty="0" err="1">
                  <a:solidFill>
                    <a:srgbClr val="2C2760">
                      <a:alpha val="77647"/>
                    </a:srgbClr>
                  </a:solidFill>
                  <a:latin typeface="Roboto Condensed"/>
                </a:rPr>
                <a:t>dụng</a:t>
              </a:r>
              <a:r>
                <a:rPr lang="en-US" sz="2800" dirty="0">
                  <a:solidFill>
                    <a:srgbClr val="2C2760">
                      <a:alpha val="77647"/>
                    </a:srgbClr>
                  </a:solidFill>
                  <a:latin typeface="Roboto Condensed"/>
                </a:rPr>
                <a:t> </a:t>
              </a:r>
              <a:r>
                <a:rPr lang="en-US" sz="2800" dirty="0" err="1">
                  <a:solidFill>
                    <a:srgbClr val="2C2760">
                      <a:alpha val="77647"/>
                    </a:srgbClr>
                  </a:solidFill>
                  <a:latin typeface="Roboto Condensed"/>
                </a:rPr>
                <a:t>các</a:t>
              </a:r>
              <a:r>
                <a:rPr lang="en-US" sz="2800" dirty="0">
                  <a:solidFill>
                    <a:srgbClr val="2C2760">
                      <a:alpha val="77647"/>
                    </a:srgbClr>
                  </a:solidFill>
                  <a:latin typeface="Roboto Condensed"/>
                </a:rPr>
                <a:t> </a:t>
              </a:r>
              <a:r>
                <a:rPr lang="en-US" sz="2800" dirty="0" err="1">
                  <a:solidFill>
                    <a:srgbClr val="2C2760">
                      <a:alpha val="77647"/>
                    </a:srgbClr>
                  </a:solidFill>
                  <a:latin typeface="Roboto Condensed"/>
                </a:rPr>
                <a:t>từ</a:t>
              </a:r>
              <a:r>
                <a:rPr lang="en-US" sz="2800" dirty="0">
                  <a:solidFill>
                    <a:srgbClr val="2C2760">
                      <a:alpha val="77647"/>
                    </a:srgbClr>
                  </a:solidFill>
                  <a:latin typeface="Roboto Condensed"/>
                </a:rPr>
                <a:t> </a:t>
              </a:r>
              <a:r>
                <a:rPr lang="en-US" sz="2800" dirty="0" err="1">
                  <a:solidFill>
                    <a:srgbClr val="2C2760">
                      <a:alpha val="77647"/>
                    </a:srgbClr>
                  </a:solidFill>
                  <a:latin typeface="Roboto Condensed"/>
                </a:rPr>
                <a:t>ngữ</a:t>
              </a:r>
              <a:r>
                <a:rPr lang="en-US" sz="2800" dirty="0">
                  <a:solidFill>
                    <a:srgbClr val="2C2760">
                      <a:alpha val="77647"/>
                    </a:srgbClr>
                  </a:solidFill>
                  <a:latin typeface="Roboto Condensed"/>
                </a:rPr>
                <a:t> </a:t>
              </a:r>
              <a:r>
                <a:rPr lang="en-US" sz="2800" dirty="0" err="1">
                  <a:solidFill>
                    <a:srgbClr val="2C2760">
                      <a:alpha val="77647"/>
                    </a:srgbClr>
                  </a:solidFill>
                  <a:latin typeface="Roboto Condensed"/>
                </a:rPr>
                <a:t>quan</a:t>
              </a:r>
              <a:r>
                <a:rPr lang="en-US" sz="2800" dirty="0">
                  <a:solidFill>
                    <a:srgbClr val="2C2760">
                      <a:alpha val="77647"/>
                    </a:srgbClr>
                  </a:solidFill>
                  <a:latin typeface="Roboto Condensed"/>
                </a:rPr>
                <a:t> </a:t>
              </a:r>
              <a:r>
                <a:rPr lang="en-US" sz="2800" dirty="0" err="1">
                  <a:solidFill>
                    <a:srgbClr val="2C2760">
                      <a:alpha val="77647"/>
                    </a:srgbClr>
                  </a:solidFill>
                  <a:latin typeface="Roboto Condensed"/>
                </a:rPr>
                <a:t>trọng</a:t>
              </a:r>
              <a:r>
                <a:rPr lang="en-US" sz="2800" dirty="0">
                  <a:solidFill>
                    <a:srgbClr val="2C2760">
                      <a:alpha val="77647"/>
                    </a:srgbClr>
                  </a:solidFill>
                  <a:latin typeface="Roboto Condensed"/>
                </a:rPr>
                <a:t> </a:t>
              </a:r>
              <a:r>
                <a:rPr lang="en-US" sz="2800" dirty="0" err="1">
                  <a:solidFill>
                    <a:srgbClr val="2C2760">
                      <a:alpha val="77647"/>
                    </a:srgbClr>
                  </a:solidFill>
                  <a:latin typeface="Roboto Condensed"/>
                </a:rPr>
                <a:t>của</a:t>
              </a:r>
              <a:r>
                <a:rPr lang="en-US" sz="2800" dirty="0">
                  <a:solidFill>
                    <a:srgbClr val="2C2760">
                      <a:alpha val="77647"/>
                    </a:srgbClr>
                  </a:solidFill>
                  <a:latin typeface="Roboto Condensed"/>
                </a:rPr>
                <a:t> </a:t>
              </a:r>
              <a:r>
                <a:rPr lang="en-US" sz="2800" dirty="0" err="1">
                  <a:solidFill>
                    <a:srgbClr val="2C2760">
                      <a:alpha val="77647"/>
                    </a:srgbClr>
                  </a:solidFill>
                  <a:latin typeface="Roboto Condensed"/>
                </a:rPr>
                <a:t>văn</a:t>
              </a:r>
              <a:r>
                <a:rPr lang="en-US" sz="2800" dirty="0">
                  <a:solidFill>
                    <a:srgbClr val="2C2760">
                      <a:alpha val="77647"/>
                    </a:srgbClr>
                  </a:solidFill>
                  <a:latin typeface="Roboto Condensed"/>
                </a:rPr>
                <a:t> </a:t>
              </a:r>
              <a:r>
                <a:rPr lang="en-US" sz="2800" dirty="0" err="1">
                  <a:solidFill>
                    <a:srgbClr val="2C2760">
                      <a:alpha val="77647"/>
                    </a:srgbClr>
                  </a:solidFill>
                  <a:latin typeface="Roboto Condensed"/>
                </a:rPr>
                <a:t>bản</a:t>
              </a:r>
              <a:r>
                <a:rPr lang="en-US" sz="2800" dirty="0">
                  <a:solidFill>
                    <a:srgbClr val="2C2760">
                      <a:alpha val="77647"/>
                    </a:srgbClr>
                  </a:solidFill>
                  <a:latin typeface="Roboto Condensed"/>
                </a:rPr>
                <a:t> </a:t>
              </a:r>
              <a:r>
                <a:rPr lang="en-US" sz="2800" dirty="0" err="1">
                  <a:solidFill>
                    <a:srgbClr val="2C2760">
                      <a:alpha val="77647"/>
                    </a:srgbClr>
                  </a:solidFill>
                  <a:latin typeface="Roboto Condensed"/>
                </a:rPr>
                <a:t>gốc</a:t>
              </a:r>
              <a:r>
                <a:rPr lang="en-US" sz="2800" dirty="0">
                  <a:solidFill>
                    <a:srgbClr val="2C2760">
                      <a:alpha val="77647"/>
                    </a:srgbClr>
                  </a:solidFill>
                  <a:latin typeface="Roboto Condensed"/>
                </a:rPr>
                <a:t>.</a:t>
              </a:r>
            </a:p>
          </p:txBody>
        </p:sp>
      </p:grpSp>
      <p:grpSp>
        <p:nvGrpSpPr>
          <p:cNvPr id="22" name="Group 22"/>
          <p:cNvGrpSpPr/>
          <p:nvPr/>
        </p:nvGrpSpPr>
        <p:grpSpPr>
          <a:xfrm rot="232934">
            <a:off x="4519027" y="6366248"/>
            <a:ext cx="3667432" cy="3667432"/>
            <a:chOff x="0" y="0"/>
            <a:chExt cx="812800" cy="812800"/>
          </a:xfrm>
        </p:grpSpPr>
        <p:sp>
          <p:nvSpPr>
            <p:cNvPr id="23" name="Freeform 2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0A399">
                <a:alpha val="77647"/>
              </a:srgbClr>
            </a:solidFill>
          </p:spPr>
        </p:sp>
        <p:sp>
          <p:nvSpPr>
            <p:cNvPr id="24" name="TextBox 24"/>
            <p:cNvSpPr txBox="1"/>
            <p:nvPr/>
          </p:nvSpPr>
          <p:spPr>
            <a:xfrm>
              <a:off x="76200" y="0"/>
              <a:ext cx="660400" cy="736600"/>
            </a:xfrm>
            <a:prstGeom prst="rect">
              <a:avLst/>
            </a:prstGeom>
          </p:spPr>
          <p:txBody>
            <a:bodyPr lIns="50800" tIns="50800" rIns="50800" bIns="50800" rtlCol="0" anchor="ctr"/>
            <a:lstStyle/>
            <a:p>
              <a:pPr algn="ctr">
                <a:lnSpc>
                  <a:spcPts val="3920"/>
                </a:lnSpc>
              </a:pPr>
              <a:r>
                <a:rPr lang="en-US" sz="2800" dirty="0" err="1">
                  <a:solidFill>
                    <a:srgbClr val="2C2760">
                      <a:alpha val="77647"/>
                    </a:srgbClr>
                  </a:solidFill>
                  <a:latin typeface="Roboto Condensed"/>
                </a:rPr>
                <a:t>Trình</a:t>
              </a:r>
              <a:r>
                <a:rPr lang="en-US" sz="2800" dirty="0">
                  <a:solidFill>
                    <a:srgbClr val="2C2760">
                      <a:alpha val="77647"/>
                    </a:srgbClr>
                  </a:solidFill>
                  <a:latin typeface="Roboto Condensed"/>
                </a:rPr>
                <a:t> </a:t>
              </a:r>
              <a:r>
                <a:rPr lang="en-US" sz="2800" dirty="0" err="1">
                  <a:solidFill>
                    <a:srgbClr val="2C2760">
                      <a:alpha val="77647"/>
                    </a:srgbClr>
                  </a:solidFill>
                  <a:latin typeface="Roboto Condensed"/>
                </a:rPr>
                <a:t>bày</a:t>
              </a:r>
              <a:r>
                <a:rPr lang="en-US" sz="2800" dirty="0">
                  <a:solidFill>
                    <a:srgbClr val="2C2760">
                      <a:alpha val="77647"/>
                    </a:srgbClr>
                  </a:solidFill>
                  <a:latin typeface="Roboto Condensed"/>
                </a:rPr>
                <a:t> </a:t>
              </a:r>
              <a:r>
                <a:rPr lang="en-US" sz="2800" dirty="0" err="1">
                  <a:solidFill>
                    <a:srgbClr val="2C2760">
                      <a:alpha val="77647"/>
                    </a:srgbClr>
                  </a:solidFill>
                  <a:latin typeface="Roboto Condensed"/>
                </a:rPr>
                <a:t>được</a:t>
              </a:r>
              <a:r>
                <a:rPr lang="en-US" sz="2800" dirty="0">
                  <a:solidFill>
                    <a:srgbClr val="2C2760">
                      <a:alpha val="77647"/>
                    </a:srgbClr>
                  </a:solidFill>
                  <a:latin typeface="Roboto Condensed"/>
                </a:rPr>
                <a:t> ý </a:t>
              </a:r>
              <a:r>
                <a:rPr lang="en-US" sz="2800" dirty="0" err="1">
                  <a:solidFill>
                    <a:srgbClr val="2C2760">
                      <a:alpha val="77647"/>
                    </a:srgbClr>
                  </a:solidFill>
                  <a:latin typeface="Roboto Condensed"/>
                </a:rPr>
                <a:t>chính</a:t>
              </a:r>
              <a:r>
                <a:rPr lang="en-US" sz="2800" dirty="0">
                  <a:solidFill>
                    <a:srgbClr val="2C2760">
                      <a:alpha val="77647"/>
                    </a:srgbClr>
                  </a:solidFill>
                  <a:latin typeface="Roboto Condensed"/>
                </a:rPr>
                <a:t>, </a:t>
              </a:r>
              <a:r>
                <a:rPr lang="en-US" sz="2800" dirty="0" err="1">
                  <a:solidFill>
                    <a:srgbClr val="2C2760">
                      <a:alpha val="77647"/>
                    </a:srgbClr>
                  </a:solidFill>
                  <a:latin typeface="Roboto Condensed"/>
                </a:rPr>
                <a:t>những</a:t>
              </a:r>
              <a:r>
                <a:rPr lang="en-US" sz="2800" dirty="0">
                  <a:solidFill>
                    <a:srgbClr val="2C2760">
                      <a:alpha val="77647"/>
                    </a:srgbClr>
                  </a:solidFill>
                  <a:latin typeface="Roboto Condensed"/>
                </a:rPr>
                <a:t> </a:t>
              </a:r>
              <a:r>
                <a:rPr lang="en-US" sz="2800" dirty="0" err="1">
                  <a:solidFill>
                    <a:srgbClr val="2C2760">
                      <a:alpha val="77647"/>
                    </a:srgbClr>
                  </a:solidFill>
                  <a:latin typeface="Roboto Condensed"/>
                </a:rPr>
                <a:t>điểm</a:t>
              </a:r>
              <a:r>
                <a:rPr lang="en-US" sz="2800" dirty="0">
                  <a:solidFill>
                    <a:srgbClr val="2C2760">
                      <a:alpha val="77647"/>
                    </a:srgbClr>
                  </a:solidFill>
                  <a:latin typeface="Roboto Condensed"/>
                </a:rPr>
                <a:t> </a:t>
              </a:r>
              <a:r>
                <a:rPr lang="en-US" sz="2800" dirty="0" err="1">
                  <a:solidFill>
                    <a:srgbClr val="2C2760">
                      <a:alpha val="77647"/>
                    </a:srgbClr>
                  </a:solidFill>
                  <a:latin typeface="Roboto Condensed"/>
                </a:rPr>
                <a:t>quan</a:t>
              </a:r>
              <a:r>
                <a:rPr lang="en-US" sz="2800" dirty="0">
                  <a:solidFill>
                    <a:srgbClr val="2C2760">
                      <a:alpha val="77647"/>
                    </a:srgbClr>
                  </a:solidFill>
                  <a:latin typeface="Roboto Condensed"/>
                </a:rPr>
                <a:t> </a:t>
              </a:r>
              <a:r>
                <a:rPr lang="en-US" sz="2800" dirty="0" err="1">
                  <a:solidFill>
                    <a:srgbClr val="2C2760">
                      <a:alpha val="77647"/>
                    </a:srgbClr>
                  </a:solidFill>
                  <a:latin typeface="Roboto Condensed"/>
                </a:rPr>
                <a:t>trọng</a:t>
              </a:r>
              <a:r>
                <a:rPr lang="en-US" sz="2800" dirty="0">
                  <a:solidFill>
                    <a:srgbClr val="2C2760">
                      <a:alpha val="77647"/>
                    </a:srgbClr>
                  </a:solidFill>
                  <a:latin typeface="Roboto Condensed"/>
                </a:rPr>
                <a:t> </a:t>
              </a:r>
              <a:r>
                <a:rPr lang="en-US" sz="2800" dirty="0" err="1">
                  <a:solidFill>
                    <a:srgbClr val="2C2760">
                      <a:alpha val="77647"/>
                    </a:srgbClr>
                  </a:solidFill>
                  <a:latin typeface="Roboto Condensed"/>
                </a:rPr>
                <a:t>của</a:t>
              </a:r>
              <a:r>
                <a:rPr lang="en-US" sz="2800" dirty="0">
                  <a:solidFill>
                    <a:srgbClr val="2C2760">
                      <a:alpha val="77647"/>
                    </a:srgbClr>
                  </a:solidFill>
                  <a:latin typeface="Roboto Condensed"/>
                </a:rPr>
                <a:t> </a:t>
              </a:r>
              <a:r>
                <a:rPr lang="en-US" sz="2800" dirty="0" err="1">
                  <a:solidFill>
                    <a:srgbClr val="2C2760">
                      <a:alpha val="77647"/>
                    </a:srgbClr>
                  </a:solidFill>
                  <a:latin typeface="Roboto Condensed"/>
                </a:rPr>
                <a:t>văn</a:t>
              </a:r>
              <a:r>
                <a:rPr lang="en-US" sz="2800" dirty="0">
                  <a:solidFill>
                    <a:srgbClr val="2C2760">
                      <a:alpha val="77647"/>
                    </a:srgbClr>
                  </a:solidFill>
                  <a:latin typeface="Roboto Condensed"/>
                </a:rPr>
                <a:t> </a:t>
              </a:r>
              <a:r>
                <a:rPr lang="en-US" sz="2800" dirty="0" err="1">
                  <a:solidFill>
                    <a:srgbClr val="2C2760">
                      <a:alpha val="77647"/>
                    </a:srgbClr>
                  </a:solidFill>
                  <a:latin typeface="Roboto Condensed"/>
                </a:rPr>
                <a:t>bản</a:t>
              </a:r>
              <a:r>
                <a:rPr lang="en-US" sz="2800" dirty="0">
                  <a:solidFill>
                    <a:srgbClr val="2C2760">
                      <a:alpha val="77647"/>
                    </a:srgbClr>
                  </a:solidFill>
                  <a:latin typeface="Roboto Condensed"/>
                </a:rPr>
                <a:t> </a:t>
              </a:r>
              <a:r>
                <a:rPr lang="en-US" sz="2800" dirty="0" err="1">
                  <a:solidFill>
                    <a:srgbClr val="2C2760">
                      <a:alpha val="77647"/>
                    </a:srgbClr>
                  </a:solidFill>
                  <a:latin typeface="Roboto Condensed"/>
                </a:rPr>
                <a:t>gốc</a:t>
              </a:r>
              <a:r>
                <a:rPr lang="en-US" sz="2800" dirty="0">
                  <a:solidFill>
                    <a:srgbClr val="2C2760">
                      <a:alpha val="77647"/>
                    </a:srgbClr>
                  </a:solidFill>
                  <a:latin typeface="Roboto Condensed"/>
                </a:rPr>
                <a:t>.</a:t>
              </a:r>
            </a:p>
          </p:txBody>
        </p:sp>
      </p:grpSp>
      <p:grpSp>
        <p:nvGrpSpPr>
          <p:cNvPr id="25" name="Group 25"/>
          <p:cNvGrpSpPr/>
          <p:nvPr/>
        </p:nvGrpSpPr>
        <p:grpSpPr>
          <a:xfrm rot="544605">
            <a:off x="12225356" y="6205589"/>
            <a:ext cx="3636678" cy="3636678"/>
            <a:chOff x="0" y="0"/>
            <a:chExt cx="812800" cy="812800"/>
          </a:xfrm>
        </p:grpSpPr>
        <p:sp>
          <p:nvSpPr>
            <p:cNvPr id="26" name="Freeform 2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0A399">
                <a:alpha val="77647"/>
              </a:srgbClr>
            </a:solidFill>
          </p:spPr>
        </p:sp>
        <p:sp>
          <p:nvSpPr>
            <p:cNvPr id="27" name="TextBox 27"/>
            <p:cNvSpPr txBox="1"/>
            <p:nvPr/>
          </p:nvSpPr>
          <p:spPr>
            <a:xfrm>
              <a:off x="76200" y="0"/>
              <a:ext cx="660400" cy="736600"/>
            </a:xfrm>
            <a:prstGeom prst="rect">
              <a:avLst/>
            </a:prstGeom>
          </p:spPr>
          <p:txBody>
            <a:bodyPr lIns="50800" tIns="50800" rIns="50800" bIns="50800" rtlCol="0" anchor="ctr"/>
            <a:lstStyle/>
            <a:p>
              <a:pPr algn="ctr">
                <a:lnSpc>
                  <a:spcPts val="3920"/>
                </a:lnSpc>
              </a:pPr>
              <a:r>
                <a:rPr lang="en-US" sz="2800" dirty="0" err="1">
                  <a:solidFill>
                    <a:srgbClr val="2C2760">
                      <a:alpha val="77647"/>
                    </a:srgbClr>
                  </a:solidFill>
                  <a:latin typeface="Roboto Condensed"/>
                </a:rPr>
                <a:t>Đáp</a:t>
              </a:r>
              <a:r>
                <a:rPr lang="en-US" sz="2800" dirty="0">
                  <a:solidFill>
                    <a:srgbClr val="2C2760">
                      <a:alpha val="77647"/>
                    </a:srgbClr>
                  </a:solidFill>
                  <a:latin typeface="Roboto Condensed"/>
                </a:rPr>
                <a:t> </a:t>
              </a:r>
              <a:r>
                <a:rPr lang="en-US" sz="2800" dirty="0" err="1">
                  <a:solidFill>
                    <a:srgbClr val="2C2760">
                      <a:alpha val="77647"/>
                    </a:srgbClr>
                  </a:solidFill>
                  <a:latin typeface="Roboto Condensed"/>
                </a:rPr>
                <a:t>ứng</a:t>
              </a:r>
              <a:r>
                <a:rPr lang="en-US" sz="2800" dirty="0">
                  <a:solidFill>
                    <a:srgbClr val="2C2760">
                      <a:alpha val="77647"/>
                    </a:srgbClr>
                  </a:solidFill>
                  <a:latin typeface="Roboto Condensed"/>
                </a:rPr>
                <a:t> </a:t>
              </a:r>
              <a:r>
                <a:rPr lang="en-US" sz="2800" dirty="0" err="1">
                  <a:solidFill>
                    <a:srgbClr val="2C2760">
                      <a:alpha val="77647"/>
                    </a:srgbClr>
                  </a:solidFill>
                  <a:latin typeface="Roboto Condensed"/>
                </a:rPr>
                <a:t>được</a:t>
              </a:r>
              <a:r>
                <a:rPr lang="en-US" sz="2800" dirty="0">
                  <a:solidFill>
                    <a:srgbClr val="2C2760">
                      <a:alpha val="77647"/>
                    </a:srgbClr>
                  </a:solidFill>
                  <a:latin typeface="Roboto Condensed"/>
                </a:rPr>
                <a:t> </a:t>
              </a:r>
              <a:r>
                <a:rPr lang="en-US" sz="2800" dirty="0" err="1">
                  <a:solidFill>
                    <a:srgbClr val="2C2760">
                      <a:alpha val="77647"/>
                    </a:srgbClr>
                  </a:solidFill>
                  <a:latin typeface="Roboto Condensed"/>
                </a:rPr>
                <a:t>những</a:t>
              </a:r>
              <a:r>
                <a:rPr lang="en-US" sz="2800" dirty="0">
                  <a:solidFill>
                    <a:srgbClr val="2C2760">
                      <a:alpha val="77647"/>
                    </a:srgbClr>
                  </a:solidFill>
                  <a:latin typeface="Roboto Condensed"/>
                </a:rPr>
                <a:t> </a:t>
              </a:r>
              <a:r>
                <a:rPr lang="en-US" sz="2800" dirty="0" err="1">
                  <a:solidFill>
                    <a:srgbClr val="2C2760">
                      <a:alpha val="77647"/>
                    </a:srgbClr>
                  </a:solidFill>
                  <a:latin typeface="Roboto Condensed"/>
                </a:rPr>
                <a:t>yêu</a:t>
              </a:r>
              <a:r>
                <a:rPr lang="en-US" sz="2800" dirty="0">
                  <a:solidFill>
                    <a:srgbClr val="2C2760">
                      <a:alpha val="77647"/>
                    </a:srgbClr>
                  </a:solidFill>
                  <a:latin typeface="Roboto Condensed"/>
                </a:rPr>
                <a:t> </a:t>
              </a:r>
              <a:r>
                <a:rPr lang="en-US" sz="2800" dirty="0" err="1">
                  <a:solidFill>
                    <a:srgbClr val="2C2760">
                      <a:alpha val="77647"/>
                    </a:srgbClr>
                  </a:solidFill>
                  <a:latin typeface="Roboto Condensed"/>
                </a:rPr>
                <a:t>cầu</a:t>
              </a:r>
              <a:r>
                <a:rPr lang="en-US" sz="2800" dirty="0">
                  <a:solidFill>
                    <a:srgbClr val="2C2760">
                      <a:alpha val="77647"/>
                    </a:srgbClr>
                  </a:solidFill>
                  <a:latin typeface="Roboto Condensed"/>
                </a:rPr>
                <a:t> </a:t>
              </a:r>
              <a:r>
                <a:rPr lang="en-US" sz="2800" dirty="0" err="1">
                  <a:solidFill>
                    <a:srgbClr val="2C2760">
                      <a:alpha val="77647"/>
                    </a:srgbClr>
                  </a:solidFill>
                  <a:latin typeface="Roboto Condensed"/>
                </a:rPr>
                <a:t>khác</a:t>
              </a:r>
              <a:r>
                <a:rPr lang="en-US" sz="2800" dirty="0">
                  <a:solidFill>
                    <a:srgbClr val="2C2760">
                      <a:alpha val="77647"/>
                    </a:srgbClr>
                  </a:solidFill>
                  <a:latin typeface="Roboto Condensed"/>
                </a:rPr>
                <a:t> </a:t>
              </a:r>
              <a:r>
                <a:rPr lang="en-US" sz="2800" dirty="0" err="1">
                  <a:solidFill>
                    <a:srgbClr val="2C2760">
                      <a:alpha val="77647"/>
                    </a:srgbClr>
                  </a:solidFill>
                  <a:latin typeface="Roboto Condensed"/>
                </a:rPr>
                <a:t>nhau</a:t>
              </a:r>
              <a:r>
                <a:rPr lang="en-US" sz="2800" dirty="0">
                  <a:solidFill>
                    <a:srgbClr val="2C2760">
                      <a:alpha val="77647"/>
                    </a:srgbClr>
                  </a:solidFill>
                  <a:latin typeface="Roboto Condensed"/>
                </a:rPr>
                <a:t> </a:t>
              </a:r>
              <a:r>
                <a:rPr lang="en-US" sz="2800" dirty="0" err="1">
                  <a:solidFill>
                    <a:srgbClr val="2C2760">
                      <a:alpha val="77647"/>
                    </a:srgbClr>
                  </a:solidFill>
                  <a:latin typeface="Roboto Condensed"/>
                </a:rPr>
                <a:t>về</a:t>
              </a:r>
              <a:r>
                <a:rPr lang="en-US" sz="2800" dirty="0">
                  <a:solidFill>
                    <a:srgbClr val="2C2760">
                      <a:alpha val="77647"/>
                    </a:srgbClr>
                  </a:solidFill>
                  <a:latin typeface="Roboto Condensed"/>
                </a:rPr>
                <a:t> </a:t>
              </a:r>
              <a:r>
                <a:rPr lang="en-US" sz="2800" dirty="0" err="1">
                  <a:solidFill>
                    <a:srgbClr val="2C2760">
                      <a:alpha val="77647"/>
                    </a:srgbClr>
                  </a:solidFill>
                  <a:latin typeface="Roboto Condensed"/>
                </a:rPr>
                <a:t>độ</a:t>
              </a:r>
              <a:r>
                <a:rPr lang="en-US" sz="2800" dirty="0">
                  <a:solidFill>
                    <a:srgbClr val="2C2760">
                      <a:alpha val="77647"/>
                    </a:srgbClr>
                  </a:solidFill>
                  <a:latin typeface="Roboto Condensed"/>
                </a:rPr>
                <a:t> </a:t>
              </a:r>
              <a:r>
                <a:rPr lang="en-US" sz="2800" dirty="0" err="1">
                  <a:solidFill>
                    <a:srgbClr val="2C2760">
                      <a:alpha val="77647"/>
                    </a:srgbClr>
                  </a:solidFill>
                  <a:latin typeface="Roboto Condensed"/>
                </a:rPr>
                <a:t>dài</a:t>
              </a:r>
              <a:r>
                <a:rPr lang="en-US" sz="2800" dirty="0">
                  <a:solidFill>
                    <a:srgbClr val="2C2760">
                      <a:alpha val="77647"/>
                    </a:srgbClr>
                  </a:solidFill>
                  <a:latin typeface="Roboto Condensed"/>
                </a:rPr>
                <a:t> </a:t>
              </a:r>
              <a:r>
                <a:rPr lang="en-US" sz="2800" dirty="0" err="1">
                  <a:solidFill>
                    <a:srgbClr val="2C2760">
                      <a:alpha val="77647"/>
                    </a:srgbClr>
                  </a:solidFill>
                  <a:latin typeface="Roboto Condensed"/>
                </a:rPr>
                <a:t>của</a:t>
              </a:r>
              <a:r>
                <a:rPr lang="en-US" sz="2800" dirty="0">
                  <a:solidFill>
                    <a:srgbClr val="2C2760">
                      <a:alpha val="77647"/>
                    </a:srgbClr>
                  </a:solidFill>
                  <a:latin typeface="Roboto Condensed"/>
                </a:rPr>
                <a:t> </a:t>
              </a:r>
              <a:r>
                <a:rPr lang="en-US" sz="2800" dirty="0" err="1">
                  <a:solidFill>
                    <a:srgbClr val="2C2760">
                      <a:alpha val="77647"/>
                    </a:srgbClr>
                  </a:solidFill>
                  <a:latin typeface="Roboto Condensed"/>
                </a:rPr>
                <a:t>văn</a:t>
              </a:r>
              <a:r>
                <a:rPr lang="en-US" sz="2800" dirty="0">
                  <a:solidFill>
                    <a:srgbClr val="2C2760">
                      <a:alpha val="77647"/>
                    </a:srgbClr>
                  </a:solidFill>
                  <a:latin typeface="Roboto Condensed"/>
                </a:rPr>
                <a:t> </a:t>
              </a:r>
              <a:r>
                <a:rPr lang="en-US" sz="2800" dirty="0" err="1">
                  <a:solidFill>
                    <a:srgbClr val="2C2760">
                      <a:alpha val="77647"/>
                    </a:srgbClr>
                  </a:solidFill>
                  <a:latin typeface="Roboto Condensed"/>
                </a:rPr>
                <a:t>bản</a:t>
              </a:r>
              <a:r>
                <a:rPr lang="en-US" sz="2800" dirty="0">
                  <a:solidFill>
                    <a:srgbClr val="2C2760">
                      <a:alpha val="77647"/>
                    </a:srgbClr>
                  </a:solidFill>
                  <a:latin typeface="Roboto Condensed"/>
                </a:rPr>
                <a:t> </a:t>
              </a:r>
              <a:r>
                <a:rPr lang="en-US" sz="2800" dirty="0" err="1">
                  <a:solidFill>
                    <a:srgbClr val="2C2760">
                      <a:alpha val="77647"/>
                    </a:srgbClr>
                  </a:solidFill>
                  <a:latin typeface="Roboto Condensed"/>
                </a:rPr>
                <a:t>tóm</a:t>
              </a:r>
              <a:r>
                <a:rPr lang="en-US" sz="2800" dirty="0">
                  <a:solidFill>
                    <a:srgbClr val="2C2760">
                      <a:alpha val="77647"/>
                    </a:srgbClr>
                  </a:solidFill>
                  <a:latin typeface="Roboto Condensed"/>
                </a:rPr>
                <a:t> </a:t>
              </a:r>
              <a:r>
                <a:rPr lang="en-US" sz="2800" dirty="0" err="1">
                  <a:solidFill>
                    <a:srgbClr val="2C2760">
                      <a:alpha val="77647"/>
                    </a:srgbClr>
                  </a:solidFill>
                  <a:latin typeface="Roboto Condensed"/>
                </a:rPr>
                <a:t>tắt</a:t>
              </a:r>
              <a:r>
                <a:rPr lang="en-US" sz="2800" dirty="0">
                  <a:solidFill>
                    <a:srgbClr val="2C2760">
                      <a:alpha val="77647"/>
                    </a:srgbClr>
                  </a:solidFill>
                  <a:latin typeface="Roboto Condensed"/>
                </a:rPr>
                <a:t>.</a:t>
              </a:r>
            </a:p>
          </p:txBody>
        </p:sp>
      </p:grpSp>
      <p:pic>
        <p:nvPicPr>
          <p:cNvPr id="28" name="Picture 2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831497">
            <a:off x="16154440" y="7906932"/>
            <a:ext cx="2457032" cy="2702735"/>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down)">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barn(inVertical)">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down)">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wipe(down)">
                                      <p:cBhvr>
                                        <p:cTn id="3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E7DD"/>
        </a:solidFill>
        <a:effectLst/>
      </p:bgPr>
    </p:bg>
    <p:spTree>
      <p:nvGrpSpPr>
        <p:cNvPr id="1" name=""/>
        <p:cNvGrpSpPr/>
        <p:nvPr/>
      </p:nvGrpSpPr>
      <p:grpSpPr>
        <a:xfrm>
          <a:off x="0" y="0"/>
          <a:ext cx="0" cy="0"/>
          <a:chOff x="0" y="0"/>
          <a:chExt cx="0" cy="0"/>
        </a:xfrm>
      </p:grpSpPr>
      <p:grpSp>
        <p:nvGrpSpPr>
          <p:cNvPr id="2" name="Group 2"/>
          <p:cNvGrpSpPr/>
          <p:nvPr/>
        </p:nvGrpSpPr>
        <p:grpSpPr>
          <a:xfrm>
            <a:off x="11584758" y="2235431"/>
            <a:ext cx="6316402" cy="1377099"/>
            <a:chOff x="0" y="0"/>
            <a:chExt cx="4765185" cy="1038904"/>
          </a:xfrm>
        </p:grpSpPr>
        <p:sp>
          <p:nvSpPr>
            <p:cNvPr id="3" name="Freeform 3"/>
            <p:cNvSpPr/>
            <p:nvPr/>
          </p:nvSpPr>
          <p:spPr>
            <a:xfrm>
              <a:off x="0" y="0"/>
              <a:ext cx="4765185" cy="1038904"/>
            </a:xfrm>
            <a:custGeom>
              <a:avLst/>
              <a:gdLst/>
              <a:ahLst/>
              <a:cxnLst/>
              <a:rect l="l" t="t" r="r" b="b"/>
              <a:pathLst>
                <a:path w="4765185" h="1038904">
                  <a:moveTo>
                    <a:pt x="36771" y="0"/>
                  </a:moveTo>
                  <a:lnTo>
                    <a:pt x="4728414" y="0"/>
                  </a:lnTo>
                  <a:cubicBezTo>
                    <a:pt x="4748722" y="0"/>
                    <a:pt x="4765185" y="16463"/>
                    <a:pt x="4765185" y="36771"/>
                  </a:cubicBezTo>
                  <a:lnTo>
                    <a:pt x="4765185" y="1002133"/>
                  </a:lnTo>
                  <a:cubicBezTo>
                    <a:pt x="4765185" y="1011885"/>
                    <a:pt x="4761311" y="1021238"/>
                    <a:pt x="4754415" y="1028134"/>
                  </a:cubicBezTo>
                  <a:cubicBezTo>
                    <a:pt x="4747519" y="1035030"/>
                    <a:pt x="4738166" y="1038904"/>
                    <a:pt x="4728414" y="1038904"/>
                  </a:cubicBezTo>
                  <a:lnTo>
                    <a:pt x="36771" y="1038904"/>
                  </a:lnTo>
                  <a:cubicBezTo>
                    <a:pt x="27018" y="1038904"/>
                    <a:pt x="17666" y="1035030"/>
                    <a:pt x="10770" y="1028134"/>
                  </a:cubicBezTo>
                  <a:cubicBezTo>
                    <a:pt x="3874" y="1021238"/>
                    <a:pt x="0" y="1011885"/>
                    <a:pt x="0" y="1002133"/>
                  </a:cubicBezTo>
                  <a:lnTo>
                    <a:pt x="0" y="36771"/>
                  </a:lnTo>
                  <a:cubicBezTo>
                    <a:pt x="0" y="27018"/>
                    <a:pt x="3874" y="17666"/>
                    <a:pt x="10770" y="10770"/>
                  </a:cubicBezTo>
                  <a:cubicBezTo>
                    <a:pt x="17666" y="3874"/>
                    <a:pt x="27018" y="0"/>
                    <a:pt x="36771" y="0"/>
                  </a:cubicBezTo>
                  <a:close/>
                </a:path>
              </a:pathLst>
            </a:custGeom>
            <a:solidFill>
              <a:srgbClr val="FFFFFF"/>
            </a:solidFill>
          </p:spPr>
        </p:sp>
        <p:sp>
          <p:nvSpPr>
            <p:cNvPr id="4" name="TextBox 4"/>
            <p:cNvSpPr txBox="1"/>
            <p:nvPr/>
          </p:nvSpPr>
          <p:spPr>
            <a:xfrm>
              <a:off x="0" y="84476"/>
              <a:ext cx="4765185" cy="869950"/>
            </a:xfrm>
            <a:prstGeom prst="rect">
              <a:avLst/>
            </a:prstGeom>
          </p:spPr>
          <p:txBody>
            <a:bodyPr lIns="254000" tIns="254000" rIns="254000" bIns="254000" rtlCol="0" anchor="ctr"/>
            <a:lstStyle/>
            <a:p>
              <a:pPr algn="just">
                <a:lnSpc>
                  <a:spcPts val="3780"/>
                </a:lnSpc>
              </a:pPr>
              <a:r>
                <a:rPr lang="en-US" sz="2700" dirty="0" err="1">
                  <a:solidFill>
                    <a:srgbClr val="ED5D3B"/>
                  </a:solidFill>
                  <a:latin typeface="Roboto Condensed Bold"/>
                </a:rPr>
                <a:t>Hướng</a:t>
              </a:r>
              <a:r>
                <a:rPr lang="en-US" sz="2700" dirty="0">
                  <a:solidFill>
                    <a:srgbClr val="ED5D3B"/>
                  </a:solidFill>
                  <a:latin typeface="Roboto Condensed Bold"/>
                </a:rPr>
                <a:t> </a:t>
              </a:r>
              <a:r>
                <a:rPr lang="en-US" sz="2700" dirty="0" err="1">
                  <a:solidFill>
                    <a:srgbClr val="ED5D3B"/>
                  </a:solidFill>
                  <a:latin typeface="Roboto Condensed Bold"/>
                </a:rPr>
                <a:t>dẫn</a:t>
              </a:r>
              <a:r>
                <a:rPr lang="en-US" sz="2700" dirty="0">
                  <a:solidFill>
                    <a:srgbClr val="ED5D3B"/>
                  </a:solidFill>
                  <a:latin typeface="Roboto Condensed Bold"/>
                </a:rPr>
                <a:t>:</a:t>
              </a:r>
              <a:r>
                <a:rPr lang="en-US" sz="2700" dirty="0">
                  <a:solidFill>
                    <a:srgbClr val="ED5D3B"/>
                  </a:solidFill>
                  <a:latin typeface="Roboto Condensed"/>
                </a:rPr>
                <a:t> </a:t>
              </a:r>
              <a:r>
                <a:rPr lang="en-US" sz="2700" dirty="0" err="1">
                  <a:solidFill>
                    <a:srgbClr val="ED5D3B"/>
                  </a:solidFill>
                  <a:latin typeface="Roboto Condensed"/>
                </a:rPr>
                <a:t>Hãy</a:t>
              </a:r>
              <a:r>
                <a:rPr lang="en-US" sz="2700" dirty="0">
                  <a:solidFill>
                    <a:srgbClr val="ED5D3B"/>
                  </a:solidFill>
                  <a:latin typeface="Roboto Condensed"/>
                </a:rPr>
                <a:t> </a:t>
              </a:r>
              <a:r>
                <a:rPr lang="en-US" sz="2700" dirty="0" err="1">
                  <a:solidFill>
                    <a:srgbClr val="ED5D3B"/>
                  </a:solidFill>
                  <a:latin typeface="Roboto Condensed"/>
                </a:rPr>
                <a:t>sử</a:t>
              </a:r>
              <a:r>
                <a:rPr lang="en-US" sz="2700" dirty="0">
                  <a:solidFill>
                    <a:srgbClr val="ED5D3B"/>
                  </a:solidFill>
                  <a:latin typeface="Roboto Condensed"/>
                </a:rPr>
                <a:t> </a:t>
              </a:r>
              <a:r>
                <a:rPr lang="en-US" sz="2700" dirty="0" err="1">
                  <a:solidFill>
                    <a:srgbClr val="ED5D3B"/>
                  </a:solidFill>
                  <a:latin typeface="Roboto Condensed"/>
                </a:rPr>
                <a:t>dụng</a:t>
              </a:r>
              <a:r>
                <a:rPr lang="en-US" sz="2700" dirty="0">
                  <a:solidFill>
                    <a:srgbClr val="ED5D3B"/>
                  </a:solidFill>
                  <a:latin typeface="Roboto Condensed"/>
                </a:rPr>
                <a:t> </a:t>
              </a:r>
              <a:r>
                <a:rPr lang="en-US" sz="2700" dirty="0" err="1">
                  <a:solidFill>
                    <a:srgbClr val="ED5D3B"/>
                  </a:solidFill>
                  <a:latin typeface="Roboto Condensed"/>
                </a:rPr>
                <a:t>bảng</a:t>
              </a:r>
              <a:r>
                <a:rPr lang="en-US" sz="2700" dirty="0">
                  <a:solidFill>
                    <a:srgbClr val="ED5D3B"/>
                  </a:solidFill>
                  <a:latin typeface="Roboto Condensed"/>
                </a:rPr>
                <a:t> </a:t>
              </a:r>
              <a:r>
                <a:rPr lang="en-US" sz="2700" dirty="0" err="1">
                  <a:solidFill>
                    <a:srgbClr val="ED5D3B"/>
                  </a:solidFill>
                  <a:latin typeface="Roboto Condensed"/>
                </a:rPr>
                <a:t>này</a:t>
              </a:r>
              <a:r>
                <a:rPr lang="en-US" sz="2700" dirty="0">
                  <a:solidFill>
                    <a:srgbClr val="ED5D3B"/>
                  </a:solidFill>
                  <a:latin typeface="Roboto Condensed"/>
                </a:rPr>
                <a:t> </a:t>
              </a:r>
              <a:r>
                <a:rPr lang="en-US" sz="2700" dirty="0" err="1">
                  <a:solidFill>
                    <a:srgbClr val="ED5D3B"/>
                  </a:solidFill>
                  <a:latin typeface="Roboto Condensed"/>
                </a:rPr>
                <a:t>sau</a:t>
              </a:r>
              <a:r>
                <a:rPr lang="en-US" sz="2700" dirty="0">
                  <a:solidFill>
                    <a:srgbClr val="ED5D3B"/>
                  </a:solidFill>
                  <a:latin typeface="Roboto Condensed"/>
                </a:rPr>
                <a:t> </a:t>
              </a:r>
              <a:r>
                <a:rPr lang="en-US" sz="2700" dirty="0" err="1">
                  <a:solidFill>
                    <a:srgbClr val="ED5D3B"/>
                  </a:solidFill>
                  <a:latin typeface="Roboto Condensed"/>
                </a:rPr>
                <a:t>khi</a:t>
              </a:r>
              <a:r>
                <a:rPr lang="en-US" sz="2700" dirty="0">
                  <a:solidFill>
                    <a:srgbClr val="ED5D3B"/>
                  </a:solidFill>
                  <a:latin typeface="Roboto Condensed"/>
                </a:rPr>
                <a:t> </a:t>
              </a:r>
              <a:r>
                <a:rPr lang="en-US" sz="2700" dirty="0" err="1">
                  <a:solidFill>
                    <a:srgbClr val="ED5D3B"/>
                  </a:solidFill>
                  <a:latin typeface="Roboto Condensed"/>
                </a:rPr>
                <a:t>đã</a:t>
              </a:r>
              <a:r>
                <a:rPr lang="en-US" sz="2700" dirty="0">
                  <a:solidFill>
                    <a:srgbClr val="ED5D3B"/>
                  </a:solidFill>
                  <a:latin typeface="Roboto Condensed"/>
                </a:rPr>
                <a:t> </a:t>
              </a:r>
              <a:r>
                <a:rPr lang="en-US" sz="2700" dirty="0" err="1">
                  <a:solidFill>
                    <a:srgbClr val="ED5D3B"/>
                  </a:solidFill>
                  <a:latin typeface="Roboto Condensed"/>
                </a:rPr>
                <a:t>tập</a:t>
              </a:r>
              <a:r>
                <a:rPr lang="en-US" sz="2700" dirty="0">
                  <a:solidFill>
                    <a:srgbClr val="ED5D3B"/>
                  </a:solidFill>
                  <a:latin typeface="Roboto Condensed"/>
                </a:rPr>
                <a:t> </a:t>
              </a:r>
              <a:r>
                <a:rPr lang="en-US" sz="2700" dirty="0" err="1">
                  <a:solidFill>
                    <a:srgbClr val="ED5D3B"/>
                  </a:solidFill>
                  <a:latin typeface="Roboto Condensed"/>
                </a:rPr>
                <a:t>tóm</a:t>
              </a:r>
              <a:r>
                <a:rPr lang="en-US" sz="2700" dirty="0">
                  <a:solidFill>
                    <a:srgbClr val="ED5D3B"/>
                  </a:solidFill>
                  <a:latin typeface="Roboto Condensed"/>
                </a:rPr>
                <a:t> </a:t>
              </a:r>
              <a:r>
                <a:rPr lang="en-US" sz="2700" dirty="0" err="1">
                  <a:solidFill>
                    <a:srgbClr val="ED5D3B"/>
                  </a:solidFill>
                  <a:latin typeface="Roboto Condensed"/>
                </a:rPr>
                <a:t>tắt</a:t>
              </a:r>
              <a:r>
                <a:rPr lang="en-US" sz="2700" dirty="0">
                  <a:solidFill>
                    <a:srgbClr val="ED5D3B"/>
                  </a:solidFill>
                  <a:latin typeface="Roboto Condensed"/>
                </a:rPr>
                <a:t> </a:t>
              </a:r>
              <a:r>
                <a:rPr lang="en-US" sz="2700" dirty="0" err="1">
                  <a:solidFill>
                    <a:srgbClr val="ED5D3B"/>
                  </a:solidFill>
                  <a:latin typeface="Roboto Condensed"/>
                </a:rPr>
                <a:t>một</a:t>
              </a:r>
              <a:r>
                <a:rPr lang="en-US" sz="2700" dirty="0">
                  <a:solidFill>
                    <a:srgbClr val="ED5D3B"/>
                  </a:solidFill>
                  <a:latin typeface="Roboto Condensed"/>
                </a:rPr>
                <a:t> </a:t>
              </a:r>
              <a:r>
                <a:rPr lang="en-US" sz="2700" dirty="0" err="1">
                  <a:solidFill>
                    <a:srgbClr val="ED5D3B"/>
                  </a:solidFill>
                  <a:latin typeface="Roboto Condensed"/>
                </a:rPr>
                <a:t>văn</a:t>
              </a:r>
              <a:r>
                <a:rPr lang="en-US" sz="2700" dirty="0">
                  <a:solidFill>
                    <a:srgbClr val="ED5D3B"/>
                  </a:solidFill>
                  <a:latin typeface="Roboto Condensed"/>
                </a:rPr>
                <a:t> </a:t>
              </a:r>
              <a:r>
                <a:rPr lang="en-US" sz="2700" dirty="0" err="1">
                  <a:solidFill>
                    <a:srgbClr val="ED5D3B"/>
                  </a:solidFill>
                  <a:latin typeface="Roboto Condensed"/>
                </a:rPr>
                <a:t>bản</a:t>
              </a:r>
              <a:r>
                <a:rPr lang="en-US" sz="2700" dirty="0">
                  <a:solidFill>
                    <a:srgbClr val="ED5D3B"/>
                  </a:solidFill>
                  <a:latin typeface="Roboto Condensed"/>
                </a:rPr>
                <a:t>.</a:t>
              </a:r>
            </a:p>
          </p:txBody>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7373268" y="723538"/>
            <a:ext cx="1055784" cy="1227656"/>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22000" b="11587"/>
          <a:stretch>
            <a:fillRect/>
          </a:stretch>
        </p:blipFill>
        <p:spPr>
          <a:xfrm rot="2576013">
            <a:off x="9075273" y="2299425"/>
            <a:ext cx="1858464" cy="2125889"/>
          </a:xfrm>
          <a:prstGeom prst="rect">
            <a:avLst/>
          </a:prstGeom>
        </p:spPr>
      </p:pic>
      <p:graphicFrame>
        <p:nvGraphicFramePr>
          <p:cNvPr id="7" name="Table 7"/>
          <p:cNvGraphicFramePr>
            <a:graphicFrameLocks noGrp="1"/>
          </p:cNvGraphicFramePr>
          <p:nvPr>
            <p:extLst>
              <p:ext uri="{D42A27DB-BD31-4B8C-83A1-F6EECF244321}">
                <p14:modId xmlns:p14="http://schemas.microsoft.com/office/powerpoint/2010/main" val="52574243"/>
              </p:ext>
            </p:extLst>
          </p:nvPr>
        </p:nvGraphicFramePr>
        <p:xfrm>
          <a:off x="1209127" y="4120448"/>
          <a:ext cx="16692034" cy="5214221"/>
        </p:xfrm>
        <a:graphic>
          <a:graphicData uri="http://schemas.openxmlformats.org/drawingml/2006/table">
            <a:tbl>
              <a:tblPr/>
              <a:tblGrid>
                <a:gridCol w="13468249">
                  <a:extLst>
                    <a:ext uri="{9D8B030D-6E8A-4147-A177-3AD203B41FA5}">
                      <a16:colId xmlns:a16="http://schemas.microsoft.com/office/drawing/2014/main" val="20000"/>
                    </a:ext>
                  </a:extLst>
                </a:gridCol>
                <a:gridCol w="1617660">
                  <a:extLst>
                    <a:ext uri="{9D8B030D-6E8A-4147-A177-3AD203B41FA5}">
                      <a16:colId xmlns:a16="http://schemas.microsoft.com/office/drawing/2014/main" val="20001"/>
                    </a:ext>
                  </a:extLst>
                </a:gridCol>
                <a:gridCol w="1606125">
                  <a:extLst>
                    <a:ext uri="{9D8B030D-6E8A-4147-A177-3AD203B41FA5}">
                      <a16:colId xmlns:a16="http://schemas.microsoft.com/office/drawing/2014/main" val="20002"/>
                    </a:ext>
                  </a:extLst>
                </a:gridCol>
              </a:tblGrid>
              <a:tr h="869953">
                <a:tc>
                  <a:txBody>
                    <a:bodyPr/>
                    <a:lstStyle/>
                    <a:p>
                      <a:pPr algn="ctr">
                        <a:defRPr/>
                      </a:pPr>
                      <a:r>
                        <a:rPr lang="en-US" sz="3200" dirty="0">
                          <a:solidFill>
                            <a:srgbClr val="2C2760"/>
                          </a:solidFill>
                          <a:latin typeface="Roboto Condensed Bold"/>
                        </a:rPr>
                        <a:t>BẢNG KIỂM TÓM TẮT MỘT VĂN BẢN</a:t>
                      </a:r>
                      <a:endParaRPr lang="en-US" sz="1100" dirty="0"/>
                    </a:p>
                  </a:txBody>
                  <a:tcPr anchor="ctr">
                    <a:lnL w="19050" cap="flat" cmpd="sng" algn="ctr">
                      <a:solidFill>
                        <a:srgbClr val="6E5773"/>
                      </a:solidFill>
                      <a:prstDash val="solid"/>
                      <a:round/>
                      <a:headEnd type="none" w="med" len="med"/>
                      <a:tailEnd type="none" w="med" len="med"/>
                    </a:lnL>
                    <a:lnR w="19050" cap="flat" cmpd="sng" algn="ctr">
                      <a:solidFill>
                        <a:srgbClr val="6E5773"/>
                      </a:solidFill>
                      <a:prstDash val="solid"/>
                      <a:round/>
                      <a:headEnd type="none" w="med" len="med"/>
                      <a:tailEnd type="none" w="med" len="med"/>
                    </a:lnR>
                    <a:lnT w="19050" cap="flat" cmpd="sng" algn="ctr">
                      <a:solidFill>
                        <a:srgbClr val="6E5773"/>
                      </a:solidFill>
                      <a:prstDash val="solid"/>
                      <a:round/>
                      <a:headEnd type="none" w="med" len="med"/>
                      <a:tailEnd type="none" w="med" len="med"/>
                    </a:lnT>
                    <a:lnB w="19050" cap="flat" cmpd="sng" algn="ctr">
                      <a:solidFill>
                        <a:srgbClr val="6E5773"/>
                      </a:solidFill>
                      <a:prstDash val="solid"/>
                      <a:round/>
                      <a:headEnd type="none" w="med" len="med"/>
                      <a:tailEnd type="none" w="med" len="med"/>
                    </a:lnB>
                    <a:solidFill>
                      <a:srgbClr val="CBCAF4"/>
                    </a:solidFill>
                  </a:tcPr>
                </a:tc>
                <a:tc>
                  <a:txBody>
                    <a:bodyPr/>
                    <a:lstStyle/>
                    <a:p>
                      <a:pPr algn="ctr">
                        <a:defRPr/>
                      </a:pPr>
                      <a:r>
                        <a:rPr lang="en-US" sz="3200">
                          <a:solidFill>
                            <a:srgbClr val="2C2760"/>
                          </a:solidFill>
                          <a:latin typeface="Roboto Condensed Bold"/>
                        </a:rPr>
                        <a:t>Đạt</a:t>
                      </a:r>
                      <a:endParaRPr lang="en-US" sz="1100"/>
                    </a:p>
                  </a:txBody>
                  <a:tcPr anchor="ctr">
                    <a:lnL w="19050" cap="flat" cmpd="sng" algn="ctr">
                      <a:solidFill>
                        <a:srgbClr val="6E5773"/>
                      </a:solidFill>
                      <a:prstDash val="solid"/>
                      <a:round/>
                      <a:headEnd type="none" w="med" len="med"/>
                      <a:tailEnd type="none" w="med" len="med"/>
                    </a:lnL>
                    <a:lnR w="19050" cap="flat" cmpd="sng" algn="ctr">
                      <a:solidFill>
                        <a:srgbClr val="6E5773"/>
                      </a:solidFill>
                      <a:prstDash val="solid"/>
                      <a:round/>
                      <a:headEnd type="none" w="med" len="med"/>
                      <a:tailEnd type="none" w="med" len="med"/>
                    </a:lnR>
                    <a:lnT w="19050" cap="flat" cmpd="sng" algn="ctr">
                      <a:solidFill>
                        <a:srgbClr val="6E5773"/>
                      </a:solidFill>
                      <a:prstDash val="solid"/>
                      <a:round/>
                      <a:headEnd type="none" w="med" len="med"/>
                      <a:tailEnd type="none" w="med" len="med"/>
                    </a:lnT>
                    <a:lnB w="19050" cap="flat" cmpd="sng" algn="ctr">
                      <a:solidFill>
                        <a:srgbClr val="6E5773"/>
                      </a:solidFill>
                      <a:prstDash val="solid"/>
                      <a:round/>
                      <a:headEnd type="none" w="med" len="med"/>
                      <a:tailEnd type="none" w="med" len="med"/>
                    </a:lnB>
                    <a:solidFill>
                      <a:srgbClr val="CBCAF4"/>
                    </a:solidFill>
                  </a:tcPr>
                </a:tc>
                <a:tc>
                  <a:txBody>
                    <a:bodyPr/>
                    <a:lstStyle/>
                    <a:p>
                      <a:pPr algn="ctr">
                        <a:defRPr/>
                      </a:pPr>
                      <a:r>
                        <a:rPr lang="en-US" sz="3200">
                          <a:solidFill>
                            <a:srgbClr val="2C2760"/>
                          </a:solidFill>
                          <a:latin typeface="Roboto Condensed Bold"/>
                        </a:rPr>
                        <a:t>KĐ</a:t>
                      </a:r>
                      <a:endParaRPr lang="en-US" sz="1100"/>
                    </a:p>
                  </a:txBody>
                  <a:tcPr anchor="ctr">
                    <a:lnL w="19050" cap="flat" cmpd="sng" algn="ctr">
                      <a:solidFill>
                        <a:srgbClr val="6E5773"/>
                      </a:solidFill>
                      <a:prstDash val="solid"/>
                      <a:round/>
                      <a:headEnd type="none" w="med" len="med"/>
                      <a:tailEnd type="none" w="med" len="med"/>
                    </a:lnL>
                    <a:lnR w="19050" cap="flat" cmpd="sng" algn="ctr">
                      <a:solidFill>
                        <a:srgbClr val="6E5773"/>
                      </a:solidFill>
                      <a:prstDash val="solid"/>
                      <a:round/>
                      <a:headEnd type="none" w="med" len="med"/>
                      <a:tailEnd type="none" w="med" len="med"/>
                    </a:lnR>
                    <a:lnT w="19050" cap="flat" cmpd="sng" algn="ctr">
                      <a:solidFill>
                        <a:srgbClr val="6E5773"/>
                      </a:solidFill>
                      <a:prstDash val="solid"/>
                      <a:round/>
                      <a:headEnd type="none" w="med" len="med"/>
                      <a:tailEnd type="none" w="med" len="med"/>
                    </a:lnT>
                    <a:lnB w="19050" cap="flat" cmpd="sng" algn="ctr">
                      <a:solidFill>
                        <a:srgbClr val="6E5773"/>
                      </a:solidFill>
                      <a:prstDash val="solid"/>
                      <a:round/>
                      <a:headEnd type="none" w="med" len="med"/>
                      <a:tailEnd type="none" w="med" len="med"/>
                    </a:lnB>
                    <a:solidFill>
                      <a:srgbClr val="CBCAF4"/>
                    </a:solidFill>
                  </a:tcPr>
                </a:tc>
                <a:extLst>
                  <a:ext uri="{0D108BD9-81ED-4DB2-BD59-A6C34878D82A}">
                    <a16:rowId xmlns:a16="http://schemas.microsoft.com/office/drawing/2014/main" val="10000"/>
                  </a:ext>
                </a:extLst>
              </a:tr>
              <a:tr h="869953">
                <a:tc>
                  <a:txBody>
                    <a:bodyPr/>
                    <a:lstStyle/>
                    <a:p>
                      <a:pPr algn="just">
                        <a:defRPr/>
                      </a:pPr>
                      <a:r>
                        <a:rPr lang="en-US" sz="3200" dirty="0" err="1">
                          <a:solidFill>
                            <a:srgbClr val="F45E45"/>
                          </a:solidFill>
                          <a:latin typeface="Roboto Condensed"/>
                        </a:rPr>
                        <a:t>Nội</a:t>
                      </a:r>
                      <a:r>
                        <a:rPr lang="en-US" sz="3200" dirty="0">
                          <a:solidFill>
                            <a:srgbClr val="F45E45"/>
                          </a:solidFill>
                          <a:latin typeface="Roboto Condensed"/>
                        </a:rPr>
                        <a:t> dung </a:t>
                      </a:r>
                      <a:r>
                        <a:rPr lang="en-US" sz="3200" dirty="0" err="1">
                          <a:solidFill>
                            <a:srgbClr val="F45E45"/>
                          </a:solidFill>
                          <a:latin typeface="Roboto Condensed"/>
                        </a:rPr>
                        <a:t>đúng</a:t>
                      </a:r>
                      <a:r>
                        <a:rPr lang="en-US" sz="3200" dirty="0">
                          <a:solidFill>
                            <a:srgbClr val="F45E45"/>
                          </a:solidFill>
                          <a:latin typeface="Roboto Condensed"/>
                        </a:rPr>
                        <a:t> </a:t>
                      </a:r>
                      <a:r>
                        <a:rPr lang="en-US" sz="3200" dirty="0" err="1">
                          <a:solidFill>
                            <a:srgbClr val="F45E45"/>
                          </a:solidFill>
                          <a:latin typeface="Roboto Condensed"/>
                        </a:rPr>
                        <a:t>với</a:t>
                      </a:r>
                      <a:r>
                        <a:rPr lang="en-US" sz="3200" dirty="0">
                          <a:solidFill>
                            <a:srgbClr val="F45E45"/>
                          </a:solidFill>
                          <a:latin typeface="Roboto Condensed"/>
                        </a:rPr>
                        <a:t> </a:t>
                      </a:r>
                      <a:r>
                        <a:rPr lang="en-US" sz="3200" dirty="0" err="1">
                          <a:solidFill>
                            <a:srgbClr val="F45E45"/>
                          </a:solidFill>
                          <a:latin typeface="Roboto Condensed"/>
                        </a:rPr>
                        <a:t>văn</a:t>
                      </a:r>
                      <a:r>
                        <a:rPr lang="en-US" sz="3200" dirty="0">
                          <a:solidFill>
                            <a:srgbClr val="F45E45"/>
                          </a:solidFill>
                          <a:latin typeface="Roboto Condensed"/>
                        </a:rPr>
                        <a:t> </a:t>
                      </a:r>
                      <a:r>
                        <a:rPr lang="en-US" sz="3200" dirty="0" err="1">
                          <a:solidFill>
                            <a:srgbClr val="F45E45"/>
                          </a:solidFill>
                          <a:latin typeface="Roboto Condensed"/>
                        </a:rPr>
                        <a:t>bản</a:t>
                      </a:r>
                      <a:r>
                        <a:rPr lang="en-US" sz="3200" dirty="0">
                          <a:solidFill>
                            <a:srgbClr val="F45E45"/>
                          </a:solidFill>
                          <a:latin typeface="Roboto Condensed"/>
                        </a:rPr>
                        <a:t> </a:t>
                      </a:r>
                      <a:r>
                        <a:rPr lang="en-US" sz="3200" dirty="0" err="1">
                          <a:solidFill>
                            <a:srgbClr val="F45E45"/>
                          </a:solidFill>
                          <a:latin typeface="Roboto Condensed"/>
                        </a:rPr>
                        <a:t>gốc</a:t>
                      </a:r>
                      <a:endParaRPr lang="en-US" sz="1100" dirty="0"/>
                    </a:p>
                  </a:txBody>
                  <a:tcPr anchor="ctr">
                    <a:lnL w="19050" cap="flat" cmpd="sng" algn="ctr">
                      <a:solidFill>
                        <a:srgbClr val="6E5773"/>
                      </a:solidFill>
                      <a:prstDash val="solid"/>
                      <a:round/>
                      <a:headEnd type="none" w="med" len="med"/>
                      <a:tailEnd type="none" w="med" len="med"/>
                    </a:lnL>
                    <a:lnR w="19050" cap="flat" cmpd="sng" algn="ctr">
                      <a:solidFill>
                        <a:srgbClr val="6E5773"/>
                      </a:solidFill>
                      <a:prstDash val="solid"/>
                      <a:round/>
                      <a:headEnd type="none" w="med" len="med"/>
                      <a:tailEnd type="none" w="med" len="med"/>
                    </a:lnR>
                    <a:lnT w="19050" cap="flat" cmpd="sng" algn="ctr">
                      <a:solidFill>
                        <a:srgbClr val="6E5773"/>
                      </a:solidFill>
                      <a:prstDash val="solid"/>
                      <a:round/>
                      <a:headEnd type="none" w="med" len="med"/>
                      <a:tailEnd type="none" w="med" len="med"/>
                    </a:lnT>
                    <a:lnB w="19050" cap="flat" cmpd="sng" algn="ctr">
                      <a:solidFill>
                        <a:srgbClr val="6E5773"/>
                      </a:solidFill>
                      <a:prstDash val="solid"/>
                      <a:round/>
                      <a:headEnd type="none" w="med" len="med"/>
                      <a:tailEnd type="none" w="med" len="med"/>
                    </a:lnB>
                    <a:solidFill>
                      <a:srgbClr val="FFFFFF"/>
                    </a:solidFill>
                  </a:tcPr>
                </a:tc>
                <a:tc>
                  <a:txBody>
                    <a:bodyPr/>
                    <a:lstStyle/>
                    <a:p>
                      <a:pPr algn="ctr"/>
                      <a:endParaRPr lang="en-US"/>
                    </a:p>
                  </a:txBody>
                  <a:tcPr anchor="ctr">
                    <a:lnL w="19050" cap="flat" cmpd="sng" algn="ctr">
                      <a:solidFill>
                        <a:srgbClr val="6E5773"/>
                      </a:solidFill>
                      <a:prstDash val="solid"/>
                      <a:round/>
                      <a:headEnd type="none" w="med" len="med"/>
                      <a:tailEnd type="none" w="med" len="med"/>
                    </a:lnL>
                    <a:lnR w="19050" cap="flat" cmpd="sng" algn="ctr">
                      <a:solidFill>
                        <a:srgbClr val="6E5773"/>
                      </a:solidFill>
                      <a:prstDash val="solid"/>
                      <a:round/>
                      <a:headEnd type="none" w="med" len="med"/>
                      <a:tailEnd type="none" w="med" len="med"/>
                    </a:lnR>
                    <a:lnT w="19050" cap="flat" cmpd="sng" algn="ctr">
                      <a:solidFill>
                        <a:srgbClr val="6E5773"/>
                      </a:solidFill>
                      <a:prstDash val="solid"/>
                      <a:round/>
                      <a:headEnd type="none" w="med" len="med"/>
                      <a:tailEnd type="none" w="med" len="med"/>
                    </a:lnT>
                    <a:lnB w="19050" cap="flat" cmpd="sng" algn="ctr">
                      <a:solidFill>
                        <a:srgbClr val="6E5773"/>
                      </a:solidFill>
                      <a:prstDash val="solid"/>
                      <a:round/>
                      <a:headEnd type="none" w="med" len="med"/>
                      <a:tailEnd type="none" w="med" len="med"/>
                    </a:lnB>
                    <a:solidFill>
                      <a:srgbClr val="FFFFFF"/>
                    </a:solidFill>
                  </a:tcPr>
                </a:tc>
                <a:tc>
                  <a:txBody>
                    <a:bodyPr/>
                    <a:lstStyle/>
                    <a:p>
                      <a:pPr algn="ctr"/>
                      <a:endParaRPr lang="en-US"/>
                    </a:p>
                  </a:txBody>
                  <a:tcPr anchor="ctr">
                    <a:lnL w="19050" cap="flat" cmpd="sng" algn="ctr">
                      <a:solidFill>
                        <a:srgbClr val="6E5773"/>
                      </a:solidFill>
                      <a:prstDash val="solid"/>
                      <a:round/>
                      <a:headEnd type="none" w="med" len="med"/>
                      <a:tailEnd type="none" w="med" len="med"/>
                    </a:lnL>
                    <a:lnR w="19050" cap="flat" cmpd="sng" algn="ctr">
                      <a:solidFill>
                        <a:srgbClr val="6E5773"/>
                      </a:solidFill>
                      <a:prstDash val="solid"/>
                      <a:round/>
                      <a:headEnd type="none" w="med" len="med"/>
                      <a:tailEnd type="none" w="med" len="med"/>
                    </a:lnR>
                    <a:lnT w="19050" cap="flat" cmpd="sng" algn="ctr">
                      <a:solidFill>
                        <a:srgbClr val="6E5773"/>
                      </a:solidFill>
                      <a:prstDash val="solid"/>
                      <a:round/>
                      <a:headEnd type="none" w="med" len="med"/>
                      <a:tailEnd type="none" w="med" len="med"/>
                    </a:lnT>
                    <a:lnB w="19050" cap="flat" cmpd="sng" algn="ctr">
                      <a:solidFill>
                        <a:srgbClr val="6E5773"/>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869953">
                <a:tc>
                  <a:txBody>
                    <a:bodyPr/>
                    <a:lstStyle/>
                    <a:p>
                      <a:pPr algn="just">
                        <a:defRPr/>
                      </a:pPr>
                      <a:r>
                        <a:rPr lang="en-US" sz="3200" dirty="0" err="1">
                          <a:solidFill>
                            <a:srgbClr val="F45E45"/>
                          </a:solidFill>
                          <a:latin typeface="Roboto Condensed"/>
                        </a:rPr>
                        <a:t>Trình</a:t>
                      </a:r>
                      <a:r>
                        <a:rPr lang="en-US" sz="3200" dirty="0">
                          <a:solidFill>
                            <a:srgbClr val="F45E45"/>
                          </a:solidFill>
                          <a:latin typeface="Roboto Condensed"/>
                        </a:rPr>
                        <a:t> </a:t>
                      </a:r>
                      <a:r>
                        <a:rPr lang="en-US" sz="3200" dirty="0" err="1">
                          <a:solidFill>
                            <a:srgbClr val="F45E45"/>
                          </a:solidFill>
                          <a:latin typeface="Roboto Condensed"/>
                        </a:rPr>
                        <a:t>bày</a:t>
                      </a:r>
                      <a:r>
                        <a:rPr lang="en-US" sz="3200" dirty="0">
                          <a:solidFill>
                            <a:srgbClr val="F45E45"/>
                          </a:solidFill>
                          <a:latin typeface="Roboto Condensed"/>
                        </a:rPr>
                        <a:t> </a:t>
                      </a:r>
                      <a:r>
                        <a:rPr lang="en-US" sz="3200" dirty="0" err="1">
                          <a:solidFill>
                            <a:srgbClr val="F45E45"/>
                          </a:solidFill>
                          <a:latin typeface="Roboto Condensed"/>
                        </a:rPr>
                        <a:t>được</a:t>
                      </a:r>
                      <a:r>
                        <a:rPr lang="en-US" sz="3200" dirty="0">
                          <a:solidFill>
                            <a:srgbClr val="F45E45"/>
                          </a:solidFill>
                          <a:latin typeface="Roboto Condensed"/>
                        </a:rPr>
                        <a:t> </a:t>
                      </a:r>
                      <a:r>
                        <a:rPr lang="en-US" sz="3200" dirty="0" err="1">
                          <a:solidFill>
                            <a:srgbClr val="F45E45"/>
                          </a:solidFill>
                          <a:latin typeface="Roboto Condensed"/>
                        </a:rPr>
                        <a:t>những</a:t>
                      </a:r>
                      <a:r>
                        <a:rPr lang="en-US" sz="3200" dirty="0">
                          <a:solidFill>
                            <a:srgbClr val="F45E45"/>
                          </a:solidFill>
                          <a:latin typeface="Roboto Condensed"/>
                        </a:rPr>
                        <a:t> ý </a:t>
                      </a:r>
                      <a:r>
                        <a:rPr lang="en-US" sz="3200" dirty="0" err="1">
                          <a:solidFill>
                            <a:srgbClr val="F45E45"/>
                          </a:solidFill>
                          <a:latin typeface="Roboto Condensed"/>
                        </a:rPr>
                        <a:t>chính</a:t>
                      </a:r>
                      <a:r>
                        <a:rPr lang="en-US" sz="3200" dirty="0">
                          <a:solidFill>
                            <a:srgbClr val="F45E45"/>
                          </a:solidFill>
                          <a:latin typeface="Roboto Condensed"/>
                        </a:rPr>
                        <a:t>, </a:t>
                      </a:r>
                      <a:r>
                        <a:rPr lang="en-US" sz="3200" dirty="0" err="1">
                          <a:solidFill>
                            <a:srgbClr val="F45E45"/>
                          </a:solidFill>
                          <a:latin typeface="Roboto Condensed"/>
                        </a:rPr>
                        <a:t>những</a:t>
                      </a:r>
                      <a:r>
                        <a:rPr lang="en-US" sz="3200" dirty="0">
                          <a:solidFill>
                            <a:srgbClr val="F45E45"/>
                          </a:solidFill>
                          <a:latin typeface="Roboto Condensed"/>
                        </a:rPr>
                        <a:t> </a:t>
                      </a:r>
                      <a:r>
                        <a:rPr lang="en-US" sz="3200" dirty="0" err="1">
                          <a:solidFill>
                            <a:srgbClr val="F45E45"/>
                          </a:solidFill>
                          <a:latin typeface="Roboto Condensed"/>
                        </a:rPr>
                        <a:t>điểm</a:t>
                      </a:r>
                      <a:r>
                        <a:rPr lang="en-US" sz="3200" dirty="0">
                          <a:solidFill>
                            <a:srgbClr val="F45E45"/>
                          </a:solidFill>
                          <a:latin typeface="Roboto Condensed"/>
                        </a:rPr>
                        <a:t> </a:t>
                      </a:r>
                      <a:r>
                        <a:rPr lang="en-US" sz="3200" dirty="0" err="1">
                          <a:solidFill>
                            <a:srgbClr val="F45E45"/>
                          </a:solidFill>
                          <a:latin typeface="Roboto Condensed"/>
                        </a:rPr>
                        <a:t>quan</a:t>
                      </a:r>
                      <a:r>
                        <a:rPr lang="en-US" sz="3200" dirty="0">
                          <a:solidFill>
                            <a:srgbClr val="F45E45"/>
                          </a:solidFill>
                          <a:latin typeface="Roboto Condensed"/>
                        </a:rPr>
                        <a:t> </a:t>
                      </a:r>
                      <a:r>
                        <a:rPr lang="en-US" sz="3200" dirty="0" err="1">
                          <a:solidFill>
                            <a:srgbClr val="F45E45"/>
                          </a:solidFill>
                          <a:latin typeface="Roboto Condensed"/>
                        </a:rPr>
                        <a:t>trọng</a:t>
                      </a:r>
                      <a:r>
                        <a:rPr lang="en-US" sz="3200" dirty="0">
                          <a:solidFill>
                            <a:srgbClr val="F45E45"/>
                          </a:solidFill>
                          <a:latin typeface="Roboto Condensed"/>
                        </a:rPr>
                        <a:t> </a:t>
                      </a:r>
                      <a:r>
                        <a:rPr lang="en-US" sz="3200" dirty="0" err="1">
                          <a:solidFill>
                            <a:srgbClr val="F45E45"/>
                          </a:solidFill>
                          <a:latin typeface="Roboto Condensed"/>
                        </a:rPr>
                        <a:t>của</a:t>
                      </a:r>
                      <a:r>
                        <a:rPr lang="en-US" sz="3200" dirty="0">
                          <a:solidFill>
                            <a:srgbClr val="F45E45"/>
                          </a:solidFill>
                          <a:latin typeface="Roboto Condensed"/>
                        </a:rPr>
                        <a:t> </a:t>
                      </a:r>
                      <a:r>
                        <a:rPr lang="en-US" sz="3200" dirty="0" err="1">
                          <a:solidFill>
                            <a:srgbClr val="F45E45"/>
                          </a:solidFill>
                          <a:latin typeface="Roboto Condensed"/>
                        </a:rPr>
                        <a:t>văn</a:t>
                      </a:r>
                      <a:r>
                        <a:rPr lang="en-US" sz="3200" dirty="0">
                          <a:solidFill>
                            <a:srgbClr val="F45E45"/>
                          </a:solidFill>
                          <a:latin typeface="Roboto Condensed"/>
                        </a:rPr>
                        <a:t> </a:t>
                      </a:r>
                      <a:r>
                        <a:rPr lang="en-US" sz="3200" dirty="0" err="1">
                          <a:solidFill>
                            <a:srgbClr val="F45E45"/>
                          </a:solidFill>
                          <a:latin typeface="Roboto Condensed"/>
                        </a:rPr>
                        <a:t>bản</a:t>
                      </a:r>
                      <a:r>
                        <a:rPr lang="en-US" sz="3200" dirty="0">
                          <a:solidFill>
                            <a:srgbClr val="F45E45"/>
                          </a:solidFill>
                          <a:latin typeface="Roboto Condensed"/>
                        </a:rPr>
                        <a:t> </a:t>
                      </a:r>
                      <a:r>
                        <a:rPr lang="en-US" sz="3200" dirty="0" err="1">
                          <a:solidFill>
                            <a:srgbClr val="F45E45"/>
                          </a:solidFill>
                          <a:latin typeface="Roboto Condensed"/>
                        </a:rPr>
                        <a:t>gốc</a:t>
                      </a:r>
                      <a:endParaRPr lang="en-US" sz="1100" dirty="0"/>
                    </a:p>
                  </a:txBody>
                  <a:tcPr anchor="ctr">
                    <a:lnL w="19050" cap="flat" cmpd="sng" algn="ctr">
                      <a:solidFill>
                        <a:srgbClr val="6E5773"/>
                      </a:solidFill>
                      <a:prstDash val="solid"/>
                      <a:round/>
                      <a:headEnd type="none" w="med" len="med"/>
                      <a:tailEnd type="none" w="med" len="med"/>
                    </a:lnL>
                    <a:lnR w="19050" cap="flat" cmpd="sng" algn="ctr">
                      <a:solidFill>
                        <a:srgbClr val="6E5773"/>
                      </a:solidFill>
                      <a:prstDash val="solid"/>
                      <a:round/>
                      <a:headEnd type="none" w="med" len="med"/>
                      <a:tailEnd type="none" w="med" len="med"/>
                    </a:lnR>
                    <a:lnT w="19050" cap="flat" cmpd="sng" algn="ctr">
                      <a:solidFill>
                        <a:srgbClr val="6E5773"/>
                      </a:solidFill>
                      <a:prstDash val="solid"/>
                      <a:round/>
                      <a:headEnd type="none" w="med" len="med"/>
                      <a:tailEnd type="none" w="med" len="med"/>
                    </a:lnT>
                    <a:lnB w="19050" cap="flat" cmpd="sng" algn="ctr">
                      <a:solidFill>
                        <a:srgbClr val="6E5773"/>
                      </a:solidFill>
                      <a:prstDash val="solid"/>
                      <a:round/>
                      <a:headEnd type="none" w="med" len="med"/>
                      <a:tailEnd type="none" w="med" len="med"/>
                    </a:lnB>
                    <a:solidFill>
                      <a:srgbClr val="FFFFFF"/>
                    </a:solidFill>
                  </a:tcPr>
                </a:tc>
                <a:tc>
                  <a:txBody>
                    <a:bodyPr/>
                    <a:lstStyle/>
                    <a:p>
                      <a:pPr algn="ctr"/>
                      <a:endParaRPr lang="en-US"/>
                    </a:p>
                  </a:txBody>
                  <a:tcPr anchor="ctr">
                    <a:lnL w="19050" cap="flat" cmpd="sng" algn="ctr">
                      <a:solidFill>
                        <a:srgbClr val="6E5773"/>
                      </a:solidFill>
                      <a:prstDash val="solid"/>
                      <a:round/>
                      <a:headEnd type="none" w="med" len="med"/>
                      <a:tailEnd type="none" w="med" len="med"/>
                    </a:lnL>
                    <a:lnR w="19050" cap="flat" cmpd="sng" algn="ctr">
                      <a:solidFill>
                        <a:srgbClr val="6E5773"/>
                      </a:solidFill>
                      <a:prstDash val="solid"/>
                      <a:round/>
                      <a:headEnd type="none" w="med" len="med"/>
                      <a:tailEnd type="none" w="med" len="med"/>
                    </a:lnR>
                    <a:lnT w="19050" cap="flat" cmpd="sng" algn="ctr">
                      <a:solidFill>
                        <a:srgbClr val="6E5773"/>
                      </a:solidFill>
                      <a:prstDash val="solid"/>
                      <a:round/>
                      <a:headEnd type="none" w="med" len="med"/>
                      <a:tailEnd type="none" w="med" len="med"/>
                    </a:lnT>
                    <a:lnB w="19050" cap="flat" cmpd="sng" algn="ctr">
                      <a:solidFill>
                        <a:srgbClr val="6E5773"/>
                      </a:solidFill>
                      <a:prstDash val="solid"/>
                      <a:round/>
                      <a:headEnd type="none" w="med" len="med"/>
                      <a:tailEnd type="none" w="med" len="med"/>
                    </a:lnB>
                    <a:solidFill>
                      <a:srgbClr val="FFFFFF"/>
                    </a:solidFill>
                  </a:tcPr>
                </a:tc>
                <a:tc>
                  <a:txBody>
                    <a:bodyPr/>
                    <a:lstStyle/>
                    <a:p>
                      <a:pPr algn="ctr"/>
                      <a:endParaRPr lang="en-US"/>
                    </a:p>
                  </a:txBody>
                  <a:tcPr anchor="ctr">
                    <a:lnL w="19050" cap="flat" cmpd="sng" algn="ctr">
                      <a:solidFill>
                        <a:srgbClr val="6E5773"/>
                      </a:solidFill>
                      <a:prstDash val="solid"/>
                      <a:round/>
                      <a:headEnd type="none" w="med" len="med"/>
                      <a:tailEnd type="none" w="med" len="med"/>
                    </a:lnL>
                    <a:lnR w="19050" cap="flat" cmpd="sng" algn="ctr">
                      <a:solidFill>
                        <a:srgbClr val="6E5773"/>
                      </a:solidFill>
                      <a:prstDash val="solid"/>
                      <a:round/>
                      <a:headEnd type="none" w="med" len="med"/>
                      <a:tailEnd type="none" w="med" len="med"/>
                    </a:lnR>
                    <a:lnT w="19050" cap="flat" cmpd="sng" algn="ctr">
                      <a:solidFill>
                        <a:srgbClr val="6E5773"/>
                      </a:solidFill>
                      <a:prstDash val="solid"/>
                      <a:round/>
                      <a:headEnd type="none" w="med" len="med"/>
                      <a:tailEnd type="none" w="med" len="med"/>
                    </a:lnT>
                    <a:lnB w="19050" cap="flat" cmpd="sng" algn="ctr">
                      <a:solidFill>
                        <a:srgbClr val="6E5773"/>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869953">
                <a:tc>
                  <a:txBody>
                    <a:bodyPr/>
                    <a:lstStyle/>
                    <a:p>
                      <a:pPr algn="just">
                        <a:defRPr/>
                      </a:pPr>
                      <a:r>
                        <a:rPr lang="en-US" sz="3200" dirty="0" err="1">
                          <a:solidFill>
                            <a:srgbClr val="F45E45"/>
                          </a:solidFill>
                          <a:latin typeface="Roboto Condensed"/>
                        </a:rPr>
                        <a:t>Sử</a:t>
                      </a:r>
                      <a:r>
                        <a:rPr lang="en-US" sz="3200" dirty="0">
                          <a:solidFill>
                            <a:srgbClr val="F45E45"/>
                          </a:solidFill>
                          <a:latin typeface="Roboto Condensed"/>
                        </a:rPr>
                        <a:t> </a:t>
                      </a:r>
                      <a:r>
                        <a:rPr lang="en-US" sz="3200" dirty="0" err="1">
                          <a:solidFill>
                            <a:srgbClr val="F45E45"/>
                          </a:solidFill>
                          <a:latin typeface="Roboto Condensed"/>
                        </a:rPr>
                        <a:t>dụng</a:t>
                      </a:r>
                      <a:r>
                        <a:rPr lang="en-US" sz="3200" dirty="0">
                          <a:solidFill>
                            <a:srgbClr val="F45E45"/>
                          </a:solidFill>
                          <a:latin typeface="Roboto Condensed"/>
                        </a:rPr>
                        <a:t> </a:t>
                      </a:r>
                      <a:r>
                        <a:rPr lang="en-US" sz="3200" dirty="0" err="1">
                          <a:solidFill>
                            <a:srgbClr val="F45E45"/>
                          </a:solidFill>
                          <a:latin typeface="Roboto Condensed"/>
                        </a:rPr>
                        <a:t>những</a:t>
                      </a:r>
                      <a:r>
                        <a:rPr lang="en-US" sz="3200" dirty="0">
                          <a:solidFill>
                            <a:srgbClr val="F45E45"/>
                          </a:solidFill>
                          <a:latin typeface="Roboto Condensed"/>
                        </a:rPr>
                        <a:t> </a:t>
                      </a:r>
                      <a:r>
                        <a:rPr lang="en-US" sz="3200" dirty="0" err="1">
                          <a:solidFill>
                            <a:srgbClr val="F45E45"/>
                          </a:solidFill>
                          <a:latin typeface="Roboto Condensed"/>
                        </a:rPr>
                        <a:t>từ</a:t>
                      </a:r>
                      <a:r>
                        <a:rPr lang="en-US" sz="3200" dirty="0">
                          <a:solidFill>
                            <a:srgbClr val="F45E45"/>
                          </a:solidFill>
                          <a:latin typeface="Roboto Condensed"/>
                        </a:rPr>
                        <a:t> </a:t>
                      </a:r>
                      <a:r>
                        <a:rPr lang="en-US" sz="3200" dirty="0" err="1">
                          <a:solidFill>
                            <a:srgbClr val="F45E45"/>
                          </a:solidFill>
                          <a:latin typeface="Roboto Condensed"/>
                        </a:rPr>
                        <a:t>ngữ</a:t>
                      </a:r>
                      <a:r>
                        <a:rPr lang="en-US" sz="3200" dirty="0">
                          <a:solidFill>
                            <a:srgbClr val="F45E45"/>
                          </a:solidFill>
                          <a:latin typeface="Roboto Condensed"/>
                        </a:rPr>
                        <a:t> </a:t>
                      </a:r>
                      <a:r>
                        <a:rPr lang="en-US" sz="3200" dirty="0" err="1">
                          <a:solidFill>
                            <a:srgbClr val="F45E45"/>
                          </a:solidFill>
                          <a:latin typeface="Roboto Condensed"/>
                        </a:rPr>
                        <a:t>quan</a:t>
                      </a:r>
                      <a:r>
                        <a:rPr lang="en-US" sz="3200" dirty="0">
                          <a:solidFill>
                            <a:srgbClr val="F45E45"/>
                          </a:solidFill>
                          <a:latin typeface="Roboto Condensed"/>
                        </a:rPr>
                        <a:t> </a:t>
                      </a:r>
                      <a:r>
                        <a:rPr lang="en-US" sz="3200" dirty="0" err="1">
                          <a:solidFill>
                            <a:srgbClr val="F45E45"/>
                          </a:solidFill>
                          <a:latin typeface="Roboto Condensed"/>
                        </a:rPr>
                        <a:t>trọng</a:t>
                      </a:r>
                      <a:r>
                        <a:rPr lang="en-US" sz="3200" dirty="0">
                          <a:solidFill>
                            <a:srgbClr val="F45E45"/>
                          </a:solidFill>
                          <a:latin typeface="Roboto Condensed"/>
                        </a:rPr>
                        <a:t> </a:t>
                      </a:r>
                      <a:r>
                        <a:rPr lang="en-US" sz="3200" dirty="0" err="1">
                          <a:solidFill>
                            <a:srgbClr val="F45E45"/>
                          </a:solidFill>
                          <a:latin typeface="Roboto Condensed"/>
                        </a:rPr>
                        <a:t>của</a:t>
                      </a:r>
                      <a:r>
                        <a:rPr lang="en-US" sz="3200" dirty="0">
                          <a:solidFill>
                            <a:srgbClr val="F45E45"/>
                          </a:solidFill>
                          <a:latin typeface="Roboto Condensed"/>
                        </a:rPr>
                        <a:t> </a:t>
                      </a:r>
                      <a:r>
                        <a:rPr lang="en-US" sz="3200" dirty="0" err="1">
                          <a:solidFill>
                            <a:srgbClr val="F45E45"/>
                          </a:solidFill>
                          <a:latin typeface="Roboto Condensed"/>
                        </a:rPr>
                        <a:t>văn</a:t>
                      </a:r>
                      <a:r>
                        <a:rPr lang="en-US" sz="3200" dirty="0">
                          <a:solidFill>
                            <a:srgbClr val="F45E45"/>
                          </a:solidFill>
                          <a:latin typeface="Roboto Condensed"/>
                        </a:rPr>
                        <a:t> </a:t>
                      </a:r>
                      <a:r>
                        <a:rPr lang="en-US" sz="3200" dirty="0" err="1">
                          <a:solidFill>
                            <a:srgbClr val="F45E45"/>
                          </a:solidFill>
                          <a:latin typeface="Roboto Condensed"/>
                        </a:rPr>
                        <a:t>bản</a:t>
                      </a:r>
                      <a:r>
                        <a:rPr lang="en-US" sz="3200" dirty="0">
                          <a:solidFill>
                            <a:srgbClr val="F45E45"/>
                          </a:solidFill>
                          <a:latin typeface="Roboto Condensed"/>
                        </a:rPr>
                        <a:t> </a:t>
                      </a:r>
                      <a:r>
                        <a:rPr lang="en-US" sz="3200" dirty="0" err="1">
                          <a:solidFill>
                            <a:srgbClr val="F45E45"/>
                          </a:solidFill>
                          <a:latin typeface="Roboto Condensed"/>
                        </a:rPr>
                        <a:t>gốc</a:t>
                      </a:r>
                      <a:endParaRPr lang="en-US" sz="1100" dirty="0"/>
                    </a:p>
                  </a:txBody>
                  <a:tcPr anchor="ctr">
                    <a:lnL w="19050" cap="flat" cmpd="sng" algn="ctr">
                      <a:solidFill>
                        <a:srgbClr val="6E5773"/>
                      </a:solidFill>
                      <a:prstDash val="solid"/>
                      <a:round/>
                      <a:headEnd type="none" w="med" len="med"/>
                      <a:tailEnd type="none" w="med" len="med"/>
                    </a:lnL>
                    <a:lnR w="19050" cap="flat" cmpd="sng" algn="ctr">
                      <a:solidFill>
                        <a:srgbClr val="6E5773"/>
                      </a:solidFill>
                      <a:prstDash val="solid"/>
                      <a:round/>
                      <a:headEnd type="none" w="med" len="med"/>
                      <a:tailEnd type="none" w="med" len="med"/>
                    </a:lnR>
                    <a:lnT w="19050" cap="flat" cmpd="sng" algn="ctr">
                      <a:solidFill>
                        <a:srgbClr val="6E5773"/>
                      </a:solidFill>
                      <a:prstDash val="solid"/>
                      <a:round/>
                      <a:headEnd type="none" w="med" len="med"/>
                      <a:tailEnd type="none" w="med" len="med"/>
                    </a:lnT>
                    <a:lnB w="19050" cap="flat" cmpd="sng" algn="ctr">
                      <a:solidFill>
                        <a:srgbClr val="6E5773"/>
                      </a:solidFill>
                      <a:prstDash val="solid"/>
                      <a:round/>
                      <a:headEnd type="none" w="med" len="med"/>
                      <a:tailEnd type="none" w="med" len="med"/>
                    </a:lnB>
                    <a:solidFill>
                      <a:srgbClr val="FFFFFF"/>
                    </a:solidFill>
                  </a:tcPr>
                </a:tc>
                <a:tc>
                  <a:txBody>
                    <a:bodyPr/>
                    <a:lstStyle/>
                    <a:p>
                      <a:pPr algn="ctr"/>
                      <a:endParaRPr lang="en-US"/>
                    </a:p>
                  </a:txBody>
                  <a:tcPr anchor="ctr">
                    <a:lnL w="19050" cap="flat" cmpd="sng" algn="ctr">
                      <a:solidFill>
                        <a:srgbClr val="6E5773"/>
                      </a:solidFill>
                      <a:prstDash val="solid"/>
                      <a:round/>
                      <a:headEnd type="none" w="med" len="med"/>
                      <a:tailEnd type="none" w="med" len="med"/>
                    </a:lnL>
                    <a:lnR w="19050" cap="flat" cmpd="sng" algn="ctr">
                      <a:solidFill>
                        <a:srgbClr val="6E5773"/>
                      </a:solidFill>
                      <a:prstDash val="solid"/>
                      <a:round/>
                      <a:headEnd type="none" w="med" len="med"/>
                      <a:tailEnd type="none" w="med" len="med"/>
                    </a:lnR>
                    <a:lnT w="19050" cap="flat" cmpd="sng" algn="ctr">
                      <a:solidFill>
                        <a:srgbClr val="6E5773"/>
                      </a:solidFill>
                      <a:prstDash val="solid"/>
                      <a:round/>
                      <a:headEnd type="none" w="med" len="med"/>
                      <a:tailEnd type="none" w="med" len="med"/>
                    </a:lnT>
                    <a:lnB w="19050" cap="flat" cmpd="sng" algn="ctr">
                      <a:solidFill>
                        <a:srgbClr val="6E5773"/>
                      </a:solidFill>
                      <a:prstDash val="solid"/>
                      <a:round/>
                      <a:headEnd type="none" w="med" len="med"/>
                      <a:tailEnd type="none" w="med" len="med"/>
                    </a:lnB>
                    <a:solidFill>
                      <a:srgbClr val="FFFFFF"/>
                    </a:solidFill>
                  </a:tcPr>
                </a:tc>
                <a:tc>
                  <a:txBody>
                    <a:bodyPr/>
                    <a:lstStyle/>
                    <a:p>
                      <a:pPr algn="ctr"/>
                      <a:endParaRPr lang="en-US"/>
                    </a:p>
                  </a:txBody>
                  <a:tcPr anchor="ctr">
                    <a:lnL w="19050" cap="flat" cmpd="sng" algn="ctr">
                      <a:solidFill>
                        <a:srgbClr val="6E5773"/>
                      </a:solidFill>
                      <a:prstDash val="solid"/>
                      <a:round/>
                      <a:headEnd type="none" w="med" len="med"/>
                      <a:tailEnd type="none" w="med" len="med"/>
                    </a:lnL>
                    <a:lnR w="19050" cap="flat" cmpd="sng" algn="ctr">
                      <a:solidFill>
                        <a:srgbClr val="6E5773"/>
                      </a:solidFill>
                      <a:prstDash val="solid"/>
                      <a:round/>
                      <a:headEnd type="none" w="med" len="med"/>
                      <a:tailEnd type="none" w="med" len="med"/>
                    </a:lnR>
                    <a:lnT w="19050" cap="flat" cmpd="sng" algn="ctr">
                      <a:solidFill>
                        <a:srgbClr val="6E5773"/>
                      </a:solidFill>
                      <a:prstDash val="solid"/>
                      <a:round/>
                      <a:headEnd type="none" w="med" len="med"/>
                      <a:tailEnd type="none" w="med" len="med"/>
                    </a:lnT>
                    <a:lnB w="19050" cap="flat" cmpd="sng" algn="ctr">
                      <a:solidFill>
                        <a:srgbClr val="6E5773"/>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864456">
                <a:tc>
                  <a:txBody>
                    <a:bodyPr/>
                    <a:lstStyle/>
                    <a:p>
                      <a:pPr algn="just">
                        <a:defRPr/>
                      </a:pPr>
                      <a:r>
                        <a:rPr lang="en-US" sz="3200" dirty="0" err="1">
                          <a:solidFill>
                            <a:srgbClr val="F45E45"/>
                          </a:solidFill>
                          <a:latin typeface="Roboto Condensed"/>
                        </a:rPr>
                        <a:t>Đáp</a:t>
                      </a:r>
                      <a:r>
                        <a:rPr lang="en-US" sz="3200" dirty="0">
                          <a:solidFill>
                            <a:srgbClr val="F45E45"/>
                          </a:solidFill>
                          <a:latin typeface="Roboto Condensed"/>
                        </a:rPr>
                        <a:t> </a:t>
                      </a:r>
                      <a:r>
                        <a:rPr lang="en-US" sz="3200" dirty="0" err="1">
                          <a:solidFill>
                            <a:srgbClr val="F45E45"/>
                          </a:solidFill>
                          <a:latin typeface="Roboto Condensed"/>
                        </a:rPr>
                        <a:t>ứng</a:t>
                      </a:r>
                      <a:r>
                        <a:rPr lang="en-US" sz="3200" dirty="0">
                          <a:solidFill>
                            <a:srgbClr val="F45E45"/>
                          </a:solidFill>
                          <a:latin typeface="Roboto Condensed"/>
                        </a:rPr>
                        <a:t> </a:t>
                      </a:r>
                      <a:r>
                        <a:rPr lang="en-US" sz="3200" dirty="0" err="1">
                          <a:solidFill>
                            <a:srgbClr val="F45E45"/>
                          </a:solidFill>
                          <a:latin typeface="Roboto Condensed"/>
                        </a:rPr>
                        <a:t>được</a:t>
                      </a:r>
                      <a:r>
                        <a:rPr lang="en-US" sz="3200" dirty="0">
                          <a:solidFill>
                            <a:srgbClr val="F45E45"/>
                          </a:solidFill>
                          <a:latin typeface="Roboto Condensed"/>
                        </a:rPr>
                        <a:t> </a:t>
                      </a:r>
                      <a:r>
                        <a:rPr lang="en-US" sz="3200" dirty="0" err="1">
                          <a:solidFill>
                            <a:srgbClr val="F45E45"/>
                          </a:solidFill>
                          <a:latin typeface="Roboto Condensed"/>
                        </a:rPr>
                        <a:t>yêu</a:t>
                      </a:r>
                      <a:r>
                        <a:rPr lang="en-US" sz="3200" dirty="0">
                          <a:solidFill>
                            <a:srgbClr val="F45E45"/>
                          </a:solidFill>
                          <a:latin typeface="Roboto Condensed"/>
                        </a:rPr>
                        <a:t> </a:t>
                      </a:r>
                      <a:r>
                        <a:rPr lang="en-US" sz="3200" dirty="0" err="1">
                          <a:solidFill>
                            <a:srgbClr val="F45E45"/>
                          </a:solidFill>
                          <a:latin typeface="Roboto Condensed"/>
                        </a:rPr>
                        <a:t>cầu</a:t>
                      </a:r>
                      <a:r>
                        <a:rPr lang="en-US" sz="3200" dirty="0">
                          <a:solidFill>
                            <a:srgbClr val="F45E45"/>
                          </a:solidFill>
                          <a:latin typeface="Roboto Condensed"/>
                        </a:rPr>
                        <a:t> </a:t>
                      </a:r>
                      <a:r>
                        <a:rPr lang="en-US" sz="3200" dirty="0" err="1">
                          <a:solidFill>
                            <a:srgbClr val="F45E45"/>
                          </a:solidFill>
                          <a:latin typeface="Roboto Condensed"/>
                        </a:rPr>
                        <a:t>về</a:t>
                      </a:r>
                      <a:r>
                        <a:rPr lang="en-US" sz="3200" dirty="0">
                          <a:solidFill>
                            <a:srgbClr val="F45E45"/>
                          </a:solidFill>
                          <a:latin typeface="Roboto Condensed"/>
                        </a:rPr>
                        <a:t> </a:t>
                      </a:r>
                      <a:r>
                        <a:rPr lang="en-US" sz="3200" dirty="0" err="1">
                          <a:solidFill>
                            <a:srgbClr val="F45E45"/>
                          </a:solidFill>
                          <a:latin typeface="Roboto Condensed"/>
                        </a:rPr>
                        <a:t>độ</a:t>
                      </a:r>
                      <a:r>
                        <a:rPr lang="en-US" sz="3200" dirty="0">
                          <a:solidFill>
                            <a:srgbClr val="F45E45"/>
                          </a:solidFill>
                          <a:latin typeface="Roboto Condensed"/>
                        </a:rPr>
                        <a:t> </a:t>
                      </a:r>
                      <a:r>
                        <a:rPr lang="en-US" sz="3200" dirty="0" err="1">
                          <a:solidFill>
                            <a:srgbClr val="F45E45"/>
                          </a:solidFill>
                          <a:latin typeface="Roboto Condensed"/>
                        </a:rPr>
                        <a:t>dài</a:t>
                      </a:r>
                      <a:endParaRPr lang="en-US" sz="1100" dirty="0"/>
                    </a:p>
                  </a:txBody>
                  <a:tcPr anchor="ctr">
                    <a:lnL w="19050" cap="flat" cmpd="sng" algn="ctr">
                      <a:solidFill>
                        <a:srgbClr val="6E5773"/>
                      </a:solidFill>
                      <a:prstDash val="solid"/>
                      <a:round/>
                      <a:headEnd type="none" w="med" len="med"/>
                      <a:tailEnd type="none" w="med" len="med"/>
                    </a:lnL>
                    <a:lnR w="19050" cap="flat" cmpd="sng" algn="ctr">
                      <a:solidFill>
                        <a:srgbClr val="6E5773"/>
                      </a:solidFill>
                      <a:prstDash val="solid"/>
                      <a:round/>
                      <a:headEnd type="none" w="med" len="med"/>
                      <a:tailEnd type="none" w="med" len="med"/>
                    </a:lnR>
                    <a:lnT w="19050" cap="flat" cmpd="sng" algn="ctr">
                      <a:solidFill>
                        <a:srgbClr val="6E5773"/>
                      </a:solidFill>
                      <a:prstDash val="solid"/>
                      <a:round/>
                      <a:headEnd type="none" w="med" len="med"/>
                      <a:tailEnd type="none" w="med" len="med"/>
                    </a:lnT>
                    <a:lnB w="19050" cap="flat" cmpd="sng" algn="ctr">
                      <a:solidFill>
                        <a:srgbClr val="6E5773"/>
                      </a:solidFill>
                      <a:prstDash val="solid"/>
                      <a:round/>
                      <a:headEnd type="none" w="med" len="med"/>
                      <a:tailEnd type="none" w="med" len="med"/>
                    </a:lnB>
                    <a:solidFill>
                      <a:srgbClr val="FFFFFF"/>
                    </a:solidFill>
                  </a:tcPr>
                </a:tc>
                <a:tc>
                  <a:txBody>
                    <a:bodyPr/>
                    <a:lstStyle/>
                    <a:p>
                      <a:pPr algn="ctr"/>
                      <a:endParaRPr lang="en-US" dirty="0"/>
                    </a:p>
                  </a:txBody>
                  <a:tcPr anchor="ctr">
                    <a:lnL w="19050" cap="flat" cmpd="sng" algn="ctr">
                      <a:solidFill>
                        <a:srgbClr val="6E5773"/>
                      </a:solidFill>
                      <a:prstDash val="solid"/>
                      <a:round/>
                      <a:headEnd type="none" w="med" len="med"/>
                      <a:tailEnd type="none" w="med" len="med"/>
                    </a:lnL>
                    <a:lnR w="19050" cap="flat" cmpd="sng" algn="ctr">
                      <a:solidFill>
                        <a:srgbClr val="6E5773"/>
                      </a:solidFill>
                      <a:prstDash val="solid"/>
                      <a:round/>
                      <a:headEnd type="none" w="med" len="med"/>
                      <a:tailEnd type="none" w="med" len="med"/>
                    </a:lnR>
                    <a:lnT w="19050" cap="flat" cmpd="sng" algn="ctr">
                      <a:solidFill>
                        <a:srgbClr val="6E5773"/>
                      </a:solidFill>
                      <a:prstDash val="solid"/>
                      <a:round/>
                      <a:headEnd type="none" w="med" len="med"/>
                      <a:tailEnd type="none" w="med" len="med"/>
                    </a:lnT>
                    <a:lnB w="19050" cap="flat" cmpd="sng" algn="ctr">
                      <a:solidFill>
                        <a:srgbClr val="6E5773"/>
                      </a:solidFill>
                      <a:prstDash val="solid"/>
                      <a:round/>
                      <a:headEnd type="none" w="med" len="med"/>
                      <a:tailEnd type="none" w="med" len="med"/>
                    </a:lnB>
                    <a:solidFill>
                      <a:srgbClr val="FFFFFF"/>
                    </a:solidFill>
                  </a:tcPr>
                </a:tc>
                <a:tc>
                  <a:txBody>
                    <a:bodyPr/>
                    <a:lstStyle/>
                    <a:p>
                      <a:pPr algn="ctr"/>
                      <a:endParaRPr lang="en-US"/>
                    </a:p>
                  </a:txBody>
                  <a:tcPr anchor="ctr">
                    <a:lnL w="19050" cap="flat" cmpd="sng" algn="ctr">
                      <a:solidFill>
                        <a:srgbClr val="6E5773"/>
                      </a:solidFill>
                      <a:prstDash val="solid"/>
                      <a:round/>
                      <a:headEnd type="none" w="med" len="med"/>
                      <a:tailEnd type="none" w="med" len="med"/>
                    </a:lnL>
                    <a:lnR w="19050" cap="flat" cmpd="sng" algn="ctr">
                      <a:solidFill>
                        <a:srgbClr val="6E5773"/>
                      </a:solidFill>
                      <a:prstDash val="solid"/>
                      <a:round/>
                      <a:headEnd type="none" w="med" len="med"/>
                      <a:tailEnd type="none" w="med" len="med"/>
                    </a:lnR>
                    <a:lnT w="19050" cap="flat" cmpd="sng" algn="ctr">
                      <a:solidFill>
                        <a:srgbClr val="6E5773"/>
                      </a:solidFill>
                      <a:prstDash val="solid"/>
                      <a:round/>
                      <a:headEnd type="none" w="med" len="med"/>
                      <a:tailEnd type="none" w="med" len="med"/>
                    </a:lnT>
                    <a:lnB w="19050" cap="flat" cmpd="sng" algn="ctr">
                      <a:solidFill>
                        <a:srgbClr val="6E5773"/>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869953">
                <a:tc>
                  <a:txBody>
                    <a:bodyPr/>
                    <a:lstStyle/>
                    <a:p>
                      <a:pPr algn="just">
                        <a:defRPr/>
                      </a:pPr>
                      <a:r>
                        <a:rPr lang="en-US" sz="3200" dirty="0" err="1">
                          <a:solidFill>
                            <a:srgbClr val="F45E45"/>
                          </a:solidFill>
                          <a:latin typeface="Roboto Condensed"/>
                        </a:rPr>
                        <a:t>Đảm</a:t>
                      </a:r>
                      <a:r>
                        <a:rPr lang="en-US" sz="3200" dirty="0">
                          <a:solidFill>
                            <a:srgbClr val="F45E45"/>
                          </a:solidFill>
                          <a:latin typeface="Roboto Condensed"/>
                        </a:rPr>
                        <a:t> </a:t>
                      </a:r>
                      <a:r>
                        <a:rPr lang="en-US" sz="3200" dirty="0" err="1">
                          <a:solidFill>
                            <a:srgbClr val="F45E45"/>
                          </a:solidFill>
                          <a:latin typeface="Roboto Condensed"/>
                        </a:rPr>
                        <a:t>bảo</a:t>
                      </a:r>
                      <a:r>
                        <a:rPr lang="en-US" sz="3200" dirty="0">
                          <a:solidFill>
                            <a:srgbClr val="F45E45"/>
                          </a:solidFill>
                          <a:latin typeface="Roboto Condensed"/>
                        </a:rPr>
                        <a:t> </a:t>
                      </a:r>
                      <a:r>
                        <a:rPr lang="en-US" sz="3200" dirty="0" err="1">
                          <a:solidFill>
                            <a:srgbClr val="F45E45"/>
                          </a:solidFill>
                          <a:latin typeface="Roboto Condensed"/>
                        </a:rPr>
                        <a:t>yêu</a:t>
                      </a:r>
                      <a:r>
                        <a:rPr lang="en-US" sz="3200" dirty="0">
                          <a:solidFill>
                            <a:srgbClr val="F45E45"/>
                          </a:solidFill>
                          <a:latin typeface="Roboto Condensed"/>
                        </a:rPr>
                        <a:t> </a:t>
                      </a:r>
                      <a:r>
                        <a:rPr lang="en-US" sz="3200" dirty="0" err="1">
                          <a:solidFill>
                            <a:srgbClr val="F45E45"/>
                          </a:solidFill>
                          <a:latin typeface="Roboto Condensed"/>
                        </a:rPr>
                        <a:t>cầu</a:t>
                      </a:r>
                      <a:r>
                        <a:rPr lang="en-US" sz="3200" dirty="0">
                          <a:solidFill>
                            <a:srgbClr val="F45E45"/>
                          </a:solidFill>
                          <a:latin typeface="Roboto Condensed"/>
                        </a:rPr>
                        <a:t> </a:t>
                      </a:r>
                      <a:r>
                        <a:rPr lang="en-US" sz="3200" dirty="0" err="1">
                          <a:solidFill>
                            <a:srgbClr val="F45E45"/>
                          </a:solidFill>
                          <a:latin typeface="Roboto Condensed"/>
                        </a:rPr>
                        <a:t>về</a:t>
                      </a:r>
                      <a:r>
                        <a:rPr lang="en-US" sz="3200" dirty="0">
                          <a:solidFill>
                            <a:srgbClr val="F45E45"/>
                          </a:solidFill>
                          <a:latin typeface="Roboto Condensed"/>
                        </a:rPr>
                        <a:t> </a:t>
                      </a:r>
                      <a:r>
                        <a:rPr lang="en-US" sz="3200" dirty="0" err="1">
                          <a:solidFill>
                            <a:srgbClr val="F45E45"/>
                          </a:solidFill>
                          <a:latin typeface="Roboto Condensed"/>
                        </a:rPr>
                        <a:t>chính</a:t>
                      </a:r>
                      <a:r>
                        <a:rPr lang="en-US" sz="3200" dirty="0">
                          <a:solidFill>
                            <a:srgbClr val="F45E45"/>
                          </a:solidFill>
                          <a:latin typeface="Roboto Condensed"/>
                        </a:rPr>
                        <a:t> </a:t>
                      </a:r>
                      <a:r>
                        <a:rPr lang="en-US" sz="3200" dirty="0" err="1">
                          <a:solidFill>
                            <a:srgbClr val="F45E45"/>
                          </a:solidFill>
                          <a:latin typeface="Roboto Condensed"/>
                        </a:rPr>
                        <a:t>tả</a:t>
                      </a:r>
                      <a:r>
                        <a:rPr lang="en-US" sz="3200" dirty="0">
                          <a:solidFill>
                            <a:srgbClr val="F45E45"/>
                          </a:solidFill>
                          <a:latin typeface="Roboto Condensed"/>
                        </a:rPr>
                        <a:t>, </a:t>
                      </a:r>
                      <a:r>
                        <a:rPr lang="en-US" sz="3200" dirty="0" err="1">
                          <a:solidFill>
                            <a:srgbClr val="F45E45"/>
                          </a:solidFill>
                          <a:latin typeface="Roboto Condensed"/>
                        </a:rPr>
                        <a:t>diễn</a:t>
                      </a:r>
                      <a:r>
                        <a:rPr lang="en-US" sz="3200" dirty="0">
                          <a:solidFill>
                            <a:srgbClr val="F45E45"/>
                          </a:solidFill>
                          <a:latin typeface="Roboto Condensed"/>
                        </a:rPr>
                        <a:t> </a:t>
                      </a:r>
                      <a:r>
                        <a:rPr lang="en-US" sz="3200" dirty="0" err="1">
                          <a:solidFill>
                            <a:srgbClr val="F45E45"/>
                          </a:solidFill>
                          <a:latin typeface="Roboto Condensed"/>
                        </a:rPr>
                        <a:t>đạt</a:t>
                      </a:r>
                      <a:endParaRPr lang="en-US" sz="1100" dirty="0"/>
                    </a:p>
                  </a:txBody>
                  <a:tcPr anchor="ctr">
                    <a:lnL w="19050" cap="flat" cmpd="sng" algn="ctr">
                      <a:solidFill>
                        <a:srgbClr val="6E5773"/>
                      </a:solidFill>
                      <a:prstDash val="solid"/>
                      <a:round/>
                      <a:headEnd type="none" w="med" len="med"/>
                      <a:tailEnd type="none" w="med" len="med"/>
                    </a:lnL>
                    <a:lnR w="19050" cap="flat" cmpd="sng" algn="ctr">
                      <a:solidFill>
                        <a:srgbClr val="6E5773"/>
                      </a:solidFill>
                      <a:prstDash val="solid"/>
                      <a:round/>
                      <a:headEnd type="none" w="med" len="med"/>
                      <a:tailEnd type="none" w="med" len="med"/>
                    </a:lnR>
                    <a:lnT w="19050" cap="flat" cmpd="sng" algn="ctr">
                      <a:solidFill>
                        <a:srgbClr val="6E5773"/>
                      </a:solidFill>
                      <a:prstDash val="solid"/>
                      <a:round/>
                      <a:headEnd type="none" w="med" len="med"/>
                      <a:tailEnd type="none" w="med" len="med"/>
                    </a:lnT>
                    <a:lnB w="19050" cap="flat" cmpd="sng" algn="ctr">
                      <a:solidFill>
                        <a:srgbClr val="6E5773"/>
                      </a:solidFill>
                      <a:prstDash val="solid"/>
                      <a:round/>
                      <a:headEnd type="none" w="med" len="med"/>
                      <a:tailEnd type="none" w="med" len="med"/>
                    </a:lnB>
                    <a:solidFill>
                      <a:srgbClr val="FFFFFF"/>
                    </a:solidFill>
                  </a:tcPr>
                </a:tc>
                <a:tc>
                  <a:txBody>
                    <a:bodyPr/>
                    <a:lstStyle/>
                    <a:p>
                      <a:pPr algn="ctr"/>
                      <a:endParaRPr lang="en-US" dirty="0"/>
                    </a:p>
                  </a:txBody>
                  <a:tcPr anchor="ctr">
                    <a:lnL w="19050" cap="flat" cmpd="sng" algn="ctr">
                      <a:solidFill>
                        <a:srgbClr val="6E5773"/>
                      </a:solidFill>
                      <a:prstDash val="solid"/>
                      <a:round/>
                      <a:headEnd type="none" w="med" len="med"/>
                      <a:tailEnd type="none" w="med" len="med"/>
                    </a:lnL>
                    <a:lnR w="19050" cap="flat" cmpd="sng" algn="ctr">
                      <a:solidFill>
                        <a:srgbClr val="6E5773"/>
                      </a:solidFill>
                      <a:prstDash val="solid"/>
                      <a:round/>
                      <a:headEnd type="none" w="med" len="med"/>
                      <a:tailEnd type="none" w="med" len="med"/>
                    </a:lnR>
                    <a:lnT w="19050" cap="flat" cmpd="sng" algn="ctr">
                      <a:solidFill>
                        <a:srgbClr val="6E5773"/>
                      </a:solidFill>
                      <a:prstDash val="solid"/>
                      <a:round/>
                      <a:headEnd type="none" w="med" len="med"/>
                      <a:tailEnd type="none" w="med" len="med"/>
                    </a:lnT>
                    <a:lnB w="19050" cap="flat" cmpd="sng" algn="ctr">
                      <a:solidFill>
                        <a:srgbClr val="6E5773"/>
                      </a:solidFill>
                      <a:prstDash val="solid"/>
                      <a:round/>
                      <a:headEnd type="none" w="med" len="med"/>
                      <a:tailEnd type="none" w="med" len="med"/>
                    </a:lnB>
                    <a:solidFill>
                      <a:srgbClr val="FFFFFF"/>
                    </a:solidFill>
                  </a:tcPr>
                </a:tc>
                <a:tc>
                  <a:txBody>
                    <a:bodyPr/>
                    <a:lstStyle/>
                    <a:p>
                      <a:pPr algn="ctr"/>
                      <a:endParaRPr lang="en-US" dirty="0"/>
                    </a:p>
                  </a:txBody>
                  <a:tcPr anchor="ctr">
                    <a:lnL w="19050" cap="flat" cmpd="sng" algn="ctr">
                      <a:solidFill>
                        <a:srgbClr val="6E5773"/>
                      </a:solidFill>
                      <a:prstDash val="solid"/>
                      <a:round/>
                      <a:headEnd type="none" w="med" len="med"/>
                      <a:tailEnd type="none" w="med" len="med"/>
                    </a:lnL>
                    <a:lnR w="19050" cap="flat" cmpd="sng" algn="ctr">
                      <a:solidFill>
                        <a:srgbClr val="6E5773"/>
                      </a:solidFill>
                      <a:prstDash val="solid"/>
                      <a:round/>
                      <a:headEnd type="none" w="med" len="med"/>
                      <a:tailEnd type="none" w="med" len="med"/>
                    </a:lnR>
                    <a:lnT w="19050" cap="flat" cmpd="sng" algn="ctr">
                      <a:solidFill>
                        <a:srgbClr val="6E5773"/>
                      </a:solidFill>
                      <a:prstDash val="solid"/>
                      <a:round/>
                      <a:headEnd type="none" w="med" len="med"/>
                      <a:tailEnd type="none" w="med" len="med"/>
                    </a:lnT>
                    <a:lnB w="19050" cap="flat" cmpd="sng" algn="ctr">
                      <a:solidFill>
                        <a:srgbClr val="6E5773"/>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sp>
        <p:nvSpPr>
          <p:cNvPr id="8" name="TextBox 8"/>
          <p:cNvSpPr txBox="1"/>
          <p:nvPr/>
        </p:nvSpPr>
        <p:spPr>
          <a:xfrm>
            <a:off x="1209127" y="1341973"/>
            <a:ext cx="8201846" cy="1218282"/>
          </a:xfrm>
          <a:prstGeom prst="rect">
            <a:avLst/>
          </a:prstGeom>
        </p:spPr>
        <p:txBody>
          <a:bodyPr lIns="0" tIns="0" rIns="0" bIns="0" rtlCol="0" anchor="t">
            <a:spAutoFit/>
          </a:bodyPr>
          <a:lstStyle/>
          <a:p>
            <a:pPr>
              <a:lnSpc>
                <a:spcPts val="9513"/>
              </a:lnSpc>
            </a:pPr>
            <a:r>
              <a:rPr lang="en-US" sz="7797" spc="15" dirty="0">
                <a:solidFill>
                  <a:srgbClr val="6E5773"/>
                </a:solidFill>
                <a:latin typeface="SVN-HC Rostrum" panose="02000506000000020003" pitchFamily="50" charset="0"/>
              </a:rPr>
              <a:t>I. ĐẶC ĐIỂM KIỂU BÀI</a:t>
            </a:r>
          </a:p>
        </p:txBody>
      </p:sp>
      <p:grpSp>
        <p:nvGrpSpPr>
          <p:cNvPr id="9" name="Group 9"/>
          <p:cNvGrpSpPr/>
          <p:nvPr/>
        </p:nvGrpSpPr>
        <p:grpSpPr>
          <a:xfrm>
            <a:off x="511312" y="370110"/>
            <a:ext cx="17170844" cy="649065"/>
            <a:chOff x="0" y="0"/>
            <a:chExt cx="22894459" cy="865420"/>
          </a:xfrm>
        </p:grpSpPr>
        <p:grpSp>
          <p:nvGrpSpPr>
            <p:cNvPr id="10" name="Group 10"/>
            <p:cNvGrpSpPr/>
            <p:nvPr/>
          </p:nvGrpSpPr>
          <p:grpSpPr>
            <a:xfrm>
              <a:off x="0" y="0"/>
              <a:ext cx="22894459" cy="865420"/>
              <a:chOff x="0" y="0"/>
              <a:chExt cx="4522362" cy="170947"/>
            </a:xfrm>
          </p:grpSpPr>
          <p:sp>
            <p:nvSpPr>
              <p:cNvPr id="11" name="Freeform 11"/>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rgbClr val="FFFFFF"/>
              </a:solidFill>
            </p:spPr>
          </p:sp>
          <p:sp>
            <p:nvSpPr>
              <p:cNvPr id="12" name="TextBox 12"/>
              <p:cNvSpPr txBox="1"/>
              <p:nvPr/>
            </p:nvSpPr>
            <p:spPr>
              <a:xfrm>
                <a:off x="0" y="-38100"/>
                <a:ext cx="812800" cy="850900"/>
              </a:xfrm>
              <a:prstGeom prst="rect">
                <a:avLst/>
              </a:prstGeom>
            </p:spPr>
            <p:txBody>
              <a:bodyPr lIns="50800" tIns="50800" rIns="50800" bIns="50800" rtlCol="0" anchor="ctr"/>
              <a:lstStyle/>
              <a:p>
                <a:pPr algn="ctr">
                  <a:lnSpc>
                    <a:spcPts val="2659"/>
                  </a:lnSpc>
                </a:pPr>
                <a:endParaRPr>
                  <a:latin typeface="SVN-HC Green Grove" panose="02000000000000000000" pitchFamily="50" charset="0"/>
                </a:endParaRPr>
              </a:p>
            </p:txBody>
          </p:sp>
        </p:grpSp>
        <p:sp>
          <p:nvSpPr>
            <p:cNvPr id="13" name="TextBox 13"/>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a:solidFill>
                    <a:srgbClr val="446889"/>
                  </a:solidFill>
                  <a:latin typeface="SVN-HC Green Grove" panose="02000000000000000000" pitchFamily="50" charset="0"/>
                </a:rPr>
                <a:t>lớp 7</a:t>
              </a:r>
            </a:p>
          </p:txBody>
        </p:sp>
        <p:sp>
          <p:nvSpPr>
            <p:cNvPr id="14" name="TextBox 14"/>
            <p:cNvSpPr txBox="1"/>
            <p:nvPr/>
          </p:nvSpPr>
          <p:spPr>
            <a:xfrm>
              <a:off x="16463915" y="112415"/>
              <a:ext cx="5702833" cy="636413"/>
            </a:xfrm>
            <a:prstGeom prst="rect">
              <a:avLst/>
            </a:prstGeom>
          </p:spPr>
          <p:txBody>
            <a:bodyPr lIns="0" tIns="0" rIns="0" bIns="0" rtlCol="0" anchor="t">
              <a:spAutoFit/>
            </a:bodyPr>
            <a:lstStyle/>
            <a:p>
              <a:pPr algn="ctr">
                <a:lnSpc>
                  <a:spcPts val="3919"/>
                </a:lnSpc>
                <a:spcBef>
                  <a:spcPct val="0"/>
                </a:spcBef>
              </a:pPr>
              <a:r>
                <a:rPr lang="en-US" sz="2799" spc="139">
                  <a:solidFill>
                    <a:srgbClr val="446889"/>
                  </a:solidFill>
                  <a:latin typeface="SVN-HC Green Grove" panose="02000000000000000000" pitchFamily="50" charset="0"/>
                </a:rPr>
                <a:t>KẾT NỐI TRI THỨC VỚI CUỘC SỐNG</a:t>
              </a:r>
            </a:p>
          </p:txBody>
        </p:sp>
      </p:grpSp>
      <p:sp>
        <p:nvSpPr>
          <p:cNvPr id="15" name="TextBox 15"/>
          <p:cNvSpPr txBox="1"/>
          <p:nvPr/>
        </p:nvSpPr>
        <p:spPr>
          <a:xfrm>
            <a:off x="1209127" y="2754471"/>
            <a:ext cx="7052518" cy="923330"/>
          </a:xfrm>
          <a:prstGeom prst="rect">
            <a:avLst/>
          </a:prstGeom>
        </p:spPr>
        <p:txBody>
          <a:bodyPr lIns="0" tIns="0" rIns="0" bIns="0" rtlCol="0" anchor="t">
            <a:spAutoFit/>
          </a:bodyPr>
          <a:lstStyle/>
          <a:p>
            <a:pPr algn="ctr">
              <a:lnSpc>
                <a:spcPts val="7161"/>
              </a:lnSpc>
              <a:spcBef>
                <a:spcPct val="0"/>
              </a:spcBef>
            </a:pPr>
            <a:r>
              <a:rPr lang="en-US" sz="5968" dirty="0">
                <a:solidFill>
                  <a:srgbClr val="ED5D3B"/>
                </a:solidFill>
                <a:latin typeface="SVN-HC Santoro Script" pitchFamily="50" charset="0"/>
              </a:rPr>
              <a:t>2. </a:t>
            </a:r>
            <a:r>
              <a:rPr lang="en-US" sz="5968" dirty="0" err="1">
                <a:solidFill>
                  <a:srgbClr val="ED5D3B"/>
                </a:solidFill>
                <a:latin typeface="SVN-HC Santoro Script" pitchFamily="50" charset="0"/>
              </a:rPr>
              <a:t>Bảng</a:t>
            </a:r>
            <a:r>
              <a:rPr lang="en-US" sz="5968" dirty="0">
                <a:solidFill>
                  <a:srgbClr val="ED5D3B"/>
                </a:solidFill>
                <a:latin typeface="SVN-HC Santoro Script" pitchFamily="50" charset="0"/>
              </a:rPr>
              <a:t> </a:t>
            </a:r>
            <a:r>
              <a:rPr lang="en-US" sz="5968" dirty="0" err="1">
                <a:solidFill>
                  <a:srgbClr val="ED5D3B"/>
                </a:solidFill>
                <a:latin typeface="SVN-HC Santoro Script" pitchFamily="50" charset="0"/>
              </a:rPr>
              <a:t>kiểm</a:t>
            </a:r>
            <a:r>
              <a:rPr lang="en-US" sz="5968" dirty="0">
                <a:solidFill>
                  <a:srgbClr val="ED5D3B"/>
                </a:solidFill>
                <a:latin typeface="SVN-HC Santoro Script" pitchFamily="50" charset="0"/>
              </a:rPr>
              <a:t> </a:t>
            </a:r>
            <a:r>
              <a:rPr lang="en-US" sz="5968" dirty="0" err="1">
                <a:solidFill>
                  <a:srgbClr val="ED5D3B"/>
                </a:solidFill>
                <a:latin typeface="SVN-HC Santoro Script" pitchFamily="50" charset="0"/>
              </a:rPr>
              <a:t>tham</a:t>
            </a:r>
            <a:r>
              <a:rPr lang="en-US" sz="5968" dirty="0">
                <a:solidFill>
                  <a:srgbClr val="ED5D3B"/>
                </a:solidFill>
                <a:latin typeface="SVN-HC Santoro Script" pitchFamily="50" charset="0"/>
              </a:rPr>
              <a:t> </a:t>
            </a:r>
            <a:r>
              <a:rPr lang="en-US" sz="5968" dirty="0" err="1">
                <a:solidFill>
                  <a:srgbClr val="ED5D3B"/>
                </a:solidFill>
                <a:latin typeface="SVN-HC Santoro Script" pitchFamily="50" charset="0"/>
              </a:rPr>
              <a:t>khảo</a:t>
            </a:r>
            <a:r>
              <a:rPr lang="en-US" sz="5968" dirty="0">
                <a:solidFill>
                  <a:srgbClr val="ED5D3B"/>
                </a:solidFill>
                <a:latin typeface="SVN-HC Santoro Script" pitchFamily="50" charset="0"/>
              </a:rPr>
              <a:t> </a:t>
            </a:r>
          </a:p>
        </p:txBody>
      </p:sp>
      <p:pic>
        <p:nvPicPr>
          <p:cNvPr id="16" name="Picture 1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44787" t="44858"/>
          <a:stretch>
            <a:fillRect/>
          </a:stretch>
        </p:blipFill>
        <p:spPr>
          <a:xfrm>
            <a:off x="16113602" y="9551800"/>
            <a:ext cx="1145698" cy="1203299"/>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circle(in)">
                                      <p:cBhvr>
                                        <p:cTn id="1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BCAF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892360" y="-1217682"/>
            <a:ext cx="12722364" cy="1272236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44787" t="44858"/>
          <a:stretch>
            <a:fillRect/>
          </a:stretch>
        </p:blipFill>
        <p:spPr>
          <a:xfrm>
            <a:off x="1028700" y="3883425"/>
            <a:ext cx="1199756" cy="1260075"/>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4130514" flipV="1">
            <a:off x="9451704" y="6227330"/>
            <a:ext cx="1526070" cy="1951950"/>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961593" y="2813335"/>
            <a:ext cx="6082475" cy="5916590"/>
          </a:xfrm>
          <a:prstGeom prst="rect">
            <a:avLst/>
          </a:prstGeom>
        </p:spPr>
      </p:pic>
      <p:grpSp>
        <p:nvGrpSpPr>
          <p:cNvPr id="6" name="Group 6"/>
          <p:cNvGrpSpPr/>
          <p:nvPr/>
        </p:nvGrpSpPr>
        <p:grpSpPr>
          <a:xfrm>
            <a:off x="511312" y="370110"/>
            <a:ext cx="17170844" cy="649065"/>
            <a:chOff x="0" y="0"/>
            <a:chExt cx="22894459" cy="865420"/>
          </a:xfrm>
        </p:grpSpPr>
        <p:grpSp>
          <p:nvGrpSpPr>
            <p:cNvPr id="7" name="Group 7"/>
            <p:cNvGrpSpPr/>
            <p:nvPr/>
          </p:nvGrpSpPr>
          <p:grpSpPr>
            <a:xfrm>
              <a:off x="0" y="0"/>
              <a:ext cx="22894459" cy="865420"/>
              <a:chOff x="0" y="0"/>
              <a:chExt cx="4522362" cy="170947"/>
            </a:xfrm>
          </p:grpSpPr>
          <p:sp>
            <p:nvSpPr>
              <p:cNvPr id="8" name="Freeform 8"/>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rgbClr val="FFFFFF"/>
              </a:solidFill>
            </p:spPr>
          </p:sp>
          <p:sp>
            <p:nvSpPr>
              <p:cNvPr id="9" name="TextBox 9"/>
              <p:cNvSpPr txBox="1"/>
              <p:nvPr/>
            </p:nvSpPr>
            <p:spPr>
              <a:xfrm>
                <a:off x="0" y="-38100"/>
                <a:ext cx="812800" cy="850900"/>
              </a:xfrm>
              <a:prstGeom prst="rect">
                <a:avLst/>
              </a:prstGeom>
            </p:spPr>
            <p:txBody>
              <a:bodyPr lIns="50800" tIns="50800" rIns="50800" bIns="50800" rtlCol="0" anchor="ctr"/>
              <a:lstStyle/>
              <a:p>
                <a:pPr algn="ctr">
                  <a:lnSpc>
                    <a:spcPts val="2659"/>
                  </a:lnSpc>
                </a:pPr>
                <a:endParaRPr>
                  <a:latin typeface="SVN-HC Green Grove" panose="02000000000000000000" pitchFamily="50" charset="0"/>
                </a:endParaRPr>
              </a:p>
            </p:txBody>
          </p:sp>
        </p:grpSp>
        <p:sp>
          <p:nvSpPr>
            <p:cNvPr id="10" name="TextBox 10"/>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a:solidFill>
                    <a:srgbClr val="446889"/>
                  </a:solidFill>
                  <a:latin typeface="SVN-HC Green Grove" panose="02000000000000000000" pitchFamily="50" charset="0"/>
                </a:rPr>
                <a:t>lớp 7</a:t>
              </a:r>
            </a:p>
          </p:txBody>
        </p:sp>
        <p:sp>
          <p:nvSpPr>
            <p:cNvPr id="11" name="TextBox 11"/>
            <p:cNvSpPr txBox="1"/>
            <p:nvPr/>
          </p:nvSpPr>
          <p:spPr>
            <a:xfrm>
              <a:off x="16463915" y="112415"/>
              <a:ext cx="5702833" cy="636413"/>
            </a:xfrm>
            <a:prstGeom prst="rect">
              <a:avLst/>
            </a:prstGeom>
          </p:spPr>
          <p:txBody>
            <a:bodyPr lIns="0" tIns="0" rIns="0" bIns="0" rtlCol="0" anchor="t">
              <a:spAutoFit/>
            </a:bodyPr>
            <a:lstStyle/>
            <a:p>
              <a:pPr algn="ctr">
                <a:lnSpc>
                  <a:spcPts val="3919"/>
                </a:lnSpc>
                <a:spcBef>
                  <a:spcPct val="0"/>
                </a:spcBef>
              </a:pPr>
              <a:r>
                <a:rPr lang="en-US" sz="2799" spc="139">
                  <a:solidFill>
                    <a:srgbClr val="446889"/>
                  </a:solidFill>
                  <a:latin typeface="SVN-HC Green Grove" panose="02000000000000000000" pitchFamily="50" charset="0"/>
                </a:rPr>
                <a:t>KẾT NỐI TRI THỨC VỚI CUỘC SỐNG</a:t>
              </a:r>
            </a:p>
          </p:txBody>
        </p:sp>
      </p:grpSp>
      <p:grpSp>
        <p:nvGrpSpPr>
          <p:cNvPr id="12" name="Group 12"/>
          <p:cNvGrpSpPr/>
          <p:nvPr/>
        </p:nvGrpSpPr>
        <p:grpSpPr>
          <a:xfrm>
            <a:off x="1155955" y="6969118"/>
            <a:ext cx="7802224" cy="3317881"/>
            <a:chOff x="-14247" y="-168111"/>
            <a:chExt cx="2090542" cy="889000"/>
          </a:xfrm>
        </p:grpSpPr>
        <p:sp>
          <p:nvSpPr>
            <p:cNvPr id="13" name="Freeform 13"/>
            <p:cNvSpPr/>
            <p:nvPr/>
          </p:nvSpPr>
          <p:spPr>
            <a:xfrm>
              <a:off x="0" y="0"/>
              <a:ext cx="2057281" cy="607365"/>
            </a:xfrm>
            <a:custGeom>
              <a:avLst/>
              <a:gdLst/>
              <a:ahLst/>
              <a:cxnLst/>
              <a:rect l="l" t="t" r="r" b="b"/>
              <a:pathLst>
                <a:path w="2057281" h="607365">
                  <a:moveTo>
                    <a:pt x="24200" y="0"/>
                  </a:moveTo>
                  <a:lnTo>
                    <a:pt x="2033082" y="0"/>
                  </a:lnTo>
                  <a:cubicBezTo>
                    <a:pt x="2039500" y="0"/>
                    <a:pt x="2045655" y="2550"/>
                    <a:pt x="2050193" y="7088"/>
                  </a:cubicBezTo>
                  <a:cubicBezTo>
                    <a:pt x="2054732" y="11626"/>
                    <a:pt x="2057281" y="17781"/>
                    <a:pt x="2057281" y="24200"/>
                  </a:cubicBezTo>
                  <a:lnTo>
                    <a:pt x="2057281" y="583166"/>
                  </a:lnTo>
                  <a:cubicBezTo>
                    <a:pt x="2057281" y="589584"/>
                    <a:pt x="2054732" y="595739"/>
                    <a:pt x="2050193" y="600278"/>
                  </a:cubicBezTo>
                  <a:cubicBezTo>
                    <a:pt x="2045655" y="604816"/>
                    <a:pt x="2039500" y="607365"/>
                    <a:pt x="2033082" y="607365"/>
                  </a:cubicBezTo>
                  <a:lnTo>
                    <a:pt x="24200" y="607365"/>
                  </a:lnTo>
                  <a:cubicBezTo>
                    <a:pt x="17781" y="607365"/>
                    <a:pt x="11626" y="604816"/>
                    <a:pt x="7088" y="600278"/>
                  </a:cubicBezTo>
                  <a:cubicBezTo>
                    <a:pt x="2550" y="595739"/>
                    <a:pt x="0" y="589584"/>
                    <a:pt x="0" y="583166"/>
                  </a:cubicBezTo>
                  <a:lnTo>
                    <a:pt x="0" y="24200"/>
                  </a:lnTo>
                  <a:cubicBezTo>
                    <a:pt x="0" y="17781"/>
                    <a:pt x="2550" y="11626"/>
                    <a:pt x="7088" y="7088"/>
                  </a:cubicBezTo>
                  <a:cubicBezTo>
                    <a:pt x="11626" y="2550"/>
                    <a:pt x="17781" y="0"/>
                    <a:pt x="24200" y="0"/>
                  </a:cubicBezTo>
                  <a:close/>
                </a:path>
              </a:pathLst>
            </a:custGeom>
            <a:solidFill>
              <a:srgbClr val="ED5D3B"/>
            </a:solidFill>
          </p:spPr>
        </p:sp>
        <p:sp>
          <p:nvSpPr>
            <p:cNvPr id="14" name="TextBox 14"/>
            <p:cNvSpPr txBox="1"/>
            <p:nvPr/>
          </p:nvSpPr>
          <p:spPr>
            <a:xfrm>
              <a:off x="-14247" y="-168111"/>
              <a:ext cx="2090542" cy="889000"/>
            </a:xfrm>
            <a:prstGeom prst="rect">
              <a:avLst/>
            </a:prstGeom>
          </p:spPr>
          <p:txBody>
            <a:bodyPr lIns="254000" tIns="254000" rIns="254000" bIns="254000" rtlCol="0" anchor="ctr"/>
            <a:lstStyle/>
            <a:p>
              <a:pPr algn="just">
                <a:lnSpc>
                  <a:spcPts val="4759"/>
                </a:lnSpc>
              </a:pPr>
              <a:r>
                <a:rPr lang="en-US" sz="3399" dirty="0" err="1">
                  <a:solidFill>
                    <a:srgbClr val="FFFFFF"/>
                  </a:solidFill>
                  <a:latin typeface="Roboto Condensed Bold"/>
                </a:rPr>
                <a:t>Yêu</a:t>
              </a:r>
              <a:r>
                <a:rPr lang="en-US" sz="3399" dirty="0">
                  <a:solidFill>
                    <a:srgbClr val="FFFFFF"/>
                  </a:solidFill>
                  <a:latin typeface="Roboto Condensed Bold"/>
                </a:rPr>
                <a:t> </a:t>
              </a:r>
              <a:r>
                <a:rPr lang="en-US" sz="3399" dirty="0" err="1">
                  <a:solidFill>
                    <a:srgbClr val="FFFFFF"/>
                  </a:solidFill>
                  <a:latin typeface="Roboto Condensed Bold"/>
                </a:rPr>
                <a:t>cầu</a:t>
              </a:r>
              <a:r>
                <a:rPr lang="en-US" sz="3399" dirty="0">
                  <a:solidFill>
                    <a:srgbClr val="FFFFFF"/>
                  </a:solidFill>
                  <a:latin typeface="Roboto Condensed Bold"/>
                </a:rPr>
                <a:t>:</a:t>
              </a:r>
            </a:p>
            <a:p>
              <a:pPr algn="just">
                <a:lnSpc>
                  <a:spcPts val="4759"/>
                </a:lnSpc>
              </a:pPr>
              <a:r>
                <a:rPr lang="en-US" sz="3399" dirty="0" err="1">
                  <a:solidFill>
                    <a:srgbClr val="FFFFFF"/>
                  </a:solidFill>
                  <a:latin typeface="Roboto Condensed"/>
                </a:rPr>
                <a:t>Đọc</a:t>
              </a:r>
              <a:r>
                <a:rPr lang="en-US" sz="3399" dirty="0">
                  <a:solidFill>
                    <a:srgbClr val="FFFFFF"/>
                  </a:solidFill>
                  <a:latin typeface="Roboto Condensed"/>
                </a:rPr>
                <a:t> </a:t>
              </a:r>
              <a:r>
                <a:rPr lang="en-US" sz="3399" dirty="0" err="1">
                  <a:solidFill>
                    <a:srgbClr val="FFFFFF"/>
                  </a:solidFill>
                  <a:latin typeface="Roboto Condensed"/>
                </a:rPr>
                <a:t>bài</a:t>
              </a:r>
              <a:r>
                <a:rPr lang="en-US" sz="3399" dirty="0">
                  <a:solidFill>
                    <a:srgbClr val="FFFFFF"/>
                  </a:solidFill>
                  <a:latin typeface="Roboto Condensed"/>
                </a:rPr>
                <a:t> </a:t>
              </a:r>
              <a:r>
                <a:rPr lang="en-US" sz="3399" dirty="0" err="1">
                  <a:solidFill>
                    <a:srgbClr val="FFFFFF"/>
                  </a:solidFill>
                  <a:latin typeface="Roboto Condensed"/>
                </a:rPr>
                <a:t>viết</a:t>
              </a:r>
              <a:r>
                <a:rPr lang="en-US" sz="3399" dirty="0">
                  <a:solidFill>
                    <a:srgbClr val="FFFFFF"/>
                  </a:solidFill>
                  <a:latin typeface="Roboto Condensed"/>
                </a:rPr>
                <a:t> </a:t>
              </a:r>
              <a:r>
                <a:rPr lang="en-US" sz="3399" dirty="0" err="1">
                  <a:solidFill>
                    <a:srgbClr val="FFFFFF"/>
                  </a:solidFill>
                  <a:latin typeface="Roboto Condensed"/>
                </a:rPr>
                <a:t>tham</a:t>
              </a:r>
              <a:r>
                <a:rPr lang="en-US" sz="3399" dirty="0">
                  <a:solidFill>
                    <a:srgbClr val="FFFFFF"/>
                  </a:solidFill>
                  <a:latin typeface="Roboto Condensed"/>
                </a:rPr>
                <a:t> </a:t>
              </a:r>
              <a:r>
                <a:rPr lang="en-US" sz="3399" dirty="0" err="1">
                  <a:solidFill>
                    <a:srgbClr val="FFFFFF"/>
                  </a:solidFill>
                  <a:latin typeface="Roboto Condensed"/>
                </a:rPr>
                <a:t>khảo</a:t>
              </a:r>
              <a:r>
                <a:rPr lang="en-US" sz="3399" dirty="0">
                  <a:solidFill>
                    <a:srgbClr val="FFFFFF"/>
                  </a:solidFill>
                  <a:latin typeface="Roboto Condensed"/>
                </a:rPr>
                <a:t> </a:t>
              </a:r>
              <a:r>
                <a:rPr lang="en-US" sz="3399" dirty="0" err="1">
                  <a:solidFill>
                    <a:srgbClr val="FFFFFF"/>
                  </a:solidFill>
                  <a:latin typeface="Roboto Condensed"/>
                </a:rPr>
                <a:t>và</a:t>
              </a:r>
              <a:r>
                <a:rPr lang="en-US" sz="3399" dirty="0">
                  <a:solidFill>
                    <a:srgbClr val="FFFFFF"/>
                  </a:solidFill>
                  <a:latin typeface="Roboto Condensed"/>
                </a:rPr>
                <a:t> </a:t>
              </a:r>
              <a:r>
                <a:rPr lang="en-US" sz="3399" dirty="0" err="1">
                  <a:solidFill>
                    <a:srgbClr val="FFFFFF"/>
                  </a:solidFill>
                  <a:latin typeface="Roboto Condensed"/>
                </a:rPr>
                <a:t>thảo</a:t>
              </a:r>
              <a:r>
                <a:rPr lang="en-US" sz="3399" dirty="0">
                  <a:solidFill>
                    <a:srgbClr val="FFFFFF"/>
                  </a:solidFill>
                  <a:latin typeface="Roboto Condensed"/>
                </a:rPr>
                <a:t> </a:t>
              </a:r>
              <a:r>
                <a:rPr lang="en-US" sz="3399" dirty="0" err="1">
                  <a:solidFill>
                    <a:srgbClr val="FFFFFF"/>
                  </a:solidFill>
                  <a:latin typeface="Roboto Condensed"/>
                </a:rPr>
                <a:t>luận</a:t>
              </a:r>
              <a:r>
                <a:rPr lang="en-US" sz="3399" dirty="0">
                  <a:solidFill>
                    <a:srgbClr val="FFFFFF"/>
                  </a:solidFill>
                  <a:latin typeface="Roboto Condensed"/>
                </a:rPr>
                <a:t> </a:t>
              </a:r>
              <a:r>
                <a:rPr lang="en-US" sz="3399" dirty="0" err="1">
                  <a:solidFill>
                    <a:srgbClr val="FFFFFF"/>
                  </a:solidFill>
                  <a:latin typeface="Roboto Condensed"/>
                </a:rPr>
                <a:t>nhóm</a:t>
              </a:r>
              <a:r>
                <a:rPr lang="en-US" sz="3399" dirty="0">
                  <a:solidFill>
                    <a:srgbClr val="FFFFFF"/>
                  </a:solidFill>
                  <a:latin typeface="Roboto Condensed"/>
                </a:rPr>
                <a:t> </a:t>
              </a:r>
              <a:r>
                <a:rPr lang="en-US" sz="3399" dirty="0" err="1">
                  <a:solidFill>
                    <a:srgbClr val="FFFFFF"/>
                  </a:solidFill>
                  <a:latin typeface="Roboto Condensed"/>
                </a:rPr>
                <a:t>đôi</a:t>
              </a:r>
              <a:r>
                <a:rPr lang="en-US" sz="3399" dirty="0">
                  <a:solidFill>
                    <a:srgbClr val="FFFFFF"/>
                  </a:solidFill>
                  <a:latin typeface="Roboto Condensed"/>
                </a:rPr>
                <a:t> </a:t>
              </a:r>
              <a:r>
                <a:rPr lang="en-US" sz="3399" dirty="0" err="1">
                  <a:solidFill>
                    <a:srgbClr val="FFFFFF"/>
                  </a:solidFill>
                  <a:latin typeface="Roboto Condensed"/>
                </a:rPr>
                <a:t>hoàn</a:t>
              </a:r>
              <a:r>
                <a:rPr lang="en-US" sz="3399" dirty="0">
                  <a:solidFill>
                    <a:srgbClr val="FFFFFF"/>
                  </a:solidFill>
                  <a:latin typeface="Roboto Condensed"/>
                </a:rPr>
                <a:t> </a:t>
              </a:r>
              <a:r>
                <a:rPr lang="en-US" sz="3399" dirty="0" err="1">
                  <a:solidFill>
                    <a:srgbClr val="FFFFFF"/>
                  </a:solidFill>
                  <a:latin typeface="Roboto Condensed"/>
                </a:rPr>
                <a:t>thành</a:t>
              </a:r>
              <a:r>
                <a:rPr lang="en-US" sz="3399" dirty="0">
                  <a:solidFill>
                    <a:srgbClr val="FFFFFF"/>
                  </a:solidFill>
                  <a:latin typeface="Roboto Condensed"/>
                </a:rPr>
                <a:t> </a:t>
              </a:r>
              <a:r>
                <a:rPr lang="en-US" sz="3399" dirty="0" err="1">
                  <a:solidFill>
                    <a:srgbClr val="FFFFFF"/>
                  </a:solidFill>
                  <a:latin typeface="Roboto Condensed"/>
                </a:rPr>
                <a:t>Phiếu</a:t>
              </a:r>
              <a:r>
                <a:rPr lang="en-US" sz="3399" dirty="0">
                  <a:solidFill>
                    <a:srgbClr val="FFFFFF"/>
                  </a:solidFill>
                  <a:latin typeface="Roboto Condensed"/>
                </a:rPr>
                <a:t> </a:t>
              </a:r>
              <a:r>
                <a:rPr lang="en-US" sz="3399" dirty="0" err="1">
                  <a:solidFill>
                    <a:srgbClr val="FFFFFF"/>
                  </a:solidFill>
                  <a:latin typeface="Roboto Condensed"/>
                </a:rPr>
                <a:t>học</a:t>
              </a:r>
              <a:r>
                <a:rPr lang="en-US" sz="3399" dirty="0">
                  <a:solidFill>
                    <a:srgbClr val="FFFFFF"/>
                  </a:solidFill>
                  <a:latin typeface="Roboto Condensed"/>
                </a:rPr>
                <a:t> </a:t>
              </a:r>
              <a:r>
                <a:rPr lang="en-US" sz="3399" dirty="0" err="1">
                  <a:solidFill>
                    <a:srgbClr val="FFFFFF"/>
                  </a:solidFill>
                  <a:latin typeface="Roboto Condensed"/>
                </a:rPr>
                <a:t>tập</a:t>
              </a:r>
              <a:r>
                <a:rPr lang="en-US" sz="3399" dirty="0">
                  <a:solidFill>
                    <a:srgbClr val="FFFFFF"/>
                  </a:solidFill>
                  <a:latin typeface="Roboto Condensed"/>
                </a:rPr>
                <a:t> </a:t>
              </a:r>
              <a:r>
                <a:rPr lang="en-US" sz="3399" dirty="0" err="1">
                  <a:solidFill>
                    <a:srgbClr val="FFFFFF"/>
                  </a:solidFill>
                  <a:latin typeface="Roboto Condensed"/>
                </a:rPr>
                <a:t>số</a:t>
              </a:r>
              <a:r>
                <a:rPr lang="en-US" sz="3399" dirty="0">
                  <a:solidFill>
                    <a:srgbClr val="FFFFFF"/>
                  </a:solidFill>
                  <a:latin typeface="Roboto Condensed"/>
                </a:rPr>
                <a:t> 1.</a:t>
              </a:r>
            </a:p>
          </p:txBody>
        </p:sp>
      </p:grpSp>
      <p:pic>
        <p:nvPicPr>
          <p:cNvPr id="15" name="Picture 15"/>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9515571" y="2541366"/>
            <a:ext cx="4429140" cy="4074809"/>
          </a:xfrm>
          <a:prstGeom prst="rect">
            <a:avLst/>
          </a:prstGeom>
        </p:spPr>
      </p:pic>
      <p:pic>
        <p:nvPicPr>
          <p:cNvPr id="16" name="Picture 16"/>
          <p:cNvPicPr>
            <a:picLocks noChangeAspect="1"/>
          </p:cNvPicPr>
          <p:nvPr/>
        </p:nvPicPr>
        <p:blipFill>
          <a:blip r:embed="rId12"/>
          <a:srcRect/>
          <a:stretch>
            <a:fillRect/>
          </a:stretch>
        </p:blipFill>
        <p:spPr>
          <a:xfrm rot="276363">
            <a:off x="11452370" y="3515986"/>
            <a:ext cx="4383667" cy="6200378"/>
          </a:xfrm>
          <a:prstGeom prst="rect">
            <a:avLst/>
          </a:prstGeom>
        </p:spPr>
      </p:pic>
      <p:pic>
        <p:nvPicPr>
          <p:cNvPr id="17" name="Picture 17"/>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5587565" y="6314545"/>
            <a:ext cx="4189182" cy="4097782"/>
          </a:xfrm>
          <a:prstGeom prst="rect">
            <a:avLst/>
          </a:prstGeom>
        </p:spPr>
      </p:pic>
      <p:sp>
        <p:nvSpPr>
          <p:cNvPr id="18" name="TextBox 18"/>
          <p:cNvSpPr txBox="1"/>
          <p:nvPr/>
        </p:nvSpPr>
        <p:spPr>
          <a:xfrm>
            <a:off x="1209127" y="1341973"/>
            <a:ext cx="15356179" cy="1218282"/>
          </a:xfrm>
          <a:prstGeom prst="rect">
            <a:avLst/>
          </a:prstGeom>
        </p:spPr>
        <p:txBody>
          <a:bodyPr lIns="0" tIns="0" rIns="0" bIns="0" rtlCol="0" anchor="t">
            <a:spAutoFit/>
          </a:bodyPr>
          <a:lstStyle/>
          <a:p>
            <a:pPr>
              <a:lnSpc>
                <a:spcPts val="9513"/>
              </a:lnSpc>
            </a:pPr>
            <a:r>
              <a:rPr lang="en-US" sz="7797" spc="15" dirty="0">
                <a:solidFill>
                  <a:srgbClr val="6E5773"/>
                </a:solidFill>
                <a:latin typeface="SVN-HC Rostrum" panose="02000506000000020003" pitchFamily="50" charset="0"/>
              </a:rPr>
              <a:t>II. PHÂN TÍCH BÀI TÓM TẮT THAM KHẢO</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in)">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ircle(in)">
                                      <p:cBhvr>
                                        <p:cTn id="1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E7D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486238">
            <a:off x="6580174" y="2374327"/>
            <a:ext cx="2077664" cy="2112228"/>
          </a:xfrm>
          <a:prstGeom prst="rect">
            <a:avLst/>
          </a:prstGeom>
        </p:spPr>
      </p:pic>
      <p:grpSp>
        <p:nvGrpSpPr>
          <p:cNvPr id="3" name="Group 3"/>
          <p:cNvGrpSpPr/>
          <p:nvPr/>
        </p:nvGrpSpPr>
        <p:grpSpPr>
          <a:xfrm>
            <a:off x="511312" y="370110"/>
            <a:ext cx="17170844" cy="649065"/>
            <a:chOff x="0" y="0"/>
            <a:chExt cx="22894459" cy="865420"/>
          </a:xfrm>
        </p:grpSpPr>
        <p:grpSp>
          <p:nvGrpSpPr>
            <p:cNvPr id="4" name="Group 4"/>
            <p:cNvGrpSpPr/>
            <p:nvPr/>
          </p:nvGrpSpPr>
          <p:grpSpPr>
            <a:xfrm>
              <a:off x="0" y="0"/>
              <a:ext cx="22894459" cy="865420"/>
              <a:chOff x="0" y="0"/>
              <a:chExt cx="4522362" cy="170947"/>
            </a:xfrm>
          </p:grpSpPr>
          <p:sp>
            <p:nvSpPr>
              <p:cNvPr id="5" name="Freeform 5"/>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rgbClr val="FFFFFF"/>
              </a:solidFill>
            </p:spPr>
          </p:sp>
          <p:sp>
            <p:nvSpPr>
              <p:cNvPr id="6" name="TextBox 6"/>
              <p:cNvSpPr txBox="1"/>
              <p:nvPr/>
            </p:nvSpPr>
            <p:spPr>
              <a:xfrm>
                <a:off x="0" y="-38100"/>
                <a:ext cx="812800" cy="850900"/>
              </a:xfrm>
              <a:prstGeom prst="rect">
                <a:avLst/>
              </a:prstGeom>
            </p:spPr>
            <p:txBody>
              <a:bodyPr lIns="50800" tIns="50800" rIns="50800" bIns="50800" rtlCol="0" anchor="ctr"/>
              <a:lstStyle/>
              <a:p>
                <a:pPr algn="ctr">
                  <a:lnSpc>
                    <a:spcPts val="2659"/>
                  </a:lnSpc>
                </a:pPr>
                <a:endParaRPr>
                  <a:latin typeface="SVN-HC Green Grove" panose="02000000000000000000" pitchFamily="50" charset="0"/>
                </a:endParaRPr>
              </a:p>
            </p:txBody>
          </p:sp>
        </p:grpSp>
        <p:sp>
          <p:nvSpPr>
            <p:cNvPr id="7" name="TextBox 7"/>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a:solidFill>
                    <a:srgbClr val="446889"/>
                  </a:solidFill>
                  <a:latin typeface="SVN-HC Green Grove" panose="02000000000000000000" pitchFamily="50" charset="0"/>
                </a:rPr>
                <a:t>lớp 7</a:t>
              </a:r>
            </a:p>
          </p:txBody>
        </p:sp>
        <p:sp>
          <p:nvSpPr>
            <p:cNvPr id="8" name="TextBox 8"/>
            <p:cNvSpPr txBox="1"/>
            <p:nvPr/>
          </p:nvSpPr>
          <p:spPr>
            <a:xfrm>
              <a:off x="16463915" y="112415"/>
              <a:ext cx="5702833" cy="636413"/>
            </a:xfrm>
            <a:prstGeom prst="rect">
              <a:avLst/>
            </a:prstGeom>
          </p:spPr>
          <p:txBody>
            <a:bodyPr lIns="0" tIns="0" rIns="0" bIns="0" rtlCol="0" anchor="t">
              <a:spAutoFit/>
            </a:bodyPr>
            <a:lstStyle/>
            <a:p>
              <a:pPr algn="ctr">
                <a:lnSpc>
                  <a:spcPts val="3919"/>
                </a:lnSpc>
                <a:spcBef>
                  <a:spcPct val="0"/>
                </a:spcBef>
              </a:pPr>
              <a:r>
                <a:rPr lang="en-US" sz="2799" spc="139">
                  <a:solidFill>
                    <a:srgbClr val="446889"/>
                  </a:solidFill>
                  <a:latin typeface="SVN-HC Green Grove" panose="02000000000000000000" pitchFamily="50" charset="0"/>
                </a:rPr>
                <a:t>KẾT NỐI TRI THỨC VỚI CUỘC SỐNG</a:t>
              </a:r>
            </a:p>
          </p:txBody>
        </p:sp>
      </p:grpSp>
      <p:graphicFrame>
        <p:nvGraphicFramePr>
          <p:cNvPr id="9" name="Table 9"/>
          <p:cNvGraphicFramePr>
            <a:graphicFrameLocks noGrp="1"/>
          </p:cNvGraphicFramePr>
          <p:nvPr>
            <p:extLst>
              <p:ext uri="{D42A27DB-BD31-4B8C-83A1-F6EECF244321}">
                <p14:modId xmlns:p14="http://schemas.microsoft.com/office/powerpoint/2010/main" val="3811381900"/>
              </p:ext>
            </p:extLst>
          </p:nvPr>
        </p:nvGraphicFramePr>
        <p:xfrm>
          <a:off x="1028700" y="4123475"/>
          <a:ext cx="16862973" cy="6032358"/>
        </p:xfrm>
        <a:graphic>
          <a:graphicData uri="http://schemas.openxmlformats.org/drawingml/2006/table">
            <a:tbl>
              <a:tblPr/>
              <a:tblGrid>
                <a:gridCol w="4000500">
                  <a:extLst>
                    <a:ext uri="{9D8B030D-6E8A-4147-A177-3AD203B41FA5}">
                      <a16:colId xmlns:a16="http://schemas.microsoft.com/office/drawing/2014/main" val="20000"/>
                    </a:ext>
                  </a:extLst>
                </a:gridCol>
                <a:gridCol w="12862473">
                  <a:extLst>
                    <a:ext uri="{9D8B030D-6E8A-4147-A177-3AD203B41FA5}">
                      <a16:colId xmlns:a16="http://schemas.microsoft.com/office/drawing/2014/main" val="20001"/>
                    </a:ext>
                  </a:extLst>
                </a:gridCol>
              </a:tblGrid>
              <a:tr h="3458869">
                <a:tc>
                  <a:txBody>
                    <a:bodyPr/>
                    <a:lstStyle/>
                    <a:p>
                      <a:pPr algn="ctr">
                        <a:lnSpc>
                          <a:spcPct val="120000"/>
                        </a:lnSpc>
                        <a:defRPr/>
                      </a:pPr>
                      <a:r>
                        <a:rPr lang="en-US" sz="2800" b="1" dirty="0" err="1">
                          <a:solidFill>
                            <a:srgbClr val="2C2760"/>
                          </a:solidFill>
                          <a:latin typeface="Roboto Condensed" panose="02000000000000000000" pitchFamily="2" charset="0"/>
                          <a:ea typeface="Roboto Condensed" panose="02000000000000000000" pitchFamily="2" charset="0"/>
                        </a:rPr>
                        <a:t>Sự</a:t>
                      </a:r>
                      <a:r>
                        <a:rPr lang="en-US" sz="2800" b="1" dirty="0">
                          <a:solidFill>
                            <a:srgbClr val="2C2760"/>
                          </a:solidFill>
                          <a:latin typeface="Roboto Condensed" panose="02000000000000000000" pitchFamily="2" charset="0"/>
                          <a:ea typeface="Roboto Condensed" panose="02000000000000000000" pitchFamily="2" charset="0"/>
                        </a:rPr>
                        <a:t> </a:t>
                      </a:r>
                      <a:r>
                        <a:rPr lang="en-US" sz="2800" b="1" dirty="0" err="1">
                          <a:solidFill>
                            <a:srgbClr val="2C2760"/>
                          </a:solidFill>
                          <a:latin typeface="Roboto Condensed" panose="02000000000000000000" pitchFamily="2" charset="0"/>
                          <a:ea typeface="Roboto Condensed" panose="02000000000000000000" pitchFamily="2" charset="0"/>
                        </a:rPr>
                        <a:t>việc</a:t>
                      </a:r>
                      <a:r>
                        <a:rPr lang="en-US" sz="2800" b="1" dirty="0">
                          <a:solidFill>
                            <a:srgbClr val="2C2760"/>
                          </a:solidFill>
                          <a:latin typeface="Roboto Condensed" panose="02000000000000000000" pitchFamily="2" charset="0"/>
                          <a:ea typeface="Roboto Condensed" panose="02000000000000000000" pitchFamily="2" charset="0"/>
                        </a:rPr>
                        <a:t> </a:t>
                      </a:r>
                      <a:r>
                        <a:rPr lang="en-US" sz="2800" b="1" dirty="0" err="1">
                          <a:solidFill>
                            <a:srgbClr val="2C2760"/>
                          </a:solidFill>
                          <a:latin typeface="Roboto Condensed" panose="02000000000000000000" pitchFamily="2" charset="0"/>
                          <a:ea typeface="Roboto Condensed" panose="02000000000000000000" pitchFamily="2" charset="0"/>
                        </a:rPr>
                        <a:t>chính</a:t>
                      </a:r>
                      <a:endParaRPr lang="en-US" sz="2800" b="1" dirty="0">
                        <a:latin typeface="Roboto Condensed" panose="02000000000000000000" pitchFamily="2" charset="0"/>
                        <a:ea typeface="Roboto Condensed" panose="02000000000000000000" pitchFamily="2" charset="0"/>
                      </a:endParaRPr>
                    </a:p>
                  </a:txBody>
                  <a:tcPr anchor="ctr">
                    <a:lnL w="47625" cap="flat" cmpd="sng" algn="ctr">
                      <a:solidFill>
                        <a:srgbClr val="CBCAF4"/>
                      </a:solidFill>
                      <a:prstDash val="solid"/>
                      <a:round/>
                      <a:headEnd type="none" w="med" len="med"/>
                      <a:tailEnd type="none" w="med" len="med"/>
                    </a:lnL>
                    <a:lnR w="47625" cap="flat" cmpd="sng" algn="ctr">
                      <a:solidFill>
                        <a:srgbClr val="CBCAF4"/>
                      </a:solidFill>
                      <a:prstDash val="solid"/>
                      <a:round/>
                      <a:headEnd type="none" w="med" len="med"/>
                      <a:tailEnd type="none" w="med" len="med"/>
                    </a:lnR>
                    <a:lnT w="47625" cap="flat" cmpd="sng" algn="ctr">
                      <a:solidFill>
                        <a:srgbClr val="CBCAF4"/>
                      </a:solidFill>
                      <a:prstDash val="solid"/>
                      <a:round/>
                      <a:headEnd type="none" w="med" len="med"/>
                      <a:tailEnd type="none" w="med" len="med"/>
                    </a:lnT>
                    <a:lnB w="47625" cap="flat" cmpd="sng" algn="ctr">
                      <a:solidFill>
                        <a:srgbClr val="CBCAF4"/>
                      </a:solidFill>
                      <a:prstDash val="solid"/>
                      <a:round/>
                      <a:headEnd type="none" w="med" len="med"/>
                      <a:tailEnd type="none" w="med" len="med"/>
                    </a:lnB>
                    <a:solidFill>
                      <a:srgbClr val="D6E5FA"/>
                    </a:solidFill>
                  </a:tcPr>
                </a:tc>
                <a:tc>
                  <a:txBody>
                    <a:bodyPr/>
                    <a:lstStyle/>
                    <a:p>
                      <a:pPr algn="l">
                        <a:lnSpc>
                          <a:spcPct val="120000"/>
                        </a:lnSpc>
                        <a:defRPr/>
                      </a:pP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Các</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sự</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việc</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chính</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của</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truyện</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được</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kể</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lại</a:t>
                      </a:r>
                      <a:r>
                        <a:rPr lang="en-US" sz="2800" dirty="0">
                          <a:latin typeface="Roboto Condensed" panose="02000000000000000000" pitchFamily="2" charset="0"/>
                          <a:ea typeface="Roboto Condensed" panose="02000000000000000000" pitchFamily="2" charset="0"/>
                        </a:rPr>
                        <a:t>:</a:t>
                      </a:r>
                    </a:p>
                    <a:p>
                      <a:pPr>
                        <a:lnSpc>
                          <a:spcPct val="120000"/>
                        </a:lnSpc>
                      </a:pP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Hùng</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Vương</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thứ</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mười</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tám</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kén</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chồng</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cho</a:t>
                      </a:r>
                      <a:r>
                        <a:rPr lang="en-US" sz="2800" dirty="0">
                          <a:latin typeface="Roboto Condensed" panose="02000000000000000000" pitchFamily="2" charset="0"/>
                          <a:ea typeface="Roboto Condensed" panose="02000000000000000000" pitchFamily="2" charset="0"/>
                        </a:rPr>
                        <a:t> con </a:t>
                      </a:r>
                      <a:r>
                        <a:rPr lang="en-US" sz="2800" dirty="0" err="1">
                          <a:latin typeface="Roboto Condensed" panose="02000000000000000000" pitchFamily="2" charset="0"/>
                          <a:ea typeface="Roboto Condensed" panose="02000000000000000000" pitchFamily="2" charset="0"/>
                        </a:rPr>
                        <a:t>gái</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là</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Mị</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Nương</a:t>
                      </a:r>
                      <a:r>
                        <a:rPr lang="en-US" sz="2800" dirty="0">
                          <a:latin typeface="Roboto Condensed" panose="02000000000000000000" pitchFamily="2" charset="0"/>
                          <a:ea typeface="Roboto Condensed" panose="02000000000000000000" pitchFamily="2" charset="0"/>
                        </a:rPr>
                        <a:t>.</a:t>
                      </a:r>
                    </a:p>
                    <a:p>
                      <a:pPr>
                        <a:lnSpc>
                          <a:spcPct val="120000"/>
                        </a:lnSpc>
                      </a:pP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Sơn</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Tinh</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và</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Thủy</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Tinh</a:t>
                      </a:r>
                      <a:r>
                        <a:rPr lang="en-US" sz="2800" dirty="0">
                          <a:latin typeface="Roboto Condensed" panose="02000000000000000000" pitchFamily="2" charset="0"/>
                          <a:ea typeface="Roboto Condensed" panose="02000000000000000000" pitchFamily="2" charset="0"/>
                        </a:rPr>
                        <a:t> - </a:t>
                      </a:r>
                      <a:r>
                        <a:rPr lang="en-US" sz="2800" dirty="0" err="1">
                          <a:latin typeface="Roboto Condensed" panose="02000000000000000000" pitchFamily="2" charset="0"/>
                          <a:ea typeface="Roboto Condensed" panose="02000000000000000000" pitchFamily="2" charset="0"/>
                        </a:rPr>
                        <a:t>hai</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chàng</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trai</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tài</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giỏi</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đến</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cầu</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hôn</a:t>
                      </a:r>
                      <a:r>
                        <a:rPr lang="en-US" sz="2800" dirty="0">
                          <a:latin typeface="Roboto Condensed" panose="02000000000000000000" pitchFamily="2" charset="0"/>
                          <a:ea typeface="Roboto Condensed" panose="02000000000000000000" pitchFamily="2" charset="0"/>
                        </a:rPr>
                        <a:t>.</a:t>
                      </a:r>
                    </a:p>
                    <a:p>
                      <a:pPr>
                        <a:lnSpc>
                          <a:spcPct val="120000"/>
                        </a:lnSpc>
                      </a:pP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Sơn</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Tinh</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mang</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được</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lễ</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vật</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đến</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trước</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theo</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yêu</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cầu</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của</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Vua</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Hùng</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đến</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được</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cưới</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Mị</a:t>
                      </a:r>
                      <a:r>
                        <a:rPr lang="en-US" sz="2800" dirty="0">
                          <a:latin typeface="Roboto Condensed" panose="02000000000000000000" pitchFamily="2" charset="0"/>
                          <a:ea typeface="Roboto Condensed" panose="02000000000000000000" pitchFamily="2" charset="0"/>
                        </a:rPr>
                        <a:t> </a:t>
                      </a:r>
                      <a:r>
                        <a:rPr lang="en-US" sz="2800" dirty="0" err="1">
                          <a:latin typeface="Roboto Condensed" panose="02000000000000000000" pitchFamily="2" charset="0"/>
                          <a:ea typeface="Roboto Condensed" panose="02000000000000000000" pitchFamily="2" charset="0"/>
                        </a:rPr>
                        <a:t>Nương</a:t>
                      </a:r>
                      <a:r>
                        <a:rPr lang="en-US" sz="2800" dirty="0">
                          <a:latin typeface="Roboto Condensed" panose="02000000000000000000" pitchFamily="2" charset="0"/>
                          <a:ea typeface="Roboto Condensed" panose="02000000000000000000" pitchFamily="2" charset="0"/>
                        </a:rPr>
                        <a:t>.</a:t>
                      </a:r>
                    </a:p>
                    <a:p>
                      <a:pPr>
                        <a:lnSpc>
                          <a:spcPct val="120000"/>
                        </a:lnSpc>
                      </a:pP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Thủy</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Tinh</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đến</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sau</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không</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lấy</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được</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vợ</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bèn</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dâng</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nước</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đánh</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Sơn</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Tinh</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nhưng</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năm</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nào</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cũng</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thua</a:t>
                      </a:r>
                      <a:r>
                        <a:rPr lang="en-US" sz="2800" dirty="0">
                          <a:solidFill>
                            <a:srgbClr val="000000"/>
                          </a:solidFill>
                          <a:latin typeface="Roboto Condensed" panose="02000000000000000000" pitchFamily="2" charset="0"/>
                          <a:ea typeface="Roboto Condensed" panose="02000000000000000000" pitchFamily="2" charset="0"/>
                        </a:rPr>
                        <a:t>.</a:t>
                      </a:r>
                    </a:p>
                  </a:txBody>
                  <a:tcPr anchor="ctr">
                    <a:lnL w="47625" cap="flat" cmpd="sng" algn="ctr">
                      <a:solidFill>
                        <a:srgbClr val="CBCAF4"/>
                      </a:solidFill>
                      <a:prstDash val="solid"/>
                      <a:round/>
                      <a:headEnd type="none" w="med" len="med"/>
                      <a:tailEnd type="none" w="med" len="med"/>
                    </a:lnL>
                    <a:lnR w="47625" cap="flat" cmpd="sng" algn="ctr">
                      <a:solidFill>
                        <a:srgbClr val="CBCAF4"/>
                      </a:solidFill>
                      <a:prstDash val="solid"/>
                      <a:round/>
                      <a:headEnd type="none" w="med" len="med"/>
                      <a:tailEnd type="none" w="med" len="med"/>
                    </a:lnR>
                    <a:lnT w="47625" cap="flat" cmpd="sng" algn="ctr">
                      <a:solidFill>
                        <a:srgbClr val="CBCAF4"/>
                      </a:solidFill>
                      <a:prstDash val="solid"/>
                      <a:round/>
                      <a:headEnd type="none" w="med" len="med"/>
                      <a:tailEnd type="none" w="med" len="med"/>
                    </a:lnT>
                    <a:lnB w="47625" cap="flat" cmpd="sng" algn="ctr">
                      <a:solidFill>
                        <a:srgbClr val="CBCAF4"/>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1249036">
                <a:tc>
                  <a:txBody>
                    <a:bodyPr/>
                    <a:lstStyle/>
                    <a:p>
                      <a:pPr algn="ctr">
                        <a:lnSpc>
                          <a:spcPct val="120000"/>
                        </a:lnSpc>
                        <a:defRPr/>
                      </a:pPr>
                      <a:r>
                        <a:rPr lang="en-US" sz="2800" b="1" dirty="0" err="1">
                          <a:solidFill>
                            <a:srgbClr val="2C2760"/>
                          </a:solidFill>
                          <a:latin typeface="Roboto Condensed" panose="02000000000000000000" pitchFamily="2" charset="0"/>
                          <a:ea typeface="Roboto Condensed" panose="02000000000000000000" pitchFamily="2" charset="0"/>
                        </a:rPr>
                        <a:t>Một</a:t>
                      </a:r>
                      <a:r>
                        <a:rPr lang="en-US" sz="2800" b="1" dirty="0">
                          <a:solidFill>
                            <a:srgbClr val="2C2760"/>
                          </a:solidFill>
                          <a:latin typeface="Roboto Condensed" panose="02000000000000000000" pitchFamily="2" charset="0"/>
                          <a:ea typeface="Roboto Condensed" panose="02000000000000000000" pitchFamily="2" charset="0"/>
                        </a:rPr>
                        <a:t> </a:t>
                      </a:r>
                      <a:r>
                        <a:rPr lang="en-US" sz="2800" b="1" dirty="0" err="1">
                          <a:solidFill>
                            <a:srgbClr val="2C2760"/>
                          </a:solidFill>
                          <a:latin typeface="Roboto Condensed" panose="02000000000000000000" pitchFamily="2" charset="0"/>
                          <a:ea typeface="Roboto Condensed" panose="02000000000000000000" pitchFamily="2" charset="0"/>
                        </a:rPr>
                        <a:t>số</a:t>
                      </a:r>
                      <a:r>
                        <a:rPr lang="en-US" sz="2800" b="1" dirty="0">
                          <a:solidFill>
                            <a:srgbClr val="2C2760"/>
                          </a:solidFill>
                          <a:latin typeface="Roboto Condensed" panose="02000000000000000000" pitchFamily="2" charset="0"/>
                          <a:ea typeface="Roboto Condensed" panose="02000000000000000000" pitchFamily="2" charset="0"/>
                        </a:rPr>
                        <a:t> </a:t>
                      </a:r>
                      <a:r>
                        <a:rPr lang="en-US" sz="2800" b="1" dirty="0" err="1">
                          <a:solidFill>
                            <a:srgbClr val="2C2760"/>
                          </a:solidFill>
                          <a:latin typeface="Roboto Condensed" panose="02000000000000000000" pitchFamily="2" charset="0"/>
                          <a:ea typeface="Roboto Condensed" panose="02000000000000000000" pitchFamily="2" charset="0"/>
                        </a:rPr>
                        <a:t>từ</a:t>
                      </a:r>
                      <a:r>
                        <a:rPr lang="en-US" sz="2800" b="1" dirty="0">
                          <a:solidFill>
                            <a:srgbClr val="2C2760"/>
                          </a:solidFill>
                          <a:latin typeface="Roboto Condensed" panose="02000000000000000000" pitchFamily="2" charset="0"/>
                          <a:ea typeface="Roboto Condensed" panose="02000000000000000000" pitchFamily="2" charset="0"/>
                        </a:rPr>
                        <a:t> </a:t>
                      </a:r>
                      <a:r>
                        <a:rPr lang="en-US" sz="2800" b="1" dirty="0" err="1">
                          <a:solidFill>
                            <a:srgbClr val="2C2760"/>
                          </a:solidFill>
                          <a:latin typeface="Roboto Condensed" panose="02000000000000000000" pitchFamily="2" charset="0"/>
                          <a:ea typeface="Roboto Condensed" panose="02000000000000000000" pitchFamily="2" charset="0"/>
                        </a:rPr>
                        <a:t>ngữ</a:t>
                      </a:r>
                      <a:r>
                        <a:rPr lang="en-US" sz="2800" b="1" dirty="0">
                          <a:solidFill>
                            <a:srgbClr val="2C2760"/>
                          </a:solidFill>
                          <a:latin typeface="Roboto Condensed" panose="02000000000000000000" pitchFamily="2" charset="0"/>
                          <a:ea typeface="Roboto Condensed" panose="02000000000000000000" pitchFamily="2" charset="0"/>
                        </a:rPr>
                        <a:t> </a:t>
                      </a:r>
                      <a:r>
                        <a:rPr lang="en-US" sz="2800" b="1" dirty="0" err="1">
                          <a:solidFill>
                            <a:srgbClr val="2C2760"/>
                          </a:solidFill>
                          <a:latin typeface="Roboto Condensed" panose="02000000000000000000" pitchFamily="2" charset="0"/>
                          <a:ea typeface="Roboto Condensed" panose="02000000000000000000" pitchFamily="2" charset="0"/>
                        </a:rPr>
                        <a:t>quan</a:t>
                      </a:r>
                      <a:r>
                        <a:rPr lang="en-US" sz="2800" b="1" dirty="0">
                          <a:solidFill>
                            <a:srgbClr val="2C2760"/>
                          </a:solidFill>
                          <a:latin typeface="Roboto Condensed" panose="02000000000000000000" pitchFamily="2" charset="0"/>
                          <a:ea typeface="Roboto Condensed" panose="02000000000000000000" pitchFamily="2" charset="0"/>
                        </a:rPr>
                        <a:t> </a:t>
                      </a:r>
                      <a:r>
                        <a:rPr lang="en-US" sz="2800" b="1" dirty="0" err="1">
                          <a:solidFill>
                            <a:srgbClr val="2C2760"/>
                          </a:solidFill>
                          <a:latin typeface="Roboto Condensed" panose="02000000000000000000" pitchFamily="2" charset="0"/>
                          <a:ea typeface="Roboto Condensed" panose="02000000000000000000" pitchFamily="2" charset="0"/>
                        </a:rPr>
                        <a:t>trọng</a:t>
                      </a:r>
                      <a:r>
                        <a:rPr lang="en-US" sz="2800" b="1" dirty="0">
                          <a:solidFill>
                            <a:srgbClr val="2C2760"/>
                          </a:solidFill>
                          <a:latin typeface="Roboto Condensed" panose="02000000000000000000" pitchFamily="2" charset="0"/>
                          <a:ea typeface="Roboto Condensed" panose="02000000000000000000" pitchFamily="2" charset="0"/>
                        </a:rPr>
                        <a:t> </a:t>
                      </a:r>
                      <a:r>
                        <a:rPr lang="en-US" sz="2800" b="1" dirty="0" err="1">
                          <a:solidFill>
                            <a:srgbClr val="2C2760"/>
                          </a:solidFill>
                          <a:latin typeface="Roboto Condensed" panose="02000000000000000000" pitchFamily="2" charset="0"/>
                          <a:ea typeface="Roboto Condensed" panose="02000000000000000000" pitchFamily="2" charset="0"/>
                        </a:rPr>
                        <a:t>của</a:t>
                      </a:r>
                      <a:r>
                        <a:rPr lang="en-US" sz="2800" b="1" dirty="0">
                          <a:solidFill>
                            <a:srgbClr val="2C2760"/>
                          </a:solidFill>
                          <a:latin typeface="Roboto Condensed" panose="02000000000000000000" pitchFamily="2" charset="0"/>
                          <a:ea typeface="Roboto Condensed" panose="02000000000000000000" pitchFamily="2" charset="0"/>
                        </a:rPr>
                        <a:t> </a:t>
                      </a:r>
                      <a:r>
                        <a:rPr lang="en-US" sz="2800" b="1" dirty="0" err="1">
                          <a:solidFill>
                            <a:srgbClr val="2C2760"/>
                          </a:solidFill>
                          <a:latin typeface="Roboto Condensed" panose="02000000000000000000" pitchFamily="2" charset="0"/>
                          <a:ea typeface="Roboto Condensed" panose="02000000000000000000" pitchFamily="2" charset="0"/>
                        </a:rPr>
                        <a:t>văn</a:t>
                      </a:r>
                      <a:r>
                        <a:rPr lang="en-US" sz="2800" b="1" dirty="0">
                          <a:solidFill>
                            <a:srgbClr val="2C2760"/>
                          </a:solidFill>
                          <a:latin typeface="Roboto Condensed" panose="02000000000000000000" pitchFamily="2" charset="0"/>
                          <a:ea typeface="Roboto Condensed" panose="02000000000000000000" pitchFamily="2" charset="0"/>
                        </a:rPr>
                        <a:t> </a:t>
                      </a:r>
                      <a:r>
                        <a:rPr lang="en-US" sz="2800" b="1" dirty="0" err="1">
                          <a:solidFill>
                            <a:srgbClr val="2C2760"/>
                          </a:solidFill>
                          <a:latin typeface="Roboto Condensed" panose="02000000000000000000" pitchFamily="2" charset="0"/>
                          <a:ea typeface="Roboto Condensed" panose="02000000000000000000" pitchFamily="2" charset="0"/>
                        </a:rPr>
                        <a:t>bản</a:t>
                      </a:r>
                      <a:r>
                        <a:rPr lang="en-US" sz="2800" b="1" dirty="0">
                          <a:solidFill>
                            <a:srgbClr val="2C2760"/>
                          </a:solidFill>
                          <a:latin typeface="Roboto Condensed" panose="02000000000000000000" pitchFamily="2" charset="0"/>
                          <a:ea typeface="Roboto Condensed" panose="02000000000000000000" pitchFamily="2" charset="0"/>
                        </a:rPr>
                        <a:t> </a:t>
                      </a:r>
                      <a:r>
                        <a:rPr lang="en-US" sz="2800" b="1" dirty="0" err="1">
                          <a:solidFill>
                            <a:srgbClr val="2C2760"/>
                          </a:solidFill>
                          <a:latin typeface="Roboto Condensed" panose="02000000000000000000" pitchFamily="2" charset="0"/>
                          <a:ea typeface="Roboto Condensed" panose="02000000000000000000" pitchFamily="2" charset="0"/>
                        </a:rPr>
                        <a:t>gốc</a:t>
                      </a:r>
                      <a:r>
                        <a:rPr lang="en-US" sz="2800" b="1" dirty="0">
                          <a:solidFill>
                            <a:srgbClr val="2C2760"/>
                          </a:solidFill>
                          <a:latin typeface="Roboto Condensed" panose="02000000000000000000" pitchFamily="2" charset="0"/>
                          <a:ea typeface="Roboto Condensed" panose="02000000000000000000" pitchFamily="2" charset="0"/>
                        </a:rPr>
                        <a:t> </a:t>
                      </a:r>
                      <a:r>
                        <a:rPr lang="en-US" sz="2800" b="1" dirty="0" err="1">
                          <a:solidFill>
                            <a:srgbClr val="2C2760"/>
                          </a:solidFill>
                          <a:latin typeface="Roboto Condensed" panose="02000000000000000000" pitchFamily="2" charset="0"/>
                          <a:ea typeface="Roboto Condensed" panose="02000000000000000000" pitchFamily="2" charset="0"/>
                        </a:rPr>
                        <a:t>được</a:t>
                      </a:r>
                      <a:r>
                        <a:rPr lang="en-US" sz="2800" b="1" dirty="0">
                          <a:solidFill>
                            <a:srgbClr val="2C2760"/>
                          </a:solidFill>
                          <a:latin typeface="Roboto Condensed" panose="02000000000000000000" pitchFamily="2" charset="0"/>
                          <a:ea typeface="Roboto Condensed" panose="02000000000000000000" pitchFamily="2" charset="0"/>
                        </a:rPr>
                        <a:t> </a:t>
                      </a:r>
                      <a:r>
                        <a:rPr lang="en-US" sz="2800" b="1" dirty="0" err="1">
                          <a:solidFill>
                            <a:srgbClr val="2C2760"/>
                          </a:solidFill>
                          <a:latin typeface="Roboto Condensed" panose="02000000000000000000" pitchFamily="2" charset="0"/>
                          <a:ea typeface="Roboto Condensed" panose="02000000000000000000" pitchFamily="2" charset="0"/>
                        </a:rPr>
                        <a:t>thể</a:t>
                      </a:r>
                      <a:r>
                        <a:rPr lang="en-US" sz="2800" b="1" dirty="0">
                          <a:solidFill>
                            <a:srgbClr val="2C2760"/>
                          </a:solidFill>
                          <a:latin typeface="Roboto Condensed" panose="02000000000000000000" pitchFamily="2" charset="0"/>
                          <a:ea typeface="Roboto Condensed" panose="02000000000000000000" pitchFamily="2" charset="0"/>
                        </a:rPr>
                        <a:t> </a:t>
                      </a:r>
                      <a:r>
                        <a:rPr lang="en-US" sz="2800" b="1" dirty="0" err="1">
                          <a:solidFill>
                            <a:srgbClr val="2C2760"/>
                          </a:solidFill>
                          <a:latin typeface="Roboto Condensed" panose="02000000000000000000" pitchFamily="2" charset="0"/>
                          <a:ea typeface="Roboto Condensed" panose="02000000000000000000" pitchFamily="2" charset="0"/>
                        </a:rPr>
                        <a:t>hiện</a:t>
                      </a:r>
                      <a:r>
                        <a:rPr lang="en-US" sz="2800" b="1" dirty="0">
                          <a:solidFill>
                            <a:srgbClr val="2C2760"/>
                          </a:solidFill>
                          <a:latin typeface="Roboto Condensed" panose="02000000000000000000" pitchFamily="2" charset="0"/>
                          <a:ea typeface="Roboto Condensed" panose="02000000000000000000" pitchFamily="2" charset="0"/>
                        </a:rPr>
                        <a:t> </a:t>
                      </a:r>
                      <a:r>
                        <a:rPr lang="en-US" sz="2800" b="1" dirty="0" err="1">
                          <a:solidFill>
                            <a:srgbClr val="2C2760"/>
                          </a:solidFill>
                          <a:latin typeface="Roboto Condensed" panose="02000000000000000000" pitchFamily="2" charset="0"/>
                          <a:ea typeface="Roboto Condensed" panose="02000000000000000000" pitchFamily="2" charset="0"/>
                        </a:rPr>
                        <a:t>trong</a:t>
                      </a:r>
                      <a:r>
                        <a:rPr lang="en-US" sz="2800" b="1" dirty="0">
                          <a:solidFill>
                            <a:srgbClr val="2C2760"/>
                          </a:solidFill>
                          <a:latin typeface="Roboto Condensed" panose="02000000000000000000" pitchFamily="2" charset="0"/>
                          <a:ea typeface="Roboto Condensed" panose="02000000000000000000" pitchFamily="2" charset="0"/>
                        </a:rPr>
                        <a:t> </a:t>
                      </a:r>
                      <a:r>
                        <a:rPr lang="en-US" sz="2800" b="1" dirty="0" err="1">
                          <a:solidFill>
                            <a:srgbClr val="2C2760"/>
                          </a:solidFill>
                          <a:latin typeface="Roboto Condensed" panose="02000000000000000000" pitchFamily="2" charset="0"/>
                          <a:ea typeface="Roboto Condensed" panose="02000000000000000000" pitchFamily="2" charset="0"/>
                        </a:rPr>
                        <a:t>văn</a:t>
                      </a:r>
                      <a:r>
                        <a:rPr lang="en-US" sz="2800" b="1" dirty="0">
                          <a:solidFill>
                            <a:srgbClr val="2C2760"/>
                          </a:solidFill>
                          <a:latin typeface="Roboto Condensed" panose="02000000000000000000" pitchFamily="2" charset="0"/>
                          <a:ea typeface="Roboto Condensed" panose="02000000000000000000" pitchFamily="2" charset="0"/>
                        </a:rPr>
                        <a:t> </a:t>
                      </a:r>
                      <a:r>
                        <a:rPr lang="en-US" sz="2800" b="1" dirty="0" err="1">
                          <a:solidFill>
                            <a:srgbClr val="2C2760"/>
                          </a:solidFill>
                          <a:latin typeface="Roboto Condensed" panose="02000000000000000000" pitchFamily="2" charset="0"/>
                          <a:ea typeface="Roboto Condensed" panose="02000000000000000000" pitchFamily="2" charset="0"/>
                        </a:rPr>
                        <a:t>bản</a:t>
                      </a:r>
                      <a:r>
                        <a:rPr lang="en-US" sz="2800" b="1" dirty="0">
                          <a:solidFill>
                            <a:srgbClr val="2C2760"/>
                          </a:solidFill>
                          <a:latin typeface="Roboto Condensed" panose="02000000000000000000" pitchFamily="2" charset="0"/>
                          <a:ea typeface="Roboto Condensed" panose="02000000000000000000" pitchFamily="2" charset="0"/>
                        </a:rPr>
                        <a:t> </a:t>
                      </a:r>
                      <a:r>
                        <a:rPr lang="en-US" sz="2800" b="1" dirty="0" err="1">
                          <a:solidFill>
                            <a:srgbClr val="2C2760"/>
                          </a:solidFill>
                          <a:latin typeface="Roboto Condensed" panose="02000000000000000000" pitchFamily="2" charset="0"/>
                          <a:ea typeface="Roboto Condensed" panose="02000000000000000000" pitchFamily="2" charset="0"/>
                        </a:rPr>
                        <a:t>tóm</a:t>
                      </a:r>
                      <a:r>
                        <a:rPr lang="en-US" sz="2800" b="1" dirty="0">
                          <a:solidFill>
                            <a:srgbClr val="2C2760"/>
                          </a:solidFill>
                          <a:latin typeface="Roboto Condensed" panose="02000000000000000000" pitchFamily="2" charset="0"/>
                          <a:ea typeface="Roboto Condensed" panose="02000000000000000000" pitchFamily="2" charset="0"/>
                        </a:rPr>
                        <a:t> </a:t>
                      </a:r>
                      <a:r>
                        <a:rPr lang="en-US" sz="2800" b="1" dirty="0" err="1">
                          <a:solidFill>
                            <a:srgbClr val="2C2760"/>
                          </a:solidFill>
                          <a:latin typeface="Roboto Condensed" panose="02000000000000000000" pitchFamily="2" charset="0"/>
                          <a:ea typeface="Roboto Condensed" panose="02000000000000000000" pitchFamily="2" charset="0"/>
                        </a:rPr>
                        <a:t>tắt</a:t>
                      </a:r>
                      <a:endParaRPr lang="en-US" sz="2800" b="1" dirty="0">
                        <a:latin typeface="Roboto Condensed" panose="02000000000000000000" pitchFamily="2" charset="0"/>
                        <a:ea typeface="Roboto Condensed" panose="02000000000000000000" pitchFamily="2" charset="0"/>
                      </a:endParaRPr>
                    </a:p>
                  </a:txBody>
                  <a:tcPr anchor="ctr">
                    <a:lnL w="47625" cap="flat" cmpd="sng" algn="ctr">
                      <a:solidFill>
                        <a:srgbClr val="CBCAF4"/>
                      </a:solidFill>
                      <a:prstDash val="solid"/>
                      <a:round/>
                      <a:headEnd type="none" w="med" len="med"/>
                      <a:tailEnd type="none" w="med" len="med"/>
                    </a:lnL>
                    <a:lnR w="47625" cap="flat" cmpd="sng" algn="ctr">
                      <a:solidFill>
                        <a:srgbClr val="CBCAF4"/>
                      </a:solidFill>
                      <a:prstDash val="solid"/>
                      <a:round/>
                      <a:headEnd type="none" w="med" len="med"/>
                      <a:tailEnd type="none" w="med" len="med"/>
                    </a:lnR>
                    <a:lnT w="47625" cap="flat" cmpd="sng" algn="ctr">
                      <a:solidFill>
                        <a:srgbClr val="CBCAF4"/>
                      </a:solidFill>
                      <a:prstDash val="solid"/>
                      <a:round/>
                      <a:headEnd type="none" w="med" len="med"/>
                      <a:tailEnd type="none" w="med" len="med"/>
                    </a:lnT>
                    <a:lnB w="47625" cap="flat" cmpd="sng" algn="ctr">
                      <a:solidFill>
                        <a:srgbClr val="CBCAF4"/>
                      </a:solidFill>
                      <a:prstDash val="solid"/>
                      <a:round/>
                      <a:headEnd type="none" w="med" len="med"/>
                      <a:tailEnd type="none" w="med" len="med"/>
                    </a:lnB>
                    <a:solidFill>
                      <a:srgbClr val="D6E5FA"/>
                    </a:solidFill>
                  </a:tcPr>
                </a:tc>
                <a:tc>
                  <a:txBody>
                    <a:bodyPr/>
                    <a:lstStyle/>
                    <a:p>
                      <a:pPr algn="l">
                        <a:lnSpc>
                          <a:spcPct val="120000"/>
                        </a:lnSpc>
                        <a:defRPr/>
                      </a:pPr>
                      <a:r>
                        <a:rPr lang="en-US" sz="2800" dirty="0" err="1">
                          <a:solidFill>
                            <a:srgbClr val="000000"/>
                          </a:solidFill>
                          <a:latin typeface="Roboto Condensed" panose="02000000000000000000" pitchFamily="2" charset="0"/>
                          <a:ea typeface="Roboto Condensed" panose="02000000000000000000" pitchFamily="2" charset="0"/>
                        </a:rPr>
                        <a:t>Hùng</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Vương</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thứ</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mười</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tám</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Mị</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Nương</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Sơn</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Tinh</a:t>
                      </a:r>
                      <a:r>
                        <a:rPr lang="en-US" sz="2800" dirty="0">
                          <a:solidFill>
                            <a:srgbClr val="000000"/>
                          </a:solidFill>
                          <a:latin typeface="Roboto Condensed" panose="02000000000000000000" pitchFamily="2" charset="0"/>
                          <a:ea typeface="Roboto Condensed" panose="02000000000000000000" pitchFamily="2" charset="0"/>
                        </a:rPr>
                        <a:t> – </a:t>
                      </a:r>
                      <a:r>
                        <a:rPr lang="en-US" sz="2800" dirty="0" err="1">
                          <a:solidFill>
                            <a:srgbClr val="000000"/>
                          </a:solidFill>
                          <a:latin typeface="Roboto Condensed" panose="02000000000000000000" pitchFamily="2" charset="0"/>
                          <a:ea typeface="Roboto Condensed" panose="02000000000000000000" pitchFamily="2" charset="0"/>
                        </a:rPr>
                        <a:t>chúa</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miền</a:t>
                      </a:r>
                      <a:r>
                        <a:rPr lang="en-US" sz="2800" dirty="0">
                          <a:solidFill>
                            <a:srgbClr val="000000"/>
                          </a:solidFill>
                          <a:latin typeface="Roboto Condensed" panose="02000000000000000000" pitchFamily="2" charset="0"/>
                          <a:ea typeface="Roboto Condensed" panose="02000000000000000000" pitchFamily="2" charset="0"/>
                        </a:rPr>
                        <a:t> non </a:t>
                      </a:r>
                      <a:r>
                        <a:rPr lang="en-US" sz="2800" dirty="0" err="1">
                          <a:solidFill>
                            <a:srgbClr val="000000"/>
                          </a:solidFill>
                          <a:latin typeface="Roboto Condensed" panose="02000000000000000000" pitchFamily="2" charset="0"/>
                          <a:ea typeface="Roboto Condensed" panose="02000000000000000000" pitchFamily="2" charset="0"/>
                        </a:rPr>
                        <a:t>cao</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Thủy</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Tinh</a:t>
                      </a:r>
                      <a:r>
                        <a:rPr lang="en-US" sz="2800" dirty="0">
                          <a:solidFill>
                            <a:srgbClr val="000000"/>
                          </a:solidFill>
                          <a:latin typeface="Roboto Condensed" panose="02000000000000000000" pitchFamily="2" charset="0"/>
                          <a:ea typeface="Roboto Condensed" panose="02000000000000000000" pitchFamily="2" charset="0"/>
                        </a:rPr>
                        <a:t> – </a:t>
                      </a:r>
                      <a:r>
                        <a:rPr lang="en-US" sz="2800" dirty="0" err="1">
                          <a:solidFill>
                            <a:srgbClr val="000000"/>
                          </a:solidFill>
                          <a:latin typeface="Roboto Condensed" panose="02000000000000000000" pitchFamily="2" charset="0"/>
                          <a:ea typeface="Roboto Condensed" panose="02000000000000000000" pitchFamily="2" charset="0"/>
                        </a:rPr>
                        <a:t>chúa</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miền</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nước</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thẳm</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cầu</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hôn</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lễ</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vật</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nổi</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giận</a:t>
                      </a:r>
                      <a:r>
                        <a:rPr lang="en-US" sz="2800" dirty="0">
                          <a:solidFill>
                            <a:srgbClr val="000000"/>
                          </a:solidFill>
                          <a:latin typeface="Roboto Condensed" panose="02000000000000000000" pitchFamily="2" charset="0"/>
                          <a:ea typeface="Roboto Condensed" panose="02000000000000000000" pitchFamily="2" charset="0"/>
                        </a:rPr>
                        <a:t>, </a:t>
                      </a:r>
                      <a:r>
                        <a:rPr lang="en-US" sz="2800" dirty="0" err="1">
                          <a:solidFill>
                            <a:srgbClr val="000000"/>
                          </a:solidFill>
                          <a:latin typeface="Roboto Condensed" panose="02000000000000000000" pitchFamily="2" charset="0"/>
                          <a:ea typeface="Roboto Condensed" panose="02000000000000000000" pitchFamily="2" charset="0"/>
                        </a:rPr>
                        <a:t>thua</a:t>
                      </a:r>
                      <a:r>
                        <a:rPr lang="en-US" sz="2800" dirty="0">
                          <a:solidFill>
                            <a:srgbClr val="000000"/>
                          </a:solidFill>
                          <a:latin typeface="Roboto Condensed" panose="02000000000000000000" pitchFamily="2" charset="0"/>
                          <a:ea typeface="Roboto Condensed" panose="02000000000000000000" pitchFamily="2" charset="0"/>
                        </a:rPr>
                        <a:t>...</a:t>
                      </a:r>
                      <a:endParaRPr lang="en-US" sz="2800" dirty="0">
                        <a:latin typeface="Roboto Condensed" panose="02000000000000000000" pitchFamily="2" charset="0"/>
                        <a:ea typeface="Roboto Condensed" panose="02000000000000000000" pitchFamily="2" charset="0"/>
                      </a:endParaRPr>
                    </a:p>
                  </a:txBody>
                  <a:tcPr anchor="ctr">
                    <a:lnL w="47625" cap="flat" cmpd="sng" algn="ctr">
                      <a:solidFill>
                        <a:srgbClr val="CBCAF4"/>
                      </a:solidFill>
                      <a:prstDash val="solid"/>
                      <a:round/>
                      <a:headEnd type="none" w="med" len="med"/>
                      <a:tailEnd type="none" w="med" len="med"/>
                    </a:lnL>
                    <a:lnR w="47625" cap="flat" cmpd="sng" algn="ctr">
                      <a:solidFill>
                        <a:srgbClr val="CBCAF4"/>
                      </a:solidFill>
                      <a:prstDash val="solid"/>
                      <a:round/>
                      <a:headEnd type="none" w="med" len="med"/>
                      <a:tailEnd type="none" w="med" len="med"/>
                    </a:lnR>
                    <a:lnT w="47625" cap="flat" cmpd="sng" algn="ctr">
                      <a:solidFill>
                        <a:srgbClr val="CBCAF4"/>
                      </a:solidFill>
                      <a:prstDash val="solid"/>
                      <a:round/>
                      <a:headEnd type="none" w="med" len="med"/>
                      <a:tailEnd type="none" w="med" len="med"/>
                    </a:lnT>
                    <a:lnB w="47625" cap="flat" cmpd="sng" algn="ctr">
                      <a:solidFill>
                        <a:srgbClr val="CBCAF4"/>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807070">
                <a:tc gridSpan="2">
                  <a:txBody>
                    <a:bodyPr/>
                    <a:lstStyle/>
                    <a:p>
                      <a:pPr algn="ctr">
                        <a:lnSpc>
                          <a:spcPct val="120000"/>
                        </a:lnSpc>
                        <a:defRPr/>
                      </a:pPr>
                      <a:r>
                        <a:rPr lang="en-US" sz="2500" dirty="0">
                          <a:solidFill>
                            <a:srgbClr val="2C2760"/>
                          </a:solidFill>
                          <a:latin typeface="Roboto Condensed" panose="02000000000000000000" pitchFamily="2" charset="0"/>
                          <a:ea typeface="Roboto Condensed" panose="02000000000000000000" pitchFamily="2" charset="0"/>
                        </a:rPr>
                        <a:t> </a:t>
                      </a:r>
                      <a:r>
                        <a:rPr lang="en-US" sz="2500" b="1" dirty="0" err="1">
                          <a:solidFill>
                            <a:srgbClr val="2C2760"/>
                          </a:solidFill>
                          <a:latin typeface="Roboto Condensed" panose="02000000000000000000" pitchFamily="2" charset="0"/>
                          <a:ea typeface="Roboto Condensed" panose="02000000000000000000" pitchFamily="2" charset="0"/>
                        </a:rPr>
                        <a:t>Văn</a:t>
                      </a:r>
                      <a:r>
                        <a:rPr lang="en-US" sz="2500" b="1" dirty="0">
                          <a:solidFill>
                            <a:srgbClr val="2C2760"/>
                          </a:solidFill>
                          <a:latin typeface="Roboto Condensed" panose="02000000000000000000" pitchFamily="2" charset="0"/>
                          <a:ea typeface="Roboto Condensed" panose="02000000000000000000" pitchFamily="2" charset="0"/>
                        </a:rPr>
                        <a:t> </a:t>
                      </a:r>
                      <a:r>
                        <a:rPr lang="en-US" sz="2500" b="1" dirty="0" err="1">
                          <a:solidFill>
                            <a:srgbClr val="2C2760"/>
                          </a:solidFill>
                          <a:latin typeface="Roboto Condensed" panose="02000000000000000000" pitchFamily="2" charset="0"/>
                          <a:ea typeface="Roboto Condensed" panose="02000000000000000000" pitchFamily="2" charset="0"/>
                        </a:rPr>
                        <a:t>bản</a:t>
                      </a:r>
                      <a:r>
                        <a:rPr lang="en-US" sz="2500" b="1" dirty="0">
                          <a:solidFill>
                            <a:srgbClr val="2C2760"/>
                          </a:solidFill>
                          <a:latin typeface="Roboto Condensed" panose="02000000000000000000" pitchFamily="2" charset="0"/>
                          <a:ea typeface="Roboto Condensed" panose="02000000000000000000" pitchFamily="2" charset="0"/>
                        </a:rPr>
                        <a:t> </a:t>
                      </a:r>
                      <a:r>
                        <a:rPr lang="en-US" sz="2500" b="1" dirty="0" err="1">
                          <a:solidFill>
                            <a:srgbClr val="2C2760"/>
                          </a:solidFill>
                          <a:latin typeface="Roboto Condensed" panose="02000000000000000000" pitchFamily="2" charset="0"/>
                          <a:ea typeface="Roboto Condensed" panose="02000000000000000000" pitchFamily="2" charset="0"/>
                        </a:rPr>
                        <a:t>tóm</a:t>
                      </a:r>
                      <a:r>
                        <a:rPr lang="en-US" sz="2500" b="1" dirty="0">
                          <a:solidFill>
                            <a:srgbClr val="2C2760"/>
                          </a:solidFill>
                          <a:latin typeface="Roboto Condensed" panose="02000000000000000000" pitchFamily="2" charset="0"/>
                          <a:ea typeface="Roboto Condensed" panose="02000000000000000000" pitchFamily="2" charset="0"/>
                        </a:rPr>
                        <a:t> </a:t>
                      </a:r>
                      <a:r>
                        <a:rPr lang="en-US" sz="2500" b="1" dirty="0" err="1">
                          <a:solidFill>
                            <a:srgbClr val="2C2760"/>
                          </a:solidFill>
                          <a:latin typeface="Roboto Condensed" panose="02000000000000000000" pitchFamily="2" charset="0"/>
                          <a:ea typeface="Roboto Condensed" panose="02000000000000000000" pitchFamily="2" charset="0"/>
                        </a:rPr>
                        <a:t>tắt</a:t>
                      </a:r>
                      <a:r>
                        <a:rPr lang="en-US" sz="2500" b="1" dirty="0">
                          <a:solidFill>
                            <a:srgbClr val="2C2760"/>
                          </a:solidFill>
                          <a:latin typeface="Roboto Condensed" panose="02000000000000000000" pitchFamily="2" charset="0"/>
                          <a:ea typeface="Roboto Condensed" panose="02000000000000000000" pitchFamily="2" charset="0"/>
                        </a:rPr>
                        <a:t> </a:t>
                      </a:r>
                      <a:r>
                        <a:rPr lang="en-US" sz="2500" b="1" dirty="0" err="1">
                          <a:solidFill>
                            <a:srgbClr val="2C2760"/>
                          </a:solidFill>
                          <a:latin typeface="Roboto Condensed" panose="02000000000000000000" pitchFamily="2" charset="0"/>
                          <a:ea typeface="Roboto Condensed" panose="02000000000000000000" pitchFamily="2" charset="0"/>
                        </a:rPr>
                        <a:t>phản</a:t>
                      </a:r>
                      <a:r>
                        <a:rPr lang="en-US" sz="2500" b="1" dirty="0">
                          <a:solidFill>
                            <a:srgbClr val="2C2760"/>
                          </a:solidFill>
                          <a:latin typeface="Roboto Condensed" panose="02000000000000000000" pitchFamily="2" charset="0"/>
                          <a:ea typeface="Roboto Condensed" panose="02000000000000000000" pitchFamily="2" charset="0"/>
                        </a:rPr>
                        <a:t> </a:t>
                      </a:r>
                      <a:r>
                        <a:rPr lang="en-US" sz="2500" b="1" dirty="0" err="1">
                          <a:solidFill>
                            <a:srgbClr val="2C2760"/>
                          </a:solidFill>
                          <a:latin typeface="Roboto Condensed" panose="02000000000000000000" pitchFamily="2" charset="0"/>
                          <a:ea typeface="Roboto Condensed" panose="02000000000000000000" pitchFamily="2" charset="0"/>
                        </a:rPr>
                        <a:t>ánh</a:t>
                      </a:r>
                      <a:r>
                        <a:rPr lang="en-US" sz="2500" b="1" dirty="0">
                          <a:solidFill>
                            <a:srgbClr val="2C2760"/>
                          </a:solidFill>
                          <a:latin typeface="Roboto Condensed" panose="02000000000000000000" pitchFamily="2" charset="0"/>
                          <a:ea typeface="Roboto Condensed" panose="02000000000000000000" pitchFamily="2" charset="0"/>
                        </a:rPr>
                        <a:t> </a:t>
                      </a:r>
                      <a:r>
                        <a:rPr lang="en-US" sz="2500" b="1" dirty="0" err="1">
                          <a:solidFill>
                            <a:srgbClr val="2C2760"/>
                          </a:solidFill>
                          <a:latin typeface="Roboto Condensed" panose="02000000000000000000" pitchFamily="2" charset="0"/>
                          <a:ea typeface="Roboto Condensed" panose="02000000000000000000" pitchFamily="2" charset="0"/>
                        </a:rPr>
                        <a:t>đúng</a:t>
                      </a:r>
                      <a:r>
                        <a:rPr lang="en-US" sz="2500" b="1" dirty="0">
                          <a:solidFill>
                            <a:srgbClr val="2C2760"/>
                          </a:solidFill>
                          <a:latin typeface="Roboto Condensed" panose="02000000000000000000" pitchFamily="2" charset="0"/>
                          <a:ea typeface="Roboto Condensed" panose="02000000000000000000" pitchFamily="2" charset="0"/>
                        </a:rPr>
                        <a:t> </a:t>
                      </a:r>
                      <a:r>
                        <a:rPr lang="en-US" sz="2500" b="1" dirty="0" err="1">
                          <a:solidFill>
                            <a:srgbClr val="2C2760"/>
                          </a:solidFill>
                          <a:latin typeface="Roboto Condensed" panose="02000000000000000000" pitchFamily="2" charset="0"/>
                          <a:ea typeface="Roboto Condensed" panose="02000000000000000000" pitchFamily="2" charset="0"/>
                        </a:rPr>
                        <a:t>nội</a:t>
                      </a:r>
                      <a:r>
                        <a:rPr lang="en-US" sz="2500" b="1" dirty="0">
                          <a:solidFill>
                            <a:srgbClr val="2C2760"/>
                          </a:solidFill>
                          <a:latin typeface="Roboto Condensed" panose="02000000000000000000" pitchFamily="2" charset="0"/>
                          <a:ea typeface="Roboto Condensed" panose="02000000000000000000" pitchFamily="2" charset="0"/>
                        </a:rPr>
                        <a:t> dung </a:t>
                      </a:r>
                      <a:r>
                        <a:rPr lang="en-US" sz="2500" b="1" dirty="0" err="1">
                          <a:solidFill>
                            <a:srgbClr val="2C2760"/>
                          </a:solidFill>
                          <a:latin typeface="Roboto Condensed" panose="02000000000000000000" pitchFamily="2" charset="0"/>
                          <a:ea typeface="Roboto Condensed" panose="02000000000000000000" pitchFamily="2" charset="0"/>
                        </a:rPr>
                        <a:t>của</a:t>
                      </a:r>
                      <a:r>
                        <a:rPr lang="en-US" sz="2500" b="1" dirty="0">
                          <a:solidFill>
                            <a:srgbClr val="2C2760"/>
                          </a:solidFill>
                          <a:latin typeface="Roboto Condensed" panose="02000000000000000000" pitchFamily="2" charset="0"/>
                          <a:ea typeface="Roboto Condensed" panose="02000000000000000000" pitchFamily="2" charset="0"/>
                        </a:rPr>
                        <a:t> </a:t>
                      </a:r>
                      <a:r>
                        <a:rPr lang="en-US" sz="2500" b="1" dirty="0" err="1">
                          <a:solidFill>
                            <a:srgbClr val="2C2760"/>
                          </a:solidFill>
                          <a:latin typeface="Roboto Condensed" panose="02000000000000000000" pitchFamily="2" charset="0"/>
                          <a:ea typeface="Roboto Condensed" panose="02000000000000000000" pitchFamily="2" charset="0"/>
                        </a:rPr>
                        <a:t>văn</a:t>
                      </a:r>
                      <a:r>
                        <a:rPr lang="en-US" sz="2500" b="1" dirty="0">
                          <a:solidFill>
                            <a:srgbClr val="2C2760"/>
                          </a:solidFill>
                          <a:latin typeface="Roboto Condensed" panose="02000000000000000000" pitchFamily="2" charset="0"/>
                          <a:ea typeface="Roboto Condensed" panose="02000000000000000000" pitchFamily="2" charset="0"/>
                        </a:rPr>
                        <a:t> </a:t>
                      </a:r>
                      <a:r>
                        <a:rPr lang="en-US" sz="2500" b="1" dirty="0" err="1">
                          <a:solidFill>
                            <a:srgbClr val="2C2760"/>
                          </a:solidFill>
                          <a:latin typeface="Roboto Condensed" panose="02000000000000000000" pitchFamily="2" charset="0"/>
                          <a:ea typeface="Roboto Condensed" panose="02000000000000000000" pitchFamily="2" charset="0"/>
                        </a:rPr>
                        <a:t>bản</a:t>
                      </a:r>
                      <a:r>
                        <a:rPr lang="en-US" sz="2500" b="1" dirty="0">
                          <a:solidFill>
                            <a:srgbClr val="2C2760"/>
                          </a:solidFill>
                          <a:latin typeface="Roboto Condensed" panose="02000000000000000000" pitchFamily="2" charset="0"/>
                          <a:ea typeface="Roboto Condensed" panose="02000000000000000000" pitchFamily="2" charset="0"/>
                        </a:rPr>
                        <a:t> </a:t>
                      </a:r>
                      <a:r>
                        <a:rPr lang="en-US" sz="2500" b="1" dirty="0" err="1">
                          <a:solidFill>
                            <a:srgbClr val="2C2760"/>
                          </a:solidFill>
                          <a:latin typeface="Roboto Condensed" panose="02000000000000000000" pitchFamily="2" charset="0"/>
                          <a:ea typeface="Roboto Condensed" panose="02000000000000000000" pitchFamily="2" charset="0"/>
                        </a:rPr>
                        <a:t>gốc</a:t>
                      </a:r>
                      <a:r>
                        <a:rPr lang="en-US" sz="2500" b="1" dirty="0">
                          <a:solidFill>
                            <a:srgbClr val="2C2760"/>
                          </a:solidFill>
                          <a:latin typeface="Roboto Condensed" panose="02000000000000000000" pitchFamily="2" charset="0"/>
                          <a:ea typeface="Roboto Condensed" panose="02000000000000000000" pitchFamily="2" charset="0"/>
                        </a:rPr>
                        <a:t>, </a:t>
                      </a:r>
                      <a:r>
                        <a:rPr lang="en-US" sz="2500" b="1" dirty="0" err="1">
                          <a:solidFill>
                            <a:srgbClr val="2C2760"/>
                          </a:solidFill>
                          <a:latin typeface="Roboto Condensed" panose="02000000000000000000" pitchFamily="2" charset="0"/>
                          <a:ea typeface="Roboto Condensed" panose="02000000000000000000" pitchFamily="2" charset="0"/>
                        </a:rPr>
                        <a:t>trình</a:t>
                      </a:r>
                      <a:r>
                        <a:rPr lang="en-US" sz="2500" b="1" dirty="0">
                          <a:solidFill>
                            <a:srgbClr val="2C2760"/>
                          </a:solidFill>
                          <a:latin typeface="Roboto Condensed" panose="02000000000000000000" pitchFamily="2" charset="0"/>
                          <a:ea typeface="Roboto Condensed" panose="02000000000000000000" pitchFamily="2" charset="0"/>
                        </a:rPr>
                        <a:t> </a:t>
                      </a:r>
                      <a:r>
                        <a:rPr lang="en-US" sz="2500" b="1" dirty="0" err="1">
                          <a:solidFill>
                            <a:srgbClr val="2C2760"/>
                          </a:solidFill>
                          <a:latin typeface="Roboto Condensed" panose="02000000000000000000" pitchFamily="2" charset="0"/>
                          <a:ea typeface="Roboto Condensed" panose="02000000000000000000" pitchFamily="2" charset="0"/>
                        </a:rPr>
                        <a:t>bày</a:t>
                      </a:r>
                      <a:r>
                        <a:rPr lang="en-US" sz="2500" b="1" dirty="0">
                          <a:solidFill>
                            <a:srgbClr val="2C2760"/>
                          </a:solidFill>
                          <a:latin typeface="Roboto Condensed" panose="02000000000000000000" pitchFamily="2" charset="0"/>
                          <a:ea typeface="Roboto Condensed" panose="02000000000000000000" pitchFamily="2" charset="0"/>
                        </a:rPr>
                        <a:t> </a:t>
                      </a:r>
                      <a:r>
                        <a:rPr lang="en-US" sz="2500" b="1" dirty="0" err="1">
                          <a:solidFill>
                            <a:srgbClr val="2C2760"/>
                          </a:solidFill>
                          <a:latin typeface="Roboto Condensed" panose="02000000000000000000" pitchFamily="2" charset="0"/>
                          <a:ea typeface="Roboto Condensed" panose="02000000000000000000" pitchFamily="2" charset="0"/>
                        </a:rPr>
                        <a:t>được</a:t>
                      </a:r>
                      <a:r>
                        <a:rPr lang="en-US" sz="2500" b="1" dirty="0">
                          <a:solidFill>
                            <a:srgbClr val="2C2760"/>
                          </a:solidFill>
                          <a:latin typeface="Roboto Condensed" panose="02000000000000000000" pitchFamily="2" charset="0"/>
                          <a:ea typeface="Roboto Condensed" panose="02000000000000000000" pitchFamily="2" charset="0"/>
                        </a:rPr>
                        <a:t> </a:t>
                      </a:r>
                      <a:r>
                        <a:rPr lang="en-US" sz="2500" b="1" dirty="0" err="1">
                          <a:solidFill>
                            <a:srgbClr val="2C2760"/>
                          </a:solidFill>
                          <a:latin typeface="Roboto Condensed" panose="02000000000000000000" pitchFamily="2" charset="0"/>
                          <a:ea typeface="Roboto Condensed" panose="02000000000000000000" pitchFamily="2" charset="0"/>
                        </a:rPr>
                        <a:t>những</a:t>
                      </a:r>
                      <a:r>
                        <a:rPr lang="en-US" sz="2500" b="1" dirty="0">
                          <a:solidFill>
                            <a:srgbClr val="2C2760"/>
                          </a:solidFill>
                          <a:latin typeface="Roboto Condensed" panose="02000000000000000000" pitchFamily="2" charset="0"/>
                          <a:ea typeface="Roboto Condensed" panose="02000000000000000000" pitchFamily="2" charset="0"/>
                        </a:rPr>
                        <a:t> ý </a:t>
                      </a:r>
                      <a:r>
                        <a:rPr lang="en-US" sz="2500" b="1" dirty="0" err="1">
                          <a:solidFill>
                            <a:srgbClr val="2C2760"/>
                          </a:solidFill>
                          <a:latin typeface="Roboto Condensed" panose="02000000000000000000" pitchFamily="2" charset="0"/>
                          <a:ea typeface="Roboto Condensed" panose="02000000000000000000" pitchFamily="2" charset="0"/>
                        </a:rPr>
                        <a:t>chính</a:t>
                      </a:r>
                      <a:r>
                        <a:rPr lang="en-US" sz="2500" b="1" dirty="0">
                          <a:solidFill>
                            <a:srgbClr val="2C2760"/>
                          </a:solidFill>
                          <a:latin typeface="Roboto Condensed" panose="02000000000000000000" pitchFamily="2" charset="0"/>
                          <a:ea typeface="Roboto Condensed" panose="02000000000000000000" pitchFamily="2" charset="0"/>
                        </a:rPr>
                        <a:t> </a:t>
                      </a:r>
                      <a:r>
                        <a:rPr lang="en-US" sz="2500" b="1" dirty="0" err="1">
                          <a:solidFill>
                            <a:srgbClr val="2C2760"/>
                          </a:solidFill>
                          <a:latin typeface="Roboto Condensed" panose="02000000000000000000" pitchFamily="2" charset="0"/>
                          <a:ea typeface="Roboto Condensed" panose="02000000000000000000" pitchFamily="2" charset="0"/>
                        </a:rPr>
                        <a:t>của</a:t>
                      </a:r>
                      <a:r>
                        <a:rPr lang="en-US" sz="2500" b="1" dirty="0">
                          <a:solidFill>
                            <a:srgbClr val="2C2760"/>
                          </a:solidFill>
                          <a:latin typeface="Roboto Condensed" panose="02000000000000000000" pitchFamily="2" charset="0"/>
                          <a:ea typeface="Roboto Condensed" panose="02000000000000000000" pitchFamily="2" charset="0"/>
                        </a:rPr>
                        <a:t> </a:t>
                      </a:r>
                      <a:r>
                        <a:rPr lang="en-US" sz="2500" b="1" dirty="0" err="1">
                          <a:solidFill>
                            <a:srgbClr val="2C2760"/>
                          </a:solidFill>
                          <a:latin typeface="Roboto Condensed" panose="02000000000000000000" pitchFamily="2" charset="0"/>
                          <a:ea typeface="Roboto Condensed" panose="02000000000000000000" pitchFamily="2" charset="0"/>
                        </a:rPr>
                        <a:t>văn</a:t>
                      </a:r>
                      <a:r>
                        <a:rPr lang="en-US" sz="2500" b="1" dirty="0">
                          <a:solidFill>
                            <a:srgbClr val="2C2760"/>
                          </a:solidFill>
                          <a:latin typeface="Roboto Condensed" panose="02000000000000000000" pitchFamily="2" charset="0"/>
                          <a:ea typeface="Roboto Condensed" panose="02000000000000000000" pitchFamily="2" charset="0"/>
                        </a:rPr>
                        <a:t> </a:t>
                      </a:r>
                      <a:r>
                        <a:rPr lang="en-US" sz="2500" b="1" dirty="0" err="1">
                          <a:solidFill>
                            <a:srgbClr val="2C2760"/>
                          </a:solidFill>
                          <a:latin typeface="Roboto Condensed" panose="02000000000000000000" pitchFamily="2" charset="0"/>
                          <a:ea typeface="Roboto Condensed" panose="02000000000000000000" pitchFamily="2" charset="0"/>
                        </a:rPr>
                        <a:t>bản</a:t>
                      </a:r>
                      <a:r>
                        <a:rPr lang="en-US" sz="2500" b="1" dirty="0">
                          <a:solidFill>
                            <a:srgbClr val="2C2760"/>
                          </a:solidFill>
                          <a:latin typeface="Roboto Condensed" panose="02000000000000000000" pitchFamily="2" charset="0"/>
                          <a:ea typeface="Roboto Condensed" panose="02000000000000000000" pitchFamily="2" charset="0"/>
                        </a:rPr>
                        <a:t> </a:t>
                      </a:r>
                      <a:r>
                        <a:rPr lang="en-US" sz="2500" b="1" dirty="0" err="1">
                          <a:solidFill>
                            <a:srgbClr val="2C2760"/>
                          </a:solidFill>
                          <a:latin typeface="Roboto Condensed" panose="02000000000000000000" pitchFamily="2" charset="0"/>
                          <a:ea typeface="Roboto Condensed" panose="02000000000000000000" pitchFamily="2" charset="0"/>
                        </a:rPr>
                        <a:t>gốc</a:t>
                      </a:r>
                      <a:r>
                        <a:rPr lang="en-US" sz="2500" b="1" dirty="0">
                          <a:solidFill>
                            <a:srgbClr val="2C2760"/>
                          </a:solidFill>
                          <a:latin typeface="Roboto Condensed" panose="02000000000000000000" pitchFamily="2" charset="0"/>
                          <a:ea typeface="Roboto Condensed" panose="02000000000000000000" pitchFamily="2" charset="0"/>
                        </a:rPr>
                        <a:t>.</a:t>
                      </a:r>
                      <a:endParaRPr lang="en-US" sz="2500" b="1" dirty="0">
                        <a:latin typeface="Roboto Condensed" panose="02000000000000000000" pitchFamily="2" charset="0"/>
                        <a:ea typeface="Roboto Condensed" panose="02000000000000000000" pitchFamily="2" charset="0"/>
                      </a:endParaRPr>
                    </a:p>
                  </a:txBody>
                  <a:tcPr anchor="ctr">
                    <a:lnL w="47625" cap="flat" cmpd="sng" algn="ctr">
                      <a:solidFill>
                        <a:srgbClr val="CBCAF4"/>
                      </a:solidFill>
                      <a:prstDash val="solid"/>
                      <a:round/>
                      <a:headEnd type="none" w="med" len="med"/>
                      <a:tailEnd type="none" w="med" len="med"/>
                    </a:lnL>
                    <a:lnR w="47625" cap="flat" cmpd="sng" algn="ctr">
                      <a:solidFill>
                        <a:srgbClr val="CBCAF4"/>
                      </a:solidFill>
                      <a:prstDash val="solid"/>
                      <a:round/>
                      <a:headEnd type="none" w="med" len="med"/>
                      <a:tailEnd type="none" w="med" len="med"/>
                    </a:lnR>
                    <a:lnT w="47625" cap="flat" cmpd="sng" algn="ctr">
                      <a:solidFill>
                        <a:srgbClr val="CBCAF4"/>
                      </a:solidFill>
                      <a:prstDash val="solid"/>
                      <a:round/>
                      <a:headEnd type="none" w="med" len="med"/>
                      <a:tailEnd type="none" w="med" len="med"/>
                    </a:lnT>
                    <a:lnB w="47625" cap="flat" cmpd="sng" algn="ctr">
                      <a:solidFill>
                        <a:srgbClr val="CBCAF4"/>
                      </a:solidFill>
                      <a:prstDash val="solid"/>
                      <a:round/>
                      <a:headEnd type="none" w="med" len="med"/>
                      <a:tailEnd type="none" w="med" len="med"/>
                    </a:lnB>
                    <a:solidFill>
                      <a:srgbClr val="F0A399"/>
                    </a:solidFill>
                  </a:tcPr>
                </a:tc>
                <a:tc hMerge="1">
                  <a:txBody>
                    <a:bodyPr/>
                    <a:lstStyle/>
                    <a:p>
                      <a:pPr algn="l">
                        <a:defRPr/>
                      </a:pPr>
                      <a:r>
                        <a:rPr lang="en-US" sz="2500">
                          <a:solidFill>
                            <a:srgbClr val="2C2760"/>
                          </a:solidFill>
                          <a:latin typeface="Roboto Condensed"/>
                        </a:rPr>
                        <a:t> Văn bản tóm tắt phản ánh đúng nội dung của văn bản gốc, trình bày được những ý chính của văn bản gốc.</a:t>
                      </a:r>
                      <a:endParaRPr lang="en-US" sz="1100"/>
                    </a:p>
                  </a:txBody>
                  <a:tcPr>
                    <a:lnL w="47625" cap="flat" cmpd="sng" algn="ctr">
                      <a:solidFill>
                        <a:srgbClr val="CBCAF4"/>
                      </a:solidFill>
                      <a:prstDash val="solid"/>
                      <a:round/>
                      <a:headEnd type="none" w="med" len="med"/>
                      <a:tailEnd type="none" w="med" len="med"/>
                    </a:lnL>
                    <a:lnR w="47625" cap="flat" cmpd="sng" algn="ctr">
                      <a:solidFill>
                        <a:srgbClr val="CBCAF4"/>
                      </a:solidFill>
                      <a:prstDash val="solid"/>
                      <a:round/>
                      <a:headEnd type="none" w="med" len="med"/>
                      <a:tailEnd type="none" w="med" len="med"/>
                    </a:lnR>
                    <a:lnT w="47625" cap="flat" cmpd="sng" algn="ctr">
                      <a:solidFill>
                        <a:srgbClr val="CBCAF4"/>
                      </a:solidFill>
                      <a:prstDash val="solid"/>
                      <a:round/>
                      <a:headEnd type="none" w="med" len="med"/>
                      <a:tailEnd type="none" w="med" len="med"/>
                    </a:lnT>
                    <a:lnB w="47625" cap="flat" cmpd="sng" algn="ctr">
                      <a:solidFill>
                        <a:srgbClr val="CBCAF4"/>
                      </a:solidFill>
                      <a:prstDash val="solid"/>
                      <a:round/>
                      <a:headEnd type="none" w="med" len="med"/>
                      <a:tailEnd type="none" w="med" len="med"/>
                    </a:lnB>
                    <a:solidFill>
                      <a:srgbClr val="F0A399"/>
                    </a:solidFill>
                  </a:tcPr>
                </a:tc>
                <a:extLst>
                  <a:ext uri="{0D108BD9-81ED-4DB2-BD59-A6C34878D82A}">
                    <a16:rowId xmlns:a16="http://schemas.microsoft.com/office/drawing/2014/main" val="10002"/>
                  </a:ext>
                </a:extLst>
              </a:tr>
            </a:tbl>
          </a:graphicData>
        </a:graphic>
      </p:graphicFrame>
      <p:sp>
        <p:nvSpPr>
          <p:cNvPr id="10" name="TextBox 10"/>
          <p:cNvSpPr txBox="1"/>
          <p:nvPr/>
        </p:nvSpPr>
        <p:spPr>
          <a:xfrm>
            <a:off x="1209127" y="1341973"/>
            <a:ext cx="15356179" cy="1218282"/>
          </a:xfrm>
          <a:prstGeom prst="rect">
            <a:avLst/>
          </a:prstGeom>
        </p:spPr>
        <p:txBody>
          <a:bodyPr lIns="0" tIns="0" rIns="0" bIns="0" rtlCol="0" anchor="t">
            <a:spAutoFit/>
          </a:bodyPr>
          <a:lstStyle/>
          <a:p>
            <a:pPr>
              <a:lnSpc>
                <a:spcPts val="9513"/>
              </a:lnSpc>
            </a:pPr>
            <a:r>
              <a:rPr lang="en-US" sz="7797" spc="15" dirty="0">
                <a:solidFill>
                  <a:srgbClr val="6E5773"/>
                </a:solidFill>
                <a:latin typeface="SVN-HC Rostrum" panose="02000506000000020003" pitchFamily="50" charset="0"/>
              </a:rPr>
              <a:t>II. PHÂN TÍCH BÀI TÓM TẮT THAM KHẢO</a:t>
            </a:r>
          </a:p>
        </p:txBody>
      </p:sp>
      <p:sp>
        <p:nvSpPr>
          <p:cNvPr id="11" name="TextBox 11"/>
          <p:cNvSpPr txBox="1"/>
          <p:nvPr/>
        </p:nvSpPr>
        <p:spPr>
          <a:xfrm>
            <a:off x="717923" y="2781300"/>
            <a:ext cx="7283077" cy="923330"/>
          </a:xfrm>
          <a:prstGeom prst="rect">
            <a:avLst/>
          </a:prstGeom>
        </p:spPr>
        <p:txBody>
          <a:bodyPr wrap="square" lIns="0" tIns="0" rIns="0" bIns="0" rtlCol="0" anchor="t">
            <a:spAutoFit/>
          </a:bodyPr>
          <a:lstStyle/>
          <a:p>
            <a:pPr marL="1288497" lvl="1" indent="-644249" algn="ctr">
              <a:lnSpc>
                <a:spcPts val="7161"/>
              </a:lnSpc>
              <a:spcBef>
                <a:spcPct val="0"/>
              </a:spcBef>
              <a:buFont typeface="Arial"/>
              <a:buChar char="•"/>
            </a:pPr>
            <a:r>
              <a:rPr lang="en-US" sz="5968" dirty="0" err="1">
                <a:solidFill>
                  <a:srgbClr val="ED5D3B"/>
                </a:solidFill>
                <a:latin typeface="SVN-HC Santoro Script" pitchFamily="50" charset="0"/>
              </a:rPr>
              <a:t>Về</a:t>
            </a:r>
            <a:r>
              <a:rPr lang="en-US" sz="5968" dirty="0">
                <a:solidFill>
                  <a:srgbClr val="ED5D3B"/>
                </a:solidFill>
                <a:latin typeface="SVN-HC Santoro Script" pitchFamily="50" charset="0"/>
              </a:rPr>
              <a:t> </a:t>
            </a:r>
            <a:r>
              <a:rPr lang="en-US" sz="5968" dirty="0" err="1">
                <a:solidFill>
                  <a:srgbClr val="ED5D3B"/>
                </a:solidFill>
                <a:latin typeface="SVN-HC Santoro Script" pitchFamily="50" charset="0"/>
              </a:rPr>
              <a:t>nội</a:t>
            </a:r>
            <a:r>
              <a:rPr lang="en-US" sz="5968" dirty="0">
                <a:solidFill>
                  <a:srgbClr val="ED5D3B"/>
                </a:solidFill>
                <a:latin typeface="SVN-HC Santoro Script" pitchFamily="50" charset="0"/>
              </a:rPr>
              <a:t> dung</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BCAF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7621567">
            <a:off x="16412325" y="2544297"/>
            <a:ext cx="616555" cy="1246711"/>
          </a:xfrm>
          <a:prstGeom prst="rect">
            <a:avLst/>
          </a:prstGeom>
        </p:spPr>
      </p:pic>
      <p:grpSp>
        <p:nvGrpSpPr>
          <p:cNvPr id="3" name="Group 3"/>
          <p:cNvGrpSpPr/>
          <p:nvPr/>
        </p:nvGrpSpPr>
        <p:grpSpPr>
          <a:xfrm>
            <a:off x="511312" y="370110"/>
            <a:ext cx="17170844" cy="649065"/>
            <a:chOff x="0" y="0"/>
            <a:chExt cx="22894459" cy="865420"/>
          </a:xfrm>
        </p:grpSpPr>
        <p:grpSp>
          <p:nvGrpSpPr>
            <p:cNvPr id="4" name="Group 4"/>
            <p:cNvGrpSpPr/>
            <p:nvPr/>
          </p:nvGrpSpPr>
          <p:grpSpPr>
            <a:xfrm>
              <a:off x="0" y="0"/>
              <a:ext cx="22894459" cy="865420"/>
              <a:chOff x="0" y="0"/>
              <a:chExt cx="4522362" cy="170947"/>
            </a:xfrm>
          </p:grpSpPr>
          <p:sp>
            <p:nvSpPr>
              <p:cNvPr id="5" name="Freeform 5"/>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rgbClr val="FFFFFF"/>
              </a:solidFill>
            </p:spPr>
          </p:sp>
          <p:sp>
            <p:nvSpPr>
              <p:cNvPr id="6" name="TextBox 6"/>
              <p:cNvSpPr txBox="1"/>
              <p:nvPr/>
            </p:nvSpPr>
            <p:spPr>
              <a:xfrm>
                <a:off x="0" y="-38100"/>
                <a:ext cx="812800" cy="850900"/>
              </a:xfrm>
              <a:prstGeom prst="rect">
                <a:avLst/>
              </a:prstGeom>
            </p:spPr>
            <p:txBody>
              <a:bodyPr lIns="50800" tIns="50800" rIns="50800" bIns="50800" rtlCol="0" anchor="ctr"/>
              <a:lstStyle/>
              <a:p>
                <a:pPr algn="ctr">
                  <a:lnSpc>
                    <a:spcPts val="2659"/>
                  </a:lnSpc>
                </a:pPr>
                <a:endParaRPr>
                  <a:latin typeface="SVN-HC Green Grove" panose="02000000000000000000" pitchFamily="50" charset="0"/>
                </a:endParaRPr>
              </a:p>
            </p:txBody>
          </p:sp>
        </p:grpSp>
        <p:sp>
          <p:nvSpPr>
            <p:cNvPr id="7" name="TextBox 7"/>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a:solidFill>
                    <a:srgbClr val="446889"/>
                  </a:solidFill>
                  <a:latin typeface="SVN-HC Green Grove" panose="02000000000000000000" pitchFamily="50" charset="0"/>
                </a:rPr>
                <a:t>lớp 7</a:t>
              </a:r>
            </a:p>
          </p:txBody>
        </p:sp>
        <p:sp>
          <p:nvSpPr>
            <p:cNvPr id="8" name="TextBox 8"/>
            <p:cNvSpPr txBox="1"/>
            <p:nvPr/>
          </p:nvSpPr>
          <p:spPr>
            <a:xfrm>
              <a:off x="16463915" y="112415"/>
              <a:ext cx="5702833" cy="636413"/>
            </a:xfrm>
            <a:prstGeom prst="rect">
              <a:avLst/>
            </a:prstGeom>
          </p:spPr>
          <p:txBody>
            <a:bodyPr lIns="0" tIns="0" rIns="0" bIns="0" rtlCol="0" anchor="t">
              <a:spAutoFit/>
            </a:bodyPr>
            <a:lstStyle/>
            <a:p>
              <a:pPr algn="ctr">
                <a:lnSpc>
                  <a:spcPts val="3919"/>
                </a:lnSpc>
                <a:spcBef>
                  <a:spcPct val="0"/>
                </a:spcBef>
              </a:pPr>
              <a:r>
                <a:rPr lang="en-US" sz="2799" spc="139">
                  <a:solidFill>
                    <a:srgbClr val="446889"/>
                  </a:solidFill>
                  <a:latin typeface="SVN-HC Green Grove" panose="02000000000000000000" pitchFamily="50" charset="0"/>
                </a:rPr>
                <a:t>KẾT NỐI TRI THỨC VỚI CUỘC SỐNG</a:t>
              </a:r>
            </a:p>
          </p:txBody>
        </p:sp>
      </p:grpSp>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09230" y="6706172"/>
            <a:ext cx="3695839" cy="4114800"/>
          </a:xfrm>
          <a:prstGeom prst="rect">
            <a:avLst/>
          </a:prstGeom>
        </p:spPr>
      </p:pic>
      <p:pic>
        <p:nvPicPr>
          <p:cNvPr id="10" name="Picture 10"/>
          <p:cNvPicPr>
            <a:picLocks noChangeAspect="1"/>
          </p:cNvPicPr>
          <p:nvPr/>
        </p:nvPicPr>
        <p:blipFill>
          <a:blip r:embed="rId6"/>
          <a:srcRect/>
          <a:stretch>
            <a:fillRect/>
          </a:stretch>
        </p:blipFill>
        <p:spPr>
          <a:xfrm>
            <a:off x="11350788" y="4209570"/>
            <a:ext cx="7262622" cy="8229600"/>
          </a:xfrm>
          <a:prstGeom prst="rect">
            <a:avLst/>
          </a:prstGeom>
        </p:spPr>
      </p:pic>
      <p:graphicFrame>
        <p:nvGraphicFramePr>
          <p:cNvPr id="11" name="Table 11"/>
          <p:cNvGraphicFramePr>
            <a:graphicFrameLocks noGrp="1"/>
          </p:cNvGraphicFramePr>
          <p:nvPr>
            <p:extLst>
              <p:ext uri="{D42A27DB-BD31-4B8C-83A1-F6EECF244321}">
                <p14:modId xmlns:p14="http://schemas.microsoft.com/office/powerpoint/2010/main" val="2138524454"/>
              </p:ext>
            </p:extLst>
          </p:nvPr>
        </p:nvGraphicFramePr>
        <p:xfrm>
          <a:off x="838689" y="4123843"/>
          <a:ext cx="16843467" cy="5212049"/>
        </p:xfrm>
        <a:graphic>
          <a:graphicData uri="http://schemas.openxmlformats.org/drawingml/2006/table">
            <a:tbl>
              <a:tblPr/>
              <a:tblGrid>
                <a:gridCol w="3076973">
                  <a:extLst>
                    <a:ext uri="{9D8B030D-6E8A-4147-A177-3AD203B41FA5}">
                      <a16:colId xmlns:a16="http://schemas.microsoft.com/office/drawing/2014/main" val="20000"/>
                    </a:ext>
                  </a:extLst>
                </a:gridCol>
                <a:gridCol w="13766494">
                  <a:extLst>
                    <a:ext uri="{9D8B030D-6E8A-4147-A177-3AD203B41FA5}">
                      <a16:colId xmlns:a16="http://schemas.microsoft.com/office/drawing/2014/main" val="20001"/>
                    </a:ext>
                  </a:extLst>
                </a:gridCol>
              </a:tblGrid>
              <a:tr h="1530916">
                <a:tc>
                  <a:txBody>
                    <a:bodyPr/>
                    <a:lstStyle/>
                    <a:p>
                      <a:pPr algn="ctr">
                        <a:defRPr/>
                      </a:pPr>
                      <a:r>
                        <a:rPr lang="en-US" sz="3200" b="1" dirty="0" err="1">
                          <a:solidFill>
                            <a:srgbClr val="2C2760"/>
                          </a:solidFill>
                          <a:latin typeface="Roboto Condensed" panose="02000000000000000000" pitchFamily="2" charset="0"/>
                          <a:ea typeface="Roboto Condensed" panose="02000000000000000000" pitchFamily="2" charset="0"/>
                        </a:rPr>
                        <a:t>Số</a:t>
                      </a:r>
                      <a:r>
                        <a:rPr lang="en-US" sz="3200" b="1" dirty="0">
                          <a:solidFill>
                            <a:srgbClr val="2C2760"/>
                          </a:solidFill>
                          <a:latin typeface="Roboto Condensed" panose="02000000000000000000" pitchFamily="2" charset="0"/>
                          <a:ea typeface="Roboto Condensed" panose="02000000000000000000" pitchFamily="2" charset="0"/>
                        </a:rPr>
                        <a:t> </a:t>
                      </a:r>
                      <a:r>
                        <a:rPr lang="en-US" sz="3200" b="1" dirty="0" err="1">
                          <a:solidFill>
                            <a:srgbClr val="2C2760"/>
                          </a:solidFill>
                          <a:latin typeface="Roboto Condensed" panose="02000000000000000000" pitchFamily="2" charset="0"/>
                          <a:ea typeface="Roboto Condensed" panose="02000000000000000000" pitchFamily="2" charset="0"/>
                        </a:rPr>
                        <a:t>câu</a:t>
                      </a:r>
                      <a:endParaRPr lang="en-US" sz="3200" b="1" dirty="0">
                        <a:latin typeface="Roboto Condensed" panose="02000000000000000000" pitchFamily="2" charset="0"/>
                        <a:ea typeface="Roboto Condensed" panose="02000000000000000000" pitchFamily="2" charset="0"/>
                      </a:endParaRPr>
                    </a:p>
                  </a:txBody>
                  <a:tcPr anchor="ctr">
                    <a:lnL w="47625" cap="flat" cmpd="sng" algn="ctr">
                      <a:solidFill>
                        <a:srgbClr val="CBCAF4"/>
                      </a:solidFill>
                      <a:prstDash val="solid"/>
                      <a:round/>
                      <a:headEnd type="none" w="med" len="med"/>
                      <a:tailEnd type="none" w="med" len="med"/>
                    </a:lnL>
                    <a:lnR w="47625" cap="flat" cmpd="sng" algn="ctr">
                      <a:solidFill>
                        <a:srgbClr val="CBCAF4"/>
                      </a:solidFill>
                      <a:prstDash val="solid"/>
                      <a:round/>
                      <a:headEnd type="none" w="med" len="med"/>
                      <a:tailEnd type="none" w="med" len="med"/>
                    </a:lnR>
                    <a:lnT w="47625" cap="flat" cmpd="sng" algn="ctr">
                      <a:solidFill>
                        <a:srgbClr val="CBCAF4"/>
                      </a:solidFill>
                      <a:prstDash val="solid"/>
                      <a:round/>
                      <a:headEnd type="none" w="med" len="med"/>
                      <a:tailEnd type="none" w="med" len="med"/>
                    </a:lnT>
                    <a:lnB w="47625" cap="flat" cmpd="sng" algn="ctr">
                      <a:solidFill>
                        <a:srgbClr val="CBCAF4"/>
                      </a:solidFill>
                      <a:prstDash val="solid"/>
                      <a:round/>
                      <a:headEnd type="none" w="med" len="med"/>
                      <a:tailEnd type="none" w="med" len="med"/>
                    </a:lnB>
                    <a:solidFill>
                      <a:srgbClr val="FFFAF9"/>
                    </a:solidFill>
                  </a:tcPr>
                </a:tc>
                <a:tc>
                  <a:txBody>
                    <a:bodyPr/>
                    <a:lstStyle/>
                    <a:p>
                      <a:pPr algn="just">
                        <a:defRPr/>
                      </a:pP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Đoạn</a:t>
                      </a:r>
                      <a:r>
                        <a:rPr lang="en-US" sz="3200" dirty="0">
                          <a:latin typeface="Roboto Condensed" panose="02000000000000000000" pitchFamily="2" charset="0"/>
                          <a:ea typeface="Roboto Condensed" panose="02000000000000000000" pitchFamily="2" charset="0"/>
                        </a:rPr>
                        <a:t> 1: 4 </a:t>
                      </a:r>
                      <a:r>
                        <a:rPr lang="en-US" sz="3200" dirty="0" err="1">
                          <a:latin typeface="Roboto Condensed" panose="02000000000000000000" pitchFamily="2" charset="0"/>
                          <a:ea typeface="Roboto Condensed" panose="02000000000000000000" pitchFamily="2" charset="0"/>
                        </a:rPr>
                        <a:t>câu</a:t>
                      </a:r>
                      <a:endParaRPr lang="en-US" sz="3200" dirty="0">
                        <a:latin typeface="Roboto Condensed" panose="02000000000000000000" pitchFamily="2" charset="0"/>
                        <a:ea typeface="Roboto Condensed" panose="02000000000000000000" pitchFamily="2" charset="0"/>
                      </a:endParaRPr>
                    </a:p>
                    <a:p>
                      <a:pPr algn="just"/>
                      <a:r>
                        <a:rPr lang="en-US" sz="3200" dirty="0">
                          <a:solidFill>
                            <a:srgbClr val="000000"/>
                          </a:solidFill>
                          <a:latin typeface="Roboto Condensed" panose="02000000000000000000" pitchFamily="2" charset="0"/>
                          <a:ea typeface="Roboto Condensed" panose="02000000000000000000" pitchFamily="2" charset="0"/>
                        </a:rPr>
                        <a:t>- </a:t>
                      </a:r>
                      <a:r>
                        <a:rPr lang="en-US" sz="3200" dirty="0" err="1">
                          <a:solidFill>
                            <a:srgbClr val="000000"/>
                          </a:solidFill>
                          <a:latin typeface="Roboto Condensed" panose="02000000000000000000" pitchFamily="2" charset="0"/>
                          <a:ea typeface="Roboto Condensed" panose="02000000000000000000" pitchFamily="2" charset="0"/>
                        </a:rPr>
                        <a:t>Đoạn</a:t>
                      </a:r>
                      <a:r>
                        <a:rPr lang="en-US" sz="3200" dirty="0">
                          <a:solidFill>
                            <a:srgbClr val="000000"/>
                          </a:solidFill>
                          <a:latin typeface="Roboto Condensed" panose="02000000000000000000" pitchFamily="2" charset="0"/>
                          <a:ea typeface="Roboto Condensed" panose="02000000000000000000" pitchFamily="2" charset="0"/>
                        </a:rPr>
                        <a:t> 2: 12 </a:t>
                      </a:r>
                      <a:r>
                        <a:rPr lang="en-US" sz="3200" dirty="0" err="1">
                          <a:solidFill>
                            <a:srgbClr val="000000"/>
                          </a:solidFill>
                          <a:latin typeface="Roboto Condensed" panose="02000000000000000000" pitchFamily="2" charset="0"/>
                          <a:ea typeface="Roboto Condensed" panose="02000000000000000000" pitchFamily="2" charset="0"/>
                        </a:rPr>
                        <a:t>câu</a:t>
                      </a:r>
                      <a:endParaRPr lang="en-US" sz="3200" dirty="0">
                        <a:solidFill>
                          <a:srgbClr val="000000"/>
                        </a:solidFill>
                        <a:latin typeface="Roboto Condensed" panose="02000000000000000000" pitchFamily="2" charset="0"/>
                        <a:ea typeface="Roboto Condensed" panose="02000000000000000000" pitchFamily="2" charset="0"/>
                      </a:endParaRPr>
                    </a:p>
                  </a:txBody>
                  <a:tcPr anchor="ctr">
                    <a:lnL w="47625" cap="flat" cmpd="sng" algn="ctr">
                      <a:solidFill>
                        <a:srgbClr val="CBCAF4"/>
                      </a:solidFill>
                      <a:prstDash val="solid"/>
                      <a:round/>
                      <a:headEnd type="none" w="med" len="med"/>
                      <a:tailEnd type="none" w="med" len="med"/>
                    </a:lnL>
                    <a:lnR w="47625" cap="flat" cmpd="sng" algn="ctr">
                      <a:solidFill>
                        <a:srgbClr val="CBCAF4"/>
                      </a:solidFill>
                      <a:prstDash val="solid"/>
                      <a:round/>
                      <a:headEnd type="none" w="med" len="med"/>
                      <a:tailEnd type="none" w="med" len="med"/>
                    </a:lnR>
                    <a:lnT w="47625" cap="flat" cmpd="sng" algn="ctr">
                      <a:solidFill>
                        <a:srgbClr val="CBCAF4"/>
                      </a:solidFill>
                      <a:prstDash val="solid"/>
                      <a:round/>
                      <a:headEnd type="none" w="med" len="med"/>
                      <a:tailEnd type="none" w="med" len="med"/>
                    </a:lnT>
                    <a:lnB w="47625" cap="flat" cmpd="sng" algn="ctr">
                      <a:solidFill>
                        <a:srgbClr val="CBCAF4"/>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2614333">
                <a:tc>
                  <a:txBody>
                    <a:bodyPr/>
                    <a:lstStyle/>
                    <a:p>
                      <a:pPr algn="ctr">
                        <a:defRPr/>
                      </a:pPr>
                      <a:r>
                        <a:rPr lang="en-US" sz="3200" b="1" dirty="0" err="1">
                          <a:solidFill>
                            <a:srgbClr val="2C2760"/>
                          </a:solidFill>
                          <a:latin typeface="Roboto Condensed" panose="02000000000000000000" pitchFamily="2" charset="0"/>
                          <a:ea typeface="Roboto Condensed" panose="02000000000000000000" pitchFamily="2" charset="0"/>
                        </a:rPr>
                        <a:t>Sự</a:t>
                      </a:r>
                      <a:r>
                        <a:rPr lang="en-US" sz="3200" b="1" dirty="0">
                          <a:solidFill>
                            <a:srgbClr val="2C2760"/>
                          </a:solidFill>
                          <a:latin typeface="Roboto Condensed" panose="02000000000000000000" pitchFamily="2" charset="0"/>
                          <a:ea typeface="Roboto Condensed" panose="02000000000000000000" pitchFamily="2" charset="0"/>
                        </a:rPr>
                        <a:t> </a:t>
                      </a:r>
                      <a:r>
                        <a:rPr lang="en-US" sz="3200" b="1" dirty="0" err="1">
                          <a:solidFill>
                            <a:srgbClr val="2C2760"/>
                          </a:solidFill>
                          <a:latin typeface="Roboto Condensed" panose="02000000000000000000" pitchFamily="2" charset="0"/>
                          <a:ea typeface="Roboto Condensed" panose="02000000000000000000" pitchFamily="2" charset="0"/>
                        </a:rPr>
                        <a:t>việc</a:t>
                      </a:r>
                      <a:r>
                        <a:rPr lang="en-US" sz="3200" b="1" dirty="0">
                          <a:solidFill>
                            <a:srgbClr val="2C2760"/>
                          </a:solidFill>
                          <a:latin typeface="Roboto Condensed" panose="02000000000000000000" pitchFamily="2" charset="0"/>
                          <a:ea typeface="Roboto Condensed" panose="02000000000000000000" pitchFamily="2" charset="0"/>
                        </a:rPr>
                        <a:t> </a:t>
                      </a:r>
                      <a:r>
                        <a:rPr lang="en-US" sz="3200" b="1" dirty="0" err="1">
                          <a:solidFill>
                            <a:srgbClr val="2C2760"/>
                          </a:solidFill>
                          <a:latin typeface="Roboto Condensed" panose="02000000000000000000" pitchFamily="2" charset="0"/>
                          <a:ea typeface="Roboto Condensed" panose="02000000000000000000" pitchFamily="2" charset="0"/>
                        </a:rPr>
                        <a:t>được</a:t>
                      </a:r>
                      <a:r>
                        <a:rPr lang="en-US" sz="3200" b="1" dirty="0">
                          <a:solidFill>
                            <a:srgbClr val="2C2760"/>
                          </a:solidFill>
                          <a:latin typeface="Roboto Condensed" panose="02000000000000000000" pitchFamily="2" charset="0"/>
                          <a:ea typeface="Roboto Condensed" panose="02000000000000000000" pitchFamily="2" charset="0"/>
                        </a:rPr>
                        <a:t> </a:t>
                      </a:r>
                      <a:r>
                        <a:rPr lang="en-US" sz="3200" b="1" dirty="0" err="1">
                          <a:solidFill>
                            <a:srgbClr val="2C2760"/>
                          </a:solidFill>
                          <a:latin typeface="Roboto Condensed" panose="02000000000000000000" pitchFamily="2" charset="0"/>
                          <a:ea typeface="Roboto Condensed" panose="02000000000000000000" pitchFamily="2" charset="0"/>
                        </a:rPr>
                        <a:t>kể</a:t>
                      </a:r>
                      <a:r>
                        <a:rPr lang="en-US" sz="3200" b="1" dirty="0">
                          <a:solidFill>
                            <a:srgbClr val="2C2760"/>
                          </a:solidFill>
                          <a:latin typeface="Roboto Condensed" panose="02000000000000000000" pitchFamily="2" charset="0"/>
                          <a:ea typeface="Roboto Condensed" panose="02000000000000000000" pitchFamily="2" charset="0"/>
                        </a:rPr>
                        <a:t> </a:t>
                      </a:r>
                      <a:r>
                        <a:rPr lang="en-US" sz="3200" b="1" dirty="0" err="1">
                          <a:solidFill>
                            <a:srgbClr val="2C2760"/>
                          </a:solidFill>
                          <a:latin typeface="Roboto Condensed" panose="02000000000000000000" pitchFamily="2" charset="0"/>
                          <a:ea typeface="Roboto Condensed" panose="02000000000000000000" pitchFamily="2" charset="0"/>
                        </a:rPr>
                        <a:t>thêm</a:t>
                      </a:r>
                      <a:r>
                        <a:rPr lang="en-US" sz="3200" b="1" dirty="0">
                          <a:solidFill>
                            <a:srgbClr val="2C2760"/>
                          </a:solidFill>
                          <a:latin typeface="Roboto Condensed" panose="02000000000000000000" pitchFamily="2" charset="0"/>
                          <a:ea typeface="Roboto Condensed" panose="02000000000000000000" pitchFamily="2" charset="0"/>
                        </a:rPr>
                        <a:t> ở </a:t>
                      </a:r>
                      <a:r>
                        <a:rPr lang="en-US" sz="3200" b="1" dirty="0" err="1">
                          <a:solidFill>
                            <a:srgbClr val="2C2760"/>
                          </a:solidFill>
                          <a:latin typeface="Roboto Condensed" panose="02000000000000000000" pitchFamily="2" charset="0"/>
                          <a:ea typeface="Roboto Condensed" panose="02000000000000000000" pitchFamily="2" charset="0"/>
                        </a:rPr>
                        <a:t>đoạn</a:t>
                      </a:r>
                      <a:r>
                        <a:rPr lang="en-US" sz="3200" b="1" dirty="0">
                          <a:solidFill>
                            <a:srgbClr val="2C2760"/>
                          </a:solidFill>
                          <a:latin typeface="Roboto Condensed" panose="02000000000000000000" pitchFamily="2" charset="0"/>
                          <a:ea typeface="Roboto Condensed" panose="02000000000000000000" pitchFamily="2" charset="0"/>
                        </a:rPr>
                        <a:t> </a:t>
                      </a:r>
                      <a:r>
                        <a:rPr lang="en-US" sz="3200" b="1" dirty="0" err="1">
                          <a:solidFill>
                            <a:srgbClr val="2C2760"/>
                          </a:solidFill>
                          <a:latin typeface="Roboto Condensed" panose="02000000000000000000" pitchFamily="2" charset="0"/>
                          <a:ea typeface="Roboto Condensed" panose="02000000000000000000" pitchFamily="2" charset="0"/>
                        </a:rPr>
                        <a:t>tóm</a:t>
                      </a:r>
                      <a:r>
                        <a:rPr lang="en-US" sz="3200" b="1" dirty="0">
                          <a:solidFill>
                            <a:srgbClr val="2C2760"/>
                          </a:solidFill>
                          <a:latin typeface="Roboto Condensed" panose="02000000000000000000" pitchFamily="2" charset="0"/>
                          <a:ea typeface="Roboto Condensed" panose="02000000000000000000" pitchFamily="2" charset="0"/>
                        </a:rPr>
                        <a:t> </a:t>
                      </a:r>
                      <a:r>
                        <a:rPr lang="en-US" sz="3200" b="1" dirty="0" err="1">
                          <a:solidFill>
                            <a:srgbClr val="2C2760"/>
                          </a:solidFill>
                          <a:latin typeface="Roboto Condensed" panose="02000000000000000000" pitchFamily="2" charset="0"/>
                          <a:ea typeface="Roboto Condensed" panose="02000000000000000000" pitchFamily="2" charset="0"/>
                        </a:rPr>
                        <a:t>tắt</a:t>
                      </a:r>
                      <a:r>
                        <a:rPr lang="en-US" sz="3200" b="1" dirty="0">
                          <a:solidFill>
                            <a:srgbClr val="2C2760"/>
                          </a:solidFill>
                          <a:latin typeface="Roboto Condensed" panose="02000000000000000000" pitchFamily="2" charset="0"/>
                          <a:ea typeface="Roboto Condensed" panose="02000000000000000000" pitchFamily="2" charset="0"/>
                        </a:rPr>
                        <a:t> 2</a:t>
                      </a:r>
                      <a:endParaRPr lang="en-US" sz="3200" b="1" dirty="0">
                        <a:latin typeface="Roboto Condensed" panose="02000000000000000000" pitchFamily="2" charset="0"/>
                        <a:ea typeface="Roboto Condensed" panose="02000000000000000000" pitchFamily="2" charset="0"/>
                      </a:endParaRPr>
                    </a:p>
                  </a:txBody>
                  <a:tcPr anchor="ctr">
                    <a:lnL w="47625" cap="flat" cmpd="sng" algn="ctr">
                      <a:solidFill>
                        <a:srgbClr val="CBCAF4"/>
                      </a:solidFill>
                      <a:prstDash val="solid"/>
                      <a:round/>
                      <a:headEnd type="none" w="med" len="med"/>
                      <a:tailEnd type="none" w="med" len="med"/>
                    </a:lnL>
                    <a:lnR w="47625" cap="flat" cmpd="sng" algn="ctr">
                      <a:solidFill>
                        <a:srgbClr val="CBCAF4"/>
                      </a:solidFill>
                      <a:prstDash val="solid"/>
                      <a:round/>
                      <a:headEnd type="none" w="med" len="med"/>
                      <a:tailEnd type="none" w="med" len="med"/>
                    </a:lnR>
                    <a:lnT w="47625" cap="flat" cmpd="sng" algn="ctr">
                      <a:solidFill>
                        <a:srgbClr val="CBCAF4"/>
                      </a:solidFill>
                      <a:prstDash val="solid"/>
                      <a:round/>
                      <a:headEnd type="none" w="med" len="med"/>
                      <a:tailEnd type="none" w="med" len="med"/>
                    </a:lnT>
                    <a:lnB w="47625" cap="flat" cmpd="sng" algn="ctr">
                      <a:solidFill>
                        <a:srgbClr val="CBCAF4"/>
                      </a:solidFill>
                      <a:prstDash val="solid"/>
                      <a:round/>
                      <a:headEnd type="none" w="med" len="med"/>
                      <a:tailEnd type="none" w="med" len="med"/>
                    </a:lnB>
                    <a:solidFill>
                      <a:srgbClr val="FFFAF9"/>
                    </a:solidFill>
                  </a:tcPr>
                </a:tc>
                <a:tc>
                  <a:txBody>
                    <a:bodyPr/>
                    <a:lstStyle/>
                    <a:p>
                      <a:pPr algn="just">
                        <a:defRPr/>
                      </a:pP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Nhà</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vua</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không</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biết</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chọn</a:t>
                      </a:r>
                      <a:r>
                        <a:rPr lang="en-US" sz="3200" dirty="0">
                          <a:latin typeface="Roboto Condensed" panose="02000000000000000000" pitchFamily="2" charset="0"/>
                          <a:ea typeface="Roboto Condensed" panose="02000000000000000000" pitchFamily="2" charset="0"/>
                        </a:rPr>
                        <a:t> ai, </a:t>
                      </a:r>
                      <a:r>
                        <a:rPr lang="en-US" sz="3200" dirty="0" err="1">
                          <a:latin typeface="Roboto Condensed" panose="02000000000000000000" pitchFamily="2" charset="0"/>
                          <a:ea typeface="Roboto Condensed" panose="02000000000000000000" pitchFamily="2" charset="0"/>
                        </a:rPr>
                        <a:t>bèn</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đưa</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ra</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yêu</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cầu</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về</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lễ</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vật</a:t>
                      </a:r>
                      <a:r>
                        <a:rPr lang="en-US" sz="3200" dirty="0">
                          <a:latin typeface="Roboto Condensed" panose="02000000000000000000" pitchFamily="2" charset="0"/>
                          <a:ea typeface="Roboto Condensed" panose="02000000000000000000" pitchFamily="2" charset="0"/>
                        </a:rPr>
                        <a:t>, ai </a:t>
                      </a:r>
                      <a:r>
                        <a:rPr lang="en-US" sz="3200" dirty="0" err="1">
                          <a:latin typeface="Roboto Condensed" panose="02000000000000000000" pitchFamily="2" charset="0"/>
                          <a:ea typeface="Roboto Condensed" panose="02000000000000000000" pitchFamily="2" charset="0"/>
                        </a:rPr>
                        <a:t>mang</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đến</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trước</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sẽ</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được</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cưới</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Mị</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Nương</a:t>
                      </a:r>
                      <a:r>
                        <a:rPr lang="en-US" sz="3200" dirty="0">
                          <a:latin typeface="Roboto Condensed" panose="02000000000000000000" pitchFamily="2" charset="0"/>
                          <a:ea typeface="Roboto Condensed" panose="02000000000000000000" pitchFamily="2" charset="0"/>
                        </a:rPr>
                        <a:t>.</a:t>
                      </a:r>
                    </a:p>
                    <a:p>
                      <a:pPr algn="just"/>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Thủy</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Tinh</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hô</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mưa</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gọi</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gió</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dâng</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nước</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đánh</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Sơn</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Tinh</a:t>
                      </a:r>
                      <a:r>
                        <a:rPr lang="en-US" sz="3200" dirty="0">
                          <a:latin typeface="Roboto Condensed" panose="02000000000000000000" pitchFamily="2" charset="0"/>
                          <a:ea typeface="Roboto Condensed" panose="02000000000000000000" pitchFamily="2" charset="0"/>
                        </a:rPr>
                        <a:t>.</a:t>
                      </a:r>
                    </a:p>
                    <a:p>
                      <a:pPr algn="just"/>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Sơn</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Tinh</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không</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hề</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nao</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núng</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đắp</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đồi</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núi</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chặn</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dòng</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nước</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của</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Thủy</a:t>
                      </a:r>
                      <a:r>
                        <a:rPr lang="en-US" sz="3200" dirty="0">
                          <a:latin typeface="Roboto Condensed" panose="02000000000000000000" pitchFamily="2" charset="0"/>
                          <a:ea typeface="Roboto Condensed" panose="02000000000000000000" pitchFamily="2" charset="0"/>
                        </a:rPr>
                        <a:t> </a:t>
                      </a:r>
                      <a:r>
                        <a:rPr lang="en-US" sz="3200" dirty="0" err="1">
                          <a:latin typeface="Roboto Condensed" panose="02000000000000000000" pitchFamily="2" charset="0"/>
                          <a:ea typeface="Roboto Condensed" panose="02000000000000000000" pitchFamily="2" charset="0"/>
                        </a:rPr>
                        <a:t>Tinh</a:t>
                      </a:r>
                      <a:r>
                        <a:rPr lang="en-US" sz="3200" dirty="0">
                          <a:latin typeface="Roboto Condensed" panose="02000000000000000000" pitchFamily="2" charset="0"/>
                          <a:ea typeface="Roboto Condensed" panose="02000000000000000000" pitchFamily="2" charset="0"/>
                        </a:rPr>
                        <a:t>.</a:t>
                      </a:r>
                    </a:p>
                    <a:p>
                      <a:pPr algn="just"/>
                      <a:r>
                        <a:rPr lang="en-US" sz="3200" dirty="0">
                          <a:solidFill>
                            <a:srgbClr val="000000"/>
                          </a:solidFill>
                          <a:latin typeface="Roboto Condensed" panose="02000000000000000000" pitchFamily="2" charset="0"/>
                          <a:ea typeface="Roboto Condensed" panose="02000000000000000000" pitchFamily="2" charset="0"/>
                        </a:rPr>
                        <a:t>- Hai </a:t>
                      </a:r>
                      <a:r>
                        <a:rPr lang="en-US" sz="3200" dirty="0" err="1">
                          <a:solidFill>
                            <a:srgbClr val="000000"/>
                          </a:solidFill>
                          <a:latin typeface="Roboto Condensed" panose="02000000000000000000" pitchFamily="2" charset="0"/>
                          <a:ea typeface="Roboto Condensed" panose="02000000000000000000" pitchFamily="2" charset="0"/>
                        </a:rPr>
                        <a:t>bên</a:t>
                      </a:r>
                      <a:r>
                        <a:rPr lang="en-US" sz="3200" dirty="0">
                          <a:solidFill>
                            <a:srgbClr val="000000"/>
                          </a:solidFill>
                          <a:latin typeface="Roboto Condensed" panose="02000000000000000000" pitchFamily="2" charset="0"/>
                          <a:ea typeface="Roboto Condensed" panose="02000000000000000000" pitchFamily="2" charset="0"/>
                        </a:rPr>
                        <a:t> </a:t>
                      </a:r>
                      <a:r>
                        <a:rPr lang="en-US" sz="3200" dirty="0" err="1">
                          <a:solidFill>
                            <a:srgbClr val="000000"/>
                          </a:solidFill>
                          <a:latin typeface="Roboto Condensed" panose="02000000000000000000" pitchFamily="2" charset="0"/>
                          <a:ea typeface="Roboto Condensed" panose="02000000000000000000" pitchFamily="2" charset="0"/>
                        </a:rPr>
                        <a:t>đánh</a:t>
                      </a:r>
                      <a:r>
                        <a:rPr lang="en-US" sz="3200" dirty="0">
                          <a:solidFill>
                            <a:srgbClr val="000000"/>
                          </a:solidFill>
                          <a:latin typeface="Roboto Condensed" panose="02000000000000000000" pitchFamily="2" charset="0"/>
                          <a:ea typeface="Roboto Condensed" panose="02000000000000000000" pitchFamily="2" charset="0"/>
                        </a:rPr>
                        <a:t> </a:t>
                      </a:r>
                      <a:r>
                        <a:rPr lang="en-US" sz="3200" dirty="0" err="1">
                          <a:solidFill>
                            <a:srgbClr val="000000"/>
                          </a:solidFill>
                          <a:latin typeface="Roboto Condensed" panose="02000000000000000000" pitchFamily="2" charset="0"/>
                          <a:ea typeface="Roboto Condensed" panose="02000000000000000000" pitchFamily="2" charset="0"/>
                        </a:rPr>
                        <a:t>nhau</a:t>
                      </a:r>
                      <a:r>
                        <a:rPr lang="en-US" sz="3200" dirty="0">
                          <a:solidFill>
                            <a:srgbClr val="000000"/>
                          </a:solidFill>
                          <a:latin typeface="Roboto Condensed" panose="02000000000000000000" pitchFamily="2" charset="0"/>
                          <a:ea typeface="Roboto Condensed" panose="02000000000000000000" pitchFamily="2" charset="0"/>
                        </a:rPr>
                        <a:t> </a:t>
                      </a:r>
                      <a:r>
                        <a:rPr lang="en-US" sz="3200" dirty="0" err="1">
                          <a:solidFill>
                            <a:srgbClr val="000000"/>
                          </a:solidFill>
                          <a:latin typeface="Roboto Condensed" panose="02000000000000000000" pitchFamily="2" charset="0"/>
                          <a:ea typeface="Roboto Condensed" panose="02000000000000000000" pitchFamily="2" charset="0"/>
                        </a:rPr>
                        <a:t>ròng</a:t>
                      </a:r>
                      <a:r>
                        <a:rPr lang="en-US" sz="3200" dirty="0">
                          <a:solidFill>
                            <a:srgbClr val="000000"/>
                          </a:solidFill>
                          <a:latin typeface="Roboto Condensed" panose="02000000000000000000" pitchFamily="2" charset="0"/>
                          <a:ea typeface="Roboto Condensed" panose="02000000000000000000" pitchFamily="2" charset="0"/>
                        </a:rPr>
                        <a:t> </a:t>
                      </a:r>
                      <a:r>
                        <a:rPr lang="en-US" sz="3200" dirty="0" err="1">
                          <a:solidFill>
                            <a:srgbClr val="000000"/>
                          </a:solidFill>
                          <a:latin typeface="Roboto Condensed" panose="02000000000000000000" pitchFamily="2" charset="0"/>
                          <a:ea typeface="Roboto Condensed" panose="02000000000000000000" pitchFamily="2" charset="0"/>
                        </a:rPr>
                        <a:t>rã</a:t>
                      </a:r>
                      <a:r>
                        <a:rPr lang="en-US" sz="3200" dirty="0">
                          <a:solidFill>
                            <a:srgbClr val="000000"/>
                          </a:solidFill>
                          <a:latin typeface="Roboto Condensed" panose="02000000000000000000" pitchFamily="2" charset="0"/>
                          <a:ea typeface="Roboto Condensed" panose="02000000000000000000" pitchFamily="2" charset="0"/>
                        </a:rPr>
                        <a:t> </a:t>
                      </a:r>
                      <a:r>
                        <a:rPr lang="en-US" sz="3200" dirty="0" err="1">
                          <a:solidFill>
                            <a:srgbClr val="000000"/>
                          </a:solidFill>
                          <a:latin typeface="Roboto Condensed" panose="02000000000000000000" pitchFamily="2" charset="0"/>
                          <a:ea typeface="Roboto Condensed" panose="02000000000000000000" pitchFamily="2" charset="0"/>
                        </a:rPr>
                        <a:t>mấy</a:t>
                      </a:r>
                      <a:r>
                        <a:rPr lang="en-US" sz="3200" dirty="0">
                          <a:solidFill>
                            <a:srgbClr val="000000"/>
                          </a:solidFill>
                          <a:latin typeface="Roboto Condensed" panose="02000000000000000000" pitchFamily="2" charset="0"/>
                          <a:ea typeface="Roboto Condensed" panose="02000000000000000000" pitchFamily="2" charset="0"/>
                        </a:rPr>
                        <a:t> </a:t>
                      </a:r>
                      <a:r>
                        <a:rPr lang="en-US" sz="3200" dirty="0" err="1">
                          <a:solidFill>
                            <a:srgbClr val="000000"/>
                          </a:solidFill>
                          <a:latin typeface="Roboto Condensed" panose="02000000000000000000" pitchFamily="2" charset="0"/>
                          <a:ea typeface="Roboto Condensed" panose="02000000000000000000" pitchFamily="2" charset="0"/>
                        </a:rPr>
                        <a:t>tháng</a:t>
                      </a:r>
                      <a:r>
                        <a:rPr lang="en-US" sz="3200" dirty="0">
                          <a:solidFill>
                            <a:srgbClr val="000000"/>
                          </a:solidFill>
                          <a:latin typeface="Roboto Condensed" panose="02000000000000000000" pitchFamily="2" charset="0"/>
                          <a:ea typeface="Roboto Condensed" panose="02000000000000000000" pitchFamily="2" charset="0"/>
                        </a:rPr>
                        <a:t> </a:t>
                      </a:r>
                      <a:r>
                        <a:rPr lang="en-US" sz="3200" dirty="0" err="1">
                          <a:solidFill>
                            <a:srgbClr val="000000"/>
                          </a:solidFill>
                          <a:latin typeface="Roboto Condensed" panose="02000000000000000000" pitchFamily="2" charset="0"/>
                          <a:ea typeface="Roboto Condensed" panose="02000000000000000000" pitchFamily="2" charset="0"/>
                        </a:rPr>
                        <a:t>trời</a:t>
                      </a:r>
                      <a:r>
                        <a:rPr lang="en-US" sz="3200" dirty="0">
                          <a:solidFill>
                            <a:srgbClr val="000000"/>
                          </a:solidFill>
                          <a:latin typeface="Roboto Condensed" panose="02000000000000000000" pitchFamily="2" charset="0"/>
                          <a:ea typeface="Roboto Condensed" panose="02000000000000000000" pitchFamily="2" charset="0"/>
                        </a:rPr>
                        <a:t>, </a:t>
                      </a:r>
                      <a:r>
                        <a:rPr lang="en-US" sz="3200" dirty="0" err="1">
                          <a:solidFill>
                            <a:srgbClr val="000000"/>
                          </a:solidFill>
                          <a:latin typeface="Roboto Condensed" panose="02000000000000000000" pitchFamily="2" charset="0"/>
                          <a:ea typeface="Roboto Condensed" panose="02000000000000000000" pitchFamily="2" charset="0"/>
                        </a:rPr>
                        <a:t>Thủy</a:t>
                      </a:r>
                      <a:r>
                        <a:rPr lang="en-US" sz="3200" dirty="0">
                          <a:solidFill>
                            <a:srgbClr val="000000"/>
                          </a:solidFill>
                          <a:latin typeface="Roboto Condensed" panose="02000000000000000000" pitchFamily="2" charset="0"/>
                          <a:ea typeface="Roboto Condensed" panose="02000000000000000000" pitchFamily="2" charset="0"/>
                        </a:rPr>
                        <a:t> </a:t>
                      </a:r>
                      <a:r>
                        <a:rPr lang="en-US" sz="3200" dirty="0" err="1">
                          <a:solidFill>
                            <a:srgbClr val="000000"/>
                          </a:solidFill>
                          <a:latin typeface="Roboto Condensed" panose="02000000000000000000" pitchFamily="2" charset="0"/>
                          <a:ea typeface="Roboto Condensed" panose="02000000000000000000" pitchFamily="2" charset="0"/>
                        </a:rPr>
                        <a:t>Tinh</a:t>
                      </a:r>
                      <a:r>
                        <a:rPr lang="en-US" sz="3200" dirty="0">
                          <a:solidFill>
                            <a:srgbClr val="000000"/>
                          </a:solidFill>
                          <a:latin typeface="Roboto Condensed" panose="02000000000000000000" pitchFamily="2" charset="0"/>
                          <a:ea typeface="Roboto Condensed" panose="02000000000000000000" pitchFamily="2" charset="0"/>
                        </a:rPr>
                        <a:t> </a:t>
                      </a:r>
                      <a:r>
                        <a:rPr lang="en-US" sz="3200" dirty="0" err="1">
                          <a:solidFill>
                            <a:srgbClr val="000000"/>
                          </a:solidFill>
                          <a:latin typeface="Roboto Condensed" panose="02000000000000000000" pitchFamily="2" charset="0"/>
                          <a:ea typeface="Roboto Condensed" panose="02000000000000000000" pitchFamily="2" charset="0"/>
                        </a:rPr>
                        <a:t>đuối</a:t>
                      </a:r>
                      <a:r>
                        <a:rPr lang="en-US" sz="3200" dirty="0">
                          <a:solidFill>
                            <a:srgbClr val="000000"/>
                          </a:solidFill>
                          <a:latin typeface="Roboto Condensed" panose="02000000000000000000" pitchFamily="2" charset="0"/>
                          <a:ea typeface="Roboto Condensed" panose="02000000000000000000" pitchFamily="2" charset="0"/>
                        </a:rPr>
                        <a:t> </a:t>
                      </a:r>
                      <a:r>
                        <a:rPr lang="en-US" sz="3200" dirty="0" err="1">
                          <a:solidFill>
                            <a:srgbClr val="000000"/>
                          </a:solidFill>
                          <a:latin typeface="Roboto Condensed" panose="02000000000000000000" pitchFamily="2" charset="0"/>
                          <a:ea typeface="Roboto Condensed" panose="02000000000000000000" pitchFamily="2" charset="0"/>
                        </a:rPr>
                        <a:t>sức</a:t>
                      </a:r>
                      <a:r>
                        <a:rPr lang="en-US" sz="3200" dirty="0">
                          <a:solidFill>
                            <a:srgbClr val="000000"/>
                          </a:solidFill>
                          <a:latin typeface="Roboto Condensed" panose="02000000000000000000" pitchFamily="2" charset="0"/>
                          <a:ea typeface="Roboto Condensed" panose="02000000000000000000" pitchFamily="2" charset="0"/>
                        </a:rPr>
                        <a:t> </a:t>
                      </a:r>
                      <a:r>
                        <a:rPr lang="en-US" sz="3200" dirty="0" err="1">
                          <a:solidFill>
                            <a:srgbClr val="000000"/>
                          </a:solidFill>
                          <a:latin typeface="Roboto Condensed" panose="02000000000000000000" pitchFamily="2" charset="0"/>
                          <a:ea typeface="Roboto Condensed" panose="02000000000000000000" pitchFamily="2" charset="0"/>
                        </a:rPr>
                        <a:t>phải</a:t>
                      </a:r>
                      <a:r>
                        <a:rPr lang="en-US" sz="3200" dirty="0">
                          <a:solidFill>
                            <a:srgbClr val="000000"/>
                          </a:solidFill>
                          <a:latin typeface="Roboto Condensed" panose="02000000000000000000" pitchFamily="2" charset="0"/>
                          <a:ea typeface="Roboto Condensed" panose="02000000000000000000" pitchFamily="2" charset="0"/>
                        </a:rPr>
                        <a:t> </a:t>
                      </a:r>
                      <a:r>
                        <a:rPr lang="en-US" sz="3200" dirty="0" err="1">
                          <a:solidFill>
                            <a:srgbClr val="000000"/>
                          </a:solidFill>
                          <a:latin typeface="Roboto Condensed" panose="02000000000000000000" pitchFamily="2" charset="0"/>
                          <a:ea typeface="Roboto Condensed" panose="02000000000000000000" pitchFamily="2" charset="0"/>
                        </a:rPr>
                        <a:t>chịu</a:t>
                      </a:r>
                      <a:r>
                        <a:rPr lang="en-US" sz="3200" dirty="0">
                          <a:solidFill>
                            <a:srgbClr val="000000"/>
                          </a:solidFill>
                          <a:latin typeface="Roboto Condensed" panose="02000000000000000000" pitchFamily="2" charset="0"/>
                          <a:ea typeface="Roboto Condensed" panose="02000000000000000000" pitchFamily="2" charset="0"/>
                        </a:rPr>
                        <a:t> </a:t>
                      </a:r>
                      <a:r>
                        <a:rPr lang="en-US" sz="3200" dirty="0" err="1">
                          <a:solidFill>
                            <a:srgbClr val="000000"/>
                          </a:solidFill>
                          <a:latin typeface="Roboto Condensed" panose="02000000000000000000" pitchFamily="2" charset="0"/>
                          <a:ea typeface="Roboto Condensed" panose="02000000000000000000" pitchFamily="2" charset="0"/>
                        </a:rPr>
                        <a:t>thua</a:t>
                      </a:r>
                      <a:r>
                        <a:rPr lang="en-US" sz="3200" dirty="0">
                          <a:solidFill>
                            <a:srgbClr val="000000"/>
                          </a:solidFill>
                          <a:latin typeface="Roboto Condensed" panose="02000000000000000000" pitchFamily="2" charset="0"/>
                          <a:ea typeface="Roboto Condensed" panose="02000000000000000000" pitchFamily="2" charset="0"/>
                        </a:rPr>
                        <a:t>.</a:t>
                      </a:r>
                    </a:p>
                  </a:txBody>
                  <a:tcPr anchor="ctr">
                    <a:lnL w="47625" cap="flat" cmpd="sng" algn="ctr">
                      <a:solidFill>
                        <a:srgbClr val="CBCAF4"/>
                      </a:solidFill>
                      <a:prstDash val="solid"/>
                      <a:round/>
                      <a:headEnd type="none" w="med" len="med"/>
                      <a:tailEnd type="none" w="med" len="med"/>
                    </a:lnL>
                    <a:lnR w="47625" cap="flat" cmpd="sng" algn="ctr">
                      <a:solidFill>
                        <a:srgbClr val="CBCAF4"/>
                      </a:solidFill>
                      <a:prstDash val="solid"/>
                      <a:round/>
                      <a:headEnd type="none" w="med" len="med"/>
                      <a:tailEnd type="none" w="med" len="med"/>
                    </a:lnR>
                    <a:lnT w="47625" cap="flat" cmpd="sng" algn="ctr">
                      <a:solidFill>
                        <a:srgbClr val="CBCAF4"/>
                      </a:solidFill>
                      <a:prstDash val="solid"/>
                      <a:round/>
                      <a:headEnd type="none" w="med" len="med"/>
                      <a:tailEnd type="none" w="med" len="med"/>
                    </a:lnT>
                    <a:lnB w="47625" cap="flat" cmpd="sng" algn="ctr">
                      <a:solidFill>
                        <a:srgbClr val="CBCAF4"/>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989207">
                <a:tc gridSpan="2">
                  <a:txBody>
                    <a:bodyPr/>
                    <a:lstStyle/>
                    <a:p>
                      <a:pPr algn="ctr">
                        <a:defRPr/>
                      </a:pPr>
                      <a:r>
                        <a:rPr lang="en-US" sz="3200" dirty="0">
                          <a:solidFill>
                            <a:srgbClr val="2C2760"/>
                          </a:solidFill>
                          <a:latin typeface="Roboto Condensed" panose="02000000000000000000" pitchFamily="2" charset="0"/>
                          <a:ea typeface="Roboto Condensed" panose="02000000000000000000" pitchFamily="2" charset="0"/>
                        </a:rPr>
                        <a:t> </a:t>
                      </a:r>
                      <a:r>
                        <a:rPr lang="en-US" sz="3200" b="1" dirty="0" err="1">
                          <a:solidFill>
                            <a:srgbClr val="2C2760"/>
                          </a:solidFill>
                          <a:latin typeface="Roboto Condensed" panose="02000000000000000000" pitchFamily="2" charset="0"/>
                          <a:ea typeface="Roboto Condensed" panose="02000000000000000000" pitchFamily="2" charset="0"/>
                        </a:rPr>
                        <a:t>Bằng</a:t>
                      </a:r>
                      <a:r>
                        <a:rPr lang="en-US" sz="3200" b="1" dirty="0">
                          <a:solidFill>
                            <a:srgbClr val="2C2760"/>
                          </a:solidFill>
                          <a:latin typeface="Roboto Condensed" panose="02000000000000000000" pitchFamily="2" charset="0"/>
                          <a:ea typeface="Roboto Condensed" panose="02000000000000000000" pitchFamily="2" charset="0"/>
                        </a:rPr>
                        <a:t> </a:t>
                      </a:r>
                      <a:r>
                        <a:rPr lang="en-US" sz="3200" b="1" dirty="0" err="1">
                          <a:solidFill>
                            <a:srgbClr val="2C2760"/>
                          </a:solidFill>
                          <a:latin typeface="Roboto Condensed" panose="02000000000000000000" pitchFamily="2" charset="0"/>
                          <a:ea typeface="Roboto Condensed" panose="02000000000000000000" pitchFamily="2" charset="0"/>
                        </a:rPr>
                        <a:t>cách</a:t>
                      </a:r>
                      <a:r>
                        <a:rPr lang="en-US" sz="3200" b="1" dirty="0">
                          <a:solidFill>
                            <a:srgbClr val="2C2760"/>
                          </a:solidFill>
                          <a:latin typeface="Roboto Condensed" panose="02000000000000000000" pitchFamily="2" charset="0"/>
                          <a:ea typeface="Roboto Condensed" panose="02000000000000000000" pitchFamily="2" charset="0"/>
                        </a:rPr>
                        <a:t> </a:t>
                      </a:r>
                      <a:r>
                        <a:rPr lang="en-US" sz="3200" b="1" dirty="0" err="1">
                          <a:solidFill>
                            <a:srgbClr val="2C2760"/>
                          </a:solidFill>
                          <a:latin typeface="Roboto Condensed" panose="02000000000000000000" pitchFamily="2" charset="0"/>
                          <a:ea typeface="Roboto Condensed" panose="02000000000000000000" pitchFamily="2" charset="0"/>
                        </a:rPr>
                        <a:t>bổ</a:t>
                      </a:r>
                      <a:r>
                        <a:rPr lang="en-US" sz="3200" b="1" dirty="0">
                          <a:solidFill>
                            <a:srgbClr val="2C2760"/>
                          </a:solidFill>
                          <a:latin typeface="Roboto Condensed" panose="02000000000000000000" pitchFamily="2" charset="0"/>
                          <a:ea typeface="Roboto Condensed" panose="02000000000000000000" pitchFamily="2" charset="0"/>
                        </a:rPr>
                        <a:t> sung </a:t>
                      </a:r>
                      <a:r>
                        <a:rPr lang="en-US" sz="3200" b="1" dirty="0" err="1">
                          <a:solidFill>
                            <a:srgbClr val="2C2760"/>
                          </a:solidFill>
                          <a:latin typeface="Roboto Condensed" panose="02000000000000000000" pitchFamily="2" charset="0"/>
                          <a:ea typeface="Roboto Condensed" panose="02000000000000000000" pitchFamily="2" charset="0"/>
                        </a:rPr>
                        <a:t>các</a:t>
                      </a:r>
                      <a:r>
                        <a:rPr lang="en-US" sz="3200" b="1" dirty="0">
                          <a:solidFill>
                            <a:srgbClr val="2C2760"/>
                          </a:solidFill>
                          <a:latin typeface="Roboto Condensed" panose="02000000000000000000" pitchFamily="2" charset="0"/>
                          <a:ea typeface="Roboto Condensed" panose="02000000000000000000" pitchFamily="2" charset="0"/>
                        </a:rPr>
                        <a:t> </a:t>
                      </a:r>
                      <a:r>
                        <a:rPr lang="en-US" sz="3200" b="1" dirty="0" err="1">
                          <a:solidFill>
                            <a:srgbClr val="2C2760"/>
                          </a:solidFill>
                          <a:latin typeface="Roboto Condensed" panose="02000000000000000000" pitchFamily="2" charset="0"/>
                          <a:ea typeface="Roboto Condensed" panose="02000000000000000000" pitchFamily="2" charset="0"/>
                        </a:rPr>
                        <a:t>sự</a:t>
                      </a:r>
                      <a:r>
                        <a:rPr lang="en-US" sz="3200" b="1" dirty="0">
                          <a:solidFill>
                            <a:srgbClr val="2C2760"/>
                          </a:solidFill>
                          <a:latin typeface="Roboto Condensed" panose="02000000000000000000" pitchFamily="2" charset="0"/>
                          <a:ea typeface="Roboto Condensed" panose="02000000000000000000" pitchFamily="2" charset="0"/>
                        </a:rPr>
                        <a:t> </a:t>
                      </a:r>
                      <a:r>
                        <a:rPr lang="en-US" sz="3200" b="1" dirty="0" err="1">
                          <a:solidFill>
                            <a:srgbClr val="2C2760"/>
                          </a:solidFill>
                          <a:latin typeface="Roboto Condensed" panose="02000000000000000000" pitchFamily="2" charset="0"/>
                          <a:ea typeface="Roboto Condensed" panose="02000000000000000000" pitchFamily="2" charset="0"/>
                        </a:rPr>
                        <a:t>việc</a:t>
                      </a:r>
                      <a:r>
                        <a:rPr lang="en-US" sz="3200" b="1" dirty="0">
                          <a:solidFill>
                            <a:srgbClr val="2C2760"/>
                          </a:solidFill>
                          <a:latin typeface="Roboto Condensed" panose="02000000000000000000" pitchFamily="2" charset="0"/>
                          <a:ea typeface="Roboto Condensed" panose="02000000000000000000" pitchFamily="2" charset="0"/>
                        </a:rPr>
                        <a:t> </a:t>
                      </a:r>
                      <a:r>
                        <a:rPr lang="en-US" sz="3200" b="1" dirty="0" err="1">
                          <a:solidFill>
                            <a:srgbClr val="2C2760"/>
                          </a:solidFill>
                          <a:latin typeface="Roboto Condensed" panose="02000000000000000000" pitchFamily="2" charset="0"/>
                          <a:ea typeface="Roboto Condensed" panose="02000000000000000000" pitchFamily="2" charset="0"/>
                        </a:rPr>
                        <a:t>phụ</a:t>
                      </a:r>
                      <a:r>
                        <a:rPr lang="en-US" sz="3200" b="1" dirty="0">
                          <a:solidFill>
                            <a:srgbClr val="2C2760"/>
                          </a:solidFill>
                          <a:latin typeface="Roboto Condensed" panose="02000000000000000000" pitchFamily="2" charset="0"/>
                          <a:ea typeface="Roboto Condensed" panose="02000000000000000000" pitchFamily="2" charset="0"/>
                        </a:rPr>
                        <a:t>, </a:t>
                      </a:r>
                      <a:r>
                        <a:rPr lang="en-US" sz="3200" b="1" dirty="0" err="1">
                          <a:solidFill>
                            <a:srgbClr val="2C2760"/>
                          </a:solidFill>
                          <a:latin typeface="Roboto Condensed" panose="02000000000000000000" pitchFamily="2" charset="0"/>
                          <a:ea typeface="Roboto Condensed" panose="02000000000000000000" pitchFamily="2" charset="0"/>
                        </a:rPr>
                        <a:t>độ</a:t>
                      </a:r>
                      <a:r>
                        <a:rPr lang="en-US" sz="3200" b="1" dirty="0">
                          <a:solidFill>
                            <a:srgbClr val="2C2760"/>
                          </a:solidFill>
                          <a:latin typeface="Roboto Condensed" panose="02000000000000000000" pitchFamily="2" charset="0"/>
                          <a:ea typeface="Roboto Condensed" panose="02000000000000000000" pitchFamily="2" charset="0"/>
                        </a:rPr>
                        <a:t> </a:t>
                      </a:r>
                      <a:r>
                        <a:rPr lang="en-US" sz="3200" b="1" dirty="0" err="1">
                          <a:solidFill>
                            <a:srgbClr val="2C2760"/>
                          </a:solidFill>
                          <a:latin typeface="Roboto Condensed" panose="02000000000000000000" pitchFamily="2" charset="0"/>
                          <a:ea typeface="Roboto Condensed" panose="02000000000000000000" pitchFamily="2" charset="0"/>
                        </a:rPr>
                        <a:t>dài</a:t>
                      </a:r>
                      <a:r>
                        <a:rPr lang="en-US" sz="3200" b="1" dirty="0">
                          <a:solidFill>
                            <a:srgbClr val="2C2760"/>
                          </a:solidFill>
                          <a:latin typeface="Roboto Condensed" panose="02000000000000000000" pitchFamily="2" charset="0"/>
                          <a:ea typeface="Roboto Condensed" panose="02000000000000000000" pitchFamily="2" charset="0"/>
                        </a:rPr>
                        <a:t> </a:t>
                      </a:r>
                      <a:r>
                        <a:rPr lang="en-US" sz="3200" b="1" dirty="0" err="1">
                          <a:solidFill>
                            <a:srgbClr val="2C2760"/>
                          </a:solidFill>
                          <a:latin typeface="Roboto Condensed" panose="02000000000000000000" pitchFamily="2" charset="0"/>
                          <a:ea typeface="Roboto Condensed" panose="02000000000000000000" pitchFamily="2" charset="0"/>
                        </a:rPr>
                        <a:t>văn</a:t>
                      </a:r>
                      <a:r>
                        <a:rPr lang="en-US" sz="3200" b="1" dirty="0">
                          <a:solidFill>
                            <a:srgbClr val="2C2760"/>
                          </a:solidFill>
                          <a:latin typeface="Roboto Condensed" panose="02000000000000000000" pitchFamily="2" charset="0"/>
                          <a:ea typeface="Roboto Condensed" panose="02000000000000000000" pitchFamily="2" charset="0"/>
                        </a:rPr>
                        <a:t> </a:t>
                      </a:r>
                      <a:r>
                        <a:rPr lang="en-US" sz="3200" b="1" dirty="0" err="1">
                          <a:solidFill>
                            <a:srgbClr val="2C2760"/>
                          </a:solidFill>
                          <a:latin typeface="Roboto Condensed" panose="02000000000000000000" pitchFamily="2" charset="0"/>
                          <a:ea typeface="Roboto Condensed" panose="02000000000000000000" pitchFamily="2" charset="0"/>
                        </a:rPr>
                        <a:t>bản</a:t>
                      </a:r>
                      <a:r>
                        <a:rPr lang="en-US" sz="3200" b="1" dirty="0">
                          <a:solidFill>
                            <a:srgbClr val="2C2760"/>
                          </a:solidFill>
                          <a:latin typeface="Roboto Condensed" panose="02000000000000000000" pitchFamily="2" charset="0"/>
                          <a:ea typeface="Roboto Condensed" panose="02000000000000000000" pitchFamily="2" charset="0"/>
                        </a:rPr>
                        <a:t> </a:t>
                      </a:r>
                      <a:r>
                        <a:rPr lang="en-US" sz="3200" b="1" dirty="0" err="1">
                          <a:solidFill>
                            <a:srgbClr val="2C2760"/>
                          </a:solidFill>
                          <a:latin typeface="Roboto Condensed" panose="02000000000000000000" pitchFamily="2" charset="0"/>
                          <a:ea typeface="Roboto Condensed" panose="02000000000000000000" pitchFamily="2" charset="0"/>
                        </a:rPr>
                        <a:t>tóm</a:t>
                      </a:r>
                      <a:r>
                        <a:rPr lang="en-US" sz="3200" b="1" dirty="0">
                          <a:solidFill>
                            <a:srgbClr val="2C2760"/>
                          </a:solidFill>
                          <a:latin typeface="Roboto Condensed" panose="02000000000000000000" pitchFamily="2" charset="0"/>
                          <a:ea typeface="Roboto Condensed" panose="02000000000000000000" pitchFamily="2" charset="0"/>
                        </a:rPr>
                        <a:t> </a:t>
                      </a:r>
                      <a:r>
                        <a:rPr lang="en-US" sz="3200" b="1" dirty="0" err="1">
                          <a:solidFill>
                            <a:srgbClr val="2C2760"/>
                          </a:solidFill>
                          <a:latin typeface="Roboto Condensed" panose="02000000000000000000" pitchFamily="2" charset="0"/>
                          <a:ea typeface="Roboto Condensed" panose="02000000000000000000" pitchFamily="2" charset="0"/>
                        </a:rPr>
                        <a:t>tắt</a:t>
                      </a:r>
                      <a:r>
                        <a:rPr lang="en-US" sz="3200" b="1" dirty="0">
                          <a:solidFill>
                            <a:srgbClr val="2C2760"/>
                          </a:solidFill>
                          <a:latin typeface="Roboto Condensed" panose="02000000000000000000" pitchFamily="2" charset="0"/>
                          <a:ea typeface="Roboto Condensed" panose="02000000000000000000" pitchFamily="2" charset="0"/>
                        </a:rPr>
                        <a:t> 2 </a:t>
                      </a:r>
                      <a:r>
                        <a:rPr lang="en-US" sz="3200" b="1" dirty="0" err="1">
                          <a:solidFill>
                            <a:srgbClr val="2C2760"/>
                          </a:solidFill>
                          <a:latin typeface="Roboto Condensed" panose="02000000000000000000" pitchFamily="2" charset="0"/>
                          <a:ea typeface="Roboto Condensed" panose="02000000000000000000" pitchFamily="2" charset="0"/>
                        </a:rPr>
                        <a:t>tăng</a:t>
                      </a:r>
                      <a:r>
                        <a:rPr lang="en-US" sz="3200" b="1" dirty="0">
                          <a:solidFill>
                            <a:srgbClr val="2C2760"/>
                          </a:solidFill>
                          <a:latin typeface="Roboto Condensed" panose="02000000000000000000" pitchFamily="2" charset="0"/>
                          <a:ea typeface="Roboto Condensed" panose="02000000000000000000" pitchFamily="2" charset="0"/>
                        </a:rPr>
                        <a:t> </a:t>
                      </a:r>
                      <a:r>
                        <a:rPr lang="en-US" sz="3200" b="1" dirty="0" err="1">
                          <a:solidFill>
                            <a:srgbClr val="2C2760"/>
                          </a:solidFill>
                          <a:latin typeface="Roboto Condensed" panose="02000000000000000000" pitchFamily="2" charset="0"/>
                          <a:ea typeface="Roboto Condensed" panose="02000000000000000000" pitchFamily="2" charset="0"/>
                        </a:rPr>
                        <a:t>lên</a:t>
                      </a:r>
                      <a:r>
                        <a:rPr lang="en-US" sz="3200" b="1" dirty="0">
                          <a:solidFill>
                            <a:srgbClr val="2C2760"/>
                          </a:solidFill>
                          <a:latin typeface="Roboto Condensed" panose="02000000000000000000" pitchFamily="2" charset="0"/>
                          <a:ea typeface="Roboto Condensed" panose="02000000000000000000" pitchFamily="2" charset="0"/>
                        </a:rPr>
                        <a:t>, </a:t>
                      </a:r>
                      <a:r>
                        <a:rPr lang="en-US" sz="3200" b="1" dirty="0" err="1">
                          <a:solidFill>
                            <a:srgbClr val="2C2760"/>
                          </a:solidFill>
                          <a:latin typeface="Roboto Condensed" panose="02000000000000000000" pitchFamily="2" charset="0"/>
                          <a:ea typeface="Roboto Condensed" panose="02000000000000000000" pitchFamily="2" charset="0"/>
                        </a:rPr>
                        <a:t>nội</a:t>
                      </a:r>
                      <a:r>
                        <a:rPr lang="en-US" sz="3200" b="1" dirty="0">
                          <a:solidFill>
                            <a:srgbClr val="2C2760"/>
                          </a:solidFill>
                          <a:latin typeface="Roboto Condensed" panose="02000000000000000000" pitchFamily="2" charset="0"/>
                          <a:ea typeface="Roboto Condensed" panose="02000000000000000000" pitchFamily="2" charset="0"/>
                        </a:rPr>
                        <a:t> dung </a:t>
                      </a:r>
                      <a:r>
                        <a:rPr lang="en-US" sz="3200" b="1" dirty="0" err="1">
                          <a:solidFill>
                            <a:srgbClr val="2C2760"/>
                          </a:solidFill>
                          <a:latin typeface="Roboto Condensed" panose="02000000000000000000" pitchFamily="2" charset="0"/>
                          <a:ea typeface="Roboto Condensed" panose="02000000000000000000" pitchFamily="2" charset="0"/>
                        </a:rPr>
                        <a:t>tóm</a:t>
                      </a:r>
                      <a:r>
                        <a:rPr lang="en-US" sz="3200" b="1" dirty="0">
                          <a:solidFill>
                            <a:srgbClr val="2C2760"/>
                          </a:solidFill>
                          <a:latin typeface="Roboto Condensed" panose="02000000000000000000" pitchFamily="2" charset="0"/>
                          <a:ea typeface="Roboto Condensed" panose="02000000000000000000" pitchFamily="2" charset="0"/>
                        </a:rPr>
                        <a:t> </a:t>
                      </a:r>
                      <a:r>
                        <a:rPr lang="en-US" sz="3200" b="1" dirty="0" err="1">
                          <a:solidFill>
                            <a:srgbClr val="2C2760"/>
                          </a:solidFill>
                          <a:latin typeface="Roboto Condensed" panose="02000000000000000000" pitchFamily="2" charset="0"/>
                          <a:ea typeface="Roboto Condensed" panose="02000000000000000000" pitchFamily="2" charset="0"/>
                        </a:rPr>
                        <a:t>tắt</a:t>
                      </a:r>
                      <a:r>
                        <a:rPr lang="en-US" sz="3200" b="1" dirty="0">
                          <a:solidFill>
                            <a:srgbClr val="2C2760"/>
                          </a:solidFill>
                          <a:latin typeface="Roboto Condensed" panose="02000000000000000000" pitchFamily="2" charset="0"/>
                          <a:ea typeface="Roboto Condensed" panose="02000000000000000000" pitchFamily="2" charset="0"/>
                        </a:rPr>
                        <a:t> </a:t>
                      </a:r>
                      <a:r>
                        <a:rPr lang="en-US" sz="3200" b="1" dirty="0" err="1">
                          <a:solidFill>
                            <a:srgbClr val="2C2760"/>
                          </a:solidFill>
                          <a:latin typeface="Roboto Condensed" panose="02000000000000000000" pitchFamily="2" charset="0"/>
                          <a:ea typeface="Roboto Condensed" panose="02000000000000000000" pitchFamily="2" charset="0"/>
                        </a:rPr>
                        <a:t>kĩ</a:t>
                      </a:r>
                      <a:r>
                        <a:rPr lang="en-US" sz="3200" b="1" dirty="0">
                          <a:solidFill>
                            <a:srgbClr val="2C2760"/>
                          </a:solidFill>
                          <a:latin typeface="Roboto Condensed" panose="02000000000000000000" pitchFamily="2" charset="0"/>
                          <a:ea typeface="Roboto Condensed" panose="02000000000000000000" pitchFamily="2" charset="0"/>
                        </a:rPr>
                        <a:t> </a:t>
                      </a:r>
                      <a:r>
                        <a:rPr lang="en-US" sz="3200" b="1" dirty="0" err="1">
                          <a:solidFill>
                            <a:srgbClr val="2C2760"/>
                          </a:solidFill>
                          <a:latin typeface="Roboto Condensed" panose="02000000000000000000" pitchFamily="2" charset="0"/>
                          <a:ea typeface="Roboto Condensed" panose="02000000000000000000" pitchFamily="2" charset="0"/>
                        </a:rPr>
                        <a:t>hơn</a:t>
                      </a:r>
                      <a:endParaRPr lang="vi-VN" sz="3200" b="1" dirty="0">
                        <a:solidFill>
                          <a:srgbClr val="2C2760"/>
                        </a:solidFill>
                        <a:latin typeface="Roboto Condensed" panose="02000000000000000000" pitchFamily="2" charset="0"/>
                        <a:ea typeface="Roboto Condensed" panose="02000000000000000000" pitchFamily="2" charset="0"/>
                      </a:endParaRPr>
                    </a:p>
                    <a:p>
                      <a:pPr algn="ctr">
                        <a:defRPr/>
                      </a:pPr>
                      <a:r>
                        <a:rPr lang="en-US" sz="3200" b="1" dirty="0">
                          <a:solidFill>
                            <a:srgbClr val="2C2760"/>
                          </a:solidFill>
                          <a:latin typeface="Roboto Condensed" panose="02000000000000000000" pitchFamily="2" charset="0"/>
                          <a:ea typeface="Roboto Condensed" panose="02000000000000000000" pitchFamily="2" charset="0"/>
                        </a:rPr>
                        <a:t> </a:t>
                      </a:r>
                      <a:r>
                        <a:rPr lang="en-US" sz="3200" b="1" dirty="0" err="1">
                          <a:solidFill>
                            <a:srgbClr val="2C2760"/>
                          </a:solidFill>
                          <a:latin typeface="Roboto Condensed" panose="02000000000000000000" pitchFamily="2" charset="0"/>
                          <a:ea typeface="Roboto Condensed" panose="02000000000000000000" pitchFamily="2" charset="0"/>
                        </a:rPr>
                        <a:t>văn</a:t>
                      </a:r>
                      <a:r>
                        <a:rPr lang="en-US" sz="3200" b="1" dirty="0">
                          <a:solidFill>
                            <a:srgbClr val="2C2760"/>
                          </a:solidFill>
                          <a:latin typeface="Roboto Condensed" panose="02000000000000000000" pitchFamily="2" charset="0"/>
                          <a:ea typeface="Roboto Condensed" panose="02000000000000000000" pitchFamily="2" charset="0"/>
                        </a:rPr>
                        <a:t> </a:t>
                      </a:r>
                      <a:r>
                        <a:rPr lang="en-US" sz="3200" b="1" dirty="0" err="1">
                          <a:solidFill>
                            <a:srgbClr val="2C2760"/>
                          </a:solidFill>
                          <a:latin typeface="Roboto Condensed" panose="02000000000000000000" pitchFamily="2" charset="0"/>
                          <a:ea typeface="Roboto Condensed" panose="02000000000000000000" pitchFamily="2" charset="0"/>
                        </a:rPr>
                        <a:t>bản</a:t>
                      </a:r>
                      <a:r>
                        <a:rPr lang="en-US" sz="3200" b="1" dirty="0">
                          <a:solidFill>
                            <a:srgbClr val="2C2760"/>
                          </a:solidFill>
                          <a:latin typeface="Roboto Condensed" panose="02000000000000000000" pitchFamily="2" charset="0"/>
                          <a:ea typeface="Roboto Condensed" panose="02000000000000000000" pitchFamily="2" charset="0"/>
                        </a:rPr>
                        <a:t> 1.</a:t>
                      </a:r>
                      <a:endParaRPr lang="en-US" sz="3200" b="1" dirty="0">
                        <a:latin typeface="Roboto Condensed" panose="02000000000000000000" pitchFamily="2" charset="0"/>
                        <a:ea typeface="Roboto Condensed" panose="02000000000000000000" pitchFamily="2" charset="0"/>
                      </a:endParaRPr>
                    </a:p>
                  </a:txBody>
                  <a:tcPr anchor="ctr">
                    <a:lnL w="47625" cap="flat" cmpd="sng" algn="ctr">
                      <a:solidFill>
                        <a:srgbClr val="CBCAF4"/>
                      </a:solidFill>
                      <a:prstDash val="solid"/>
                      <a:round/>
                      <a:headEnd type="none" w="med" len="med"/>
                      <a:tailEnd type="none" w="med" len="med"/>
                    </a:lnL>
                    <a:lnR w="47625" cap="flat" cmpd="sng" algn="ctr">
                      <a:solidFill>
                        <a:srgbClr val="CBCAF4"/>
                      </a:solidFill>
                      <a:prstDash val="solid"/>
                      <a:round/>
                      <a:headEnd type="none" w="med" len="med"/>
                      <a:tailEnd type="none" w="med" len="med"/>
                    </a:lnR>
                    <a:lnT w="47625" cap="flat" cmpd="sng" algn="ctr">
                      <a:solidFill>
                        <a:srgbClr val="CBCAF4"/>
                      </a:solidFill>
                      <a:prstDash val="solid"/>
                      <a:round/>
                      <a:headEnd type="none" w="med" len="med"/>
                      <a:tailEnd type="none" w="med" len="med"/>
                    </a:lnT>
                    <a:lnB w="47625" cap="flat" cmpd="sng" algn="ctr">
                      <a:solidFill>
                        <a:srgbClr val="CBCAF4"/>
                      </a:solidFill>
                      <a:prstDash val="solid"/>
                      <a:round/>
                      <a:headEnd type="none" w="med" len="med"/>
                      <a:tailEnd type="none" w="med" len="med"/>
                    </a:lnB>
                    <a:solidFill>
                      <a:srgbClr val="FEBDC6"/>
                    </a:solidFill>
                  </a:tcPr>
                </a:tc>
                <a:tc hMerge="1">
                  <a:txBody>
                    <a:bodyPr/>
                    <a:lstStyle/>
                    <a:p>
                      <a:pPr algn="l">
                        <a:defRPr/>
                      </a:pPr>
                      <a:r>
                        <a:rPr lang="en-US" sz="2500">
                          <a:solidFill>
                            <a:srgbClr val="2C2760"/>
                          </a:solidFill>
                          <a:latin typeface="Roboto Condensed"/>
                        </a:rPr>
                        <a:t> Bằng cách bổ sung các sự việc phụ, độ dài văn bản tóm tắt 2 tăng lên, nội dung tóm tắt kĩ hơn văn bản 1.</a:t>
                      </a:r>
                      <a:endParaRPr lang="en-US" sz="1100"/>
                    </a:p>
                  </a:txBody>
                  <a:tcPr>
                    <a:lnL w="47625" cap="flat" cmpd="sng" algn="ctr">
                      <a:solidFill>
                        <a:srgbClr val="CBCAF4"/>
                      </a:solidFill>
                      <a:prstDash val="solid"/>
                      <a:round/>
                      <a:headEnd type="none" w="med" len="med"/>
                      <a:tailEnd type="none" w="med" len="med"/>
                    </a:lnL>
                    <a:lnR w="47625" cap="flat" cmpd="sng" algn="ctr">
                      <a:solidFill>
                        <a:srgbClr val="CBCAF4"/>
                      </a:solidFill>
                      <a:prstDash val="solid"/>
                      <a:round/>
                      <a:headEnd type="none" w="med" len="med"/>
                      <a:tailEnd type="none" w="med" len="med"/>
                    </a:lnR>
                    <a:lnT w="47625" cap="flat" cmpd="sng" algn="ctr">
                      <a:solidFill>
                        <a:srgbClr val="CBCAF4"/>
                      </a:solidFill>
                      <a:prstDash val="solid"/>
                      <a:round/>
                      <a:headEnd type="none" w="med" len="med"/>
                      <a:tailEnd type="none" w="med" len="med"/>
                    </a:lnT>
                    <a:lnB w="47625" cap="flat" cmpd="sng" algn="ctr">
                      <a:solidFill>
                        <a:srgbClr val="CBCAF4"/>
                      </a:solidFill>
                      <a:prstDash val="solid"/>
                      <a:round/>
                      <a:headEnd type="none" w="med" len="med"/>
                      <a:tailEnd type="none" w="med" len="med"/>
                    </a:lnB>
                    <a:solidFill>
                      <a:srgbClr val="FEBDC6"/>
                    </a:solidFill>
                  </a:tcPr>
                </a:tc>
                <a:extLst>
                  <a:ext uri="{0D108BD9-81ED-4DB2-BD59-A6C34878D82A}">
                    <a16:rowId xmlns:a16="http://schemas.microsoft.com/office/drawing/2014/main" val="10002"/>
                  </a:ext>
                </a:extLst>
              </a:tr>
            </a:tbl>
          </a:graphicData>
        </a:graphic>
      </p:graphicFrame>
      <p:pic>
        <p:nvPicPr>
          <p:cNvPr id="12" name="Picture 12"/>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3068930" y="8657745"/>
            <a:ext cx="7315200" cy="3338391"/>
          </a:xfrm>
          <a:prstGeom prst="rect">
            <a:avLst/>
          </a:prstGeom>
        </p:spPr>
      </p:pic>
      <p:sp>
        <p:nvSpPr>
          <p:cNvPr id="13" name="TextBox 13"/>
          <p:cNvSpPr txBox="1"/>
          <p:nvPr/>
        </p:nvSpPr>
        <p:spPr>
          <a:xfrm>
            <a:off x="1209127" y="1341973"/>
            <a:ext cx="15356179" cy="1218282"/>
          </a:xfrm>
          <a:prstGeom prst="rect">
            <a:avLst/>
          </a:prstGeom>
        </p:spPr>
        <p:txBody>
          <a:bodyPr lIns="0" tIns="0" rIns="0" bIns="0" rtlCol="0" anchor="t">
            <a:spAutoFit/>
          </a:bodyPr>
          <a:lstStyle/>
          <a:p>
            <a:pPr>
              <a:lnSpc>
                <a:spcPts val="9513"/>
              </a:lnSpc>
            </a:pPr>
            <a:r>
              <a:rPr lang="en-US" sz="7797" spc="15" dirty="0">
                <a:solidFill>
                  <a:srgbClr val="6E5773"/>
                </a:solidFill>
                <a:latin typeface="SVN-HC Rostrum" panose="02000506000000020003" pitchFamily="50" charset="0"/>
              </a:rPr>
              <a:t>II. PHÂN TÍCH BÀI TÓM TẮT THAM KHẢO</a:t>
            </a:r>
          </a:p>
        </p:txBody>
      </p:sp>
      <p:sp>
        <p:nvSpPr>
          <p:cNvPr id="14" name="TextBox 14"/>
          <p:cNvSpPr txBox="1"/>
          <p:nvPr/>
        </p:nvSpPr>
        <p:spPr>
          <a:xfrm>
            <a:off x="838689" y="2884266"/>
            <a:ext cx="3885009" cy="923330"/>
          </a:xfrm>
          <a:prstGeom prst="rect">
            <a:avLst/>
          </a:prstGeom>
        </p:spPr>
        <p:txBody>
          <a:bodyPr lIns="0" tIns="0" rIns="0" bIns="0" rtlCol="0" anchor="t">
            <a:spAutoFit/>
          </a:bodyPr>
          <a:lstStyle/>
          <a:p>
            <a:pPr marL="1288497" lvl="1" indent="-644249" algn="ctr">
              <a:lnSpc>
                <a:spcPts val="7161"/>
              </a:lnSpc>
              <a:spcBef>
                <a:spcPct val="0"/>
              </a:spcBef>
              <a:buFont typeface="Arial"/>
              <a:buChar char="•"/>
            </a:pPr>
            <a:r>
              <a:rPr lang="en-US" sz="5968" dirty="0" err="1">
                <a:solidFill>
                  <a:srgbClr val="ED5D3B"/>
                </a:solidFill>
                <a:latin typeface="SVN-HC Santoro Script" pitchFamily="50" charset="0"/>
              </a:rPr>
              <a:t>Về</a:t>
            </a:r>
            <a:r>
              <a:rPr lang="en-US" sz="5968" dirty="0">
                <a:solidFill>
                  <a:srgbClr val="ED5D3B"/>
                </a:solidFill>
                <a:latin typeface="SVN-HC Santoro Script" pitchFamily="50" charset="0"/>
              </a:rPr>
              <a:t> </a:t>
            </a:r>
            <a:r>
              <a:rPr lang="en-US" sz="5968" dirty="0" err="1">
                <a:solidFill>
                  <a:srgbClr val="ED5D3B"/>
                </a:solidFill>
                <a:latin typeface="SVN-HC Santoro Script" pitchFamily="50" charset="0"/>
              </a:rPr>
              <a:t>độ</a:t>
            </a:r>
            <a:r>
              <a:rPr lang="en-US" sz="5968" dirty="0">
                <a:solidFill>
                  <a:srgbClr val="ED5D3B"/>
                </a:solidFill>
                <a:latin typeface="SVN-HC Santoro Script" pitchFamily="50" charset="0"/>
              </a:rPr>
              <a:t> </a:t>
            </a:r>
            <a:r>
              <a:rPr lang="en-US" sz="5968" dirty="0" err="1">
                <a:solidFill>
                  <a:srgbClr val="ED5D3B"/>
                </a:solidFill>
                <a:latin typeface="SVN-HC Santoro Script" pitchFamily="50" charset="0"/>
              </a:rPr>
              <a:t>dài</a:t>
            </a:r>
            <a:endParaRPr lang="en-US" sz="5968" dirty="0">
              <a:solidFill>
                <a:srgbClr val="ED5D3B"/>
              </a:solidFill>
              <a:latin typeface="SVN-HC Santoro Script" pitchFamily="50"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E7D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22000" b="11587"/>
          <a:stretch>
            <a:fillRect/>
          </a:stretch>
        </p:blipFill>
        <p:spPr>
          <a:xfrm rot="2576013">
            <a:off x="8713162" y="2577620"/>
            <a:ext cx="2186791" cy="250146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486238">
            <a:off x="16412828" y="6376668"/>
            <a:ext cx="2077664" cy="2112228"/>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504948">
            <a:off x="91281" y="7934076"/>
            <a:ext cx="2649591" cy="3074420"/>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9697721">
            <a:off x="15365453" y="-1200478"/>
            <a:ext cx="4172413" cy="4526287"/>
          </a:xfrm>
          <a:prstGeom prst="rect">
            <a:avLst/>
          </a:prstGeom>
        </p:spPr>
      </p:pic>
      <p:grpSp>
        <p:nvGrpSpPr>
          <p:cNvPr id="6" name="Group 6"/>
          <p:cNvGrpSpPr/>
          <p:nvPr/>
        </p:nvGrpSpPr>
        <p:grpSpPr>
          <a:xfrm>
            <a:off x="511312" y="370110"/>
            <a:ext cx="17170844" cy="649065"/>
            <a:chOff x="0" y="0"/>
            <a:chExt cx="22894459" cy="865420"/>
          </a:xfrm>
        </p:grpSpPr>
        <p:grpSp>
          <p:nvGrpSpPr>
            <p:cNvPr id="7" name="Group 7"/>
            <p:cNvGrpSpPr/>
            <p:nvPr/>
          </p:nvGrpSpPr>
          <p:grpSpPr>
            <a:xfrm>
              <a:off x="0" y="0"/>
              <a:ext cx="22894459" cy="865420"/>
              <a:chOff x="0" y="0"/>
              <a:chExt cx="4522362" cy="170947"/>
            </a:xfrm>
          </p:grpSpPr>
          <p:sp>
            <p:nvSpPr>
              <p:cNvPr id="8" name="Freeform 8"/>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rgbClr val="FFFFFF"/>
              </a:solidFill>
            </p:spPr>
          </p:sp>
          <p:sp>
            <p:nvSpPr>
              <p:cNvPr id="9" name="TextBox 9"/>
              <p:cNvSpPr txBox="1"/>
              <p:nvPr/>
            </p:nvSpPr>
            <p:spPr>
              <a:xfrm>
                <a:off x="0" y="-38100"/>
                <a:ext cx="812800" cy="850900"/>
              </a:xfrm>
              <a:prstGeom prst="rect">
                <a:avLst/>
              </a:prstGeom>
            </p:spPr>
            <p:txBody>
              <a:bodyPr lIns="50800" tIns="50800" rIns="50800" bIns="50800" rtlCol="0" anchor="ctr"/>
              <a:lstStyle/>
              <a:p>
                <a:pPr algn="ctr">
                  <a:lnSpc>
                    <a:spcPts val="2659"/>
                  </a:lnSpc>
                </a:pPr>
                <a:endParaRPr>
                  <a:latin typeface="SVN-HC Green Grove" panose="02000000000000000000" pitchFamily="50" charset="0"/>
                </a:endParaRPr>
              </a:p>
            </p:txBody>
          </p:sp>
        </p:grpSp>
        <p:sp>
          <p:nvSpPr>
            <p:cNvPr id="10" name="TextBox 10"/>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a:solidFill>
                    <a:srgbClr val="446889"/>
                  </a:solidFill>
                  <a:latin typeface="SVN-HC Green Grove" panose="02000000000000000000" pitchFamily="50" charset="0"/>
                </a:rPr>
                <a:t>lớp 7</a:t>
              </a:r>
            </a:p>
          </p:txBody>
        </p:sp>
        <p:sp>
          <p:nvSpPr>
            <p:cNvPr id="11" name="TextBox 11"/>
            <p:cNvSpPr txBox="1"/>
            <p:nvPr/>
          </p:nvSpPr>
          <p:spPr>
            <a:xfrm>
              <a:off x="16463915" y="112415"/>
              <a:ext cx="5702833" cy="636413"/>
            </a:xfrm>
            <a:prstGeom prst="rect">
              <a:avLst/>
            </a:prstGeom>
          </p:spPr>
          <p:txBody>
            <a:bodyPr lIns="0" tIns="0" rIns="0" bIns="0" rtlCol="0" anchor="t">
              <a:spAutoFit/>
            </a:bodyPr>
            <a:lstStyle/>
            <a:p>
              <a:pPr algn="ctr">
                <a:lnSpc>
                  <a:spcPts val="3919"/>
                </a:lnSpc>
                <a:spcBef>
                  <a:spcPct val="0"/>
                </a:spcBef>
              </a:pPr>
              <a:r>
                <a:rPr lang="en-US" sz="2799" spc="139">
                  <a:solidFill>
                    <a:srgbClr val="446889"/>
                  </a:solidFill>
                  <a:latin typeface="SVN-HC Green Grove" panose="02000000000000000000" pitchFamily="50" charset="0"/>
                </a:rPr>
                <a:t>KẾT NỐI TRI THỨC VỚI CUỘC SỐNG</a:t>
              </a:r>
            </a:p>
          </p:txBody>
        </p:sp>
      </p:grpSp>
      <p:grpSp>
        <p:nvGrpSpPr>
          <p:cNvPr id="12" name="Group 12"/>
          <p:cNvGrpSpPr/>
          <p:nvPr/>
        </p:nvGrpSpPr>
        <p:grpSpPr>
          <a:xfrm rot="-524895">
            <a:off x="2197847" y="3816350"/>
            <a:ext cx="5292218" cy="5396540"/>
            <a:chOff x="0" y="0"/>
            <a:chExt cx="1393835" cy="1421311"/>
          </a:xfrm>
        </p:grpSpPr>
        <p:sp>
          <p:nvSpPr>
            <p:cNvPr id="13" name="Freeform 13"/>
            <p:cNvSpPr/>
            <p:nvPr/>
          </p:nvSpPr>
          <p:spPr>
            <a:xfrm>
              <a:off x="0" y="0"/>
              <a:ext cx="1393835" cy="1421311"/>
            </a:xfrm>
            <a:custGeom>
              <a:avLst/>
              <a:gdLst/>
              <a:ahLst/>
              <a:cxnLst/>
              <a:rect l="l" t="t" r="r" b="b"/>
              <a:pathLst>
                <a:path w="1393835" h="1421311">
                  <a:moveTo>
                    <a:pt x="696918" y="0"/>
                  </a:moveTo>
                  <a:lnTo>
                    <a:pt x="832200" y="195825"/>
                  </a:lnTo>
                  <a:lnTo>
                    <a:pt x="1045377" y="95210"/>
                  </a:lnTo>
                  <a:lnTo>
                    <a:pt x="1066515" y="333773"/>
                  </a:lnTo>
                  <a:lnTo>
                    <a:pt x="1300466" y="355328"/>
                  </a:lnTo>
                  <a:lnTo>
                    <a:pt x="1201795" y="572706"/>
                  </a:lnTo>
                  <a:lnTo>
                    <a:pt x="1393835" y="710656"/>
                  </a:lnTo>
                  <a:lnTo>
                    <a:pt x="1201795" y="848605"/>
                  </a:lnTo>
                  <a:lnTo>
                    <a:pt x="1300466" y="1065983"/>
                  </a:lnTo>
                  <a:lnTo>
                    <a:pt x="1066515" y="1087538"/>
                  </a:lnTo>
                  <a:lnTo>
                    <a:pt x="1045377" y="1326101"/>
                  </a:lnTo>
                  <a:lnTo>
                    <a:pt x="832200" y="1225485"/>
                  </a:lnTo>
                  <a:lnTo>
                    <a:pt x="696918" y="1421311"/>
                  </a:lnTo>
                  <a:lnTo>
                    <a:pt x="561635" y="1225485"/>
                  </a:lnTo>
                  <a:lnTo>
                    <a:pt x="348459" y="1326101"/>
                  </a:lnTo>
                  <a:lnTo>
                    <a:pt x="327320" y="1087538"/>
                  </a:lnTo>
                  <a:lnTo>
                    <a:pt x="93369" y="1065983"/>
                  </a:lnTo>
                  <a:lnTo>
                    <a:pt x="192040" y="848605"/>
                  </a:lnTo>
                  <a:lnTo>
                    <a:pt x="0" y="710656"/>
                  </a:lnTo>
                  <a:lnTo>
                    <a:pt x="192040" y="572706"/>
                  </a:lnTo>
                  <a:lnTo>
                    <a:pt x="93369" y="355328"/>
                  </a:lnTo>
                  <a:lnTo>
                    <a:pt x="327320" y="333773"/>
                  </a:lnTo>
                  <a:lnTo>
                    <a:pt x="348459" y="95210"/>
                  </a:lnTo>
                  <a:lnTo>
                    <a:pt x="561635" y="195825"/>
                  </a:lnTo>
                  <a:lnTo>
                    <a:pt x="696918" y="0"/>
                  </a:lnTo>
                  <a:close/>
                </a:path>
              </a:pathLst>
            </a:custGeom>
            <a:solidFill>
              <a:srgbClr val="CBCAF4"/>
            </a:solidFill>
          </p:spPr>
        </p:sp>
        <p:sp>
          <p:nvSpPr>
            <p:cNvPr id="14" name="TextBox 14"/>
            <p:cNvSpPr txBox="1"/>
            <p:nvPr/>
          </p:nvSpPr>
          <p:spPr>
            <a:xfrm>
              <a:off x="147721" y="397517"/>
              <a:ext cx="1021752" cy="635000"/>
            </a:xfrm>
            <a:prstGeom prst="rect">
              <a:avLst/>
            </a:prstGeom>
          </p:spPr>
          <p:txBody>
            <a:bodyPr lIns="50800" tIns="50800" rIns="50800" bIns="50800" rtlCol="0" anchor="ctr"/>
            <a:lstStyle/>
            <a:p>
              <a:pPr algn="ctr">
                <a:lnSpc>
                  <a:spcPts val="4759"/>
                </a:lnSpc>
              </a:pPr>
              <a:r>
                <a:rPr lang="en-US" sz="3399" dirty="0" err="1">
                  <a:solidFill>
                    <a:srgbClr val="6E5773"/>
                  </a:solidFill>
                  <a:latin typeface="Roboto Condensed"/>
                </a:rPr>
                <a:t>Tóm</a:t>
              </a:r>
              <a:r>
                <a:rPr lang="en-US" sz="3399" dirty="0">
                  <a:solidFill>
                    <a:srgbClr val="6E5773"/>
                  </a:solidFill>
                  <a:latin typeface="Roboto Condensed"/>
                </a:rPr>
                <a:t> </a:t>
              </a:r>
              <a:r>
                <a:rPr lang="en-US" sz="3399" dirty="0" err="1">
                  <a:solidFill>
                    <a:srgbClr val="6E5773"/>
                  </a:solidFill>
                  <a:latin typeface="Roboto Condensed"/>
                </a:rPr>
                <a:t>tắt</a:t>
              </a:r>
              <a:r>
                <a:rPr lang="en-US" sz="3399" dirty="0">
                  <a:solidFill>
                    <a:srgbClr val="6E5773"/>
                  </a:solidFill>
                  <a:latin typeface="Roboto Condensed"/>
                </a:rPr>
                <a:t> </a:t>
              </a:r>
              <a:r>
                <a:rPr lang="en-US" sz="3399" dirty="0" err="1">
                  <a:solidFill>
                    <a:srgbClr val="6E5773"/>
                  </a:solidFill>
                  <a:latin typeface="Roboto Condensed"/>
                </a:rPr>
                <a:t>văn</a:t>
              </a:r>
              <a:r>
                <a:rPr lang="en-US" sz="3399" dirty="0">
                  <a:solidFill>
                    <a:srgbClr val="6E5773"/>
                  </a:solidFill>
                  <a:latin typeface="Roboto Condensed"/>
                </a:rPr>
                <a:t> </a:t>
              </a:r>
              <a:r>
                <a:rPr lang="en-US" sz="3399" dirty="0" err="1">
                  <a:solidFill>
                    <a:srgbClr val="6E5773"/>
                  </a:solidFill>
                  <a:latin typeface="Roboto Condensed"/>
                </a:rPr>
                <a:t>bản</a:t>
              </a:r>
              <a:r>
                <a:rPr lang="en-US" sz="3399" dirty="0">
                  <a:solidFill>
                    <a:srgbClr val="6E5773"/>
                  </a:solidFill>
                  <a:latin typeface="Roboto Condensed"/>
                </a:rPr>
                <a:t> </a:t>
              </a:r>
              <a:r>
                <a:rPr lang="en-US" sz="3399" dirty="0" err="1">
                  <a:solidFill>
                    <a:srgbClr val="6E5773"/>
                  </a:solidFill>
                  <a:latin typeface="Roboto Condensed"/>
                </a:rPr>
                <a:t>dựa</a:t>
              </a:r>
              <a:r>
                <a:rPr lang="en-US" sz="3399" dirty="0">
                  <a:solidFill>
                    <a:srgbClr val="6E5773"/>
                  </a:solidFill>
                  <a:latin typeface="Roboto Condensed"/>
                </a:rPr>
                <a:t> </a:t>
              </a:r>
              <a:r>
                <a:rPr lang="en-US" sz="3399" dirty="0" err="1">
                  <a:solidFill>
                    <a:srgbClr val="6E5773"/>
                  </a:solidFill>
                  <a:latin typeface="Roboto Condensed"/>
                </a:rPr>
                <a:t>trên</a:t>
              </a:r>
              <a:r>
                <a:rPr lang="en-US" sz="3399" dirty="0">
                  <a:solidFill>
                    <a:srgbClr val="6E5773"/>
                  </a:solidFill>
                  <a:latin typeface="Roboto Condensed"/>
                </a:rPr>
                <a:t> </a:t>
              </a:r>
              <a:r>
                <a:rPr lang="en-US" sz="3399" dirty="0" err="1">
                  <a:solidFill>
                    <a:srgbClr val="6E5773"/>
                  </a:solidFill>
                  <a:latin typeface="Roboto Condensed"/>
                </a:rPr>
                <a:t>các</a:t>
              </a:r>
              <a:r>
                <a:rPr lang="en-US" sz="3399" dirty="0">
                  <a:solidFill>
                    <a:srgbClr val="6E5773"/>
                  </a:solidFill>
                  <a:latin typeface="Roboto Condensed"/>
                </a:rPr>
                <a:t> ý </a:t>
              </a:r>
              <a:r>
                <a:rPr lang="en-US" sz="3399" dirty="0" err="1">
                  <a:solidFill>
                    <a:srgbClr val="6E5773"/>
                  </a:solidFill>
                  <a:latin typeface="Roboto Condensed"/>
                </a:rPr>
                <a:t>chính</a:t>
              </a:r>
              <a:r>
                <a:rPr lang="en-US" sz="3399" dirty="0">
                  <a:solidFill>
                    <a:srgbClr val="6E5773"/>
                  </a:solidFill>
                  <a:latin typeface="Roboto Condensed"/>
                </a:rPr>
                <a:t> (</a:t>
              </a:r>
              <a:r>
                <a:rPr lang="vi-VN" sz="3399" dirty="0">
                  <a:solidFill>
                    <a:srgbClr val="6E5773"/>
                  </a:solidFill>
                  <a:latin typeface="Roboto Condensed"/>
                </a:rPr>
                <a:t>ý lớn</a:t>
              </a:r>
              <a:r>
                <a:rPr lang="en-US" sz="3399" dirty="0">
                  <a:solidFill>
                    <a:srgbClr val="6E5773"/>
                  </a:solidFill>
                  <a:latin typeface="Roboto Condensed"/>
                </a:rPr>
                <a:t>), </a:t>
              </a:r>
              <a:r>
                <a:rPr lang="en-US" sz="3399" dirty="0" err="1">
                  <a:solidFill>
                    <a:srgbClr val="6E5773"/>
                  </a:solidFill>
                  <a:latin typeface="Roboto Condensed"/>
                </a:rPr>
                <a:t>giữ</a:t>
              </a:r>
              <a:r>
                <a:rPr lang="en-US" sz="3399" dirty="0">
                  <a:solidFill>
                    <a:srgbClr val="6E5773"/>
                  </a:solidFill>
                  <a:latin typeface="Roboto Condensed"/>
                </a:rPr>
                <a:t> </a:t>
              </a:r>
              <a:r>
                <a:rPr lang="en-US" sz="3399" dirty="0" err="1">
                  <a:solidFill>
                    <a:srgbClr val="6E5773"/>
                  </a:solidFill>
                  <a:latin typeface="Roboto Condensed"/>
                </a:rPr>
                <a:t>nguyên</a:t>
              </a:r>
              <a:r>
                <a:rPr lang="en-US" sz="3399" dirty="0">
                  <a:solidFill>
                    <a:srgbClr val="6E5773"/>
                  </a:solidFill>
                  <a:latin typeface="Roboto Condensed"/>
                </a:rPr>
                <a:t> </a:t>
              </a:r>
              <a:r>
                <a:rPr lang="en-US" sz="3399" dirty="0" err="1">
                  <a:solidFill>
                    <a:srgbClr val="6E5773"/>
                  </a:solidFill>
                  <a:latin typeface="Roboto Condensed"/>
                </a:rPr>
                <a:t>các</a:t>
              </a:r>
              <a:r>
                <a:rPr lang="en-US" sz="3399" dirty="0">
                  <a:solidFill>
                    <a:srgbClr val="6E5773"/>
                  </a:solidFill>
                  <a:latin typeface="Roboto Condensed"/>
                </a:rPr>
                <a:t> </a:t>
              </a:r>
              <a:r>
                <a:rPr lang="en-US" sz="3399" dirty="0" err="1">
                  <a:solidFill>
                    <a:srgbClr val="6E5773"/>
                  </a:solidFill>
                  <a:latin typeface="Roboto Condensed"/>
                </a:rPr>
                <a:t>từ</a:t>
              </a:r>
              <a:r>
                <a:rPr lang="en-US" sz="3399" dirty="0">
                  <a:solidFill>
                    <a:srgbClr val="6E5773"/>
                  </a:solidFill>
                  <a:latin typeface="Roboto Condensed"/>
                </a:rPr>
                <a:t> </a:t>
              </a:r>
              <a:r>
                <a:rPr lang="en-US" sz="3399" dirty="0" err="1">
                  <a:solidFill>
                    <a:srgbClr val="6E5773"/>
                  </a:solidFill>
                  <a:latin typeface="Roboto Condensed"/>
                </a:rPr>
                <a:t>ngữ</a:t>
              </a:r>
              <a:r>
                <a:rPr lang="en-US" sz="3399" dirty="0">
                  <a:solidFill>
                    <a:srgbClr val="6E5773"/>
                  </a:solidFill>
                  <a:latin typeface="Roboto Condensed"/>
                </a:rPr>
                <a:t> </a:t>
              </a:r>
              <a:r>
                <a:rPr lang="en-US" sz="3399" dirty="0" err="1">
                  <a:solidFill>
                    <a:srgbClr val="6E5773"/>
                  </a:solidFill>
                  <a:latin typeface="Roboto Condensed"/>
                </a:rPr>
                <a:t>quan</a:t>
              </a:r>
              <a:r>
                <a:rPr lang="en-US" sz="3399" dirty="0">
                  <a:solidFill>
                    <a:srgbClr val="6E5773"/>
                  </a:solidFill>
                  <a:latin typeface="Roboto Condensed"/>
                </a:rPr>
                <a:t> </a:t>
              </a:r>
              <a:r>
                <a:rPr lang="en-US" sz="3399" dirty="0" err="1">
                  <a:solidFill>
                    <a:srgbClr val="6E5773"/>
                  </a:solidFill>
                  <a:latin typeface="Roboto Condensed"/>
                </a:rPr>
                <a:t>trọng</a:t>
              </a:r>
              <a:endParaRPr lang="en-US" sz="3399" dirty="0">
                <a:solidFill>
                  <a:srgbClr val="6E5773"/>
                </a:solidFill>
                <a:latin typeface="Roboto Condensed"/>
              </a:endParaRPr>
            </a:p>
          </p:txBody>
        </p:sp>
      </p:grpSp>
      <p:pic>
        <p:nvPicPr>
          <p:cNvPr id="15" name="Picture 15"/>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01128" y="4286567"/>
            <a:ext cx="2457032" cy="2702735"/>
          </a:xfrm>
          <a:prstGeom prst="rect">
            <a:avLst/>
          </a:prstGeom>
        </p:spPr>
      </p:pic>
      <p:grpSp>
        <p:nvGrpSpPr>
          <p:cNvPr id="16" name="Group 16"/>
          <p:cNvGrpSpPr/>
          <p:nvPr/>
        </p:nvGrpSpPr>
        <p:grpSpPr>
          <a:xfrm>
            <a:off x="7628784" y="4664785"/>
            <a:ext cx="5521809" cy="5535995"/>
            <a:chOff x="0" y="0"/>
            <a:chExt cx="1196564" cy="1199638"/>
          </a:xfrm>
        </p:grpSpPr>
        <p:sp>
          <p:nvSpPr>
            <p:cNvPr id="17" name="Freeform 17"/>
            <p:cNvSpPr/>
            <p:nvPr/>
          </p:nvSpPr>
          <p:spPr>
            <a:xfrm>
              <a:off x="0" y="0"/>
              <a:ext cx="1196564" cy="1199638"/>
            </a:xfrm>
            <a:custGeom>
              <a:avLst/>
              <a:gdLst/>
              <a:ahLst/>
              <a:cxnLst/>
              <a:rect l="l" t="t" r="r" b="b"/>
              <a:pathLst>
                <a:path w="1196564" h="1199638">
                  <a:moveTo>
                    <a:pt x="598282" y="0"/>
                  </a:moveTo>
                  <a:lnTo>
                    <a:pt x="714418" y="165284"/>
                  </a:lnTo>
                  <a:lnTo>
                    <a:pt x="897423" y="80361"/>
                  </a:lnTo>
                  <a:lnTo>
                    <a:pt x="915570" y="281716"/>
                  </a:lnTo>
                  <a:lnTo>
                    <a:pt x="1116409" y="299910"/>
                  </a:lnTo>
                  <a:lnTo>
                    <a:pt x="1031704" y="483385"/>
                  </a:lnTo>
                  <a:lnTo>
                    <a:pt x="1196564" y="599819"/>
                  </a:lnTo>
                  <a:lnTo>
                    <a:pt x="1031704" y="716253"/>
                  </a:lnTo>
                  <a:lnTo>
                    <a:pt x="1116409" y="899729"/>
                  </a:lnTo>
                  <a:lnTo>
                    <a:pt x="915570" y="917922"/>
                  </a:lnTo>
                  <a:lnTo>
                    <a:pt x="897423" y="1119278"/>
                  </a:lnTo>
                  <a:lnTo>
                    <a:pt x="714418" y="1034354"/>
                  </a:lnTo>
                  <a:lnTo>
                    <a:pt x="598282" y="1199638"/>
                  </a:lnTo>
                  <a:lnTo>
                    <a:pt x="482146" y="1034354"/>
                  </a:lnTo>
                  <a:lnTo>
                    <a:pt x="299141" y="1119278"/>
                  </a:lnTo>
                  <a:lnTo>
                    <a:pt x="280994" y="917922"/>
                  </a:lnTo>
                  <a:lnTo>
                    <a:pt x="80155" y="899729"/>
                  </a:lnTo>
                  <a:lnTo>
                    <a:pt x="164860" y="716253"/>
                  </a:lnTo>
                  <a:lnTo>
                    <a:pt x="0" y="599819"/>
                  </a:lnTo>
                  <a:lnTo>
                    <a:pt x="164860" y="483385"/>
                  </a:lnTo>
                  <a:lnTo>
                    <a:pt x="80155" y="299910"/>
                  </a:lnTo>
                  <a:lnTo>
                    <a:pt x="280994" y="281716"/>
                  </a:lnTo>
                  <a:lnTo>
                    <a:pt x="299141" y="80361"/>
                  </a:lnTo>
                  <a:lnTo>
                    <a:pt x="482146" y="165284"/>
                  </a:lnTo>
                  <a:lnTo>
                    <a:pt x="598282" y="0"/>
                  </a:lnTo>
                  <a:close/>
                </a:path>
              </a:pathLst>
            </a:custGeom>
            <a:solidFill>
              <a:srgbClr val="FFFFFF"/>
            </a:solidFill>
          </p:spPr>
        </p:sp>
        <p:sp>
          <p:nvSpPr>
            <p:cNvPr id="18" name="TextBox 18"/>
            <p:cNvSpPr txBox="1"/>
            <p:nvPr/>
          </p:nvSpPr>
          <p:spPr>
            <a:xfrm>
              <a:off x="152952" y="278910"/>
              <a:ext cx="890659" cy="635000"/>
            </a:xfrm>
            <a:prstGeom prst="rect">
              <a:avLst/>
            </a:prstGeom>
          </p:spPr>
          <p:txBody>
            <a:bodyPr lIns="50800" tIns="50800" rIns="50800" bIns="50800" rtlCol="0" anchor="ctr"/>
            <a:lstStyle/>
            <a:p>
              <a:pPr algn="ctr">
                <a:lnSpc>
                  <a:spcPts val="4759"/>
                </a:lnSpc>
              </a:pPr>
              <a:r>
                <a:rPr lang="en-US" sz="3399" dirty="0" err="1">
                  <a:solidFill>
                    <a:srgbClr val="6E5773"/>
                  </a:solidFill>
                  <a:latin typeface="Roboto Condensed"/>
                </a:rPr>
                <a:t>Nếu</a:t>
              </a:r>
              <a:r>
                <a:rPr lang="en-US" sz="3399" dirty="0">
                  <a:solidFill>
                    <a:srgbClr val="6E5773"/>
                  </a:solidFill>
                  <a:latin typeface="Roboto Condensed"/>
                </a:rPr>
                <a:t> </a:t>
              </a:r>
              <a:r>
                <a:rPr lang="en-US" sz="3399" dirty="0" err="1">
                  <a:solidFill>
                    <a:srgbClr val="6E5773"/>
                  </a:solidFill>
                  <a:latin typeface="Roboto Condensed"/>
                </a:rPr>
                <a:t>muốn</a:t>
              </a:r>
              <a:r>
                <a:rPr lang="en-US" sz="3399" dirty="0">
                  <a:solidFill>
                    <a:srgbClr val="6E5773"/>
                  </a:solidFill>
                  <a:latin typeface="Roboto Condensed"/>
                </a:rPr>
                <a:t> </a:t>
              </a:r>
              <a:r>
                <a:rPr lang="en-US" sz="3399" dirty="0" err="1">
                  <a:solidFill>
                    <a:srgbClr val="6E5773"/>
                  </a:solidFill>
                  <a:latin typeface="Roboto Condensed"/>
                </a:rPr>
                <a:t>tăng</a:t>
              </a:r>
              <a:r>
                <a:rPr lang="en-US" sz="3399" dirty="0">
                  <a:solidFill>
                    <a:srgbClr val="6E5773"/>
                  </a:solidFill>
                  <a:latin typeface="Roboto Condensed"/>
                </a:rPr>
                <a:t> </a:t>
              </a:r>
              <a:r>
                <a:rPr lang="en-US" sz="3399" dirty="0" err="1">
                  <a:solidFill>
                    <a:srgbClr val="6E5773"/>
                  </a:solidFill>
                  <a:latin typeface="Roboto Condensed"/>
                </a:rPr>
                <a:t>độ</a:t>
              </a:r>
              <a:r>
                <a:rPr lang="en-US" sz="3399" dirty="0">
                  <a:solidFill>
                    <a:srgbClr val="6E5773"/>
                  </a:solidFill>
                  <a:latin typeface="Roboto Condensed"/>
                </a:rPr>
                <a:t> </a:t>
              </a:r>
              <a:r>
                <a:rPr lang="en-US" sz="3399" dirty="0" err="1">
                  <a:solidFill>
                    <a:srgbClr val="6E5773"/>
                  </a:solidFill>
                  <a:latin typeface="Roboto Condensed"/>
                </a:rPr>
                <a:t>dài</a:t>
              </a:r>
              <a:r>
                <a:rPr lang="en-US" sz="3399" dirty="0">
                  <a:solidFill>
                    <a:srgbClr val="6E5773"/>
                  </a:solidFill>
                  <a:latin typeface="Roboto Condensed"/>
                </a:rPr>
                <a:t> </a:t>
              </a:r>
              <a:r>
                <a:rPr lang="en-US" sz="3399" dirty="0" err="1">
                  <a:solidFill>
                    <a:srgbClr val="6E5773"/>
                  </a:solidFill>
                  <a:latin typeface="Roboto Condensed"/>
                </a:rPr>
                <a:t>văn</a:t>
              </a:r>
              <a:r>
                <a:rPr lang="en-US" sz="3399" dirty="0">
                  <a:solidFill>
                    <a:srgbClr val="6E5773"/>
                  </a:solidFill>
                  <a:latin typeface="Roboto Condensed"/>
                </a:rPr>
                <a:t> </a:t>
              </a:r>
              <a:r>
                <a:rPr lang="en-US" sz="3399" dirty="0" err="1">
                  <a:solidFill>
                    <a:srgbClr val="6E5773"/>
                  </a:solidFill>
                  <a:latin typeface="Roboto Condensed"/>
                </a:rPr>
                <a:t>bản</a:t>
              </a:r>
              <a:r>
                <a:rPr lang="en-US" sz="3399" dirty="0">
                  <a:solidFill>
                    <a:srgbClr val="6E5773"/>
                  </a:solidFill>
                  <a:latin typeface="Roboto Condensed"/>
                </a:rPr>
                <a:t> </a:t>
              </a:r>
              <a:r>
                <a:rPr lang="en-US" sz="3399" dirty="0" err="1">
                  <a:solidFill>
                    <a:srgbClr val="6E5773"/>
                  </a:solidFill>
                  <a:latin typeface="Roboto Condensed"/>
                </a:rPr>
                <a:t>tóm</a:t>
              </a:r>
              <a:r>
                <a:rPr lang="en-US" sz="3399" dirty="0">
                  <a:solidFill>
                    <a:srgbClr val="6E5773"/>
                  </a:solidFill>
                  <a:latin typeface="Roboto Condensed"/>
                </a:rPr>
                <a:t> </a:t>
              </a:r>
              <a:r>
                <a:rPr lang="en-US" sz="3399" dirty="0" err="1">
                  <a:solidFill>
                    <a:srgbClr val="6E5773"/>
                  </a:solidFill>
                  <a:latin typeface="Roboto Condensed"/>
                </a:rPr>
                <a:t>tắt</a:t>
              </a:r>
              <a:r>
                <a:rPr lang="en-US" sz="3399" dirty="0">
                  <a:solidFill>
                    <a:srgbClr val="6E5773"/>
                  </a:solidFill>
                  <a:latin typeface="Roboto Condensed"/>
                </a:rPr>
                <a:t>, </a:t>
              </a:r>
              <a:r>
                <a:rPr lang="en-US" sz="3399" dirty="0" err="1">
                  <a:solidFill>
                    <a:srgbClr val="6E5773"/>
                  </a:solidFill>
                  <a:latin typeface="Roboto Condensed"/>
                </a:rPr>
                <a:t>có</a:t>
              </a:r>
              <a:r>
                <a:rPr lang="en-US" sz="3399" dirty="0">
                  <a:solidFill>
                    <a:srgbClr val="6E5773"/>
                  </a:solidFill>
                  <a:latin typeface="Roboto Condensed"/>
                </a:rPr>
                <a:t> </a:t>
              </a:r>
              <a:r>
                <a:rPr lang="en-US" sz="3399" dirty="0" err="1">
                  <a:solidFill>
                    <a:srgbClr val="6E5773"/>
                  </a:solidFill>
                  <a:latin typeface="Roboto Condensed"/>
                </a:rPr>
                <a:t>thể</a:t>
              </a:r>
              <a:r>
                <a:rPr lang="en-US" sz="3399" dirty="0">
                  <a:solidFill>
                    <a:srgbClr val="6E5773"/>
                  </a:solidFill>
                  <a:latin typeface="Roboto Condensed"/>
                </a:rPr>
                <a:t> </a:t>
              </a:r>
              <a:r>
                <a:rPr lang="en-US" sz="3399" dirty="0" err="1">
                  <a:solidFill>
                    <a:srgbClr val="6E5773"/>
                  </a:solidFill>
                  <a:latin typeface="Roboto Condensed"/>
                </a:rPr>
                <a:t>tăng</a:t>
              </a:r>
              <a:r>
                <a:rPr lang="en-US" sz="3399" dirty="0">
                  <a:solidFill>
                    <a:srgbClr val="6E5773"/>
                  </a:solidFill>
                  <a:latin typeface="Roboto Condensed"/>
                </a:rPr>
                <a:t> </a:t>
              </a:r>
              <a:r>
                <a:rPr lang="en-US" sz="3399" dirty="0" err="1">
                  <a:solidFill>
                    <a:srgbClr val="6E5773"/>
                  </a:solidFill>
                  <a:latin typeface="Roboto Condensed"/>
                </a:rPr>
                <a:t>các</a:t>
              </a:r>
              <a:r>
                <a:rPr lang="en-US" sz="3399" dirty="0">
                  <a:solidFill>
                    <a:srgbClr val="6E5773"/>
                  </a:solidFill>
                  <a:latin typeface="Roboto Condensed"/>
                </a:rPr>
                <a:t> </a:t>
              </a:r>
              <a:r>
                <a:rPr lang="vi-VN" sz="3399" dirty="0">
                  <a:solidFill>
                    <a:srgbClr val="6E5773"/>
                  </a:solidFill>
                  <a:latin typeface="Roboto Condensed"/>
                </a:rPr>
                <a:t>ý phụ (ý nhỏ).</a:t>
              </a:r>
              <a:endParaRPr lang="en-US" sz="3399" dirty="0">
                <a:solidFill>
                  <a:srgbClr val="6E5773"/>
                </a:solidFill>
                <a:latin typeface="Roboto Condensed"/>
              </a:endParaRPr>
            </a:p>
          </p:txBody>
        </p:sp>
      </p:grpSp>
      <p:pic>
        <p:nvPicPr>
          <p:cNvPr id="19" name="Picture 1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3615538" y="4381500"/>
            <a:ext cx="5778795" cy="6733765"/>
          </a:xfrm>
          <a:prstGeom prst="rect">
            <a:avLst/>
          </a:prstGeom>
        </p:spPr>
      </p:pic>
      <p:sp>
        <p:nvSpPr>
          <p:cNvPr id="20" name="TextBox 20"/>
          <p:cNvSpPr txBox="1"/>
          <p:nvPr/>
        </p:nvSpPr>
        <p:spPr>
          <a:xfrm>
            <a:off x="6415967" y="2624204"/>
            <a:ext cx="5361533" cy="589915"/>
          </a:xfrm>
          <a:prstGeom prst="rect">
            <a:avLst/>
          </a:prstGeom>
        </p:spPr>
        <p:txBody>
          <a:bodyPr lIns="0" tIns="0" rIns="0" bIns="0" rtlCol="0" anchor="t">
            <a:spAutoFit/>
          </a:bodyPr>
          <a:lstStyle/>
          <a:p>
            <a:pPr>
              <a:lnSpc>
                <a:spcPts val="4759"/>
              </a:lnSpc>
              <a:spcBef>
                <a:spcPct val="0"/>
              </a:spcBef>
            </a:pPr>
            <a:r>
              <a:rPr lang="en-US" sz="3399" dirty="0" err="1">
                <a:solidFill>
                  <a:srgbClr val="ED5D3B"/>
                </a:solidFill>
                <a:latin typeface="Roboto Condensed Bold"/>
              </a:rPr>
              <a:t>Kết</a:t>
            </a:r>
            <a:r>
              <a:rPr lang="en-US" sz="3399" dirty="0">
                <a:solidFill>
                  <a:srgbClr val="ED5D3B"/>
                </a:solidFill>
                <a:latin typeface="Roboto Condensed Bold"/>
              </a:rPr>
              <a:t> </a:t>
            </a:r>
            <a:r>
              <a:rPr lang="en-US" sz="3399" dirty="0" err="1">
                <a:solidFill>
                  <a:srgbClr val="ED5D3B"/>
                </a:solidFill>
                <a:latin typeface="Roboto Condensed Bold"/>
              </a:rPr>
              <a:t>luận</a:t>
            </a:r>
            <a:r>
              <a:rPr lang="en-US" sz="3399" dirty="0">
                <a:solidFill>
                  <a:srgbClr val="ED5D3B"/>
                </a:solidFill>
                <a:latin typeface="Roboto Condensed Bold"/>
              </a:rPr>
              <a:t>: </a:t>
            </a:r>
            <a:r>
              <a:rPr lang="en-US" sz="3399" dirty="0" err="1">
                <a:solidFill>
                  <a:srgbClr val="ED5D3B"/>
                </a:solidFill>
                <a:latin typeface="Roboto Condensed"/>
              </a:rPr>
              <a:t>Cách</a:t>
            </a:r>
            <a:r>
              <a:rPr lang="en-US" sz="3399" dirty="0">
                <a:solidFill>
                  <a:srgbClr val="ED5D3B"/>
                </a:solidFill>
                <a:latin typeface="Roboto Condensed"/>
              </a:rPr>
              <a:t> </a:t>
            </a:r>
            <a:r>
              <a:rPr lang="en-US" sz="3399" dirty="0" err="1">
                <a:solidFill>
                  <a:srgbClr val="ED5D3B"/>
                </a:solidFill>
                <a:latin typeface="Roboto Condensed"/>
              </a:rPr>
              <a:t>tóm</a:t>
            </a:r>
            <a:r>
              <a:rPr lang="en-US" sz="3399" dirty="0">
                <a:solidFill>
                  <a:srgbClr val="ED5D3B"/>
                </a:solidFill>
                <a:latin typeface="Roboto Condensed"/>
              </a:rPr>
              <a:t> </a:t>
            </a:r>
            <a:r>
              <a:rPr lang="en-US" sz="3399" dirty="0" err="1">
                <a:solidFill>
                  <a:srgbClr val="ED5D3B"/>
                </a:solidFill>
                <a:latin typeface="Roboto Condensed"/>
              </a:rPr>
              <a:t>tắt</a:t>
            </a:r>
            <a:r>
              <a:rPr lang="en-US" sz="3399" dirty="0">
                <a:solidFill>
                  <a:srgbClr val="ED5D3B"/>
                </a:solidFill>
                <a:latin typeface="Roboto Condensed"/>
              </a:rPr>
              <a:t> </a:t>
            </a:r>
            <a:r>
              <a:rPr lang="en-US" sz="3399" dirty="0" err="1">
                <a:solidFill>
                  <a:srgbClr val="ED5D3B"/>
                </a:solidFill>
                <a:latin typeface="Roboto Condensed"/>
              </a:rPr>
              <a:t>văn</a:t>
            </a:r>
            <a:r>
              <a:rPr lang="en-US" sz="3399" dirty="0">
                <a:solidFill>
                  <a:srgbClr val="ED5D3B"/>
                </a:solidFill>
                <a:latin typeface="Roboto Condensed"/>
              </a:rPr>
              <a:t> </a:t>
            </a:r>
            <a:r>
              <a:rPr lang="en-US" sz="3399" dirty="0" err="1">
                <a:solidFill>
                  <a:srgbClr val="ED5D3B"/>
                </a:solidFill>
                <a:latin typeface="Roboto Condensed"/>
              </a:rPr>
              <a:t>bản</a:t>
            </a:r>
            <a:endParaRPr lang="en-US" sz="3399" dirty="0">
              <a:solidFill>
                <a:srgbClr val="ED5D3B"/>
              </a:solidFill>
              <a:latin typeface="Roboto Condensed"/>
            </a:endParaRPr>
          </a:p>
        </p:txBody>
      </p:sp>
      <p:sp>
        <p:nvSpPr>
          <p:cNvPr id="21" name="TextBox 21"/>
          <p:cNvSpPr txBox="1"/>
          <p:nvPr/>
        </p:nvSpPr>
        <p:spPr>
          <a:xfrm>
            <a:off x="1209127" y="1341973"/>
            <a:ext cx="15356179" cy="1218282"/>
          </a:xfrm>
          <a:prstGeom prst="rect">
            <a:avLst/>
          </a:prstGeom>
        </p:spPr>
        <p:txBody>
          <a:bodyPr lIns="0" tIns="0" rIns="0" bIns="0" rtlCol="0" anchor="t">
            <a:spAutoFit/>
          </a:bodyPr>
          <a:lstStyle/>
          <a:p>
            <a:pPr>
              <a:lnSpc>
                <a:spcPts val="9513"/>
              </a:lnSpc>
            </a:pPr>
            <a:r>
              <a:rPr lang="en-US" sz="7797" spc="15" dirty="0">
                <a:solidFill>
                  <a:srgbClr val="6E5773"/>
                </a:solidFill>
                <a:latin typeface="SVN-HC Rostrum" panose="02000506000000020003" pitchFamily="50" charset="0"/>
              </a:rPr>
              <a:t>II. PHÂN TÍCH BÀI TÓM TẮT THAM KHẢO</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2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ircle(in)">
                                      <p:cBhvr>
                                        <p:cTn id="1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E7DD"/>
        </a:solidFill>
        <a:effectLst/>
      </p:bgPr>
    </p:bg>
    <p:spTree>
      <p:nvGrpSpPr>
        <p:cNvPr id="1" name=""/>
        <p:cNvGrpSpPr/>
        <p:nvPr/>
      </p:nvGrpSpPr>
      <p:grpSpPr>
        <a:xfrm>
          <a:off x="0" y="0"/>
          <a:ext cx="0" cy="0"/>
          <a:chOff x="0" y="0"/>
          <a:chExt cx="0" cy="0"/>
        </a:xfrm>
      </p:grpSpPr>
      <p:grpSp>
        <p:nvGrpSpPr>
          <p:cNvPr id="2" name="Group 2"/>
          <p:cNvGrpSpPr/>
          <p:nvPr/>
        </p:nvGrpSpPr>
        <p:grpSpPr>
          <a:xfrm>
            <a:off x="-29380" y="3802546"/>
            <a:ext cx="18346760" cy="7538113"/>
            <a:chOff x="0" y="0"/>
            <a:chExt cx="1978247" cy="812800"/>
          </a:xfrm>
        </p:grpSpPr>
        <p:sp>
          <p:nvSpPr>
            <p:cNvPr id="3" name="Freeform 3"/>
            <p:cNvSpPr/>
            <p:nvPr/>
          </p:nvSpPr>
          <p:spPr>
            <a:xfrm>
              <a:off x="0" y="0"/>
              <a:ext cx="1978247" cy="812800"/>
            </a:xfrm>
            <a:custGeom>
              <a:avLst/>
              <a:gdLst/>
              <a:ahLst/>
              <a:cxnLst/>
              <a:rect l="l" t="t" r="r" b="b"/>
              <a:pathLst>
                <a:path w="1978247" h="812800">
                  <a:moveTo>
                    <a:pt x="1978247" y="406400"/>
                  </a:moveTo>
                  <a:lnTo>
                    <a:pt x="1571847" y="0"/>
                  </a:lnTo>
                  <a:lnTo>
                    <a:pt x="1571847" y="203200"/>
                  </a:lnTo>
                  <a:lnTo>
                    <a:pt x="0" y="203200"/>
                  </a:lnTo>
                  <a:lnTo>
                    <a:pt x="0" y="609600"/>
                  </a:lnTo>
                  <a:lnTo>
                    <a:pt x="1571847" y="609600"/>
                  </a:lnTo>
                  <a:lnTo>
                    <a:pt x="1571847" y="812800"/>
                  </a:lnTo>
                  <a:lnTo>
                    <a:pt x="1978247" y="406400"/>
                  </a:lnTo>
                  <a:close/>
                </a:path>
              </a:pathLst>
            </a:custGeom>
            <a:solidFill>
              <a:srgbClr val="D6E5FA"/>
            </a:solidFill>
          </p:spPr>
        </p:sp>
        <p:sp>
          <p:nvSpPr>
            <p:cNvPr id="4" name="TextBox 4"/>
            <p:cNvSpPr txBox="1"/>
            <p:nvPr/>
          </p:nvSpPr>
          <p:spPr>
            <a:xfrm>
              <a:off x="0" y="165100"/>
              <a:ext cx="711200" cy="4445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20417" y="2884266"/>
            <a:ext cx="16661739" cy="1836560"/>
            <a:chOff x="-6249" y="0"/>
            <a:chExt cx="12569856" cy="1385527"/>
          </a:xfrm>
        </p:grpSpPr>
        <p:sp>
          <p:nvSpPr>
            <p:cNvPr id="6" name="Freeform 6"/>
            <p:cNvSpPr/>
            <p:nvPr/>
          </p:nvSpPr>
          <p:spPr>
            <a:xfrm>
              <a:off x="0" y="0"/>
              <a:ext cx="12563607" cy="1385527"/>
            </a:xfrm>
            <a:custGeom>
              <a:avLst/>
              <a:gdLst/>
              <a:ahLst/>
              <a:cxnLst/>
              <a:rect l="l" t="t" r="r" b="b"/>
              <a:pathLst>
                <a:path w="12563607" h="1385527">
                  <a:moveTo>
                    <a:pt x="13947" y="0"/>
                  </a:moveTo>
                  <a:lnTo>
                    <a:pt x="12549660" y="0"/>
                  </a:lnTo>
                  <a:cubicBezTo>
                    <a:pt x="12553359" y="0"/>
                    <a:pt x="12556906" y="1469"/>
                    <a:pt x="12559522" y="4085"/>
                  </a:cubicBezTo>
                  <a:cubicBezTo>
                    <a:pt x="12562137" y="6700"/>
                    <a:pt x="12563607" y="10248"/>
                    <a:pt x="12563607" y="13947"/>
                  </a:cubicBezTo>
                  <a:lnTo>
                    <a:pt x="12563607" y="1371581"/>
                  </a:lnTo>
                  <a:cubicBezTo>
                    <a:pt x="12563607" y="1379283"/>
                    <a:pt x="12557363" y="1385527"/>
                    <a:pt x="12549660" y="1385527"/>
                  </a:cubicBezTo>
                  <a:lnTo>
                    <a:pt x="13947" y="1385527"/>
                  </a:lnTo>
                  <a:cubicBezTo>
                    <a:pt x="10248" y="1385527"/>
                    <a:pt x="6700" y="1384058"/>
                    <a:pt x="4085" y="1381442"/>
                  </a:cubicBezTo>
                  <a:cubicBezTo>
                    <a:pt x="1469" y="1378827"/>
                    <a:pt x="0" y="1375280"/>
                    <a:pt x="0" y="1371581"/>
                  </a:cubicBezTo>
                  <a:lnTo>
                    <a:pt x="0" y="13947"/>
                  </a:lnTo>
                  <a:cubicBezTo>
                    <a:pt x="0" y="10248"/>
                    <a:pt x="1469" y="6700"/>
                    <a:pt x="4085" y="4085"/>
                  </a:cubicBezTo>
                  <a:cubicBezTo>
                    <a:pt x="6700" y="1469"/>
                    <a:pt x="10248" y="0"/>
                    <a:pt x="13947" y="0"/>
                  </a:cubicBezTo>
                  <a:close/>
                </a:path>
              </a:pathLst>
            </a:custGeom>
            <a:solidFill>
              <a:srgbClr val="FFFFFF"/>
            </a:solidFill>
          </p:spPr>
        </p:sp>
        <p:sp>
          <p:nvSpPr>
            <p:cNvPr id="7" name="TextBox 7"/>
            <p:cNvSpPr txBox="1"/>
            <p:nvPr/>
          </p:nvSpPr>
          <p:spPr>
            <a:xfrm>
              <a:off x="-6249" y="137093"/>
              <a:ext cx="12563607" cy="955675"/>
            </a:xfrm>
            <a:prstGeom prst="rect">
              <a:avLst/>
            </a:prstGeom>
          </p:spPr>
          <p:txBody>
            <a:bodyPr lIns="254000" tIns="254000" rIns="254000" bIns="254000" rtlCol="0" anchor="ctr"/>
            <a:lstStyle/>
            <a:p>
              <a:pPr>
                <a:lnSpc>
                  <a:spcPts val="5405"/>
                </a:lnSpc>
              </a:pPr>
              <a:r>
                <a:rPr lang="en-US" sz="3399" dirty="0" err="1">
                  <a:solidFill>
                    <a:srgbClr val="E8451D"/>
                  </a:solidFill>
                  <a:latin typeface="Roboto Condensed Bold"/>
                </a:rPr>
                <a:t>Yêu</a:t>
              </a:r>
              <a:r>
                <a:rPr lang="en-US" sz="3399" dirty="0">
                  <a:solidFill>
                    <a:srgbClr val="E8451D"/>
                  </a:solidFill>
                  <a:latin typeface="Roboto Condensed Bold"/>
                </a:rPr>
                <a:t> </a:t>
              </a:r>
              <a:r>
                <a:rPr lang="en-US" sz="3399" dirty="0" err="1">
                  <a:solidFill>
                    <a:srgbClr val="E8451D"/>
                  </a:solidFill>
                  <a:latin typeface="Roboto Condensed Bold"/>
                </a:rPr>
                <a:t>cầu</a:t>
              </a:r>
              <a:r>
                <a:rPr lang="en-US" sz="3399" dirty="0">
                  <a:solidFill>
                    <a:srgbClr val="E8451D"/>
                  </a:solidFill>
                  <a:latin typeface="Roboto Condensed Bold"/>
                </a:rPr>
                <a:t>: </a:t>
              </a:r>
              <a:r>
                <a:rPr lang="en-US" sz="3399" dirty="0" err="1">
                  <a:solidFill>
                    <a:srgbClr val="E8451D"/>
                  </a:solidFill>
                  <a:latin typeface="Roboto Condensed"/>
                </a:rPr>
                <a:t>Dựa</a:t>
              </a:r>
              <a:r>
                <a:rPr lang="en-US" sz="3399" dirty="0">
                  <a:solidFill>
                    <a:srgbClr val="E8451D"/>
                  </a:solidFill>
                  <a:latin typeface="Roboto Condensed"/>
                </a:rPr>
                <a:t> </a:t>
              </a:r>
              <a:r>
                <a:rPr lang="en-US" sz="3399" dirty="0" err="1">
                  <a:solidFill>
                    <a:srgbClr val="E8451D"/>
                  </a:solidFill>
                  <a:latin typeface="Roboto Condensed"/>
                </a:rPr>
                <a:t>vào</a:t>
              </a:r>
              <a:r>
                <a:rPr lang="en-US" sz="3399" dirty="0">
                  <a:solidFill>
                    <a:srgbClr val="E8451D"/>
                  </a:solidFill>
                  <a:latin typeface="Roboto Condensed"/>
                </a:rPr>
                <a:t> </a:t>
              </a:r>
              <a:r>
                <a:rPr lang="en-US" sz="3399" dirty="0" err="1">
                  <a:solidFill>
                    <a:srgbClr val="E8451D"/>
                  </a:solidFill>
                  <a:latin typeface="Roboto Condensed"/>
                </a:rPr>
                <a:t>thông</a:t>
              </a:r>
              <a:r>
                <a:rPr lang="en-US" sz="3399" dirty="0">
                  <a:solidFill>
                    <a:srgbClr val="E8451D"/>
                  </a:solidFill>
                  <a:latin typeface="Roboto Condensed"/>
                </a:rPr>
                <a:t> tin </a:t>
              </a:r>
              <a:r>
                <a:rPr lang="en-US" sz="3399" dirty="0" err="1">
                  <a:solidFill>
                    <a:srgbClr val="E8451D"/>
                  </a:solidFill>
                  <a:latin typeface="Roboto Condensed"/>
                </a:rPr>
                <a:t>trong</a:t>
              </a:r>
              <a:r>
                <a:rPr lang="en-US" sz="3399" dirty="0">
                  <a:solidFill>
                    <a:srgbClr val="E8451D"/>
                  </a:solidFill>
                  <a:latin typeface="Roboto Condensed"/>
                </a:rPr>
                <a:t> SGK, </a:t>
              </a:r>
              <a:r>
                <a:rPr lang="en-US" sz="3399" dirty="0" err="1">
                  <a:solidFill>
                    <a:srgbClr val="E8451D"/>
                  </a:solidFill>
                  <a:latin typeface="Roboto Condensed"/>
                </a:rPr>
                <a:t>kết</a:t>
              </a:r>
              <a:r>
                <a:rPr lang="en-US" sz="3399" dirty="0">
                  <a:solidFill>
                    <a:srgbClr val="E8451D"/>
                  </a:solidFill>
                  <a:latin typeface="Roboto Condensed"/>
                </a:rPr>
                <a:t> </a:t>
              </a:r>
              <a:r>
                <a:rPr lang="en-US" sz="3399" dirty="0" err="1">
                  <a:solidFill>
                    <a:srgbClr val="E8451D"/>
                  </a:solidFill>
                  <a:latin typeface="Roboto Condensed"/>
                </a:rPr>
                <a:t>hợp</a:t>
              </a:r>
              <a:r>
                <a:rPr lang="en-US" sz="3399" dirty="0">
                  <a:solidFill>
                    <a:srgbClr val="E8451D"/>
                  </a:solidFill>
                  <a:latin typeface="Roboto Condensed"/>
                </a:rPr>
                <a:t> </a:t>
              </a:r>
              <a:r>
                <a:rPr lang="en-US" sz="3399" dirty="0" err="1">
                  <a:solidFill>
                    <a:srgbClr val="E8451D"/>
                  </a:solidFill>
                  <a:latin typeface="Roboto Condensed"/>
                </a:rPr>
                <a:t>với</a:t>
              </a:r>
              <a:r>
                <a:rPr lang="en-US" sz="3399" dirty="0">
                  <a:solidFill>
                    <a:srgbClr val="E8451D"/>
                  </a:solidFill>
                  <a:latin typeface="Roboto Condensed"/>
                </a:rPr>
                <a:t> </a:t>
              </a:r>
              <a:r>
                <a:rPr lang="en-US" sz="3399" dirty="0" err="1">
                  <a:solidFill>
                    <a:srgbClr val="E8451D"/>
                  </a:solidFill>
                  <a:latin typeface="Roboto Condensed"/>
                </a:rPr>
                <a:t>phần</a:t>
              </a:r>
              <a:r>
                <a:rPr lang="en-US" sz="3399" dirty="0">
                  <a:solidFill>
                    <a:srgbClr val="E8451D"/>
                  </a:solidFill>
                  <a:latin typeface="Roboto Condensed"/>
                </a:rPr>
                <a:t> </a:t>
              </a:r>
              <a:r>
                <a:rPr lang="en-US" sz="3399" dirty="0" err="1">
                  <a:solidFill>
                    <a:srgbClr val="E8451D"/>
                  </a:solidFill>
                  <a:latin typeface="Roboto Condensed"/>
                </a:rPr>
                <a:t>phân</a:t>
              </a:r>
              <a:r>
                <a:rPr lang="en-US" sz="3399" dirty="0">
                  <a:solidFill>
                    <a:srgbClr val="E8451D"/>
                  </a:solidFill>
                  <a:latin typeface="Roboto Condensed"/>
                </a:rPr>
                <a:t> </a:t>
              </a:r>
              <a:r>
                <a:rPr lang="en-US" sz="3399" dirty="0" err="1">
                  <a:solidFill>
                    <a:srgbClr val="E8451D"/>
                  </a:solidFill>
                  <a:latin typeface="Roboto Condensed"/>
                </a:rPr>
                <a:t>tích</a:t>
              </a:r>
              <a:r>
                <a:rPr lang="en-US" sz="3399" dirty="0">
                  <a:solidFill>
                    <a:srgbClr val="E8451D"/>
                  </a:solidFill>
                  <a:latin typeface="Roboto Condensed"/>
                </a:rPr>
                <a:t> </a:t>
              </a:r>
              <a:r>
                <a:rPr lang="en-US" sz="3399" dirty="0" err="1">
                  <a:solidFill>
                    <a:srgbClr val="E8451D"/>
                  </a:solidFill>
                  <a:latin typeface="Roboto Condensed"/>
                </a:rPr>
                <a:t>mẫu</a:t>
              </a:r>
              <a:r>
                <a:rPr lang="en-US" sz="3399" dirty="0">
                  <a:solidFill>
                    <a:srgbClr val="E8451D"/>
                  </a:solidFill>
                  <a:latin typeface="Roboto Condensed"/>
                </a:rPr>
                <a:t> </a:t>
              </a:r>
              <a:r>
                <a:rPr lang="en-US" sz="3399" dirty="0" err="1">
                  <a:solidFill>
                    <a:srgbClr val="E8451D"/>
                  </a:solidFill>
                  <a:latin typeface="Roboto Condensed"/>
                </a:rPr>
                <a:t>vừa</a:t>
              </a:r>
              <a:r>
                <a:rPr lang="en-US" sz="3399" dirty="0">
                  <a:solidFill>
                    <a:srgbClr val="E8451D"/>
                  </a:solidFill>
                  <a:latin typeface="Roboto Condensed"/>
                </a:rPr>
                <a:t> </a:t>
              </a:r>
              <a:r>
                <a:rPr lang="en-US" sz="3399" dirty="0" err="1">
                  <a:solidFill>
                    <a:srgbClr val="E8451D"/>
                  </a:solidFill>
                  <a:latin typeface="Roboto Condensed"/>
                </a:rPr>
                <a:t>rồi</a:t>
              </a:r>
              <a:r>
                <a:rPr lang="en-US" sz="3399" dirty="0">
                  <a:solidFill>
                    <a:srgbClr val="E8451D"/>
                  </a:solidFill>
                  <a:latin typeface="Roboto Condensed"/>
                </a:rPr>
                <a:t>, </a:t>
              </a:r>
              <a:r>
                <a:rPr lang="en-US" sz="3399" dirty="0" err="1">
                  <a:solidFill>
                    <a:srgbClr val="E8451D"/>
                  </a:solidFill>
                  <a:latin typeface="Roboto Condensed"/>
                </a:rPr>
                <a:t>em</a:t>
              </a:r>
              <a:r>
                <a:rPr lang="en-US" sz="3399" dirty="0">
                  <a:solidFill>
                    <a:srgbClr val="E8451D"/>
                  </a:solidFill>
                  <a:latin typeface="Roboto Condensed"/>
                </a:rPr>
                <a:t> </a:t>
              </a:r>
              <a:r>
                <a:rPr lang="en-US" sz="3399" dirty="0" err="1">
                  <a:solidFill>
                    <a:srgbClr val="E8451D"/>
                  </a:solidFill>
                  <a:latin typeface="Roboto Condensed"/>
                </a:rPr>
                <a:t>hãy</a:t>
              </a:r>
              <a:r>
                <a:rPr lang="en-US" sz="3399" dirty="0">
                  <a:solidFill>
                    <a:srgbClr val="E8451D"/>
                  </a:solidFill>
                  <a:latin typeface="Roboto Condensed"/>
                </a:rPr>
                <a:t> </a:t>
              </a:r>
              <a:r>
                <a:rPr lang="en-US" sz="3399" dirty="0" err="1">
                  <a:solidFill>
                    <a:srgbClr val="E8451D"/>
                  </a:solidFill>
                  <a:latin typeface="Roboto Condensed"/>
                </a:rPr>
                <a:t>nêu</a:t>
              </a:r>
              <a:r>
                <a:rPr lang="en-US" sz="3399" dirty="0">
                  <a:solidFill>
                    <a:srgbClr val="E8451D"/>
                  </a:solidFill>
                  <a:latin typeface="Roboto Condensed"/>
                </a:rPr>
                <a:t> </a:t>
              </a:r>
              <a:r>
                <a:rPr lang="en-US" sz="3399" dirty="0" err="1">
                  <a:solidFill>
                    <a:srgbClr val="E8451D"/>
                  </a:solidFill>
                  <a:latin typeface="Roboto Condensed"/>
                </a:rPr>
                <a:t>quy</a:t>
              </a:r>
              <a:r>
                <a:rPr lang="en-US" sz="3399" dirty="0">
                  <a:solidFill>
                    <a:srgbClr val="E8451D"/>
                  </a:solidFill>
                  <a:latin typeface="Roboto Condensed"/>
                </a:rPr>
                <a:t> </a:t>
              </a:r>
              <a:r>
                <a:rPr lang="en-US" sz="3399" dirty="0" err="1">
                  <a:solidFill>
                    <a:srgbClr val="E8451D"/>
                  </a:solidFill>
                  <a:latin typeface="Roboto Condensed"/>
                </a:rPr>
                <a:t>trình</a:t>
              </a:r>
              <a:r>
                <a:rPr lang="en-US" sz="3399" dirty="0">
                  <a:solidFill>
                    <a:srgbClr val="E8451D"/>
                  </a:solidFill>
                  <a:latin typeface="Roboto Condensed"/>
                </a:rPr>
                <a:t> </a:t>
              </a:r>
              <a:r>
                <a:rPr lang="en-US" sz="3399" dirty="0" err="1">
                  <a:solidFill>
                    <a:srgbClr val="E8451D"/>
                  </a:solidFill>
                  <a:latin typeface="Roboto Condensed"/>
                </a:rPr>
                <a:t>tóm</a:t>
              </a:r>
              <a:r>
                <a:rPr lang="en-US" sz="3399" dirty="0">
                  <a:solidFill>
                    <a:srgbClr val="E8451D"/>
                  </a:solidFill>
                  <a:latin typeface="Roboto Condensed"/>
                </a:rPr>
                <a:t> </a:t>
              </a:r>
              <a:r>
                <a:rPr lang="en-US" sz="3399" dirty="0" err="1">
                  <a:solidFill>
                    <a:srgbClr val="E8451D"/>
                  </a:solidFill>
                  <a:latin typeface="Roboto Condensed"/>
                </a:rPr>
                <a:t>tắt</a:t>
              </a:r>
              <a:r>
                <a:rPr lang="en-US" sz="3399" dirty="0">
                  <a:solidFill>
                    <a:srgbClr val="E8451D"/>
                  </a:solidFill>
                  <a:latin typeface="Roboto Condensed"/>
                </a:rPr>
                <a:t> </a:t>
              </a:r>
              <a:r>
                <a:rPr lang="en-US" sz="3399" dirty="0" err="1">
                  <a:solidFill>
                    <a:srgbClr val="E8451D"/>
                  </a:solidFill>
                  <a:latin typeface="Roboto Condensed"/>
                </a:rPr>
                <a:t>một</a:t>
              </a:r>
              <a:r>
                <a:rPr lang="en-US" sz="3399" dirty="0">
                  <a:solidFill>
                    <a:srgbClr val="E8451D"/>
                  </a:solidFill>
                  <a:latin typeface="Roboto Condensed"/>
                </a:rPr>
                <a:t> </a:t>
              </a:r>
              <a:r>
                <a:rPr lang="en-US" sz="3399" dirty="0" err="1">
                  <a:solidFill>
                    <a:srgbClr val="E8451D"/>
                  </a:solidFill>
                  <a:latin typeface="Roboto Condensed"/>
                </a:rPr>
                <a:t>văn</a:t>
              </a:r>
              <a:r>
                <a:rPr lang="en-US" sz="3399" dirty="0">
                  <a:solidFill>
                    <a:srgbClr val="E8451D"/>
                  </a:solidFill>
                  <a:latin typeface="Roboto Condensed"/>
                </a:rPr>
                <a:t> </a:t>
              </a:r>
              <a:r>
                <a:rPr lang="en-US" sz="3399" dirty="0" err="1">
                  <a:solidFill>
                    <a:srgbClr val="E8451D"/>
                  </a:solidFill>
                  <a:latin typeface="Roboto Condensed"/>
                </a:rPr>
                <a:t>bản</a:t>
              </a:r>
              <a:r>
                <a:rPr lang="en-US" sz="3399" dirty="0">
                  <a:solidFill>
                    <a:srgbClr val="E8451D"/>
                  </a:solidFill>
                  <a:latin typeface="Roboto Condensed"/>
                </a:rPr>
                <a:t>?</a:t>
              </a:r>
            </a:p>
          </p:txBody>
        </p:sp>
      </p:grpSp>
      <p:grpSp>
        <p:nvGrpSpPr>
          <p:cNvPr id="8" name="Group 8"/>
          <p:cNvGrpSpPr/>
          <p:nvPr/>
        </p:nvGrpSpPr>
        <p:grpSpPr>
          <a:xfrm>
            <a:off x="511312" y="370110"/>
            <a:ext cx="17170844" cy="649065"/>
            <a:chOff x="0" y="0"/>
            <a:chExt cx="22894459" cy="865420"/>
          </a:xfrm>
        </p:grpSpPr>
        <p:grpSp>
          <p:nvGrpSpPr>
            <p:cNvPr id="9" name="Group 9"/>
            <p:cNvGrpSpPr/>
            <p:nvPr/>
          </p:nvGrpSpPr>
          <p:grpSpPr>
            <a:xfrm>
              <a:off x="0" y="0"/>
              <a:ext cx="22894459" cy="865420"/>
              <a:chOff x="0" y="0"/>
              <a:chExt cx="4522362" cy="170947"/>
            </a:xfrm>
          </p:grpSpPr>
          <p:sp>
            <p:nvSpPr>
              <p:cNvPr id="10" name="Freeform 10"/>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rgbClr val="FFFFFF"/>
              </a:solidFill>
            </p:spPr>
          </p:sp>
          <p:sp>
            <p:nvSpPr>
              <p:cNvPr id="11" name="TextBox 11"/>
              <p:cNvSpPr txBox="1"/>
              <p:nvPr/>
            </p:nvSpPr>
            <p:spPr>
              <a:xfrm>
                <a:off x="0" y="-38100"/>
                <a:ext cx="812800" cy="850900"/>
              </a:xfrm>
              <a:prstGeom prst="rect">
                <a:avLst/>
              </a:prstGeom>
            </p:spPr>
            <p:txBody>
              <a:bodyPr lIns="50800" tIns="50800" rIns="50800" bIns="50800" rtlCol="0" anchor="ctr"/>
              <a:lstStyle/>
              <a:p>
                <a:pPr algn="ctr">
                  <a:lnSpc>
                    <a:spcPts val="2659"/>
                  </a:lnSpc>
                </a:pPr>
                <a:endParaRPr>
                  <a:latin typeface="SVN-HC Green Grove" panose="02000000000000000000" pitchFamily="50" charset="0"/>
                </a:endParaRPr>
              </a:p>
            </p:txBody>
          </p:sp>
        </p:grpSp>
        <p:sp>
          <p:nvSpPr>
            <p:cNvPr id="12" name="TextBox 12"/>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a:solidFill>
                    <a:srgbClr val="446889"/>
                  </a:solidFill>
                  <a:latin typeface="SVN-HC Green Grove" panose="02000000000000000000" pitchFamily="50" charset="0"/>
                </a:rPr>
                <a:t>lớp 7</a:t>
              </a:r>
            </a:p>
          </p:txBody>
        </p:sp>
        <p:sp>
          <p:nvSpPr>
            <p:cNvPr id="13" name="TextBox 13"/>
            <p:cNvSpPr txBox="1"/>
            <p:nvPr/>
          </p:nvSpPr>
          <p:spPr>
            <a:xfrm>
              <a:off x="16463915" y="112415"/>
              <a:ext cx="5702833" cy="636413"/>
            </a:xfrm>
            <a:prstGeom prst="rect">
              <a:avLst/>
            </a:prstGeom>
          </p:spPr>
          <p:txBody>
            <a:bodyPr lIns="0" tIns="0" rIns="0" bIns="0" rtlCol="0" anchor="t">
              <a:spAutoFit/>
            </a:bodyPr>
            <a:lstStyle/>
            <a:p>
              <a:pPr algn="ctr">
                <a:lnSpc>
                  <a:spcPts val="3919"/>
                </a:lnSpc>
                <a:spcBef>
                  <a:spcPct val="0"/>
                </a:spcBef>
              </a:pPr>
              <a:r>
                <a:rPr lang="en-US" sz="2799" spc="139">
                  <a:solidFill>
                    <a:srgbClr val="446889"/>
                  </a:solidFill>
                  <a:latin typeface="SVN-HC Green Grove" panose="02000000000000000000" pitchFamily="50" charset="0"/>
                </a:rPr>
                <a:t>KẾT NỐI TRI THỨC VỚI CUỘC SỐNG</a:t>
              </a:r>
            </a:p>
          </p:txBody>
        </p:sp>
      </p:grpSp>
      <p:grpSp>
        <p:nvGrpSpPr>
          <p:cNvPr id="14" name="Group 14"/>
          <p:cNvGrpSpPr/>
          <p:nvPr/>
        </p:nvGrpSpPr>
        <p:grpSpPr>
          <a:xfrm>
            <a:off x="1028700" y="5389348"/>
            <a:ext cx="3446537" cy="3446537"/>
            <a:chOff x="0" y="0"/>
            <a:chExt cx="812800" cy="812800"/>
          </a:xfrm>
        </p:grpSpPr>
        <p:sp>
          <p:nvSpPr>
            <p:cNvPr id="15" name="Freeform 1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ED5D3B"/>
            </a:solidFill>
          </p:spPr>
        </p:sp>
        <p:sp>
          <p:nvSpPr>
            <p:cNvPr id="16" name="TextBox 16"/>
            <p:cNvSpPr txBox="1"/>
            <p:nvPr/>
          </p:nvSpPr>
          <p:spPr>
            <a:xfrm>
              <a:off x="76200" y="-66675"/>
              <a:ext cx="660400" cy="803275"/>
            </a:xfrm>
            <a:prstGeom prst="rect">
              <a:avLst/>
            </a:prstGeom>
          </p:spPr>
          <p:txBody>
            <a:bodyPr lIns="254000" tIns="254000" rIns="254000" bIns="254000" rtlCol="0" anchor="ctr"/>
            <a:lstStyle/>
            <a:p>
              <a:pPr algn="ctr">
                <a:lnSpc>
                  <a:spcPts val="5405"/>
                </a:lnSpc>
              </a:pPr>
              <a:r>
                <a:rPr lang="en-US" sz="3399">
                  <a:solidFill>
                    <a:srgbClr val="FFFFFF"/>
                  </a:solidFill>
                  <a:latin typeface="Roboto Condensed Bold"/>
                </a:rPr>
                <a:t>1. Trước khi tóm tắt</a:t>
              </a:r>
            </a:p>
          </p:txBody>
        </p:sp>
      </p:grpSp>
      <p:grpSp>
        <p:nvGrpSpPr>
          <p:cNvPr id="17" name="Group 17"/>
          <p:cNvGrpSpPr/>
          <p:nvPr/>
        </p:nvGrpSpPr>
        <p:grpSpPr>
          <a:xfrm>
            <a:off x="6463958" y="6587726"/>
            <a:ext cx="3446537" cy="3446537"/>
            <a:chOff x="0" y="0"/>
            <a:chExt cx="812800" cy="812800"/>
          </a:xfrm>
        </p:grpSpPr>
        <p:sp>
          <p:nvSpPr>
            <p:cNvPr id="18" name="Freeform 1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ED5D3B"/>
            </a:solidFill>
          </p:spPr>
        </p:sp>
        <p:sp>
          <p:nvSpPr>
            <p:cNvPr id="19" name="TextBox 19"/>
            <p:cNvSpPr txBox="1"/>
            <p:nvPr/>
          </p:nvSpPr>
          <p:spPr>
            <a:xfrm>
              <a:off x="76200" y="-66675"/>
              <a:ext cx="660400" cy="803275"/>
            </a:xfrm>
            <a:prstGeom prst="rect">
              <a:avLst/>
            </a:prstGeom>
          </p:spPr>
          <p:txBody>
            <a:bodyPr lIns="254000" tIns="254000" rIns="254000" bIns="254000" rtlCol="0" anchor="ctr"/>
            <a:lstStyle/>
            <a:p>
              <a:pPr algn="ctr">
                <a:lnSpc>
                  <a:spcPts val="5405"/>
                </a:lnSpc>
              </a:pPr>
              <a:r>
                <a:rPr lang="en-US" sz="3399">
                  <a:solidFill>
                    <a:srgbClr val="FFFFFF"/>
                  </a:solidFill>
                  <a:latin typeface="Roboto Condensed Bold"/>
                </a:rPr>
                <a:t>2. Viết văn bản tóm tắt</a:t>
              </a:r>
            </a:p>
          </p:txBody>
        </p:sp>
      </p:grpSp>
      <p:grpSp>
        <p:nvGrpSpPr>
          <p:cNvPr id="20" name="Group 20"/>
          <p:cNvGrpSpPr/>
          <p:nvPr/>
        </p:nvGrpSpPr>
        <p:grpSpPr>
          <a:xfrm>
            <a:off x="11661708" y="5578102"/>
            <a:ext cx="3446537" cy="3446537"/>
            <a:chOff x="0" y="0"/>
            <a:chExt cx="812800" cy="812800"/>
          </a:xfrm>
        </p:grpSpPr>
        <p:sp>
          <p:nvSpPr>
            <p:cNvPr id="21" name="Freeform 2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ED5D3B"/>
            </a:solidFill>
          </p:spPr>
        </p:sp>
        <p:sp>
          <p:nvSpPr>
            <p:cNvPr id="22" name="TextBox 22"/>
            <p:cNvSpPr txBox="1"/>
            <p:nvPr/>
          </p:nvSpPr>
          <p:spPr>
            <a:xfrm>
              <a:off x="76200" y="-66675"/>
              <a:ext cx="660400" cy="803275"/>
            </a:xfrm>
            <a:prstGeom prst="rect">
              <a:avLst/>
            </a:prstGeom>
          </p:spPr>
          <p:txBody>
            <a:bodyPr lIns="254000" tIns="254000" rIns="254000" bIns="254000" rtlCol="0" anchor="ctr"/>
            <a:lstStyle/>
            <a:p>
              <a:pPr algn="ctr">
                <a:lnSpc>
                  <a:spcPts val="5405"/>
                </a:lnSpc>
              </a:pPr>
              <a:r>
                <a:rPr lang="en-US" sz="3399">
                  <a:solidFill>
                    <a:srgbClr val="FFFFFF"/>
                  </a:solidFill>
                  <a:latin typeface="Roboto Condensed Bold"/>
                </a:rPr>
                <a:t>3. Chỉnh sửa đoạn tóm tắt</a:t>
              </a:r>
            </a:p>
          </p:txBody>
        </p:sp>
      </p:grpSp>
      <p:pic>
        <p:nvPicPr>
          <p:cNvPr id="23" name="Picture 2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4936420" y="5236358"/>
            <a:ext cx="2457032" cy="2702735"/>
          </a:xfrm>
          <a:prstGeom prst="rect">
            <a:avLst/>
          </a:prstGeom>
        </p:spPr>
      </p:pic>
      <p:pic>
        <p:nvPicPr>
          <p:cNvPr id="24" name="Picture 2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170323" y="4738104"/>
            <a:ext cx="4189182" cy="4097782"/>
          </a:xfrm>
          <a:prstGeom prst="rect">
            <a:avLst/>
          </a:prstGeom>
        </p:spPr>
      </p:pic>
      <p:sp>
        <p:nvSpPr>
          <p:cNvPr id="25" name="TextBox 25"/>
          <p:cNvSpPr txBox="1"/>
          <p:nvPr/>
        </p:nvSpPr>
        <p:spPr>
          <a:xfrm>
            <a:off x="1209127" y="1341973"/>
            <a:ext cx="15356179" cy="1218282"/>
          </a:xfrm>
          <a:prstGeom prst="rect">
            <a:avLst/>
          </a:prstGeom>
        </p:spPr>
        <p:txBody>
          <a:bodyPr lIns="0" tIns="0" rIns="0" bIns="0" rtlCol="0" anchor="t">
            <a:spAutoFit/>
          </a:bodyPr>
          <a:lstStyle/>
          <a:p>
            <a:pPr>
              <a:lnSpc>
                <a:spcPts val="9513"/>
              </a:lnSpc>
            </a:pPr>
            <a:r>
              <a:rPr lang="en-US" sz="7797" spc="15" dirty="0">
                <a:solidFill>
                  <a:srgbClr val="6E5773"/>
                </a:solidFill>
                <a:latin typeface="SVN-HC Rostrum" panose="02000506000000020003" pitchFamily="50" charset="0"/>
              </a:rPr>
              <a:t>III. HƯỚNG DẪN QUY TRÌNH TÓM TẮT</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circle(in)">
                                      <p:cBhvr>
                                        <p:cTn id="7" dur="20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circle(in)">
                                      <p:cBhvr>
                                        <p:cTn id="17" dur="2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circle(in)">
                                      <p:cBhvr>
                                        <p:cTn id="22" dur="20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heel(1)">
                                      <p:cBhvr>
                                        <p:cTn id="27" dur="20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circle(in)">
                                      <p:cBhvr>
                                        <p:cTn id="3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TotalTime>
  <Words>1442</Words>
  <Application>Microsoft Office PowerPoint</Application>
  <PresentationFormat>Tùy chỉnh</PresentationFormat>
  <Paragraphs>135</Paragraphs>
  <Slides>13</Slides>
  <Notes>0</Notes>
  <HiddenSlides>0</HiddenSlides>
  <MMClips>0</MMClips>
  <ScaleCrop>false</ScaleCrop>
  <HeadingPairs>
    <vt:vector size="6" baseType="variant">
      <vt:variant>
        <vt:lpstr>Phông được Dùng</vt:lpstr>
      </vt:variant>
      <vt:variant>
        <vt:i4>10</vt:i4>
      </vt:variant>
      <vt:variant>
        <vt:lpstr>Chủ đề</vt:lpstr>
      </vt:variant>
      <vt:variant>
        <vt:i4>1</vt:i4>
      </vt:variant>
      <vt:variant>
        <vt:lpstr>Tiêu đề Bản chiếu</vt:lpstr>
      </vt:variant>
      <vt:variant>
        <vt:i4>13</vt:i4>
      </vt:variant>
    </vt:vector>
  </HeadingPairs>
  <TitlesOfParts>
    <vt:vector size="24" baseType="lpstr">
      <vt:lpstr>Roboto Condensed</vt:lpstr>
      <vt:lpstr>Roboto Condensed Bold Italics</vt:lpstr>
      <vt:lpstr>SVN-HC Green Grove</vt:lpstr>
      <vt:lpstr>SVN-HC Santoro Script</vt:lpstr>
      <vt:lpstr>SVN-HC Rostrum</vt:lpstr>
      <vt:lpstr>SVN-HC 2</vt:lpstr>
      <vt:lpstr>Roboto Condensed Bold</vt:lpstr>
      <vt:lpstr>SVN-HC 1</vt:lpstr>
      <vt:lpstr>Arial</vt:lpstr>
      <vt:lpstr>Calibri</vt:lpstr>
      <vt:lpstr>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7 - KNTT - B1 - Viết</dc:title>
  <cp:lastModifiedBy>Cao Thu Phuong</cp:lastModifiedBy>
  <cp:revision>10</cp:revision>
  <dcterms:created xsi:type="dcterms:W3CDTF">2006-08-16T00:00:00Z</dcterms:created>
  <dcterms:modified xsi:type="dcterms:W3CDTF">2022-07-30T17:25:38Z</dcterms:modified>
  <dc:identifier>DAFHf0bS79c</dc:identifier>
</cp:coreProperties>
</file>