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 id="2147483679" r:id="rId3"/>
    <p:sldMasterId id="2147483715" r:id="rId4"/>
  </p:sldMasterIdLst>
  <p:notesMasterIdLst>
    <p:notesMasterId r:id="rId39"/>
  </p:notesMasterIdLst>
  <p:sldIdLst>
    <p:sldId id="257" r:id="rId5"/>
    <p:sldId id="286" r:id="rId6"/>
    <p:sldId id="326" r:id="rId7"/>
    <p:sldId id="346" r:id="rId8"/>
    <p:sldId id="262" r:id="rId9"/>
    <p:sldId id="347" r:id="rId10"/>
    <p:sldId id="1853" r:id="rId11"/>
    <p:sldId id="348" r:id="rId12"/>
    <p:sldId id="327" r:id="rId13"/>
    <p:sldId id="325" r:id="rId14"/>
    <p:sldId id="349" r:id="rId15"/>
    <p:sldId id="350" r:id="rId16"/>
    <p:sldId id="353" r:id="rId17"/>
    <p:sldId id="354" r:id="rId18"/>
    <p:sldId id="355" r:id="rId19"/>
    <p:sldId id="1854" r:id="rId20"/>
    <p:sldId id="357" r:id="rId21"/>
    <p:sldId id="358" r:id="rId22"/>
    <p:sldId id="359" r:id="rId23"/>
    <p:sldId id="360" r:id="rId24"/>
    <p:sldId id="361" r:id="rId25"/>
    <p:sldId id="292" r:id="rId26"/>
    <p:sldId id="287" r:id="rId27"/>
    <p:sldId id="1840" r:id="rId28"/>
    <p:sldId id="1841" r:id="rId29"/>
    <p:sldId id="288" r:id="rId30"/>
    <p:sldId id="291" r:id="rId31"/>
    <p:sldId id="295" r:id="rId32"/>
    <p:sldId id="290" r:id="rId33"/>
    <p:sldId id="1845" r:id="rId34"/>
    <p:sldId id="1855" r:id="rId35"/>
    <p:sldId id="1851" r:id="rId36"/>
    <p:sldId id="1849" r:id="rId37"/>
    <p:sldId id="185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3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609" autoAdjust="0"/>
  </p:normalViewPr>
  <p:slideViewPr>
    <p:cSldViewPr snapToGrid="0">
      <p:cViewPr varScale="1">
        <p:scale>
          <a:sx n="66" d="100"/>
          <a:sy n="66" d="100"/>
        </p:scale>
        <p:origin x="90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784668-3470-468A-A8EC-2572603DD775}" type="datetimeFigureOut">
              <a:rPr lang="en-US" smtClean="0"/>
              <a:t>11/25/2023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9444D6-76AF-40A4-BD5B-E86E2E02E798}"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800" i="1" dirty="0">
                <a:effectLst/>
                <a:latin typeface="Times New Roman" panose="02020603050405020304" pitchFamily="18" charset="0"/>
                <a:ea typeface="SimSun" panose="02010600030101010101" pitchFamily="2" charset="-122"/>
              </a:rPr>
              <a:t>TL: Lực </a:t>
            </a:r>
            <a:r>
              <a:rPr lang="en-US" sz="1800" i="1" dirty="0" err="1">
                <a:effectLst/>
                <a:latin typeface="Times New Roman" panose="02020603050405020304" pitchFamily="18" charset="0"/>
                <a:ea typeface="SimSun" panose="02010600030101010101" pitchFamily="2" charset="-122"/>
              </a:rPr>
              <a:t>đẩy</a:t>
            </a:r>
            <a:r>
              <a:rPr lang="en-US" sz="1800" i="1" dirty="0">
                <a:effectLst/>
                <a:latin typeface="Times New Roman" panose="02020603050405020304" pitchFamily="18" charset="0"/>
                <a:ea typeface="SimSun" panose="02010600030101010101" pitchFamily="2" charset="-122"/>
              </a:rPr>
              <a:t> Acsimet </a:t>
            </a:r>
            <a:r>
              <a:rPr lang="en-US" sz="1800" i="1" dirty="0" err="1">
                <a:effectLst/>
                <a:latin typeface="Times New Roman" panose="02020603050405020304" pitchFamily="18" charset="0"/>
                <a:ea typeface="SimSun" panose="02010600030101010101" pitchFamily="2" charset="-122"/>
              </a:rPr>
              <a:t>tăng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lên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thể</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tích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của</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quả</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bóng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chiếm</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chỗ</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trong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chất</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lỏng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tăng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lên</a:t>
            </a:r>
            <a:r>
              <a:rPr lang="en-US" sz="1800" i="1" dirty="0">
                <a:effectLst/>
                <a:latin typeface="Times New Roman" panose="02020603050405020304" pitchFamily="18" charset="0"/>
                <a:ea typeface="SimSun" panose="02010600030101010101" pitchFamily="2" charset="-122"/>
              </a:rPr>
              <a:t>.</a:t>
            </a:r>
            <a:endParaRPr lang="en-US" sz="1800" dirty="0">
              <a:effectLst/>
              <a:latin typeface="Times New Roman" panose="02020603050405020304" pitchFamily="18" charset="0"/>
              <a:ea typeface="SimSun" panose="02010600030101010101" pitchFamily="2" charset="-122"/>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1356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b="1" dirty="0">
                <a:effectLst/>
                <a:latin typeface="Times New Roman" panose="02020603050405020304" pitchFamily="18" charset="0"/>
                <a:ea typeface="SimSun" panose="02010600030101010101" pitchFamily="2" charset="-122"/>
              </a:rPr>
              <a:t>TL:</a:t>
            </a:r>
            <a:r>
              <a:rPr lang="en-US" sz="1200" dirty="0">
                <a:effectLst/>
                <a:latin typeface="Times New Roman" panose="02020603050405020304" pitchFamily="18" charset="0"/>
                <a:ea typeface="SimSun" panose="02010600030101010101" pitchFamily="2" charset="-122"/>
              </a:rPr>
              <a:t> </a:t>
            </a:r>
            <a:r>
              <a:rPr lang="vi-VN" sz="1200" dirty="0">
                <a:effectLst/>
                <a:latin typeface="Times New Roman" panose="02020603050405020304" pitchFamily="18" charset="0"/>
                <a:ea typeface="SimSun" panose="02010600030101010101" pitchFamily="2" charset="-122"/>
              </a:rPr>
              <a:t>Ở hình (a) đất nặn là khối đặc lúc này </a:t>
            </a:r>
            <a:r>
              <a:rPr lang="en-US" sz="1200" dirty="0">
                <a:effectLst/>
                <a:latin typeface="Times New Roman" panose="02020603050405020304" pitchFamily="18" charset="0"/>
                <a:ea typeface="SimSun" panose="02010600030101010101" pitchFamily="2" charset="-122"/>
              </a:rPr>
              <a:t>(d</a:t>
            </a:r>
            <a:r>
              <a:rPr lang="vi-VN" sz="1200" baseline="-25000" dirty="0">
                <a:effectLst/>
                <a:latin typeface="Times New Roman" panose="02020603050405020304" pitchFamily="18" charset="0"/>
                <a:ea typeface="SimSun" panose="02010600030101010101" pitchFamily="2" charset="-122"/>
              </a:rPr>
              <a:t>vật</a:t>
            </a:r>
            <a:r>
              <a:rPr lang="vi-VN" sz="1200" dirty="0">
                <a:effectLst/>
                <a:latin typeface="Times New Roman" panose="02020603050405020304" pitchFamily="18" charset="0"/>
                <a:ea typeface="SimSun" panose="02010600030101010101" pitchFamily="2" charset="-122"/>
              </a:rPr>
              <a:t> &gt; </a:t>
            </a:r>
            <a:r>
              <a:rPr lang="en-US" sz="1200" dirty="0">
                <a:effectLst/>
                <a:latin typeface="Times New Roman" panose="02020603050405020304" pitchFamily="18" charset="0"/>
                <a:ea typeface="SimSun" panose="02010600030101010101" pitchFamily="2" charset="-122"/>
              </a:rPr>
              <a:t>d</a:t>
            </a:r>
            <a:r>
              <a:rPr lang="vi-VN" sz="1200" baseline="-25000" dirty="0">
                <a:effectLst/>
                <a:latin typeface="Times New Roman" panose="02020603050405020304" pitchFamily="18" charset="0"/>
                <a:ea typeface="SimSun" panose="02010600030101010101" pitchFamily="2" charset="-122"/>
              </a:rPr>
              <a:t>nước </a:t>
            </a:r>
            <a:r>
              <a:rPr lang="en-US" sz="1200" dirty="0">
                <a:effectLst/>
                <a:latin typeface="Times New Roman" panose="02020603050405020304" pitchFamily="18" charset="0"/>
                <a:ea typeface="SimSun" panose="02010600030101010101" pitchFamily="2" charset="-122"/>
              </a:rPr>
              <a:t>) </a:t>
            </a:r>
            <a:r>
              <a:rPr lang="vi-VN" sz="1200" dirty="0">
                <a:effectLst/>
                <a:latin typeface="Times New Roman" panose="02020603050405020304" pitchFamily="18" charset="0"/>
                <a:ea typeface="SimSun" panose="02010600030101010101" pitchFamily="2" charset="-122"/>
              </a:rPr>
              <a:t>nên vật chìm.</a:t>
            </a:r>
            <a:endParaRPr lang="en-US" sz="900" dirty="0">
              <a:effectLst/>
              <a:latin typeface="Times New Roman" panose="02020603050405020304" pitchFamily="18" charset="0"/>
              <a:ea typeface="SimSun" panose="02010600030101010101" pitchFamily="2" charset="-122"/>
            </a:endParaRPr>
          </a:p>
          <a:p>
            <a:pPr marL="0" marR="0">
              <a:lnSpc>
                <a:spcPct val="115000"/>
              </a:lnSpc>
              <a:spcBef>
                <a:spcPts val="0"/>
              </a:spcBef>
              <a:spcAft>
                <a:spcPts val="0"/>
              </a:spcAft>
            </a:pPr>
            <a:r>
              <a:rPr lang="vi-VN" sz="1200" dirty="0">
                <a:effectLst/>
                <a:latin typeface="Times New Roman" panose="02020603050405020304" pitchFamily="18" charset="0"/>
                <a:ea typeface="SimSun" panose="02010600030101010101" pitchFamily="2" charset="-122"/>
              </a:rPr>
              <a:t>Khi tạo thành hình (b), lúc này vật có phần rỗng </a:t>
            </a:r>
            <a:r>
              <a:rPr lang="en-US" sz="1200" dirty="0">
                <a:effectLst/>
                <a:latin typeface="Times New Roman" panose="02020603050405020304" pitchFamily="18" charset="0"/>
                <a:ea typeface="SimSun" panose="02010600030101010101" pitchFamily="2" charset="-122"/>
              </a:rPr>
              <a:t>(d</a:t>
            </a:r>
            <a:r>
              <a:rPr lang="vi-VN" sz="1200" baseline="-25000" dirty="0">
                <a:effectLst/>
                <a:latin typeface="Times New Roman" panose="02020603050405020304" pitchFamily="18" charset="0"/>
                <a:ea typeface="SimSun" panose="02010600030101010101" pitchFamily="2" charset="-122"/>
              </a:rPr>
              <a:t>vật</a:t>
            </a:r>
            <a:r>
              <a:rPr lang="vi-VN" sz="1200" dirty="0">
                <a:effectLst/>
                <a:latin typeface="Times New Roman" panose="02020603050405020304" pitchFamily="18" charset="0"/>
                <a:ea typeface="SimSun" panose="02010600030101010101" pitchFamily="2" charset="-122"/>
              </a:rPr>
              <a:t> </a:t>
            </a:r>
            <a:r>
              <a:rPr lang="en-US" sz="1200" dirty="0">
                <a:effectLst/>
                <a:latin typeface="Times New Roman" panose="02020603050405020304" pitchFamily="18" charset="0"/>
                <a:ea typeface="SimSun" panose="02010600030101010101" pitchFamily="2" charset="-122"/>
              </a:rPr>
              <a:t>&lt; d</a:t>
            </a:r>
            <a:r>
              <a:rPr lang="vi-VN" sz="1200" baseline="-25000" dirty="0">
                <a:effectLst/>
                <a:latin typeface="Times New Roman" panose="02020603050405020304" pitchFamily="18" charset="0"/>
                <a:ea typeface="SimSun" panose="02010600030101010101" pitchFamily="2" charset="-122"/>
              </a:rPr>
              <a:t>nước </a:t>
            </a:r>
            <a:r>
              <a:rPr lang="en-US" sz="1200" dirty="0">
                <a:effectLst/>
                <a:latin typeface="Times New Roman" panose="02020603050405020304" pitchFamily="18" charset="0"/>
                <a:ea typeface="SimSun" panose="02010600030101010101" pitchFamily="2" charset="-122"/>
              </a:rPr>
              <a:t>)</a:t>
            </a:r>
            <a:r>
              <a:rPr lang="vi-VN" sz="1200" dirty="0">
                <a:effectLst/>
                <a:latin typeface="Times New Roman" panose="02020603050405020304" pitchFamily="18" charset="0"/>
                <a:ea typeface="SimSun" panose="02010600030101010101" pitchFamily="2" charset="-122"/>
              </a:rPr>
              <a:t> nên vật nổi</a:t>
            </a:r>
            <a:endParaRPr lang="en-US" sz="900" dirty="0">
              <a:effectLst/>
              <a:latin typeface="Times New Roman" panose="02020603050405020304" pitchFamily="18" charset="0"/>
              <a:ea typeface="SimSun" panose="02010600030101010101" pitchFamily="2" charset="-122"/>
            </a:endParaRPr>
          </a:p>
          <a:p>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19</a:t>
            </a:fld>
            <a:endParaRPr lang="en-US"/>
          </a:p>
        </p:txBody>
      </p:sp>
    </p:spTree>
    <p:extLst>
      <p:ext uri="{BB962C8B-B14F-4D97-AF65-F5344CB8AC3E}">
        <p14:creationId xmlns:p14="http://schemas.microsoft.com/office/powerpoint/2010/main" val="1937416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印品黑体" panose="00000500000000000000" pitchFamily="2" charset="-122"/>
                <a:cs typeface="+mn-cs"/>
              </a:rPr>
              <a:t>2</a:t>
            </a:fld>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印品黑体" panose="00000500000000000000"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GV kết luận và dẫn dắt vào bài mới: như các em đã dự đoán sự nổi lên, chìm xuống của các vật khác nhau một phần là do trọng lượng của chúng khác nhau, nhưng điều đó chưa thể khẳng định được chính xác, vì chúng ta có thể thấy chiếc kim khâu rất nhỏ nhưng lại chìm xuống nước còn chiếc tàu rất lớn lại nổi trên mặt nước, vậy nguyên nhân chính là gì thì chúng ta cùng vào bài học hôm nay.</a:t>
            </a:r>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4</a:t>
            </a:fld>
            <a:endParaRPr lang="en-US"/>
          </a:p>
        </p:txBody>
      </p:sp>
    </p:spTree>
    <p:extLst>
      <p:ext uri="{BB962C8B-B14F-4D97-AF65-F5344CB8AC3E}">
        <p14:creationId xmlns:p14="http://schemas.microsoft.com/office/powerpoint/2010/main" val="2025215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印品黑体" panose="00000500000000000000" pitchFamily="2" charset="-122"/>
                <a:cs typeface="+mn-cs"/>
              </a:rPr>
              <a:t>5</a:t>
            </a:fld>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印品黑体" panose="00000500000000000000"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dirty="0">
                <a:effectLst/>
                <a:latin typeface="Times New Roman" panose="02020603050405020304" pitchFamily="18" charset="0"/>
                <a:ea typeface="Segoe UI" panose="020B0502040204020203" pitchFamily="34" charset="0"/>
              </a:rPr>
              <a:t>GV giới thiệu: </a:t>
            </a:r>
            <a:r>
              <a:rPr lang="en-US" sz="1800" dirty="0" err="1">
                <a:effectLst/>
                <a:latin typeface="Times New Roman" panose="02020603050405020304" pitchFamily="18" charset="0"/>
                <a:ea typeface="Segoe UI" panose="020B0502040204020203" pitchFamily="34" charset="0"/>
              </a:rPr>
              <a:t>Mọi</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vật</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đều</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chịu</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tác</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dụng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của</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trọng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lực</a:t>
            </a:r>
            <a:r>
              <a:rPr lang="en-US" sz="1800" dirty="0">
                <a:effectLst/>
                <a:latin typeface="Times New Roman" panose="02020603050405020304" pitchFamily="18" charset="0"/>
                <a:ea typeface="Segoe UI" panose="020B0502040204020203" pitchFamily="34" charset="0"/>
              </a:rPr>
              <a:t> (P). Khi </a:t>
            </a:r>
            <a:r>
              <a:rPr lang="en-US" sz="1800" dirty="0" err="1">
                <a:effectLst/>
                <a:latin typeface="Times New Roman" panose="02020603050405020304" pitchFamily="18" charset="0"/>
                <a:ea typeface="Segoe UI" panose="020B0502040204020203" pitchFamily="34" charset="0"/>
              </a:rPr>
              <a:t>vật</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nhúng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trong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chất</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lỏng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thì</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chịu</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thêm</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tác</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dụng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của</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lực</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đẩy</a:t>
            </a:r>
            <a:r>
              <a:rPr lang="en-US" sz="1800" dirty="0">
                <a:effectLst/>
                <a:latin typeface="Times New Roman" panose="02020603050405020304" pitchFamily="18" charset="0"/>
                <a:ea typeface="Segoe UI" panose="020B0502040204020203" pitchFamily="34" charset="0"/>
              </a:rPr>
              <a:t> Acsimet (F</a:t>
            </a:r>
            <a:r>
              <a:rPr lang="en-US" sz="1800" baseline="-25000" dirty="0">
                <a:effectLst/>
                <a:latin typeface="Times New Roman" panose="02020603050405020304" pitchFamily="18" charset="0"/>
                <a:ea typeface="Segoe UI" panose="020B0502040204020203" pitchFamily="34" charset="0"/>
              </a:rPr>
              <a:t>A</a:t>
            </a:r>
            <a:r>
              <a:rPr lang="en-US" sz="1800" dirty="0">
                <a:effectLst/>
                <a:latin typeface="Times New Roman" panose="02020603050405020304" pitchFamily="18" charset="0"/>
                <a:ea typeface="Segoe UI" panose="020B0502040204020203" pitchFamily="34" charset="0"/>
              </a:rPr>
              <a:t>)</a:t>
            </a:r>
            <a:endParaRPr lang="en-US" sz="1800" dirty="0">
              <a:effectLst/>
              <a:latin typeface="Segoe UI" panose="020B0502040204020203" pitchFamily="34" charset="0"/>
              <a:ea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6</a:t>
            </a:fld>
            <a:endParaRPr lang="en-US"/>
          </a:p>
        </p:txBody>
      </p:sp>
    </p:spTree>
    <p:extLst>
      <p:ext uri="{BB962C8B-B14F-4D97-AF65-F5344CB8AC3E}">
        <p14:creationId xmlns:p14="http://schemas.microsoft.com/office/powerpoint/2010/main" val="3105543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dirty="0">
                <a:effectLst/>
                <a:latin typeface="Times New Roman" panose="02020603050405020304" pitchFamily="18" charset="0"/>
                <a:ea typeface="SimSun" panose="02010600030101010101" pitchFamily="2" charset="-122"/>
              </a:rPr>
              <a:t>TL: </a:t>
            </a:r>
            <a:r>
              <a:rPr lang="en-US" sz="1800" i="1" dirty="0" err="1">
                <a:effectLst/>
                <a:latin typeface="Times New Roman" panose="02020603050405020304" pitchFamily="18" charset="0"/>
                <a:ea typeface="SimSun" panose="02010600030101010101" pitchFamily="2" charset="-122"/>
              </a:rPr>
              <a:t>Cùng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phương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thẳng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đứng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nhưng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ngược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nhau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lực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đẩy</a:t>
            </a:r>
            <a:r>
              <a:rPr lang="en-US" sz="1800" i="1" dirty="0">
                <a:effectLst/>
                <a:latin typeface="Times New Roman" panose="02020603050405020304" pitchFamily="18" charset="0"/>
                <a:ea typeface="SimSun" panose="02010600030101010101" pitchFamily="2" charset="-122"/>
              </a:rPr>
              <a:t> Acsimet </a:t>
            </a:r>
            <a:r>
              <a:rPr lang="en-US" sz="1800" i="1" dirty="0" err="1">
                <a:effectLst/>
                <a:latin typeface="Times New Roman" panose="02020603050405020304" pitchFamily="18" charset="0"/>
                <a:ea typeface="SimSun" panose="02010600030101010101" pitchFamily="2" charset="-122"/>
              </a:rPr>
              <a:t>có</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từ</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dưới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lên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trên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trọng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lực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có</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từ</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trên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xuống</a:t>
            </a:r>
            <a:r>
              <a:rPr lang="en-US" sz="1800" i="1" dirty="0">
                <a:effectLst/>
                <a:latin typeface="Times New Roman" panose="02020603050405020304" pitchFamily="18" charset="0"/>
                <a:ea typeface="SimSun" panose="02010600030101010101" pitchFamily="2" charset="-122"/>
              </a:rPr>
              <a:t>.</a:t>
            </a:r>
            <a:endParaRPr lang="en-US" sz="1800" dirty="0">
              <a:effectLst/>
              <a:latin typeface="Times New Roman" panose="02020603050405020304" pitchFamily="18" charset="0"/>
              <a:ea typeface="SimSun" panose="02010600030101010101" pitchFamily="2" charset="-122"/>
            </a:endParaRPr>
          </a:p>
          <a:p>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11</a:t>
            </a:fld>
            <a:endParaRPr lang="en-US"/>
          </a:p>
        </p:txBody>
      </p:sp>
    </p:spTree>
    <p:extLst>
      <p:ext uri="{BB962C8B-B14F-4D97-AF65-F5344CB8AC3E}">
        <p14:creationId xmlns:p14="http://schemas.microsoft.com/office/powerpoint/2010/main" val="3114490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2023/11/25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7"/>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内容占位符 2"/>
          <p:cNvSpPr>
            <a:spLocks noGrp="1"/>
          </p:cNvSpPr>
          <p:nvPr>
            <p:ph idx="1" hasCustomPrompt="1"/>
          </p:nvPr>
        </p:nvSpPr>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9"/>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9"/>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a:t>单击此处编辑母版标题样式</a:t>
            </a:r>
          </a:p>
        </p:txBody>
      </p:sp>
      <p:sp>
        <p:nvSpPr>
          <p:cNvPr id="3" name="文本占位符 2"/>
          <p:cNvSpPr>
            <a:spLocks noGrp="1"/>
          </p:cNvSpPr>
          <p:nvPr>
            <p:ph type="body" idx="1" hasCustomPrompt="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9" y="2505075"/>
            <a:ext cx="5157787" cy="3684588"/>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1" y="2505075"/>
            <a:ext cx="5183188" cy="3684588"/>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8" name="页脚占位符 7"/>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9" name="灯片编号占位符 8"/>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4" name="页脚占位符 3"/>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5" name="灯片编号占位符 4"/>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2023/11/25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3" name="页脚占位符 2"/>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4" name="灯片编号占位符 3"/>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hasCustomPrompt="1"/>
          </p:nvPr>
        </p:nvSpPr>
        <p:spPr>
          <a:xfrm>
            <a:off x="838201" y="365126"/>
            <a:ext cx="7734300" cy="5811839"/>
          </a:xfrm>
        </p:spPr>
        <p:txBody>
          <a:bodyPr vert="eaVert"/>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2023/11/25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3078" y="91390"/>
            <a:ext cx="11954777" cy="6721505"/>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5" name="Google Shape;65;p2"/>
          <p:cNvGrpSpPr/>
          <p:nvPr/>
        </p:nvGrpSpPr>
        <p:grpSpPr>
          <a:xfrm>
            <a:off x="10501988" y="2958675"/>
            <a:ext cx="3183795" cy="3520261"/>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 name="Google Shape;151;p2"/>
          <p:cNvSpPr txBox="1">
            <a:spLocks noGrp="1"/>
          </p:cNvSpPr>
          <p:nvPr>
            <p:ph type="subTitle" idx="1"/>
          </p:nvPr>
        </p:nvSpPr>
        <p:spPr>
          <a:xfrm>
            <a:off x="2846200" y="4876667"/>
            <a:ext cx="6499600"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52" name="Google Shape;152;p2"/>
          <p:cNvSpPr txBox="1">
            <a:spLocks noGrp="1"/>
          </p:cNvSpPr>
          <p:nvPr>
            <p:ph type="ctrTitle"/>
          </p:nvPr>
        </p:nvSpPr>
        <p:spPr>
          <a:xfrm>
            <a:off x="3124000" y="1132733"/>
            <a:ext cx="5944000" cy="3744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12000" b="1">
                <a:latin typeface="Amatic SC"/>
                <a:ea typeface="Amatic SC"/>
                <a:cs typeface="Amatic SC"/>
                <a:sym typeface="Amatic SC"/>
              </a:defRPr>
            </a:lvl1pPr>
            <a:lvl2pPr lvl="1" algn="ctr" rtl="0">
              <a:spcBef>
                <a:spcPts val="0"/>
              </a:spcBef>
              <a:spcAft>
                <a:spcPts val="0"/>
              </a:spcAft>
              <a:buClr>
                <a:srgbClr val="191919"/>
              </a:buClr>
              <a:buSzPts val="5200"/>
              <a:buNone/>
              <a:defRPr sz="6935">
                <a:solidFill>
                  <a:srgbClr val="191919"/>
                </a:solidFill>
              </a:defRPr>
            </a:lvl2pPr>
            <a:lvl3pPr lvl="2" algn="ctr" rtl="0">
              <a:spcBef>
                <a:spcPts val="0"/>
              </a:spcBef>
              <a:spcAft>
                <a:spcPts val="0"/>
              </a:spcAft>
              <a:buClr>
                <a:srgbClr val="191919"/>
              </a:buClr>
              <a:buSzPts val="5200"/>
              <a:buNone/>
              <a:defRPr sz="6935">
                <a:solidFill>
                  <a:srgbClr val="191919"/>
                </a:solidFill>
              </a:defRPr>
            </a:lvl3pPr>
            <a:lvl4pPr lvl="3" algn="ctr" rtl="0">
              <a:spcBef>
                <a:spcPts val="0"/>
              </a:spcBef>
              <a:spcAft>
                <a:spcPts val="0"/>
              </a:spcAft>
              <a:buClr>
                <a:srgbClr val="191919"/>
              </a:buClr>
              <a:buSzPts val="5200"/>
              <a:buNone/>
              <a:defRPr sz="6935">
                <a:solidFill>
                  <a:srgbClr val="191919"/>
                </a:solidFill>
              </a:defRPr>
            </a:lvl4pPr>
            <a:lvl5pPr lvl="4" algn="ctr" rtl="0">
              <a:spcBef>
                <a:spcPts val="0"/>
              </a:spcBef>
              <a:spcAft>
                <a:spcPts val="0"/>
              </a:spcAft>
              <a:buClr>
                <a:srgbClr val="191919"/>
              </a:buClr>
              <a:buSzPts val="5200"/>
              <a:buNone/>
              <a:defRPr sz="6935">
                <a:solidFill>
                  <a:srgbClr val="191919"/>
                </a:solidFill>
              </a:defRPr>
            </a:lvl5pPr>
            <a:lvl6pPr lvl="5" algn="ctr" rtl="0">
              <a:spcBef>
                <a:spcPts val="0"/>
              </a:spcBef>
              <a:spcAft>
                <a:spcPts val="0"/>
              </a:spcAft>
              <a:buClr>
                <a:srgbClr val="191919"/>
              </a:buClr>
              <a:buSzPts val="5200"/>
              <a:buNone/>
              <a:defRPr sz="6935">
                <a:solidFill>
                  <a:srgbClr val="191919"/>
                </a:solidFill>
              </a:defRPr>
            </a:lvl6pPr>
            <a:lvl7pPr lvl="6" algn="ctr" rtl="0">
              <a:spcBef>
                <a:spcPts val="0"/>
              </a:spcBef>
              <a:spcAft>
                <a:spcPts val="0"/>
              </a:spcAft>
              <a:buClr>
                <a:srgbClr val="191919"/>
              </a:buClr>
              <a:buSzPts val="5200"/>
              <a:buNone/>
              <a:defRPr sz="6935">
                <a:solidFill>
                  <a:srgbClr val="191919"/>
                </a:solidFill>
              </a:defRPr>
            </a:lvl7pPr>
            <a:lvl8pPr lvl="7" algn="ctr" rtl="0">
              <a:spcBef>
                <a:spcPts val="0"/>
              </a:spcBef>
              <a:spcAft>
                <a:spcPts val="0"/>
              </a:spcAft>
              <a:buClr>
                <a:srgbClr val="191919"/>
              </a:buClr>
              <a:buSzPts val="5200"/>
              <a:buNone/>
              <a:defRPr sz="6935">
                <a:solidFill>
                  <a:srgbClr val="191919"/>
                </a:solidFill>
              </a:defRPr>
            </a:lvl8pPr>
            <a:lvl9pPr lvl="8" algn="ctr" rtl="0">
              <a:spcBef>
                <a:spcPts val="0"/>
              </a:spcBef>
              <a:spcAft>
                <a:spcPts val="0"/>
              </a:spcAft>
              <a:buClr>
                <a:srgbClr val="191919"/>
              </a:buClr>
              <a:buSzPts val="5200"/>
              <a:buNone/>
              <a:defRPr sz="6935">
                <a:solidFill>
                  <a:srgbClr val="191919"/>
                </a:solidFil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3"/>
        <p:cNvGrpSpPr/>
        <p:nvPr/>
      </p:nvGrpSpPr>
      <p:grpSpPr>
        <a:xfrm>
          <a:off x="0" y="0"/>
          <a:ext cx="0" cy="0"/>
          <a:chOff x="0" y="0"/>
          <a:chExt cx="0" cy="0"/>
        </a:xfrm>
      </p:grpSpPr>
      <p:sp>
        <p:nvSpPr>
          <p:cNvPr id="154" name="Google Shape;154;p3"/>
          <p:cNvSpPr/>
          <p:nvPr/>
        </p:nvSpPr>
        <p:spPr>
          <a:xfrm rot="-1800227">
            <a:off x="9627373"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5" name="Google Shape;155;p3"/>
          <p:cNvSpPr/>
          <p:nvPr/>
        </p:nvSpPr>
        <p:spPr>
          <a:xfrm rot="-5400000" flipH="1">
            <a:off x="7418403" y="658792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6" name="Google Shape;156;p3"/>
          <p:cNvSpPr/>
          <p:nvPr/>
        </p:nvSpPr>
        <p:spPr>
          <a:xfrm rot="5400000">
            <a:off x="8083479" y="6552182"/>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7" name="Google Shape;157;p3"/>
          <p:cNvSpPr/>
          <p:nvPr/>
        </p:nvSpPr>
        <p:spPr>
          <a:xfrm rot="-4499594">
            <a:off x="9071201" y="6587929"/>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158" name="Google Shape;158;p3"/>
          <p:cNvGrpSpPr/>
          <p:nvPr/>
        </p:nvGrpSpPr>
        <p:grpSpPr>
          <a:xfrm>
            <a:off x="163078" y="91390"/>
            <a:ext cx="11954777" cy="6721505"/>
            <a:chOff x="122308" y="68542"/>
            <a:chExt cx="8966083" cy="5041129"/>
          </a:xfrm>
        </p:grpSpPr>
        <p:grpSp>
          <p:nvGrpSpPr>
            <p:cNvPr id="159" name="Google Shape;159;p3"/>
            <p:cNvGrpSpPr/>
            <p:nvPr/>
          </p:nvGrpSpPr>
          <p:grpSpPr>
            <a:xfrm>
              <a:off x="122308" y="68542"/>
              <a:ext cx="8966083" cy="5041129"/>
              <a:chOff x="122308" y="68542"/>
              <a:chExt cx="8966083" cy="5041129"/>
            </a:xfrm>
          </p:grpSpPr>
          <p:grpSp>
            <p:nvGrpSpPr>
              <p:cNvPr id="160" name="Google Shape;160;p3"/>
              <p:cNvGrpSpPr/>
              <p:nvPr/>
            </p:nvGrpSpPr>
            <p:grpSpPr>
              <a:xfrm rot="10800000">
                <a:off x="7818592" y="988275"/>
                <a:ext cx="507013" cy="2359987"/>
                <a:chOff x="8524342" y="1674075"/>
                <a:chExt cx="507013" cy="2359987"/>
              </a:xfrm>
            </p:grpSpPr>
            <p:sp>
              <p:nvSpPr>
                <p:cNvPr id="161" name="Google Shape;161;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62" name="Google Shape;162;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3" name="Google Shape;163;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4" name="Google Shape;164;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5" name="Google Shape;165;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66" name="Google Shape;166;p3"/>
              <p:cNvGrpSpPr/>
              <p:nvPr/>
            </p:nvGrpSpPr>
            <p:grpSpPr>
              <a:xfrm>
                <a:off x="122308" y="68542"/>
                <a:ext cx="8966083" cy="5041129"/>
                <a:chOff x="122308" y="68542"/>
                <a:chExt cx="8966083" cy="5041129"/>
              </a:xfrm>
            </p:grpSpPr>
            <p:grpSp>
              <p:nvGrpSpPr>
                <p:cNvPr id="167" name="Google Shape;167;p3"/>
                <p:cNvGrpSpPr/>
                <p:nvPr/>
              </p:nvGrpSpPr>
              <p:grpSpPr>
                <a:xfrm>
                  <a:off x="122308" y="68542"/>
                  <a:ext cx="8966083" cy="5041129"/>
                  <a:chOff x="122308" y="68542"/>
                  <a:chExt cx="8966083" cy="5041129"/>
                </a:xfrm>
              </p:grpSpPr>
              <p:sp>
                <p:nvSpPr>
                  <p:cNvPr id="168" name="Google Shape;168;p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9" name="Google Shape;169;p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0" name="Google Shape;170;p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1" name="Google Shape;171;p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2" name="Google Shape;172;p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3" name="Google Shape;173;p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4" name="Google Shape;174;p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5" name="Google Shape;175;p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6" name="Google Shape;176;p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7" name="Google Shape;177;p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8" name="Google Shape;178;p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9" name="Google Shape;179;p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0" name="Google Shape;180;p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1" name="Google Shape;181;p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2" name="Google Shape;182;p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3" name="Google Shape;183;p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4" name="Google Shape;184;p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5" name="Google Shape;185;p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6" name="Google Shape;186;p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7" name="Google Shape;187;p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8" name="Google Shape;188;p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9" name="Google Shape;189;p3"/>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0" name="Google Shape;190;p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1" name="Google Shape;191;p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2" name="Google Shape;192;p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3" name="Google Shape;193;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94" name="Google Shape;194;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5" name="Google Shape;195;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6" name="Google Shape;196;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7" name="Google Shape;197;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8" name="Google Shape;198;p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 name="Google Shape;199;p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0" name="Google Shape;200;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 name="Google Shape;201;p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2" name="Google Shape;202;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3" name="Google Shape;203;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4" name="Google Shape;204;p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 name="Google Shape;205;p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 name="Google Shape;206;p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 name="Google Shape;207;p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 name="Google Shape;208;p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9" name="Google Shape;209;p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0" name="Google Shape;210;p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1" name="Google Shape;211;p3"/>
                  <p:cNvSpPr/>
                  <p:nvPr/>
                </p:nvSpPr>
                <p:spPr>
                  <a:xfrm rot="2700000">
                    <a:off x="75445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2" name="Google Shape;212;p3"/>
                  <p:cNvSpPr/>
                  <p:nvPr/>
                </p:nvSpPr>
                <p:spPr>
                  <a:xfrm rot="8999773">
                    <a:off x="78946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3" name="Google Shape;213;p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4" name="Google Shape;214;p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5" name="Google Shape;215;p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6" name="Google Shape;216;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7" name="Google Shape;217;p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18" name="Google Shape;218;p3"/>
                <p:cNvGrpSpPr/>
                <p:nvPr/>
              </p:nvGrpSpPr>
              <p:grpSpPr>
                <a:xfrm rot="10800000">
                  <a:off x="661073" y="1376836"/>
                  <a:ext cx="647001" cy="2151381"/>
                  <a:chOff x="122308" y="2608221"/>
                  <a:chExt cx="647001" cy="2151381"/>
                </a:xfrm>
              </p:grpSpPr>
              <p:sp>
                <p:nvSpPr>
                  <p:cNvPr id="219" name="Google Shape;219;p3"/>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0" name="Google Shape;220;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1" name="Google Shape;221;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22" name="Google Shape;222;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3" name="Google Shape;223;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4" name="Google Shape;224;p3"/>
                  <p:cNvSpPr/>
                  <p:nvPr/>
                </p:nvSpPr>
                <p:spPr>
                  <a:xfrm rot="8999773">
                    <a:off x="6549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225" name="Google Shape;225;p3"/>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7" name="Google Shape;227;p3"/>
          <p:cNvSpPr/>
          <p:nvPr/>
        </p:nvSpPr>
        <p:spPr>
          <a:xfrm>
            <a:off x="948567" y="720000"/>
            <a:ext cx="102948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8" name="Google Shape;228;p3"/>
          <p:cNvSpPr txBox="1">
            <a:spLocks noGrp="1"/>
          </p:cNvSpPr>
          <p:nvPr>
            <p:ph type="title"/>
          </p:nvPr>
        </p:nvSpPr>
        <p:spPr>
          <a:xfrm>
            <a:off x="2140433" y="2943584"/>
            <a:ext cx="7911200" cy="177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9335"/>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29" name="Google Shape;229;p3"/>
          <p:cNvSpPr txBox="1">
            <a:spLocks noGrp="1"/>
          </p:cNvSpPr>
          <p:nvPr>
            <p:ph type="title" idx="2" hasCustomPrompt="1"/>
          </p:nvPr>
        </p:nvSpPr>
        <p:spPr>
          <a:xfrm>
            <a:off x="5476584" y="1693767"/>
            <a:ext cx="123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30" name="Google Shape;230;p3"/>
          <p:cNvSpPr txBox="1">
            <a:spLocks noGrp="1"/>
          </p:cNvSpPr>
          <p:nvPr>
            <p:ph type="subTitle" idx="1"/>
          </p:nvPr>
        </p:nvSpPr>
        <p:spPr>
          <a:xfrm>
            <a:off x="2140533" y="4721184"/>
            <a:ext cx="7911200"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1"/>
        <p:cNvGrpSpPr/>
        <p:nvPr/>
      </p:nvGrpSpPr>
      <p:grpSpPr>
        <a:xfrm>
          <a:off x="0" y="0"/>
          <a:ext cx="0" cy="0"/>
          <a:chOff x="0" y="0"/>
          <a:chExt cx="0" cy="0"/>
        </a:xfrm>
      </p:grpSpPr>
      <p:sp>
        <p:nvSpPr>
          <p:cNvPr id="232" name="Google Shape;232;p4"/>
          <p:cNvSpPr/>
          <p:nvPr/>
        </p:nvSpPr>
        <p:spPr>
          <a:xfrm rot="-1800227">
            <a:off x="9627373"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7215203" y="658792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8083479" y="6552182"/>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9627892" y="6381928"/>
            <a:ext cx="148249" cy="51433"/>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9071201" y="6587929"/>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81426" y="91390"/>
            <a:ext cx="12036429" cy="6721505"/>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4"/>
          <p:cNvSpPr txBox="1">
            <a:spLocks noGrp="1"/>
          </p:cNvSpPr>
          <p:nvPr>
            <p:ph type="body" idx="1"/>
          </p:nvPr>
        </p:nvSpPr>
        <p:spPr>
          <a:xfrm>
            <a:off x="960000" y="1536633"/>
            <a:ext cx="10272000" cy="4555200"/>
          </a:xfrm>
          <a:prstGeom prst="rect">
            <a:avLst/>
          </a:prstGeom>
        </p:spPr>
        <p:txBody>
          <a:bodyPr spcFirstLastPara="1" wrap="square" lIns="91425" tIns="91425" rIns="91425" bIns="91425" anchor="t" anchorCtr="0">
            <a:noAutofit/>
          </a:bodyPr>
          <a:lstStyle>
            <a:lvl1pPr marL="609600" lvl="0" indent="-423545" rtl="0">
              <a:lnSpc>
                <a:spcPct val="100000"/>
              </a:lnSpc>
              <a:spcBef>
                <a:spcPts val="0"/>
              </a:spcBef>
              <a:spcAft>
                <a:spcPts val="0"/>
              </a:spcAft>
              <a:buClr>
                <a:srgbClr val="434343"/>
              </a:buClr>
              <a:buSzPts val="1400"/>
              <a:buAutoNum type="arabicPeriod"/>
              <a:defRPr sz="1600">
                <a:solidFill>
                  <a:srgbClr val="434343"/>
                </a:solidFill>
              </a:defRPr>
            </a:lvl1pPr>
            <a:lvl2pPr marL="1219200" lvl="1" indent="-423545" rtl="0">
              <a:lnSpc>
                <a:spcPct val="115000"/>
              </a:lnSpc>
              <a:spcBef>
                <a:spcPts val="0"/>
              </a:spcBef>
              <a:spcAft>
                <a:spcPts val="0"/>
              </a:spcAft>
              <a:buClr>
                <a:srgbClr val="434343"/>
              </a:buClr>
              <a:buSzPts val="1400"/>
              <a:buAutoNum type="alphaLcPeriod"/>
              <a:defRPr>
                <a:solidFill>
                  <a:srgbClr val="434343"/>
                </a:solidFill>
              </a:defRPr>
            </a:lvl2pPr>
            <a:lvl3pPr marL="1828800" lvl="2" indent="-423545" rtl="0">
              <a:lnSpc>
                <a:spcPct val="115000"/>
              </a:lnSpc>
              <a:spcBef>
                <a:spcPts val="0"/>
              </a:spcBef>
              <a:spcAft>
                <a:spcPts val="0"/>
              </a:spcAft>
              <a:buClr>
                <a:srgbClr val="434343"/>
              </a:buClr>
              <a:buSzPts val="1400"/>
              <a:buAutoNum type="romanLcPeriod"/>
              <a:defRPr>
                <a:solidFill>
                  <a:srgbClr val="434343"/>
                </a:solidFill>
              </a:defRPr>
            </a:lvl3pPr>
            <a:lvl4pPr marL="2438400" lvl="3" indent="-423545" rtl="0">
              <a:lnSpc>
                <a:spcPct val="115000"/>
              </a:lnSpc>
              <a:spcBef>
                <a:spcPts val="0"/>
              </a:spcBef>
              <a:spcAft>
                <a:spcPts val="0"/>
              </a:spcAft>
              <a:buClr>
                <a:srgbClr val="434343"/>
              </a:buClr>
              <a:buSzPts val="1400"/>
              <a:buAutoNum type="arabicPeriod"/>
              <a:defRPr>
                <a:solidFill>
                  <a:srgbClr val="434343"/>
                </a:solidFill>
              </a:defRPr>
            </a:lvl4pPr>
            <a:lvl5pPr marL="3048000" lvl="4" indent="-423545" rtl="0">
              <a:lnSpc>
                <a:spcPct val="115000"/>
              </a:lnSpc>
              <a:spcBef>
                <a:spcPts val="0"/>
              </a:spcBef>
              <a:spcAft>
                <a:spcPts val="0"/>
              </a:spcAft>
              <a:buClr>
                <a:srgbClr val="434343"/>
              </a:buClr>
              <a:buSzPts val="1400"/>
              <a:buAutoNum type="alphaLcPeriod"/>
              <a:defRPr>
                <a:solidFill>
                  <a:srgbClr val="434343"/>
                </a:solidFill>
              </a:defRPr>
            </a:lvl5pPr>
            <a:lvl6pPr marL="3657600" lvl="5" indent="-423545" rtl="0">
              <a:lnSpc>
                <a:spcPct val="115000"/>
              </a:lnSpc>
              <a:spcBef>
                <a:spcPts val="0"/>
              </a:spcBef>
              <a:spcAft>
                <a:spcPts val="0"/>
              </a:spcAft>
              <a:buClr>
                <a:srgbClr val="434343"/>
              </a:buClr>
              <a:buSzPts val="1400"/>
              <a:buAutoNum type="romanLcPeriod"/>
              <a:defRPr>
                <a:solidFill>
                  <a:srgbClr val="434343"/>
                </a:solidFill>
              </a:defRPr>
            </a:lvl6pPr>
            <a:lvl7pPr marL="4267200" lvl="6" indent="-423545" rtl="0">
              <a:lnSpc>
                <a:spcPct val="115000"/>
              </a:lnSpc>
              <a:spcBef>
                <a:spcPts val="0"/>
              </a:spcBef>
              <a:spcAft>
                <a:spcPts val="0"/>
              </a:spcAft>
              <a:buClr>
                <a:srgbClr val="434343"/>
              </a:buClr>
              <a:buSzPts val="1400"/>
              <a:buAutoNum type="arabicPeriod"/>
              <a:defRPr>
                <a:solidFill>
                  <a:srgbClr val="434343"/>
                </a:solidFill>
              </a:defRPr>
            </a:lvl7pPr>
            <a:lvl8pPr marL="4876800" lvl="7" indent="-423545" rtl="0">
              <a:lnSpc>
                <a:spcPct val="115000"/>
              </a:lnSpc>
              <a:spcBef>
                <a:spcPts val="0"/>
              </a:spcBef>
              <a:spcAft>
                <a:spcPts val="0"/>
              </a:spcAft>
              <a:buClr>
                <a:srgbClr val="434343"/>
              </a:buClr>
              <a:buSzPts val="1400"/>
              <a:buAutoNum type="alphaLcPeriod"/>
              <a:defRPr>
                <a:solidFill>
                  <a:srgbClr val="434343"/>
                </a:solidFill>
              </a:defRPr>
            </a:lvl8pPr>
            <a:lvl9pPr marL="5486400" lvl="8" indent="-423545"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960000" y="720000"/>
            <a:ext cx="5113200" cy="81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4"/>
        <p:cNvGrpSpPr/>
        <p:nvPr/>
      </p:nvGrpSpPr>
      <p:grpSpPr>
        <a:xfrm>
          <a:off x="0" y="0"/>
          <a:ext cx="0" cy="0"/>
          <a:chOff x="0" y="0"/>
          <a:chExt cx="0" cy="0"/>
        </a:xfrm>
      </p:grpSpPr>
      <p:sp>
        <p:nvSpPr>
          <p:cNvPr id="355" name="Google Shape;355;p6"/>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56" name="Google Shape;356;p6"/>
          <p:cNvGrpSpPr/>
          <p:nvPr/>
        </p:nvGrpSpPr>
        <p:grpSpPr>
          <a:xfrm>
            <a:off x="163078" y="91390"/>
            <a:ext cx="11954777" cy="6721505"/>
            <a:chOff x="122308" y="68542"/>
            <a:chExt cx="8966083" cy="5041129"/>
          </a:xfrm>
        </p:grpSpPr>
        <p:sp>
          <p:nvSpPr>
            <p:cNvPr id="357" name="Google Shape;357;p6"/>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58" name="Google Shape;358;p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59" name="Google Shape;359;p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60" name="Google Shape;360;p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1" name="Google Shape;361;p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2" name="Google Shape;362;p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3" name="Google Shape;363;p6"/>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65" name="Google Shape;365;p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66" name="Google Shape;366;p6"/>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67" name="Google Shape;367;p6"/>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8" name="Google Shape;368;p6"/>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9" name="Google Shape;369;p6"/>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1" name="Google Shape;371;p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2" name="Google Shape;372;p6"/>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73" name="Google Shape;373;p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74" name="Google Shape;374;p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5" name="Google Shape;375;p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6" name="Google Shape;376;p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77" name="Google Shape;377;p6"/>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78" name="Google Shape;378;p6"/>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9" name="Google Shape;379;p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80" name="Google Shape;380;p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1" name="Google Shape;381;p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2" name="Google Shape;382;p6"/>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3" name="Google Shape;383;p6"/>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4" name="Google Shape;384;p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85" name="Google Shape;385;p6"/>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6" name="Google Shape;386;p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7" name="Google Shape;387;p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8" name="Google Shape;388;p6"/>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89" name="Google Shape;389;p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0" name="Google Shape;390;p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91" name="Google Shape;391;p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92" name="Google Shape;392;p6"/>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3" name="Google Shape;393;p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4" name="Google Shape;394;p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95" name="Google Shape;395;p6"/>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96" name="Google Shape;396;p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7" name="Google Shape;397;p6"/>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98" name="Google Shape;398;p6"/>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99" name="Google Shape;399;p6"/>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0" name="Google Shape;400;p6"/>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01" name="Google Shape;401;p6"/>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2" name="Google Shape;402;p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3" name="Google Shape;403;p6"/>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04" name="Google Shape;404;p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5" name="Google Shape;405;p6"/>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6" name="Google Shape;406;p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07" name="Google Shape;407;p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08" name="Google Shape;408;p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09" name="Google Shape;409;p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410" name="Google Shape;410;p6"/>
          <p:cNvSpPr txBox="1">
            <a:spLocks noGrp="1"/>
          </p:cNvSpPr>
          <p:nvPr>
            <p:ph type="title"/>
          </p:nvPr>
        </p:nvSpPr>
        <p:spPr>
          <a:xfrm>
            <a:off x="3539433" y="720000"/>
            <a:ext cx="51132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1"/>
        <p:cNvGrpSpPr/>
        <p:nvPr/>
      </p:nvGrpSpPr>
      <p:grpSpPr>
        <a:xfrm>
          <a:off x="0" y="0"/>
          <a:ext cx="0" cy="0"/>
          <a:chOff x="0" y="0"/>
          <a:chExt cx="0" cy="0"/>
        </a:xfrm>
      </p:grpSpPr>
      <p:grpSp>
        <p:nvGrpSpPr>
          <p:cNvPr id="412" name="Google Shape;412;p7"/>
          <p:cNvGrpSpPr/>
          <p:nvPr/>
        </p:nvGrpSpPr>
        <p:grpSpPr>
          <a:xfrm>
            <a:off x="163078" y="147200"/>
            <a:ext cx="11954777" cy="6665697"/>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1" name="Google Shape;481;p7"/>
          <p:cNvSpPr/>
          <p:nvPr/>
        </p:nvSpPr>
        <p:spPr>
          <a:xfrm>
            <a:off x="968367" y="720000"/>
            <a:ext cx="63460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2" name="Google Shape;482;p7"/>
          <p:cNvGrpSpPr/>
          <p:nvPr/>
        </p:nvGrpSpPr>
        <p:grpSpPr>
          <a:xfrm>
            <a:off x="8829704" y="960924"/>
            <a:ext cx="1848307" cy="3435465"/>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8" name="Google Shape;528;p7"/>
          <p:cNvSpPr/>
          <p:nvPr/>
        </p:nvSpPr>
        <p:spPr>
          <a:xfrm>
            <a:off x="11232001" y="2119592"/>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9" name="Google Shape;529;p7"/>
          <p:cNvSpPr/>
          <p:nvPr/>
        </p:nvSpPr>
        <p:spPr>
          <a:xfrm>
            <a:off x="8763767" y="5721665"/>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0" name="Google Shape;530;p7"/>
          <p:cNvSpPr txBox="1">
            <a:spLocks noGrp="1"/>
          </p:cNvSpPr>
          <p:nvPr>
            <p:ph type="title"/>
          </p:nvPr>
        </p:nvSpPr>
        <p:spPr>
          <a:xfrm>
            <a:off x="1627167" y="1302784"/>
            <a:ext cx="5028400" cy="816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627167" y="2119584"/>
            <a:ext cx="5028400" cy="3435600"/>
          </a:xfrm>
          <a:prstGeom prst="rect">
            <a:avLst/>
          </a:prstGeom>
        </p:spPr>
        <p:txBody>
          <a:bodyPr spcFirstLastPara="1" wrap="square" lIns="91425" tIns="91425" rIns="91425" bIns="91425" anchor="ctr" anchorCtr="0">
            <a:noAutofit/>
          </a:bodyPr>
          <a:lstStyle>
            <a:lvl1pPr marL="609600" lvl="0" indent="-406400" rtl="0">
              <a:lnSpc>
                <a:spcPct val="100000"/>
              </a:lnSpc>
              <a:spcBef>
                <a:spcPts val="0"/>
              </a:spcBef>
              <a:spcAft>
                <a:spcPts val="0"/>
              </a:spcAft>
              <a:buClr>
                <a:srgbClr val="434343"/>
              </a:buClr>
              <a:buSzPts val="1200"/>
              <a:buChar char="●"/>
              <a:defRPr sz="1865">
                <a:solidFill>
                  <a:srgbClr val="434343"/>
                </a:solidFill>
              </a:defRPr>
            </a:lvl1pPr>
            <a:lvl2pPr marL="1219200" lvl="1" indent="-423545" rtl="0">
              <a:lnSpc>
                <a:spcPct val="115000"/>
              </a:lnSpc>
              <a:spcBef>
                <a:spcPts val="0"/>
              </a:spcBef>
              <a:spcAft>
                <a:spcPts val="0"/>
              </a:spcAft>
              <a:buClr>
                <a:srgbClr val="434343"/>
              </a:buClr>
              <a:buSzPts val="1400"/>
              <a:buChar char="○"/>
              <a:defRPr>
                <a:solidFill>
                  <a:srgbClr val="434343"/>
                </a:solidFill>
              </a:defRPr>
            </a:lvl2pPr>
            <a:lvl3pPr marL="1828800" lvl="2" indent="-423545" rtl="0">
              <a:lnSpc>
                <a:spcPct val="115000"/>
              </a:lnSpc>
              <a:spcBef>
                <a:spcPts val="0"/>
              </a:spcBef>
              <a:spcAft>
                <a:spcPts val="0"/>
              </a:spcAft>
              <a:buClr>
                <a:srgbClr val="434343"/>
              </a:buClr>
              <a:buSzPts val="1400"/>
              <a:buChar char="■"/>
              <a:defRPr>
                <a:solidFill>
                  <a:srgbClr val="434343"/>
                </a:solidFill>
              </a:defRPr>
            </a:lvl3pPr>
            <a:lvl4pPr marL="2438400" lvl="3" indent="-423545" rtl="0">
              <a:lnSpc>
                <a:spcPct val="115000"/>
              </a:lnSpc>
              <a:spcBef>
                <a:spcPts val="0"/>
              </a:spcBef>
              <a:spcAft>
                <a:spcPts val="0"/>
              </a:spcAft>
              <a:buClr>
                <a:srgbClr val="434343"/>
              </a:buClr>
              <a:buSzPts val="1400"/>
              <a:buChar char="●"/>
              <a:defRPr>
                <a:solidFill>
                  <a:srgbClr val="434343"/>
                </a:solidFill>
              </a:defRPr>
            </a:lvl4pPr>
            <a:lvl5pPr marL="3048000" lvl="4" indent="-423545" rtl="0">
              <a:lnSpc>
                <a:spcPct val="115000"/>
              </a:lnSpc>
              <a:spcBef>
                <a:spcPts val="0"/>
              </a:spcBef>
              <a:spcAft>
                <a:spcPts val="0"/>
              </a:spcAft>
              <a:buClr>
                <a:srgbClr val="434343"/>
              </a:buClr>
              <a:buSzPts val="1400"/>
              <a:buChar char="○"/>
              <a:defRPr>
                <a:solidFill>
                  <a:srgbClr val="434343"/>
                </a:solidFill>
              </a:defRPr>
            </a:lvl5pPr>
            <a:lvl6pPr marL="3657600" lvl="5" indent="-423545" rtl="0">
              <a:lnSpc>
                <a:spcPct val="115000"/>
              </a:lnSpc>
              <a:spcBef>
                <a:spcPts val="0"/>
              </a:spcBef>
              <a:spcAft>
                <a:spcPts val="0"/>
              </a:spcAft>
              <a:buClr>
                <a:srgbClr val="434343"/>
              </a:buClr>
              <a:buSzPts val="1400"/>
              <a:buChar char="■"/>
              <a:defRPr>
                <a:solidFill>
                  <a:srgbClr val="434343"/>
                </a:solidFill>
              </a:defRPr>
            </a:lvl6pPr>
            <a:lvl7pPr marL="4267200" lvl="6" indent="-423545" rtl="0">
              <a:lnSpc>
                <a:spcPct val="115000"/>
              </a:lnSpc>
              <a:spcBef>
                <a:spcPts val="0"/>
              </a:spcBef>
              <a:spcAft>
                <a:spcPts val="0"/>
              </a:spcAft>
              <a:buClr>
                <a:srgbClr val="434343"/>
              </a:buClr>
              <a:buSzPts val="1400"/>
              <a:buChar char="●"/>
              <a:defRPr>
                <a:solidFill>
                  <a:srgbClr val="434343"/>
                </a:solidFill>
              </a:defRPr>
            </a:lvl7pPr>
            <a:lvl8pPr marL="4876800" lvl="7" indent="-423545" rtl="0">
              <a:lnSpc>
                <a:spcPct val="115000"/>
              </a:lnSpc>
              <a:spcBef>
                <a:spcPts val="0"/>
              </a:spcBef>
              <a:spcAft>
                <a:spcPts val="0"/>
              </a:spcAft>
              <a:buClr>
                <a:srgbClr val="434343"/>
              </a:buClr>
              <a:buSzPts val="1400"/>
              <a:buChar char="○"/>
              <a:defRPr>
                <a:solidFill>
                  <a:srgbClr val="434343"/>
                </a:solidFill>
              </a:defRPr>
            </a:lvl8pPr>
            <a:lvl9pPr marL="5486400" lvl="8" indent="-423545"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32"/>
        <p:cNvGrpSpPr/>
        <p:nvPr/>
      </p:nvGrpSpPr>
      <p:grpSpPr>
        <a:xfrm>
          <a:off x="0" y="0"/>
          <a:ext cx="0" cy="0"/>
          <a:chOff x="0" y="0"/>
          <a:chExt cx="0" cy="0"/>
        </a:xfrm>
      </p:grpSpPr>
      <p:grpSp>
        <p:nvGrpSpPr>
          <p:cNvPr id="533" name="Google Shape;533;p8"/>
          <p:cNvGrpSpPr/>
          <p:nvPr/>
        </p:nvGrpSpPr>
        <p:grpSpPr>
          <a:xfrm>
            <a:off x="163077" y="91390"/>
            <a:ext cx="11878731" cy="6633533"/>
            <a:chOff x="122308" y="68542"/>
            <a:chExt cx="8909048" cy="4975150"/>
          </a:xfrm>
        </p:grpSpPr>
        <p:grpSp>
          <p:nvGrpSpPr>
            <p:cNvPr id="534" name="Google Shape;534;p8"/>
            <p:cNvGrpSpPr/>
            <p:nvPr/>
          </p:nvGrpSpPr>
          <p:grpSpPr>
            <a:xfrm>
              <a:off x="122308" y="68542"/>
              <a:ext cx="8909048" cy="4975150"/>
              <a:chOff x="122308" y="68542"/>
              <a:chExt cx="8909048" cy="4975150"/>
            </a:xfrm>
          </p:grpSpPr>
          <p:grpSp>
            <p:nvGrpSpPr>
              <p:cNvPr id="535" name="Google Shape;535;p8"/>
              <p:cNvGrpSpPr/>
              <p:nvPr/>
            </p:nvGrpSpPr>
            <p:grpSpPr>
              <a:xfrm>
                <a:off x="122308" y="68542"/>
                <a:ext cx="8909048" cy="4975150"/>
                <a:chOff x="122308" y="68542"/>
                <a:chExt cx="8909048" cy="4975150"/>
              </a:xfrm>
            </p:grpSpPr>
            <p:grpSp>
              <p:nvGrpSpPr>
                <p:cNvPr id="536" name="Google Shape;536;p8"/>
                <p:cNvGrpSpPr/>
                <p:nvPr/>
              </p:nvGrpSpPr>
              <p:grpSpPr>
                <a:xfrm rot="10800000">
                  <a:off x="7868647" y="1236600"/>
                  <a:ext cx="456959" cy="2111662"/>
                  <a:chOff x="8524342" y="1674075"/>
                  <a:chExt cx="456959" cy="2111662"/>
                </a:xfrm>
              </p:grpSpPr>
              <p:sp>
                <p:nvSpPr>
                  <p:cNvPr id="537" name="Google Shape;537;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38" name="Google Shape;538;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39" name="Google Shape;539;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40" name="Google Shape;540;p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541" name="Google Shape;541;p8"/>
                <p:cNvGrpSpPr/>
                <p:nvPr/>
              </p:nvGrpSpPr>
              <p:grpSpPr>
                <a:xfrm>
                  <a:off x="122308" y="68542"/>
                  <a:ext cx="8909048" cy="4975150"/>
                  <a:chOff x="122308" y="68542"/>
                  <a:chExt cx="8909048" cy="4975150"/>
                </a:xfrm>
              </p:grpSpPr>
              <p:grpSp>
                <p:nvGrpSpPr>
                  <p:cNvPr id="542" name="Google Shape;542;p8"/>
                  <p:cNvGrpSpPr/>
                  <p:nvPr/>
                </p:nvGrpSpPr>
                <p:grpSpPr>
                  <a:xfrm>
                    <a:off x="122308" y="68542"/>
                    <a:ext cx="8909048" cy="4975150"/>
                    <a:chOff x="122308" y="68542"/>
                    <a:chExt cx="8909048" cy="4975150"/>
                  </a:xfrm>
                </p:grpSpPr>
                <p:sp>
                  <p:nvSpPr>
                    <p:cNvPr id="543" name="Google Shape;543;p8"/>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4" name="Google Shape;544;p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45" name="Google Shape;545;p8"/>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46" name="Google Shape;546;p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7" name="Google Shape;547;p8"/>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48" name="Google Shape;548;p8"/>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9" name="Google Shape;549;p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0" name="Google Shape;550;p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51" name="Google Shape;551;p8"/>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2" name="Google Shape;552;p8"/>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3" name="Google Shape;553;p8"/>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54" name="Google Shape;554;p8"/>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55" name="Google Shape;555;p8"/>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6" name="Google Shape;556;p8"/>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7" name="Google Shape;557;p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8" name="Google Shape;558;p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59" name="Google Shape;559;p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60" name="Google Shape;560;p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1" name="Google Shape;561;p8"/>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62" name="Google Shape;562;p8"/>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63" name="Google Shape;563;p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4" name="Google Shape;564;p8"/>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5" name="Google Shape;565;p8"/>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66" name="Google Shape;566;p8"/>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67" name="Google Shape;567;p8"/>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68" name="Google Shape;568;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69" name="Google Shape;569;p8"/>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0" name="Google Shape;570;p8"/>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71" name="Google Shape;571;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2" name="Google Shape;572;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3" name="Google Shape;573;p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4" name="Google Shape;574;p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5" name="Google Shape;575;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6" name="Google Shape;576;p8"/>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7" name="Google Shape;577;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78" name="Google Shape;578;p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9" name="Google Shape;579;p8"/>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0" name="Google Shape;580;p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1" name="Google Shape;581;p8"/>
                    <p:cNvSpPr/>
                    <p:nvPr/>
                  </p:nvSpPr>
                  <p:spPr>
                    <a:xfrm rot="5400000" flipH="1">
                      <a:off x="1027810" y="46912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82" name="Google Shape;582;p8"/>
                    <p:cNvSpPr/>
                    <p:nvPr/>
                  </p:nvSpPr>
                  <p:spPr>
                    <a:xfrm rot="-900406" flipH="1">
                      <a:off x="7311885" y="3527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83" name="Google Shape;583;p8"/>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84" name="Google Shape;584;p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5" name="Google Shape;585;p8"/>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6" name="Google Shape;586;p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87" name="Google Shape;587;p8"/>
                    <p:cNvSpPr/>
                    <p:nvPr/>
                  </p:nvSpPr>
                  <p:spPr>
                    <a:xfrm rot="2700000">
                      <a:off x="74683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8" name="Google Shape;588;p8"/>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9" name="Google Shape;589;p8"/>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90" name="Google Shape;590;p8"/>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1" name="Google Shape;591;p8"/>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92" name="Google Shape;592;p8"/>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593" name="Google Shape;593;p8"/>
                  <p:cNvGrpSpPr/>
                  <p:nvPr/>
                </p:nvGrpSpPr>
                <p:grpSpPr>
                  <a:xfrm rot="10800000">
                    <a:off x="828058" y="1376836"/>
                    <a:ext cx="480016" cy="1076509"/>
                    <a:chOff x="122308" y="3683092"/>
                    <a:chExt cx="480016" cy="1076509"/>
                  </a:xfrm>
                </p:grpSpPr>
                <p:sp>
                  <p:nvSpPr>
                    <p:cNvPr id="594" name="Google Shape;594;p8"/>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95" name="Google Shape;595;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6" name="Google Shape;596;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597" name="Google Shape;597;p8"/>
              <p:cNvSpPr/>
              <p:nvPr/>
            </p:nvSpPr>
            <p:spPr>
              <a:xfrm>
                <a:off x="39465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8"/>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9" name="Google Shape;599;p8"/>
            <p:cNvSpPr/>
            <p:nvPr/>
          </p:nvSpPr>
          <p:spPr>
            <a:xfrm rot="-2700000">
              <a:off x="1932765" y="3403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0" name="Google Shape;600;p8"/>
            <p:cNvSpPr/>
            <p:nvPr/>
          </p:nvSpPr>
          <p:spPr>
            <a:xfrm rot="6300406">
              <a:off x="1121095" y="44342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1" name="Google Shape;601;p8"/>
            <p:cNvSpPr/>
            <p:nvPr/>
          </p:nvSpPr>
          <p:spPr>
            <a:xfrm rot="6300406">
              <a:off x="7609637" y="15269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2" name="Google Shape;602;p8"/>
            <p:cNvSpPr/>
            <p:nvPr/>
          </p:nvSpPr>
          <p:spPr>
            <a:xfrm rot="-2700000">
              <a:off x="75226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3" name="Google Shape;603;p8"/>
            <p:cNvSpPr/>
            <p:nvPr/>
          </p:nvSpPr>
          <p:spPr>
            <a:xfrm rot="6300406">
              <a:off x="7996995" y="4195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4" name="Google Shape;604;p8"/>
            <p:cNvSpPr/>
            <p:nvPr/>
          </p:nvSpPr>
          <p:spPr>
            <a:xfrm rot="-4499594">
              <a:off x="1270787" y="2935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05" name="Google Shape;605;p8"/>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6" name="Google Shape;606;p8"/>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7" name="Google Shape;607;p8"/>
            <p:cNvSpPr/>
            <p:nvPr/>
          </p:nvSpPr>
          <p:spPr>
            <a:xfrm rot="-4499594">
              <a:off x="7303937" y="20272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08" name="Google Shape;608;p8"/>
          <p:cNvSpPr/>
          <p:nvPr/>
        </p:nvSpPr>
        <p:spPr>
          <a:xfrm>
            <a:off x="961400" y="738567"/>
            <a:ext cx="10268800" cy="5380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8"/>
          <p:cNvSpPr txBox="1">
            <a:spLocks noGrp="1"/>
          </p:cNvSpPr>
          <p:nvPr>
            <p:ph type="title"/>
          </p:nvPr>
        </p:nvSpPr>
        <p:spPr>
          <a:xfrm>
            <a:off x="3352167" y="1742800"/>
            <a:ext cx="5487600" cy="337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2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86"/>
        <p:cNvGrpSpPr/>
        <p:nvPr/>
      </p:nvGrpSpPr>
      <p:grpSpPr>
        <a:xfrm>
          <a:off x="0" y="0"/>
          <a:ext cx="0" cy="0"/>
          <a:chOff x="0" y="0"/>
          <a:chExt cx="0" cy="0"/>
        </a:xfrm>
      </p:grpSpPr>
      <p:grpSp>
        <p:nvGrpSpPr>
          <p:cNvPr id="687" name="Google Shape;687;p9"/>
          <p:cNvGrpSpPr/>
          <p:nvPr/>
        </p:nvGrpSpPr>
        <p:grpSpPr>
          <a:xfrm rot="10800000">
            <a:off x="163078" y="91390"/>
            <a:ext cx="11954777" cy="6721505"/>
            <a:chOff x="122308" y="68542"/>
            <a:chExt cx="8966083" cy="5041129"/>
          </a:xfrm>
        </p:grpSpPr>
        <p:grpSp>
          <p:nvGrpSpPr>
            <p:cNvPr id="688" name="Google Shape;688;p9"/>
            <p:cNvGrpSpPr/>
            <p:nvPr/>
          </p:nvGrpSpPr>
          <p:grpSpPr>
            <a:xfrm>
              <a:off x="122308" y="68542"/>
              <a:ext cx="8966083" cy="5041129"/>
              <a:chOff x="122308" y="68542"/>
              <a:chExt cx="8966083" cy="5041129"/>
            </a:xfrm>
          </p:grpSpPr>
          <p:grpSp>
            <p:nvGrpSpPr>
              <p:cNvPr id="689" name="Google Shape;689;p9"/>
              <p:cNvGrpSpPr/>
              <p:nvPr/>
            </p:nvGrpSpPr>
            <p:grpSpPr>
              <a:xfrm rot="10800000">
                <a:off x="7894792" y="398400"/>
                <a:ext cx="888013" cy="1790004"/>
                <a:chOff x="8067142" y="2833934"/>
                <a:chExt cx="888013" cy="1790004"/>
              </a:xfrm>
            </p:grpSpPr>
            <p:sp>
              <p:nvSpPr>
                <p:cNvPr id="690" name="Google Shape;690;p9"/>
                <p:cNvSpPr/>
                <p:nvPr/>
              </p:nvSpPr>
              <p:spPr>
                <a:xfrm rot="2700000">
                  <a:off x="80647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691" name="Google Shape;691;p9"/>
                <p:cNvSpPr/>
                <p:nvPr/>
              </p:nvSpPr>
              <p:spPr>
                <a:xfrm rot="-5400000">
                  <a:off x="8878228" y="45470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692" name="Google Shape;692;p9"/>
              <p:cNvGrpSpPr/>
              <p:nvPr/>
            </p:nvGrpSpPr>
            <p:grpSpPr>
              <a:xfrm>
                <a:off x="122308" y="68542"/>
                <a:ext cx="8966083" cy="5041129"/>
                <a:chOff x="122308" y="68542"/>
                <a:chExt cx="8966083" cy="5041129"/>
              </a:xfrm>
            </p:grpSpPr>
            <p:grpSp>
              <p:nvGrpSpPr>
                <p:cNvPr id="693" name="Google Shape;693;p9"/>
                <p:cNvGrpSpPr/>
                <p:nvPr/>
              </p:nvGrpSpPr>
              <p:grpSpPr>
                <a:xfrm>
                  <a:off x="122308" y="68542"/>
                  <a:ext cx="8966083" cy="5041129"/>
                  <a:chOff x="122308" y="68542"/>
                  <a:chExt cx="8966083" cy="5041129"/>
                </a:xfrm>
              </p:grpSpPr>
              <p:sp>
                <p:nvSpPr>
                  <p:cNvPr id="694" name="Google Shape;694;p9"/>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95" name="Google Shape;695;p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696" name="Google Shape;696;p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97" name="Google Shape;697;p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698" name="Google Shape;698;p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99" name="Google Shape;699;p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00" name="Google Shape;700;p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1" name="Google Shape;701;p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02" name="Google Shape;702;p9"/>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3" name="Google Shape;703;p9"/>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4" name="Google Shape;704;p9"/>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05" name="Google Shape;705;p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06" name="Google Shape;706;p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7" name="Google Shape;707;p9"/>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8" name="Google Shape;708;p9"/>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9" name="Google Shape;709;p9"/>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0" name="Google Shape;710;p9"/>
                  <p:cNvSpPr/>
                  <p:nvPr/>
                </p:nvSpPr>
                <p:spPr>
                  <a:xfrm rot="-5400000">
                    <a:off x="21010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11" name="Google Shape;711;p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2" name="Google Shape;712;p9"/>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13" name="Google Shape;713;p9"/>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14" name="Google Shape;714;p9"/>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15" name="Google Shape;715;p9"/>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6" name="Google Shape;716;p9"/>
                  <p:cNvSpPr/>
                  <p:nvPr/>
                </p:nvSpPr>
                <p:spPr>
                  <a:xfrm rot="8100000" flipH="1">
                    <a:off x="86083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17" name="Google Shape;717;p9"/>
                  <p:cNvSpPr/>
                  <p:nvPr/>
                </p:nvSpPr>
                <p:spPr>
                  <a:xfrm rot="-10594826" flipH="1">
                    <a:off x="89022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8" name="Google Shape;718;p9"/>
                  <p:cNvSpPr/>
                  <p:nvPr/>
                </p:nvSpPr>
                <p:spPr>
                  <a:xfrm>
                    <a:off x="8631314" y="9723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19" name="Google Shape;719;p9"/>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720" name="Google Shape;720;p9"/>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1" name="Google Shape;721;p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22" name="Google Shape;722;p9"/>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3" name="Google Shape;723;p9"/>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24" name="Google Shape;724;p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5" name="Google Shape;725;p9"/>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6" name="Google Shape;726;p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27" name="Google Shape;727;p9"/>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8" name="Google Shape;728;p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29" name="Google Shape;729;p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30" name="Google Shape;730;p9"/>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1" name="Google Shape;731;p9"/>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2" name="Google Shape;732;p9"/>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33" name="Google Shape;733;p9"/>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34" name="Google Shape;734;p9"/>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35" name="Google Shape;735;p9"/>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6" name="Google Shape;736;p9"/>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37" name="Google Shape;737;p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38" name="Google Shape;738;p9"/>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9" name="Google Shape;739;p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40" name="Google Shape;740;p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41" name="Google Shape;741;p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2" name="Google Shape;742;p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43" name="Google Shape;743;p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44" name="Google Shape;744;p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745" name="Google Shape;745;p9"/>
                <p:cNvGrpSpPr/>
                <p:nvPr/>
              </p:nvGrpSpPr>
              <p:grpSpPr>
                <a:xfrm rot="10800000">
                  <a:off x="584873" y="1376836"/>
                  <a:ext cx="6376847" cy="3550539"/>
                  <a:chOff x="-5531338" y="1209062"/>
                  <a:chExt cx="6376847" cy="3550539"/>
                </a:xfrm>
              </p:grpSpPr>
              <p:sp>
                <p:nvSpPr>
                  <p:cNvPr id="746" name="Google Shape;746;p9"/>
                  <p:cNvSpPr/>
                  <p:nvPr/>
                </p:nvSpPr>
                <p:spPr>
                  <a:xfrm rot="2700000">
                    <a:off x="-442209" y="1422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7" name="Google Shape;747;p9"/>
                  <p:cNvSpPr/>
                  <p:nvPr/>
                </p:nvSpPr>
                <p:spPr>
                  <a:xfrm rot="-7200227">
                    <a:off x="253029" y="138657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48" name="Google Shape;748;p9"/>
                  <p:cNvSpPr/>
                  <p:nvPr/>
                </p:nvSpPr>
                <p:spPr>
                  <a:xfrm rot="8100000">
                    <a:off x="-4955417" y="129195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49" name="Google Shape;749;p9"/>
                  <p:cNvSpPr/>
                  <p:nvPr/>
                </p:nvSpPr>
                <p:spPr>
                  <a:xfrm rot="8100000">
                    <a:off x="-5533766" y="124285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50" name="Google Shape;750;p9"/>
                  <p:cNvSpPr/>
                  <p:nvPr/>
                </p:nvSpPr>
                <p:spPr>
                  <a:xfrm rot="6300406">
                    <a:off x="6644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51" name="Google Shape;751;p9"/>
                  <p:cNvSpPr/>
                  <p:nvPr/>
                </p:nvSpPr>
                <p:spPr>
                  <a:xfrm rot="8999773">
                    <a:off x="7311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752" name="Google Shape;752;p9"/>
            <p:cNvSpPr/>
            <p:nvPr/>
          </p:nvSpPr>
          <p:spPr>
            <a:xfrm rot="-2059813">
              <a:off x="385089" y="4201469"/>
              <a:ext cx="193630" cy="183896"/>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9"/>
            <p:cNvSpPr/>
            <p:nvPr/>
          </p:nvSpPr>
          <p:spPr>
            <a:xfrm rot="1827662">
              <a:off x="8404975" y="337459"/>
              <a:ext cx="193509" cy="183835"/>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4" name="Google Shape;754;p9"/>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5" name="Google Shape;755;p9"/>
          <p:cNvSpPr txBox="1">
            <a:spLocks noGrp="1"/>
          </p:cNvSpPr>
          <p:nvPr>
            <p:ph type="title"/>
          </p:nvPr>
        </p:nvSpPr>
        <p:spPr>
          <a:xfrm>
            <a:off x="3189200" y="1800333"/>
            <a:ext cx="5813600" cy="14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9335"/>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56" name="Google Shape;756;p9"/>
          <p:cNvSpPr txBox="1">
            <a:spLocks noGrp="1"/>
          </p:cNvSpPr>
          <p:nvPr>
            <p:ph type="subTitle" idx="1"/>
          </p:nvPr>
        </p:nvSpPr>
        <p:spPr>
          <a:xfrm>
            <a:off x="3189233" y="3436067"/>
            <a:ext cx="5813600" cy="1621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63078" y="91390"/>
            <a:ext cx="11954777" cy="6721505"/>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0" name="Google Shape;830;p11"/>
          <p:cNvSpPr/>
          <p:nvPr/>
        </p:nvSpPr>
        <p:spPr>
          <a:xfrm rot="2700000">
            <a:off x="11159353" y="1994839"/>
            <a:ext cx="149268" cy="52672"/>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712000" y="1699467"/>
            <a:ext cx="8768000" cy="2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18665"/>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832" name="Google Shape;832;p11"/>
          <p:cNvSpPr txBox="1">
            <a:spLocks noGrp="1"/>
          </p:cNvSpPr>
          <p:nvPr>
            <p:ph type="subTitle" idx="1"/>
          </p:nvPr>
        </p:nvSpPr>
        <p:spPr>
          <a:xfrm>
            <a:off x="2115267" y="4479317"/>
            <a:ext cx="7961600" cy="6792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2135"/>
            </a:lvl2pPr>
            <a:lvl3pPr lvl="2" algn="ctr" rtl="0">
              <a:lnSpc>
                <a:spcPct val="100000"/>
              </a:lnSpc>
              <a:spcBef>
                <a:spcPts val="0"/>
              </a:spcBef>
              <a:spcAft>
                <a:spcPts val="0"/>
              </a:spcAft>
              <a:buSzPts val="1600"/>
              <a:buNone/>
              <a:defRPr sz="2135"/>
            </a:lvl3pPr>
            <a:lvl4pPr lvl="3" algn="ctr" rtl="0">
              <a:lnSpc>
                <a:spcPct val="100000"/>
              </a:lnSpc>
              <a:spcBef>
                <a:spcPts val="0"/>
              </a:spcBef>
              <a:spcAft>
                <a:spcPts val="0"/>
              </a:spcAft>
              <a:buSzPts val="1600"/>
              <a:buNone/>
              <a:defRPr sz="2135"/>
            </a:lvl4pPr>
            <a:lvl5pPr lvl="4" algn="ctr" rtl="0">
              <a:lnSpc>
                <a:spcPct val="100000"/>
              </a:lnSpc>
              <a:spcBef>
                <a:spcPts val="0"/>
              </a:spcBef>
              <a:spcAft>
                <a:spcPts val="0"/>
              </a:spcAft>
              <a:buSzPts val="1600"/>
              <a:buNone/>
              <a:defRPr sz="2135"/>
            </a:lvl5pPr>
            <a:lvl6pPr lvl="5" algn="ctr" rtl="0">
              <a:lnSpc>
                <a:spcPct val="100000"/>
              </a:lnSpc>
              <a:spcBef>
                <a:spcPts val="0"/>
              </a:spcBef>
              <a:spcAft>
                <a:spcPts val="0"/>
              </a:spcAft>
              <a:buSzPts val="1600"/>
              <a:buNone/>
              <a:defRPr sz="2135"/>
            </a:lvl6pPr>
            <a:lvl7pPr lvl="6" algn="ctr" rtl="0">
              <a:lnSpc>
                <a:spcPct val="100000"/>
              </a:lnSpc>
              <a:spcBef>
                <a:spcPts val="0"/>
              </a:spcBef>
              <a:spcAft>
                <a:spcPts val="0"/>
              </a:spcAft>
              <a:buSzPts val="1600"/>
              <a:buNone/>
              <a:defRPr sz="2135"/>
            </a:lvl7pPr>
            <a:lvl8pPr lvl="7" algn="ctr" rtl="0">
              <a:lnSpc>
                <a:spcPct val="100000"/>
              </a:lnSpc>
              <a:spcBef>
                <a:spcPts val="0"/>
              </a:spcBef>
              <a:spcAft>
                <a:spcPts val="0"/>
              </a:spcAft>
              <a:buSzPts val="1600"/>
              <a:buNone/>
              <a:defRPr sz="2135"/>
            </a:lvl8pPr>
            <a:lvl9pPr lvl="8" algn="ctr" rtl="0">
              <a:lnSpc>
                <a:spcPct val="100000"/>
              </a:lnSpc>
              <a:spcBef>
                <a:spcPts val="0"/>
              </a:spcBef>
              <a:spcAft>
                <a:spcPts val="0"/>
              </a:spcAft>
              <a:buSzPts val="1600"/>
              <a:buNone/>
              <a:defRPr sz="2135"/>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4"/>
        <p:cNvGrpSpPr/>
        <p:nvPr/>
      </p:nvGrpSpPr>
      <p:grpSpPr>
        <a:xfrm>
          <a:off x="0" y="0"/>
          <a:ext cx="0" cy="0"/>
          <a:chOff x="0" y="0"/>
          <a:chExt cx="0" cy="0"/>
        </a:xfrm>
      </p:grpSpPr>
      <p:grpSp>
        <p:nvGrpSpPr>
          <p:cNvPr id="835" name="Google Shape;835;p13"/>
          <p:cNvGrpSpPr/>
          <p:nvPr/>
        </p:nvGrpSpPr>
        <p:grpSpPr>
          <a:xfrm rot="10800000" flipH="1">
            <a:off x="163078" y="91390"/>
            <a:ext cx="11954777" cy="6665697"/>
            <a:chOff x="122308" y="110399"/>
            <a:chExt cx="8966083" cy="4999273"/>
          </a:xfrm>
        </p:grpSpPr>
        <p:sp>
          <p:nvSpPr>
            <p:cNvPr id="836" name="Google Shape;836;p1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37" name="Google Shape;837;p1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38" name="Google Shape;838;p1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39" name="Google Shape;839;p1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0" name="Google Shape;840;p1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1" name="Google Shape;841;p1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42" name="Google Shape;842;p13"/>
            <p:cNvSpPr/>
            <p:nvPr/>
          </p:nvSpPr>
          <p:spPr>
            <a:xfrm>
              <a:off x="77754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44" name="Google Shape;844;p1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45" name="Google Shape;845;p1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46" name="Google Shape;846;p1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7" name="Google Shape;847;p1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8" name="Google Shape;848;p1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0" name="Google Shape;850;p1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1" name="Google Shape;851;p1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52" name="Google Shape;852;p1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53" name="Google Shape;853;p1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54" name="Google Shape;854;p1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5" name="Google Shape;855;p1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56" name="Google Shape;856;p1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57" name="Google Shape;857;p1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8" name="Google Shape;858;p13"/>
            <p:cNvSpPr/>
            <p:nvPr/>
          </p:nvSpPr>
          <p:spPr>
            <a:xfrm rot="8999773">
              <a:off x="65370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59" name="Google Shape;859;p13"/>
            <p:cNvSpPr/>
            <p:nvPr/>
          </p:nvSpPr>
          <p:spPr>
            <a:xfrm rot="8100000" flipH="1">
              <a:off x="7197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0" name="Google Shape;860;p1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1" name="Google Shape;861;p1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2" name="Google Shape;862;p1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63" name="Google Shape;863;p1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64" name="Google Shape;864;p1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5" name="Google Shape;865;p1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6" name="Google Shape;866;p1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7" name="Google Shape;867;p1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68" name="Google Shape;868;p1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9" name="Google Shape;869;p1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0" name="Google Shape;870;p1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71" name="Google Shape;871;p1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72" name="Google Shape;872;p1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3" name="Google Shape;873;p1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74" name="Google Shape;874;p1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75" name="Google Shape;875;p1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6" name="Google Shape;876;p1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77" name="Google Shape;877;p1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78" name="Google Shape;878;p1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9" name="Google Shape;879;p1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80" name="Google Shape;880;p1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1" name="Google Shape;881;p1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2" name="Google Shape;882;p1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83" name="Google Shape;883;p1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4" name="Google Shape;884;p1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5" name="Google Shape;885;p1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86" name="Google Shape;886;p1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87" name="Google Shape;887;p1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88" name="Google Shape;888;p1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89" name="Google Shape;889;p13"/>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0" name="Google Shape;890;p13"/>
          <p:cNvSpPr txBox="1">
            <a:spLocks noGrp="1"/>
          </p:cNvSpPr>
          <p:nvPr>
            <p:ph type="title"/>
          </p:nvPr>
        </p:nvSpPr>
        <p:spPr>
          <a:xfrm>
            <a:off x="1256400" y="21938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1" name="Google Shape;891;p13"/>
          <p:cNvSpPr txBox="1">
            <a:spLocks noGrp="1"/>
          </p:cNvSpPr>
          <p:nvPr>
            <p:ph type="title" idx="2" hasCustomPrompt="1"/>
          </p:nvPr>
        </p:nvSpPr>
        <p:spPr>
          <a:xfrm>
            <a:off x="46208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2" name="Google Shape;892;p13"/>
          <p:cNvSpPr txBox="1">
            <a:spLocks noGrp="1"/>
          </p:cNvSpPr>
          <p:nvPr>
            <p:ph type="subTitle" idx="1"/>
          </p:nvPr>
        </p:nvSpPr>
        <p:spPr>
          <a:xfrm>
            <a:off x="1256400" y="2814916"/>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3" name="Google Shape;893;p13"/>
          <p:cNvSpPr txBox="1">
            <a:spLocks noGrp="1"/>
          </p:cNvSpPr>
          <p:nvPr>
            <p:ph type="title" idx="3"/>
          </p:nvPr>
        </p:nvSpPr>
        <p:spPr>
          <a:xfrm>
            <a:off x="7820567" y="21938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4" name="Google Shape;894;p13"/>
          <p:cNvSpPr txBox="1">
            <a:spLocks noGrp="1"/>
          </p:cNvSpPr>
          <p:nvPr>
            <p:ph type="title" idx="4" hasCustomPrompt="1"/>
          </p:nvPr>
        </p:nvSpPr>
        <p:spPr>
          <a:xfrm>
            <a:off x="64809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accen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5" name="Google Shape;895;p13"/>
          <p:cNvSpPr txBox="1">
            <a:spLocks noGrp="1"/>
          </p:cNvSpPr>
          <p:nvPr>
            <p:ph type="subTitle" idx="5"/>
          </p:nvPr>
        </p:nvSpPr>
        <p:spPr>
          <a:xfrm>
            <a:off x="7820567" y="2814916"/>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6" name="Google Shape;896;p13"/>
          <p:cNvSpPr txBox="1">
            <a:spLocks noGrp="1"/>
          </p:cNvSpPr>
          <p:nvPr>
            <p:ph type="title" idx="6"/>
          </p:nvPr>
        </p:nvSpPr>
        <p:spPr>
          <a:xfrm>
            <a:off x="1256400" y="40609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7" name="Google Shape;897;p13"/>
          <p:cNvSpPr txBox="1">
            <a:spLocks noGrp="1"/>
          </p:cNvSpPr>
          <p:nvPr>
            <p:ph type="title" idx="7" hasCustomPrompt="1"/>
          </p:nvPr>
        </p:nvSpPr>
        <p:spPr>
          <a:xfrm>
            <a:off x="4620784" y="4304465"/>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accent5"/>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8" name="Google Shape;898;p13"/>
          <p:cNvSpPr txBox="1">
            <a:spLocks noGrp="1"/>
          </p:cNvSpPr>
          <p:nvPr>
            <p:ph type="subTitle" idx="8"/>
          </p:nvPr>
        </p:nvSpPr>
        <p:spPr>
          <a:xfrm>
            <a:off x="1256400" y="4682017"/>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9" name="Google Shape;899;p13"/>
          <p:cNvSpPr txBox="1">
            <a:spLocks noGrp="1"/>
          </p:cNvSpPr>
          <p:nvPr>
            <p:ph type="title" idx="9"/>
          </p:nvPr>
        </p:nvSpPr>
        <p:spPr>
          <a:xfrm>
            <a:off x="7820567" y="40609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0" name="Google Shape;900;p13"/>
          <p:cNvSpPr txBox="1">
            <a:spLocks noGrp="1"/>
          </p:cNvSpPr>
          <p:nvPr>
            <p:ph type="title" idx="13" hasCustomPrompt="1"/>
          </p:nvPr>
        </p:nvSpPr>
        <p:spPr>
          <a:xfrm>
            <a:off x="6480967" y="4294732"/>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accent6"/>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01" name="Google Shape;901;p13"/>
          <p:cNvSpPr txBox="1">
            <a:spLocks noGrp="1"/>
          </p:cNvSpPr>
          <p:nvPr>
            <p:ph type="subTitle" idx="14"/>
          </p:nvPr>
        </p:nvSpPr>
        <p:spPr>
          <a:xfrm>
            <a:off x="7820567" y="4682017"/>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2" name="Google Shape;902;p13"/>
          <p:cNvSpPr txBox="1">
            <a:spLocks noGrp="1"/>
          </p:cNvSpPr>
          <p:nvPr>
            <p:ph type="title" idx="15"/>
          </p:nvPr>
        </p:nvSpPr>
        <p:spPr>
          <a:xfrm>
            <a:off x="4663900" y="720000"/>
            <a:ext cx="28644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2023/11/25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63078" y="91390"/>
            <a:ext cx="11954777" cy="6721505"/>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5" name="Google Shape;1035;p15"/>
          <p:cNvSpPr/>
          <p:nvPr/>
        </p:nvSpPr>
        <p:spPr>
          <a:xfrm rot="-5028676">
            <a:off x="701206" y="4952426"/>
            <a:ext cx="1322149" cy="2666551"/>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6" name="Google Shape;1036;p15"/>
          <p:cNvSpPr txBox="1">
            <a:spLocks noGrp="1"/>
          </p:cNvSpPr>
          <p:nvPr>
            <p:ph type="subTitle" idx="1"/>
          </p:nvPr>
        </p:nvSpPr>
        <p:spPr>
          <a:xfrm>
            <a:off x="3778400" y="3746200"/>
            <a:ext cx="4635200" cy="153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3778400" y="1579000"/>
            <a:ext cx="4635200" cy="21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8665"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5476501" y="5862816"/>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5"/>
          <p:cNvSpPr/>
          <p:nvPr/>
        </p:nvSpPr>
        <p:spPr>
          <a:xfrm rot="-8099864">
            <a:off x="9541318" y="5155623"/>
            <a:ext cx="1322167" cy="2666557"/>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lt1"/>
        </a:solidFill>
        <a:effectLst/>
      </p:bgPr>
    </p:bg>
    <p:spTree>
      <p:nvGrpSpPr>
        <p:cNvPr id="1" name="Shape 1040"/>
        <p:cNvGrpSpPr/>
        <p:nvPr/>
      </p:nvGrpSpPr>
      <p:grpSpPr>
        <a:xfrm>
          <a:off x="0" y="0"/>
          <a:ext cx="0" cy="0"/>
          <a:chOff x="0" y="0"/>
          <a:chExt cx="0" cy="0"/>
        </a:xfrm>
      </p:grpSpPr>
      <p:grpSp>
        <p:nvGrpSpPr>
          <p:cNvPr id="1041" name="Google Shape;1041;p16"/>
          <p:cNvGrpSpPr/>
          <p:nvPr/>
        </p:nvGrpSpPr>
        <p:grpSpPr>
          <a:xfrm flipH="1">
            <a:off x="163078" y="91390"/>
            <a:ext cx="11860749" cy="6623228"/>
            <a:chOff x="135794" y="68542"/>
            <a:chExt cx="8895562" cy="4967421"/>
          </a:xfrm>
        </p:grpSpPr>
        <p:grpSp>
          <p:nvGrpSpPr>
            <p:cNvPr id="1042" name="Google Shape;1042;p16"/>
            <p:cNvGrpSpPr/>
            <p:nvPr/>
          </p:nvGrpSpPr>
          <p:grpSpPr>
            <a:xfrm>
              <a:off x="135794" y="68542"/>
              <a:ext cx="8895562" cy="4967421"/>
              <a:chOff x="135794" y="68542"/>
              <a:chExt cx="8895562" cy="4967421"/>
            </a:xfrm>
          </p:grpSpPr>
          <p:grpSp>
            <p:nvGrpSpPr>
              <p:cNvPr id="1043" name="Google Shape;1043;p16"/>
              <p:cNvGrpSpPr/>
              <p:nvPr/>
            </p:nvGrpSpPr>
            <p:grpSpPr>
              <a:xfrm>
                <a:off x="135794" y="68542"/>
                <a:ext cx="8895562" cy="4967421"/>
                <a:chOff x="135794" y="68542"/>
                <a:chExt cx="8895562" cy="4967421"/>
              </a:xfrm>
            </p:grpSpPr>
            <p:grpSp>
              <p:nvGrpSpPr>
                <p:cNvPr id="1044" name="Google Shape;1044;p16"/>
                <p:cNvGrpSpPr/>
                <p:nvPr/>
              </p:nvGrpSpPr>
              <p:grpSpPr>
                <a:xfrm rot="10800000">
                  <a:off x="7868647" y="1236600"/>
                  <a:ext cx="456959" cy="2111662"/>
                  <a:chOff x="8524342" y="1674075"/>
                  <a:chExt cx="456959" cy="2111662"/>
                </a:xfrm>
              </p:grpSpPr>
              <p:sp>
                <p:nvSpPr>
                  <p:cNvPr id="1045" name="Google Shape;1045;p16"/>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46" name="Google Shape;1046;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47" name="Google Shape;1047;p1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48" name="Google Shape;1048;p16"/>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049" name="Google Shape;1049;p16"/>
                <p:cNvGrpSpPr/>
                <p:nvPr/>
              </p:nvGrpSpPr>
              <p:grpSpPr>
                <a:xfrm>
                  <a:off x="135794" y="68542"/>
                  <a:ext cx="8895562" cy="4967421"/>
                  <a:chOff x="135794" y="68542"/>
                  <a:chExt cx="8895562" cy="4967421"/>
                </a:xfrm>
              </p:grpSpPr>
              <p:grpSp>
                <p:nvGrpSpPr>
                  <p:cNvPr id="1050" name="Google Shape;1050;p16"/>
                  <p:cNvGrpSpPr/>
                  <p:nvPr/>
                </p:nvGrpSpPr>
                <p:grpSpPr>
                  <a:xfrm>
                    <a:off x="135794" y="68542"/>
                    <a:ext cx="8895562" cy="4967421"/>
                    <a:chOff x="135794" y="68542"/>
                    <a:chExt cx="8895562" cy="4967421"/>
                  </a:xfrm>
                </p:grpSpPr>
                <p:sp>
                  <p:nvSpPr>
                    <p:cNvPr id="1051" name="Google Shape;1051;p1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2" name="Google Shape;1052;p16"/>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53" name="Google Shape;1053;p1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4" name="Google Shape;1054;p1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55" name="Google Shape;1055;p1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56" name="Google Shape;1056;p16"/>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7" name="Google Shape;1057;p16"/>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58" name="Google Shape;1058;p16"/>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9" name="Google Shape;1059;p16"/>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0" name="Google Shape;1060;p16"/>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1" name="Google Shape;1061;p16"/>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62" name="Google Shape;1062;p1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63" name="Google Shape;1063;p1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64" name="Google Shape;1064;p1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5" name="Google Shape;1065;p1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6" name="Google Shape;1066;p16"/>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7" name="Google Shape;1067;p1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68" name="Google Shape;1068;p1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9" name="Google Shape;1069;p16"/>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0" name="Google Shape;1070;p16"/>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1" name="Google Shape;1071;p16"/>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72" name="Google Shape;1072;p1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73" name="Google Shape;1073;p16"/>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4" name="Google Shape;1074;p16"/>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5" name="Google Shape;1075;p1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6" name="Google Shape;1076;p16"/>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77" name="Google Shape;1077;p1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8" name="Google Shape;1078;p1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9" name="Google Shape;1079;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80" name="Google Shape;1080;p16"/>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81" name="Google Shape;1081;p16"/>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2" name="Google Shape;1082;p1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83" name="Google Shape;1083;p16"/>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4" name="Google Shape;1084;p1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5" name="Google Shape;1085;p16"/>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86" name="Google Shape;1086;p16"/>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87" name="Google Shape;1087;p16"/>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88" name="Google Shape;1088;p16"/>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9" name="Google Shape;1089;p16"/>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0" name="Google Shape;1090;p16"/>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1" name="Google Shape;1091;p16"/>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92" name="Google Shape;1092;p16"/>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3" name="Google Shape;1093;p16"/>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4" name="Google Shape;1094;p16"/>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95" name="Google Shape;1095;p16"/>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96" name="Google Shape;1096;p16"/>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097" name="Google Shape;1097;p16"/>
                  <p:cNvGrpSpPr/>
                  <p:nvPr/>
                </p:nvGrpSpPr>
                <p:grpSpPr>
                  <a:xfrm rot="10800000">
                    <a:off x="1132858" y="911298"/>
                    <a:ext cx="1533329" cy="1542048"/>
                    <a:chOff x="-1235806" y="3683092"/>
                    <a:chExt cx="1533329" cy="1542048"/>
                  </a:xfrm>
                </p:grpSpPr>
                <p:sp>
                  <p:nvSpPr>
                    <p:cNvPr id="1098" name="Google Shape;1098;p16"/>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99" name="Google Shape;1099;p16"/>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0" name="Google Shape;1100;p16"/>
                    <p:cNvSpPr/>
                    <p:nvPr/>
                  </p:nvSpPr>
                  <p:spPr>
                    <a:xfrm rot="6300406">
                      <a:off x="2072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101" name="Google Shape;1101;p16"/>
              <p:cNvSpPr/>
              <p:nvPr/>
            </p:nvSpPr>
            <p:spPr>
              <a:xfrm>
                <a:off x="623250" y="43764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6"/>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03" name="Google Shape;1103;p16"/>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4" name="Google Shape;1104;p16"/>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5" name="Google Shape;1105;p16"/>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06" name="Google Shape;1106;p16"/>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7" name="Google Shape;1107;p16"/>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8" name="Google Shape;1108;p16"/>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09" name="Google Shape;1109;p16"/>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10" name="Google Shape;1110;p16"/>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11" name="Google Shape;1111;p16"/>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112" name="Google Shape;1112;p16"/>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3" name="Google Shape;1113;p16"/>
          <p:cNvSpPr txBox="1">
            <a:spLocks noGrp="1"/>
          </p:cNvSpPr>
          <p:nvPr>
            <p:ph type="subTitle" idx="1"/>
          </p:nvPr>
        </p:nvSpPr>
        <p:spPr>
          <a:xfrm>
            <a:off x="1297533" y="3746200"/>
            <a:ext cx="4862000" cy="1532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0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4" name="Google Shape;1114;p16"/>
          <p:cNvSpPr txBox="1">
            <a:spLocks noGrp="1"/>
          </p:cNvSpPr>
          <p:nvPr>
            <p:ph type="title"/>
          </p:nvPr>
        </p:nvSpPr>
        <p:spPr>
          <a:xfrm>
            <a:off x="1297533" y="1579000"/>
            <a:ext cx="4862000" cy="2167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030"/>
        <p:cNvGrpSpPr/>
        <p:nvPr/>
      </p:nvGrpSpPr>
      <p:grpSpPr>
        <a:xfrm>
          <a:off x="0" y="0"/>
          <a:ext cx="0" cy="0"/>
          <a:chOff x="0" y="0"/>
          <a:chExt cx="0" cy="0"/>
        </a:xfrm>
      </p:grpSpPr>
      <p:grpSp>
        <p:nvGrpSpPr>
          <p:cNvPr id="2031" name="Google Shape;2031;p33"/>
          <p:cNvGrpSpPr/>
          <p:nvPr/>
        </p:nvGrpSpPr>
        <p:grpSpPr>
          <a:xfrm>
            <a:off x="81426" y="91390"/>
            <a:ext cx="12036429" cy="6721505"/>
            <a:chOff x="61069" y="68542"/>
            <a:chExt cx="9027322" cy="5041129"/>
          </a:xfrm>
        </p:grpSpPr>
        <p:sp>
          <p:nvSpPr>
            <p:cNvPr id="2032" name="Google Shape;2032;p33"/>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3" name="Google Shape;2033;p3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34" name="Google Shape;2034;p3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35" name="Google Shape;2035;p3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36" name="Google Shape;2036;p3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37" name="Google Shape;2037;p33"/>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8" name="Google Shape;2038;p3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39" name="Google Shape;2039;p3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40" name="Google Shape;2040;p3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1" name="Google Shape;2041;p3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2" name="Google Shape;2042;p33"/>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43" name="Google Shape;2043;p3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3"/>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45" name="Google Shape;2045;p3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46" name="Google Shape;2046;p3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7" name="Google Shape;2047;p33"/>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8" name="Google Shape;2048;p33"/>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49" name="Google Shape;2049;p3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50" name="Google Shape;2050;p33"/>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1" name="Google Shape;2051;p3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52" name="Google Shape;2052;p3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3" name="Google Shape;2053;p3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54" name="Google Shape;2054;p33"/>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5" name="Google Shape;2055;p3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56" name="Google Shape;2056;p33"/>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57" name="Google Shape;2057;p3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58" name="Google Shape;2058;p33"/>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059" name="Google Shape;2059;p3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0" name="Google Shape;2060;p33"/>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61" name="Google Shape;2061;p3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2" name="Google Shape;2062;p3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3" name="Google Shape;2063;p3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4" name="Google Shape;2064;p3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5" name="Google Shape;2065;p33"/>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66" name="Google Shape;2066;p3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7" name="Google Shape;2067;p3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8" name="Google Shape;2068;p3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9" name="Google Shape;2069;p3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0" name="Google Shape;2070;p3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1" name="Google Shape;2071;p3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2" name="Google Shape;2072;p3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73" name="Google Shape;2073;p3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74" name="Google Shape;2074;p3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5" name="Google Shape;2075;p3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6" name="Google Shape;2076;p3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77" name="Google Shape;2077;p3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8" name="Google Shape;2078;p3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9" name="Google Shape;2079;p3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80" name="Google Shape;2080;p3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81" name="Google Shape;2081;p3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2" name="Google Shape;2082;p3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83" name="Google Shape;2083;p3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84" name="Google Shape;2084;p33"/>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5" name="Google Shape;2085;p33"/>
          <p:cNvSpPr txBox="1">
            <a:spLocks noGrp="1"/>
          </p:cNvSpPr>
          <p:nvPr>
            <p:ph type="title"/>
          </p:nvPr>
        </p:nvSpPr>
        <p:spPr>
          <a:xfrm>
            <a:off x="961183" y="2376084"/>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86" name="Google Shape;2086;p33"/>
          <p:cNvSpPr txBox="1">
            <a:spLocks noGrp="1"/>
          </p:cNvSpPr>
          <p:nvPr>
            <p:ph type="subTitle" idx="1"/>
          </p:nvPr>
        </p:nvSpPr>
        <p:spPr>
          <a:xfrm>
            <a:off x="961183" y="3056517"/>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7" name="Google Shape;2087;p33"/>
          <p:cNvSpPr txBox="1">
            <a:spLocks noGrp="1"/>
          </p:cNvSpPr>
          <p:nvPr>
            <p:ph type="title" idx="2"/>
          </p:nvPr>
        </p:nvSpPr>
        <p:spPr>
          <a:xfrm>
            <a:off x="7829981" y="2376084"/>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88" name="Google Shape;2088;p33"/>
          <p:cNvSpPr txBox="1">
            <a:spLocks noGrp="1"/>
          </p:cNvSpPr>
          <p:nvPr>
            <p:ph type="subTitle" idx="3"/>
          </p:nvPr>
        </p:nvSpPr>
        <p:spPr>
          <a:xfrm>
            <a:off x="7829981" y="3056517"/>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9" name="Google Shape;2089;p33"/>
          <p:cNvSpPr txBox="1">
            <a:spLocks noGrp="1"/>
          </p:cNvSpPr>
          <p:nvPr>
            <p:ph type="title" idx="4"/>
          </p:nvPr>
        </p:nvSpPr>
        <p:spPr>
          <a:xfrm>
            <a:off x="961183" y="4200317"/>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90" name="Google Shape;2090;p33"/>
          <p:cNvSpPr txBox="1">
            <a:spLocks noGrp="1"/>
          </p:cNvSpPr>
          <p:nvPr>
            <p:ph type="subTitle" idx="5"/>
          </p:nvPr>
        </p:nvSpPr>
        <p:spPr>
          <a:xfrm>
            <a:off x="961183" y="4880751"/>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1" name="Google Shape;2091;p33"/>
          <p:cNvSpPr txBox="1">
            <a:spLocks noGrp="1"/>
          </p:cNvSpPr>
          <p:nvPr>
            <p:ph type="title" idx="6"/>
          </p:nvPr>
        </p:nvSpPr>
        <p:spPr>
          <a:xfrm>
            <a:off x="7829981" y="4200317"/>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92" name="Google Shape;2092;p33"/>
          <p:cNvSpPr txBox="1">
            <a:spLocks noGrp="1"/>
          </p:cNvSpPr>
          <p:nvPr>
            <p:ph type="subTitle" idx="7"/>
          </p:nvPr>
        </p:nvSpPr>
        <p:spPr>
          <a:xfrm>
            <a:off x="7829981" y="4880751"/>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3" name="Google Shape;2093;p33"/>
          <p:cNvSpPr txBox="1">
            <a:spLocks noGrp="1"/>
          </p:cNvSpPr>
          <p:nvPr>
            <p:ph type="title" idx="8"/>
          </p:nvPr>
        </p:nvSpPr>
        <p:spPr>
          <a:xfrm>
            <a:off x="3352167" y="720000"/>
            <a:ext cx="54876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63078" y="105368"/>
            <a:ext cx="11860749" cy="6609251"/>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5" name="Google Shape;2415;p38"/>
          <p:cNvSpPr/>
          <p:nvPr/>
        </p:nvSpPr>
        <p:spPr>
          <a:xfrm>
            <a:off x="960000" y="397367"/>
            <a:ext cx="10272000" cy="60636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16" name="Google Shape;2416;p38"/>
          <p:cNvGrpSpPr/>
          <p:nvPr/>
        </p:nvGrpSpPr>
        <p:grpSpPr>
          <a:xfrm rot="1799965" flipH="1">
            <a:off x="8981540" y="3592577"/>
            <a:ext cx="2390217" cy="2318351"/>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2" name="Google Shape;2452;p38"/>
          <p:cNvGrpSpPr/>
          <p:nvPr/>
        </p:nvGrpSpPr>
        <p:grpSpPr>
          <a:xfrm>
            <a:off x="9394201" y="380468"/>
            <a:ext cx="2105633" cy="3636633"/>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468" name="Google Shape;2468;p38"/>
          <p:cNvGrpSpPr/>
          <p:nvPr/>
        </p:nvGrpSpPr>
        <p:grpSpPr>
          <a:xfrm>
            <a:off x="1274501" y="1024800"/>
            <a:ext cx="1019067" cy="1006067"/>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72" name="Google Shape;2472;p38"/>
          <p:cNvSpPr/>
          <p:nvPr/>
        </p:nvSpPr>
        <p:spPr>
          <a:xfrm rot="8823568">
            <a:off x="2254886" y="5510810"/>
            <a:ext cx="2715127" cy="2473629"/>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73" name="Google Shape;2473;p38"/>
          <p:cNvSpPr/>
          <p:nvPr/>
        </p:nvSpPr>
        <p:spPr>
          <a:xfrm rot="-8552197" flipH="1">
            <a:off x="7203899" y="5510745"/>
            <a:ext cx="2715252" cy="2473744"/>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87578" y="147199"/>
            <a:ext cx="11854231" cy="6577724"/>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960000" y="726633"/>
            <a:ext cx="102720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26" name="Google Shape;2526;p39"/>
          <p:cNvSpPr/>
          <p:nvPr/>
        </p:nvSpPr>
        <p:spPr>
          <a:xfrm>
            <a:off x="7470650" y="2272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27" name="Google Shape;2527;p39"/>
          <p:cNvGrpSpPr/>
          <p:nvPr/>
        </p:nvGrpSpPr>
        <p:grpSpPr>
          <a:xfrm>
            <a:off x="8714967" y="3093067"/>
            <a:ext cx="1157900" cy="6860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32" name="Google Shape;2532;p39"/>
          <p:cNvSpPr/>
          <p:nvPr/>
        </p:nvSpPr>
        <p:spPr>
          <a:xfrm flipH="1">
            <a:off x="9146232" y="2038567"/>
            <a:ext cx="258000" cy="245200"/>
          </a:xfrm>
          <a:prstGeom prst="star5">
            <a:avLst>
              <a:gd name="adj" fmla="val 19098"/>
              <a:gd name="hf" fmla="val 105146"/>
              <a:gd name="vf" fmla="val 11055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3" name="Google Shape;2533;p39"/>
          <p:cNvSpPr/>
          <p:nvPr/>
        </p:nvSpPr>
        <p:spPr>
          <a:xfrm>
            <a:off x="9568083" y="4064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4" name="Google Shape;2534;p39"/>
          <p:cNvSpPr/>
          <p:nvPr/>
        </p:nvSpPr>
        <p:spPr>
          <a:xfrm>
            <a:off x="9568083" y="1648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5" name="Google Shape;2535;p39"/>
          <p:cNvSpPr/>
          <p:nvPr/>
        </p:nvSpPr>
        <p:spPr>
          <a:xfrm>
            <a:off x="7780783" y="4976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6" name="Google Shape;2536;p39"/>
          <p:cNvSpPr/>
          <p:nvPr/>
        </p:nvSpPr>
        <p:spPr>
          <a:xfrm flipH="1">
            <a:off x="9146232" y="4484967"/>
            <a:ext cx="258000" cy="245200"/>
          </a:xfrm>
          <a:prstGeom prst="star5">
            <a:avLst>
              <a:gd name="adj" fmla="val 19098"/>
              <a:gd name="hf" fmla="val 105146"/>
              <a:gd name="vf" fmla="val 110557"/>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7" name="Google Shape;2537;p39"/>
          <p:cNvSpPr/>
          <p:nvPr/>
        </p:nvSpPr>
        <p:spPr>
          <a:xfrm flipH="1">
            <a:off x="7660632" y="3313467"/>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8" name="Google Shape;2538;p39"/>
          <p:cNvSpPr/>
          <p:nvPr/>
        </p:nvSpPr>
        <p:spPr>
          <a:xfrm flipH="1">
            <a:off x="10669199" y="3313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578" y="147199"/>
            <a:ext cx="11854231"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53533" y="726633"/>
            <a:ext cx="79224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91" name="Google Shape;2591;p40"/>
          <p:cNvGrpSpPr/>
          <p:nvPr/>
        </p:nvGrpSpPr>
        <p:grpSpPr>
          <a:xfrm>
            <a:off x="555094" y="2741405"/>
            <a:ext cx="2462727"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98" name="Google Shape;2598;p40"/>
          <p:cNvGrpSpPr/>
          <p:nvPr/>
        </p:nvGrpSpPr>
        <p:grpSpPr>
          <a:xfrm rot="536064" flipH="1">
            <a:off x="8914812" y="1203254"/>
            <a:ext cx="2353801"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7" name="Google Shape;2637;p40"/>
          <p:cNvSpPr/>
          <p:nvPr/>
        </p:nvSpPr>
        <p:spPr>
          <a:xfrm flipH="1">
            <a:off x="9259832" y="5537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8" name="Google Shape;2638;p40"/>
          <p:cNvSpPr/>
          <p:nvPr/>
        </p:nvSpPr>
        <p:spPr>
          <a:xfrm flipH="1">
            <a:off x="5985681" y="902800"/>
            <a:ext cx="258000" cy="2452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39" name="Google Shape;2639;p40"/>
          <p:cNvGrpSpPr/>
          <p:nvPr/>
        </p:nvGrpSpPr>
        <p:grpSpPr>
          <a:xfrm>
            <a:off x="1520450" y="784213"/>
            <a:ext cx="9347391"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46" name="Google Shape;2646;p40"/>
          <p:cNvSpPr/>
          <p:nvPr/>
        </p:nvSpPr>
        <p:spPr>
          <a:xfrm flipH="1">
            <a:off x="3079765" y="4907433"/>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15AF27-AFFA-4C56-B2DF-5C6FA7CD6B4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D9910AA-7AF7-4642-B9F8-EADB5FB457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AE8A392-254C-4B57-8907-4A4996D7BA70}"/>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5" name="页脚占位符 4">
            <a:extLst>
              <a:ext uri="{FF2B5EF4-FFF2-40B4-BE49-F238E27FC236}">
                <a16:creationId xmlns:a16="http://schemas.microsoft.com/office/drawing/2014/main" id="{30BEC387-8846-4C9E-8C3C-9B7AF582331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7FF815E-500F-44C9-83B6-42981D8AD03A}"/>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1166402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7560C3-E16A-49D4-9792-4DD1376F9AB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3AB89F2-D8E4-4F72-A617-C0604F22F6A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0E854AA-35EC-4732-8E6F-DE25B2D8C20A}"/>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5" name="页脚占位符 4">
            <a:extLst>
              <a:ext uri="{FF2B5EF4-FFF2-40B4-BE49-F238E27FC236}">
                <a16:creationId xmlns:a16="http://schemas.microsoft.com/office/drawing/2014/main" id="{CC674558-AAA8-4CCC-9981-37A5FC4078E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AAB9922-31E4-4E46-AE64-D80B5EB876CB}"/>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40905061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7F5706-52E5-4EFB-9B0A-E89C11DC11B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2512414-2EA1-4FCC-9C48-6FB9F65BFB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D15713F-4904-4AAF-8BBE-6796A979A132}"/>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5" name="页脚占位符 4">
            <a:extLst>
              <a:ext uri="{FF2B5EF4-FFF2-40B4-BE49-F238E27FC236}">
                <a16:creationId xmlns:a16="http://schemas.microsoft.com/office/drawing/2014/main" id="{F808A32A-6340-4870-AEC8-7542EB6A499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5176C2-5B6D-42D3-AFB4-F6CFDB1FB05D}"/>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2641111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71F5AD-C7D1-4345-85AD-55547333371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899FB17-45E9-4535-9729-FFBF9436E77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D92347C-4527-43CB-9D38-AFB1C100C133}"/>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A800B84-6A91-4ACD-A925-F252737BBEF9}"/>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6" name="页脚占位符 5">
            <a:extLst>
              <a:ext uri="{FF2B5EF4-FFF2-40B4-BE49-F238E27FC236}">
                <a16:creationId xmlns:a16="http://schemas.microsoft.com/office/drawing/2014/main" id="{B8C6208D-42CE-436C-B600-4935CEB1E8C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1A06258-76CF-42B6-80C6-97878847AD93}"/>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1043178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2023/11/25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48BAA8-3DBF-4D48-A3B1-D80717F0A1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CEF1F01-E49A-41A0-BEB4-347E27F6C8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6F2E41D-FF6E-40F6-B4A4-C90D1BC7671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32F7BD5-CB09-44E1-A126-6D64B48BCF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7391747-B156-44FF-B912-2A1EA9FAF5D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263E1CA-15DD-4EF0-8760-C6C64D500EF9}"/>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8" name="页脚占位符 7">
            <a:extLst>
              <a:ext uri="{FF2B5EF4-FFF2-40B4-BE49-F238E27FC236}">
                <a16:creationId xmlns:a16="http://schemas.microsoft.com/office/drawing/2014/main" id="{E120C972-9C7B-496D-8C76-6199F128AE3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6552376-9146-4446-BAE6-5CAFFD3F09BE}"/>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9964520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48BAA8-3DBF-4D48-A3B1-D80717F0A1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CEF1F01-E49A-41A0-BEB4-347E27F6C8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6F2E41D-FF6E-40F6-B4A4-C90D1BC7671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32F7BD5-CB09-44E1-A126-6D64B48BCF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7391747-B156-44FF-B912-2A1EA9FAF5D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263E1CA-15DD-4EF0-8760-C6C64D500EF9}"/>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8" name="页脚占位符 7">
            <a:extLst>
              <a:ext uri="{FF2B5EF4-FFF2-40B4-BE49-F238E27FC236}">
                <a16:creationId xmlns:a16="http://schemas.microsoft.com/office/drawing/2014/main" id="{E120C972-9C7B-496D-8C76-6199F128AE3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6552376-9146-4446-BAE6-5CAFFD3F09BE}"/>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
        <p:nvSpPr>
          <p:cNvPr id="11" name="TextBox 10"/>
          <p:cNvSpPr txBox="1"/>
          <p:nvPr userDrawn="1"/>
        </p:nvSpPr>
        <p:spPr>
          <a:xfrm>
            <a:off x="839416" y="6739570"/>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924853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65CF23-0A45-4958-BC6B-0FD988CF341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1E309B4-E01D-4F9E-B25A-6FD2877FD416}"/>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4" name="页脚占位符 3">
            <a:extLst>
              <a:ext uri="{FF2B5EF4-FFF2-40B4-BE49-F238E27FC236}">
                <a16:creationId xmlns:a16="http://schemas.microsoft.com/office/drawing/2014/main" id="{965C6044-FC7F-46A4-B070-074B4EE703B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B2E2464-027E-44D4-A8BF-0DE768F8F54E}"/>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1286864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61B12AF-4F56-4286-84D0-261AD5D752F0}"/>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3" name="页脚占位符 2">
            <a:extLst>
              <a:ext uri="{FF2B5EF4-FFF2-40B4-BE49-F238E27FC236}">
                <a16:creationId xmlns:a16="http://schemas.microsoft.com/office/drawing/2014/main" id="{B5D1C82F-BB69-4E28-955D-F10F1D54671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C8E366D-B496-431E-A03A-D2965B0DDCB4}"/>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3163545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BF2F03-878F-4C46-BB3E-6E5C9E72212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0B64B07-622E-4E55-B16C-0D44D3D33E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B8222CB-B025-4B6E-A620-EDEEC0891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0C92DF5-3703-44D7-8637-57B909F9B9A4}"/>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6" name="页脚占位符 5">
            <a:extLst>
              <a:ext uri="{FF2B5EF4-FFF2-40B4-BE49-F238E27FC236}">
                <a16:creationId xmlns:a16="http://schemas.microsoft.com/office/drawing/2014/main" id="{DE03A790-69AE-4FF8-BB64-8D67B0B79D2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C16C697-C457-44A3-BA4D-31C177886DB4}"/>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2077427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A11B53-3CBA-40F2-90C6-257FF710BB7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45C2C69-C399-442D-AE6B-29742AAEC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E9654D8-6784-4FAA-A13E-EDA46725AE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4D85D19-98C3-4CB4-B31D-21A4253C20ED}"/>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6" name="页脚占位符 5">
            <a:extLst>
              <a:ext uri="{FF2B5EF4-FFF2-40B4-BE49-F238E27FC236}">
                <a16:creationId xmlns:a16="http://schemas.microsoft.com/office/drawing/2014/main" id="{C73CA018-7C68-4AAB-A188-0C1E06D89B9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0FFD3DB-2EA8-4704-A93B-3730E1409F72}"/>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2262624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9B4F04-3662-44F7-8FB3-DC714DA598F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7B7D908-E385-484D-90EB-EFB3ECD186A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264DCC9-D9B3-4FB0-A6A0-D57BD089FBB6}"/>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5" name="页脚占位符 4">
            <a:extLst>
              <a:ext uri="{FF2B5EF4-FFF2-40B4-BE49-F238E27FC236}">
                <a16:creationId xmlns:a16="http://schemas.microsoft.com/office/drawing/2014/main" id="{041251EB-63D6-4A50-BE85-D9922033791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DE757F0-6FE0-422B-A45E-8C24BF6DAEA1}"/>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41177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AD3920B-3B47-448C-886D-1C06DB8EECA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9F35C36-07D5-4065-B04A-1EEFE0D92FC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3B4F7CB-6902-43A4-B700-11DC9FB77B07}"/>
              </a:ext>
            </a:extLst>
          </p:cNvPr>
          <p:cNvSpPr>
            <a:spLocks noGrp="1"/>
          </p:cNvSpPr>
          <p:nvPr>
            <p:ph type="dt" sz="half" idx="10"/>
          </p:nvPr>
        </p:nvSpPr>
        <p:spPr/>
        <p:txBody>
          <a:bodyPr/>
          <a:lstStyle/>
          <a:p>
            <a:fld id="{1A6601EB-C126-4447-BBF8-17F5E305CB8C}" type="datetimeFigureOut">
              <a:rPr lang="zh-CN" altLang="en-US" smtClean="0"/>
              <a:t>2023/11/25</a:t>
            </a:fld>
            <a:endParaRPr lang="zh-CN" altLang="en-US"/>
          </a:p>
        </p:txBody>
      </p:sp>
      <p:sp>
        <p:nvSpPr>
          <p:cNvPr id="5" name="页脚占位符 4">
            <a:extLst>
              <a:ext uri="{FF2B5EF4-FFF2-40B4-BE49-F238E27FC236}">
                <a16:creationId xmlns:a16="http://schemas.microsoft.com/office/drawing/2014/main" id="{47290444-C260-4798-88CA-0F86B5D79B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ADD4419-7A8A-4092-A0DA-973C970DC472}"/>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3167031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EAF9AC8-937D-4154-8837-9362F702FC28}"/>
              </a:ext>
            </a:extLst>
          </p:cNvPr>
          <p:cNvSpPr>
            <a:spLocks noGrp="1"/>
          </p:cNvSpPr>
          <p:nvPr>
            <p:ph type="pic" sz="quarter" idx="10" hasCustomPrompt="1"/>
          </p:nvPr>
        </p:nvSpPr>
        <p:spPr>
          <a:xfrm>
            <a:off x="0" y="0"/>
            <a:ext cx="121920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0991592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85"/>
        <p:cNvGrpSpPr/>
        <p:nvPr/>
      </p:nvGrpSpPr>
      <p:grpSpPr>
        <a:xfrm>
          <a:off x="0" y="0"/>
          <a:ext cx="0" cy="0"/>
          <a:chOff x="0" y="0"/>
          <a:chExt cx="0" cy="0"/>
        </a:xfrm>
      </p:grpSpPr>
      <p:sp>
        <p:nvSpPr>
          <p:cNvPr id="286" name="Google Shape;286;p8"/>
          <p:cNvSpPr/>
          <p:nvPr/>
        </p:nvSpPr>
        <p:spPr>
          <a:xfrm>
            <a:off x="-848533" y="2232067"/>
            <a:ext cx="6258800" cy="6258800"/>
          </a:xfrm>
          <a:prstGeom prst="ellipse">
            <a:avLst/>
          </a:prstGeom>
          <a:solidFill>
            <a:srgbClr val="99D7EF">
              <a:alpha val="562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8"/>
          <p:cNvSpPr txBox="1">
            <a:spLocks noGrp="1"/>
          </p:cNvSpPr>
          <p:nvPr>
            <p:ph type="title"/>
          </p:nvPr>
        </p:nvSpPr>
        <p:spPr>
          <a:xfrm>
            <a:off x="958467" y="2978833"/>
            <a:ext cx="4314000" cy="34820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4000"/>
            </a:lvl1pPr>
            <a:lvl2pPr lvl="1">
              <a:spcBef>
                <a:spcPts val="0"/>
              </a:spcBef>
              <a:spcAft>
                <a:spcPts val="0"/>
              </a:spcAft>
              <a:buSzPts val="3000"/>
              <a:buNone/>
              <a:defRPr sz="4000"/>
            </a:lvl2pPr>
            <a:lvl3pPr lvl="2">
              <a:spcBef>
                <a:spcPts val="0"/>
              </a:spcBef>
              <a:spcAft>
                <a:spcPts val="0"/>
              </a:spcAft>
              <a:buSzPts val="3000"/>
              <a:buNone/>
              <a:defRPr sz="4000"/>
            </a:lvl3pPr>
            <a:lvl4pPr lvl="3">
              <a:spcBef>
                <a:spcPts val="0"/>
              </a:spcBef>
              <a:spcAft>
                <a:spcPts val="0"/>
              </a:spcAft>
              <a:buSzPts val="3000"/>
              <a:buNone/>
              <a:defRPr sz="4000"/>
            </a:lvl4pPr>
            <a:lvl5pPr lvl="4">
              <a:spcBef>
                <a:spcPts val="0"/>
              </a:spcBef>
              <a:spcAft>
                <a:spcPts val="0"/>
              </a:spcAft>
              <a:buSzPts val="3000"/>
              <a:buNone/>
              <a:defRPr sz="4000"/>
            </a:lvl5pPr>
            <a:lvl6pPr lvl="5">
              <a:spcBef>
                <a:spcPts val="0"/>
              </a:spcBef>
              <a:spcAft>
                <a:spcPts val="0"/>
              </a:spcAft>
              <a:buSzPts val="3000"/>
              <a:buNone/>
              <a:defRPr sz="4000"/>
            </a:lvl6pPr>
            <a:lvl7pPr lvl="6">
              <a:spcBef>
                <a:spcPts val="0"/>
              </a:spcBef>
              <a:spcAft>
                <a:spcPts val="0"/>
              </a:spcAft>
              <a:buSzPts val="3000"/>
              <a:buNone/>
              <a:defRPr sz="4000"/>
            </a:lvl7pPr>
            <a:lvl8pPr lvl="7">
              <a:spcBef>
                <a:spcPts val="0"/>
              </a:spcBef>
              <a:spcAft>
                <a:spcPts val="0"/>
              </a:spcAft>
              <a:buSzPts val="3000"/>
              <a:buNone/>
              <a:defRPr sz="4000"/>
            </a:lvl8pPr>
            <a:lvl9pPr lvl="8">
              <a:spcBef>
                <a:spcPts val="0"/>
              </a:spcBef>
              <a:spcAft>
                <a:spcPts val="0"/>
              </a:spcAft>
              <a:buSzPts val="3000"/>
              <a:buNone/>
              <a:defRPr sz="4000"/>
            </a:lvl9pPr>
          </a:lstStyle>
          <a:p>
            <a:endParaRPr/>
          </a:p>
        </p:txBody>
      </p:sp>
    </p:spTree>
    <p:extLst>
      <p:ext uri="{BB962C8B-B14F-4D97-AF65-F5344CB8AC3E}">
        <p14:creationId xmlns:p14="http://schemas.microsoft.com/office/powerpoint/2010/main" val="620306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96"/>
        <p:cNvGrpSpPr/>
        <p:nvPr/>
      </p:nvGrpSpPr>
      <p:grpSpPr>
        <a:xfrm>
          <a:off x="0" y="0"/>
          <a:ext cx="0" cy="0"/>
          <a:chOff x="0" y="0"/>
          <a:chExt cx="0" cy="0"/>
        </a:xfrm>
      </p:grpSpPr>
    </p:spTree>
    <p:extLst>
      <p:ext uri="{BB962C8B-B14F-4D97-AF65-F5344CB8AC3E}">
        <p14:creationId xmlns:p14="http://schemas.microsoft.com/office/powerpoint/2010/main" val="5499237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609600" y="2867800"/>
            <a:ext cx="10972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727364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2023/11/25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2023/11/25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2023/11/25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image" Target="../media/image1.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4.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t>2023/11/25</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t>‹#›</a:t>
            </a:fld>
            <a:endParaRPr lang="zh-CN" altLang="en-US" dirty="0"/>
          </a:p>
        </p:txBody>
      </p:sp>
      <p:pic>
        <p:nvPicPr>
          <p:cNvPr id="8" name="Picture 7" descr="Shape&#10;&#10;Description automatically generated with medium confidence"/>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200" rtl="0" eaLnBrk="1" latinLnBrk="0" hangingPunct="1">
        <a:spcBef>
          <a:spcPct val="0"/>
        </a:spcBef>
        <a:buNone/>
        <a:defRPr sz="5865" kern="1200">
          <a:solidFill>
            <a:schemeClr val="tx1"/>
          </a:solidFill>
          <a:latin typeface="Arial" panose="020B0604020202020204" pitchFamily="34" charset="0"/>
          <a:ea typeface="印品黑体" panose="00000500000000000000" pitchFamily="2" charset="-122"/>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Arial" panose="020B0604020202020204" pitchFamily="34" charset="0"/>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Arial" panose="020B0604020202020204" pitchFamily="34" charset="0"/>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Arial" panose="020B0604020202020204" pitchFamily="34" charset="0"/>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Arial" panose="020B0604020202020204" pitchFamily="34" charset="0"/>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ea typeface="印品黑体" panose="00000500000000000000" pitchFamily="2" charset="-122"/>
              </a:defRPr>
            </a:lvl1pPr>
          </a:lstStyle>
          <a:p>
            <a:pPr defTabSz="914400">
              <a:defRPr/>
            </a:pPr>
            <a:fld id="{9CE5B826-6809-49B3-9B4B-177D412235B0}" type="datetimeFigureOut">
              <a:rPr lang="zh-CN" altLang="en-US" smtClean="0">
                <a:solidFill>
                  <a:prstClr val="black">
                    <a:tint val="75000"/>
                  </a:prstClr>
                </a:solidFill>
              </a:rPr>
              <a:t>2023/11/25</a:t>
            </a:fld>
            <a:endParaRPr lang="zh-CN" altLang="en-US" dirty="0">
              <a:solidFill>
                <a:prstClr val="black">
                  <a:tint val="75000"/>
                </a:prstClr>
              </a:solidFill>
            </a:endParaRPr>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印品黑体" panose="00000500000000000000" pitchFamily="2" charset="-122"/>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ea typeface="印品黑体" panose="00000500000000000000" pitchFamily="2" charset="-122"/>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pic>
        <p:nvPicPr>
          <p:cNvPr id="8" name="Picture 7" descr="Shape&#10;&#10;Description automatically generated with medium confidence"/>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2" name="Picture 1" descr="Shape&#10;&#10;Description automatically generated with medium confidence"/>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8FC3637-3419-45C5-9904-B77690ABF7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F1DED18-C055-40B7-9F80-DED1F24ACB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4624080-CD6C-48B8-9654-3E06AAE33A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601EB-C126-4447-BBF8-17F5E305CB8C}" type="datetimeFigureOut">
              <a:rPr lang="zh-CN" altLang="en-US" smtClean="0"/>
              <a:t>2023/11/25</a:t>
            </a:fld>
            <a:endParaRPr lang="zh-CN" altLang="en-US"/>
          </a:p>
        </p:txBody>
      </p:sp>
      <p:sp>
        <p:nvSpPr>
          <p:cNvPr id="5" name="页脚占位符 4">
            <a:extLst>
              <a:ext uri="{FF2B5EF4-FFF2-40B4-BE49-F238E27FC236}">
                <a16:creationId xmlns:a16="http://schemas.microsoft.com/office/drawing/2014/main" id="{1C4B8EAC-D2E8-41BE-AC98-1BDF437543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A64DE4E-AAB5-4CA5-9F36-211F162648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11423437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2.xml"/><Relationship Id="rId5" Type="http://schemas.openxmlformats.org/officeDocument/2006/relationships/image" Target="../media/image24.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3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pn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png"/><Relationship Id="rId1" Type="http://schemas.openxmlformats.org/officeDocument/2006/relationships/slideLayout" Target="../slideLayouts/slideLayout3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emf"/><Relationship Id="rId1" Type="http://schemas.openxmlformats.org/officeDocument/2006/relationships/slideLayout" Target="../slideLayouts/slideLayout32.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2.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58.xml"/><Relationship Id="rId7" Type="http://schemas.openxmlformats.org/officeDocument/2006/relationships/image" Target="../media/image48.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7.jpeg"/><Relationship Id="rId5" Type="http://schemas.openxmlformats.org/officeDocument/2006/relationships/image" Target="../media/image46.jpeg"/><Relationship Id="rId10" Type="http://schemas.openxmlformats.org/officeDocument/2006/relationships/image" Target="../media/image50.png"/><Relationship Id="rId4" Type="http://schemas.openxmlformats.org/officeDocument/2006/relationships/image" Target="../media/image45.jpe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5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0.png"/><Relationship Id="rId5" Type="http://schemas.openxmlformats.org/officeDocument/2006/relationships/image" Target="../media/image52.png"/><Relationship Id="rId4" Type="http://schemas.openxmlformats.org/officeDocument/2006/relationships/image" Target="../media/image51.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5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0.png"/><Relationship Id="rId5" Type="http://schemas.openxmlformats.org/officeDocument/2006/relationships/image" Target="../media/image54.jpe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slideLayout" Target="../slideLayouts/slideLayout58.xml"/><Relationship Id="rId7" Type="http://schemas.openxmlformats.org/officeDocument/2006/relationships/image" Target="../media/image58.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7.jpeg"/><Relationship Id="rId5" Type="http://schemas.openxmlformats.org/officeDocument/2006/relationships/image" Target="../media/image56.jpeg"/><Relationship Id="rId10" Type="http://schemas.openxmlformats.org/officeDocument/2006/relationships/image" Target="../media/image50.png"/><Relationship Id="rId4" Type="http://schemas.openxmlformats.org/officeDocument/2006/relationships/image" Target="../media/image55.jpeg"/><Relationship Id="rId9"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0.png"/><Relationship Id="rId5" Type="http://schemas.openxmlformats.org/officeDocument/2006/relationships/image" Target="../media/image62.png"/><Relationship Id="rId4" Type="http://schemas.openxmlformats.org/officeDocument/2006/relationships/image" Target="../media/image61.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5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2.png"/><Relationship Id="rId5" Type="http://schemas.openxmlformats.org/officeDocument/2006/relationships/image" Target="../media/image64.jpeg"/><Relationship Id="rId4" Type="http://schemas.openxmlformats.org/officeDocument/2006/relationships/image" Target="../media/image63.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50.png"/><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0.png"/><Relationship Id="rId5" Type="http://schemas.openxmlformats.org/officeDocument/2006/relationships/image" Target="../media/image62.png"/><Relationship Id="rId4" Type="http://schemas.openxmlformats.org/officeDocument/2006/relationships/image" Target="../media/image65.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4.png"/><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8.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3.png"/><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18.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image" Target="../media/image21.emf"/></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2.xml"/><Relationship Id="rId5" Type="http://schemas.openxmlformats.org/officeDocument/2006/relationships/image" Target="../media/image23.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676" y="2350229"/>
            <a:ext cx="11312648" cy="2566008"/>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5188" y="4625544"/>
            <a:ext cx="1325337" cy="2232457"/>
          </a:xfrm>
          <a:prstGeom prst="rect">
            <a:avLst/>
          </a:prstGeom>
        </p:spPr>
      </p:pic>
      <p:sp>
        <p:nvSpPr>
          <p:cNvPr id="13" name="Rectangles 98310"/>
          <p:cNvSpPr/>
          <p:nvPr/>
        </p:nvSpPr>
        <p:spPr>
          <a:xfrm>
            <a:off x="1821490" y="507534"/>
            <a:ext cx="8925794" cy="1276172"/>
          </a:xfrm>
          <a:prstGeom prst="rect">
            <a:avLst/>
          </a:prstGeom>
        </p:spPr>
        <p:txBody>
          <a:bodyPr wrap="none" fromWordArt="1">
            <a:prstTxWarp prst="textPlain">
              <a:avLst>
                <a:gd name="adj" fmla="val 50000"/>
              </a:avLst>
            </a:prstTxWarp>
            <a:normAutofit/>
          </a:bodyPr>
          <a:lstStyle/>
          <a:p>
            <a:pPr algn="ctr"/>
            <a:r>
              <a:rPr lang="en-US" sz="4000" b="1" noProof="1">
                <a:ln w="12700" cap="flat" cmpd="sng">
                  <a:solidFill>
                    <a:srgbClr val="FF0000"/>
                  </a:solidFill>
                  <a:prstDash val="solid"/>
                  <a:headEnd type="none" w="med" len="med"/>
                  <a:tailEnd type="none" w="med" len="med"/>
                </a:ln>
                <a:solidFill>
                  <a:srgbClr val="002060">
                    <a:alpha val="50000"/>
                  </a:srgbClr>
                </a:solidFill>
                <a:effectLst>
                  <a:outerShdw dist="45791" dir="2021404" algn="ctr" rotWithShape="0">
                    <a:srgbClr val="9999FF"/>
                  </a:outerShdw>
                </a:effectLst>
                <a:latin typeface="Times New Roman" panose="02020603050405020304" pitchFamily="18" charset="0"/>
                <a:ea typeface="Times New Roman" panose="02020603050405020304" pitchFamily="18" charset="0"/>
              </a:rPr>
              <a:t>BÀI 17: LỰC ĐẨY ARCHIMEDES</a:t>
            </a:r>
          </a:p>
        </p:txBody>
      </p:sp>
      <p:pic>
        <p:nvPicPr>
          <p:cNvPr id="4" name="Picture 3">
            <a:extLst>
              <a:ext uri="{FF2B5EF4-FFF2-40B4-BE49-F238E27FC236}">
                <a16:creationId xmlns:a16="http://schemas.microsoft.com/office/drawing/2014/main" id="{CC0D755E-2737-AF08-1FCB-09FF75F22518}"/>
              </a:ext>
            </a:extLst>
          </p:cNvPr>
          <p:cNvPicPr>
            <a:picLocks noChangeAspect="1"/>
          </p:cNvPicPr>
          <p:nvPr/>
        </p:nvPicPr>
        <p:blipFill>
          <a:blip r:embed="rId6"/>
          <a:stretch>
            <a:fillRect/>
          </a:stretch>
        </p:blipFill>
        <p:spPr>
          <a:xfrm>
            <a:off x="2301379" y="2371658"/>
            <a:ext cx="8653809" cy="450777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2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edge">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a:fillRect/>
          </a:stretch>
        </p:blipFill>
        <p:spPr>
          <a:xfrm>
            <a:off x="-141548" y="-315416"/>
            <a:ext cx="3287427" cy="188254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flipH="1">
            <a:off x="8584595" y="-761851"/>
            <a:ext cx="3752503" cy="2148869"/>
          </a:xfrm>
          <a:prstGeom prst="rect">
            <a:avLst/>
          </a:prstGeom>
        </p:spPr>
      </p:pic>
      <p:grpSp>
        <p:nvGrpSpPr>
          <p:cNvPr id="2687" name="Google Shape;2687;p44"/>
          <p:cNvGrpSpPr/>
          <p:nvPr/>
        </p:nvGrpSpPr>
        <p:grpSpPr>
          <a:xfrm>
            <a:off x="8056901" y="842334"/>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grpSp>
      <p:grpSp>
        <p:nvGrpSpPr>
          <p:cNvPr id="2690" name="Google Shape;2690;p44"/>
          <p:cNvGrpSpPr/>
          <p:nvPr/>
        </p:nvGrpSpPr>
        <p:grpSpPr>
          <a:xfrm>
            <a:off x="189634" y="920233"/>
            <a:ext cx="11661857" cy="5217753"/>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grpSp>
      <p:sp>
        <p:nvSpPr>
          <p:cNvPr id="3" name="TextBox 2">
            <a:extLst>
              <a:ext uri="{FF2B5EF4-FFF2-40B4-BE49-F238E27FC236}">
                <a16:creationId xmlns:a16="http://schemas.microsoft.com/office/drawing/2014/main" id="{D98FC88C-8034-838F-7789-63187AE1A07F}"/>
              </a:ext>
            </a:extLst>
          </p:cNvPr>
          <p:cNvSpPr txBox="1"/>
          <p:nvPr/>
        </p:nvSpPr>
        <p:spPr>
          <a:xfrm>
            <a:off x="2125979" y="1111612"/>
            <a:ext cx="8486516" cy="1384995"/>
          </a:xfrm>
          <a:prstGeom prst="rect">
            <a:avLst/>
          </a:prstGeom>
          <a:noFill/>
        </p:spPr>
        <p:txBody>
          <a:bodyPr wrap="square">
            <a:spAutoFit/>
          </a:bodyPr>
          <a:lstStyle/>
          <a:p>
            <a:pPr algn="just"/>
            <a:r>
              <a:rPr lang="vi-VN" sz="2800" dirty="0">
                <a:solidFill>
                  <a:srgbClr val="C00000"/>
                </a:solidFill>
                <a:latin typeface="+mj-lt"/>
              </a:rPr>
              <a:t>Câu 2: Mô tả sự thay đổi lực đẩy của nước lên quả bóng từ khi bắt đầu nhấn quả bóng vào nước, đến khi quả bóng chìm hoàn toàn trong nước.</a:t>
            </a:r>
            <a:endParaRPr lang="en-US" sz="2800" dirty="0">
              <a:solidFill>
                <a:srgbClr val="C00000"/>
              </a:solidFill>
              <a:latin typeface="+mj-lt"/>
            </a:endParaRPr>
          </a:p>
        </p:txBody>
      </p:sp>
      <p:pic>
        <p:nvPicPr>
          <p:cNvPr id="5" name="Picture 4">
            <a:extLst>
              <a:ext uri="{FF2B5EF4-FFF2-40B4-BE49-F238E27FC236}">
                <a16:creationId xmlns:a16="http://schemas.microsoft.com/office/drawing/2014/main" id="{9A677EAE-EF52-BF97-8F99-9B520A8AB2DE}"/>
              </a:ext>
            </a:extLst>
          </p:cNvPr>
          <p:cNvPicPr>
            <a:picLocks noChangeAspect="1"/>
          </p:cNvPicPr>
          <p:nvPr/>
        </p:nvPicPr>
        <p:blipFill>
          <a:blip r:embed="rId5"/>
          <a:stretch>
            <a:fillRect/>
          </a:stretch>
        </p:blipFill>
        <p:spPr>
          <a:xfrm>
            <a:off x="7459914" y="2818483"/>
            <a:ext cx="4175826" cy="2455387"/>
          </a:xfrm>
          <a:prstGeom prst="rect">
            <a:avLst/>
          </a:prstGeom>
        </p:spPr>
      </p:pic>
      <p:sp>
        <p:nvSpPr>
          <p:cNvPr id="7" name="TextBox 6">
            <a:extLst>
              <a:ext uri="{FF2B5EF4-FFF2-40B4-BE49-F238E27FC236}">
                <a16:creationId xmlns:a16="http://schemas.microsoft.com/office/drawing/2014/main" id="{CF8406C1-1F9D-7E36-9D9E-F9DB9263F088}"/>
              </a:ext>
            </a:extLst>
          </p:cNvPr>
          <p:cNvSpPr txBox="1"/>
          <p:nvPr/>
        </p:nvSpPr>
        <p:spPr>
          <a:xfrm>
            <a:off x="607630" y="2520685"/>
            <a:ext cx="6852284" cy="3970318"/>
          </a:xfrm>
          <a:prstGeom prst="rect">
            <a:avLst/>
          </a:prstGeom>
          <a:noFill/>
        </p:spPr>
        <p:txBody>
          <a:bodyPr wrap="square">
            <a:spAutoFit/>
          </a:bodyPr>
          <a:lstStyle/>
          <a:p>
            <a:pPr algn="just"/>
            <a:r>
              <a:rPr lang="vi-VN" sz="2800" dirty="0">
                <a:solidFill>
                  <a:srgbClr val="002060"/>
                </a:solidFill>
                <a:latin typeface="+mj-lt"/>
              </a:rPr>
              <a:t>Lực đẩy của nước tác dụng lên quả bóng sẽ tăng dần từ khi bắt đầu nhấn quả bóng vào nước đến khi quả bóng chìm hoàn toàn trong nước. Vì khi vừa nhấn quả bóng vào nước ta cảm nhận được lực đẩy của nước nhỏ và dễ dàng nhấn xuống nhưng khi nhúng chìm quả bóng xuống nước ta cần tác dụng một lực mạnh hơn, tay ta cảm nhận được lực đẩy của nước tác dụng lên quả bóng lớn hơn.</a:t>
            </a:r>
            <a:endParaRPr lang="en-US" sz="2800" dirty="0">
              <a:solidFill>
                <a:srgbClr val="002060"/>
              </a:solidFill>
              <a:latin typeface="+mj-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fltVal val="0"/>
                                          </p:val>
                                        </p:tav>
                                        <p:tav tm="100000">
                                          <p:val>
                                            <p:strVal val="#ppt_w"/>
                                          </p:val>
                                        </p:tav>
                                      </p:tavLst>
                                    </p:anim>
                                    <p:anim calcmode="lin" valueType="num">
                                      <p:cBhvr>
                                        <p:cTn id="20" dur="1000" fill="hold"/>
                                        <p:tgtEl>
                                          <p:spTgt spid="7"/>
                                        </p:tgtEl>
                                        <p:attrNameLst>
                                          <p:attrName>ppt_h</p:attrName>
                                        </p:attrNameLst>
                                      </p:cBhvr>
                                      <p:tavLst>
                                        <p:tav tm="0">
                                          <p:val>
                                            <p:fltVal val="0"/>
                                          </p:val>
                                        </p:tav>
                                        <p:tav tm="100000">
                                          <p:val>
                                            <p:strVal val="#ppt_h"/>
                                          </p:val>
                                        </p:tav>
                                      </p:tavLst>
                                    </p:anim>
                                    <p:anim calcmode="lin" valueType="num">
                                      <p:cBhvr>
                                        <p:cTn id="21" dur="1000" fill="hold"/>
                                        <p:tgtEl>
                                          <p:spTgt spid="7"/>
                                        </p:tgtEl>
                                        <p:attrNameLst>
                                          <p:attrName>style.rotation</p:attrName>
                                        </p:attrNameLst>
                                      </p:cBhvr>
                                      <p:tavLst>
                                        <p:tav tm="0">
                                          <p:val>
                                            <p:fltVal val="90"/>
                                          </p:val>
                                        </p:tav>
                                        <p:tav tm="100000">
                                          <p:val>
                                            <p:fltVal val="0"/>
                                          </p:val>
                                        </p:tav>
                                      </p:tavLst>
                                    </p:anim>
                                    <p:animEffect transition="in" filter="fade">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01CC67-1F9C-9736-0C1B-81D6FE6599BB}"/>
              </a:ext>
            </a:extLst>
          </p:cNvPr>
          <p:cNvPicPr>
            <a:picLocks noChangeAspect="1"/>
          </p:cNvPicPr>
          <p:nvPr/>
        </p:nvPicPr>
        <p:blipFill>
          <a:blip r:embed="rId3"/>
          <a:stretch>
            <a:fillRect/>
          </a:stretch>
        </p:blipFill>
        <p:spPr>
          <a:xfrm>
            <a:off x="1753820" y="484632"/>
            <a:ext cx="5447083" cy="5888737"/>
          </a:xfrm>
          <a:prstGeom prst="rect">
            <a:avLst/>
          </a:prstGeom>
        </p:spPr>
      </p:pic>
      <p:pic>
        <p:nvPicPr>
          <p:cNvPr id="4" name="Picture 3">
            <a:extLst>
              <a:ext uri="{FF2B5EF4-FFF2-40B4-BE49-F238E27FC236}">
                <a16:creationId xmlns:a16="http://schemas.microsoft.com/office/drawing/2014/main" id="{AF03CB00-0629-7654-1ED1-CD205AEA62A5}"/>
              </a:ext>
            </a:extLst>
          </p:cNvPr>
          <p:cNvPicPr>
            <a:picLocks noChangeAspect="1"/>
          </p:cNvPicPr>
          <p:nvPr/>
        </p:nvPicPr>
        <p:blipFill>
          <a:blip r:embed="rId4"/>
          <a:stretch>
            <a:fillRect/>
          </a:stretch>
        </p:blipFill>
        <p:spPr>
          <a:xfrm>
            <a:off x="7534655" y="484632"/>
            <a:ext cx="4092673" cy="5888737"/>
          </a:xfrm>
          <a:prstGeom prst="rect">
            <a:avLst/>
          </a:prstGeom>
        </p:spPr>
      </p:pic>
      <p:sp>
        <p:nvSpPr>
          <p:cNvPr id="6" name="TextBox 5">
            <a:extLst>
              <a:ext uri="{FF2B5EF4-FFF2-40B4-BE49-F238E27FC236}">
                <a16:creationId xmlns:a16="http://schemas.microsoft.com/office/drawing/2014/main" id="{878C3A89-A426-8A66-6955-4EEF6D8C77A6}"/>
              </a:ext>
            </a:extLst>
          </p:cNvPr>
          <p:cNvSpPr txBox="1"/>
          <p:nvPr/>
        </p:nvSpPr>
        <p:spPr>
          <a:xfrm>
            <a:off x="348618" y="1294774"/>
            <a:ext cx="1971671" cy="3539430"/>
          </a:xfrm>
          <a:prstGeom prst="rect">
            <a:avLst/>
          </a:prstGeom>
          <a:noFill/>
        </p:spPr>
        <p:txBody>
          <a:bodyPr wrap="square">
            <a:spAutoFit/>
          </a:bodyPr>
          <a:lstStyle/>
          <a:p>
            <a:pPr algn="just"/>
            <a:r>
              <a:rPr lang="vi-VN" sz="2800" dirty="0">
                <a:solidFill>
                  <a:srgbClr val="002060"/>
                </a:solidFill>
                <a:latin typeface="+mj-lt"/>
              </a:rPr>
              <a:t>So sánh phương, chiều của lực đẩy Archimedes với phương chiều của trọng lực?</a:t>
            </a:r>
            <a:endParaRPr lang="en-US" sz="2800" dirty="0">
              <a:solidFill>
                <a:srgbClr val="002060"/>
              </a:solidFill>
              <a:latin typeface="+mj-lt"/>
            </a:endParaRPr>
          </a:p>
        </p:txBody>
      </p:sp>
    </p:spTree>
    <p:extLst>
      <p:ext uri="{BB962C8B-B14F-4D97-AF65-F5344CB8AC3E}">
        <p14:creationId xmlns:p14="http://schemas.microsoft.com/office/powerpoint/2010/main" val="132307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172A0AC-3DCE-4672-BCAF-28FEF91F60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E6F1C77-EDC9-4C5F-8C1C-62DD46BDA3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31E2933-CDDC-0659-2B80-20D9A4AFE634}"/>
              </a:ext>
            </a:extLst>
          </p:cNvPr>
          <p:cNvPicPr>
            <a:picLocks noChangeAspect="1"/>
          </p:cNvPicPr>
          <p:nvPr/>
        </p:nvPicPr>
        <p:blipFill rotWithShape="1">
          <a:blip r:embed="rId3">
            <a:alphaModFix amt="40000"/>
          </a:blip>
          <a:srcRect l="13132" r="14477"/>
          <a:stretch/>
        </p:blipFill>
        <p:spPr>
          <a:xfrm>
            <a:off x="20" y="10"/>
            <a:ext cx="8450297" cy="6857990"/>
          </a:xfrm>
          <a:prstGeom prst="rect">
            <a:avLst/>
          </a:prstGeom>
        </p:spPr>
      </p:pic>
      <p:sp>
        <p:nvSpPr>
          <p:cNvPr id="6" name="TextBox 5">
            <a:extLst>
              <a:ext uri="{FF2B5EF4-FFF2-40B4-BE49-F238E27FC236}">
                <a16:creationId xmlns:a16="http://schemas.microsoft.com/office/drawing/2014/main" id="{878C3A89-A426-8A66-6955-4EEF6D8C77A6}"/>
              </a:ext>
            </a:extLst>
          </p:cNvPr>
          <p:cNvSpPr txBox="1"/>
          <p:nvPr/>
        </p:nvSpPr>
        <p:spPr>
          <a:xfrm>
            <a:off x="177721" y="128095"/>
            <a:ext cx="4619621" cy="3957178"/>
          </a:xfrm>
          <a:prstGeom prst="rect">
            <a:avLst/>
          </a:prstGeom>
        </p:spPr>
        <p:txBody>
          <a:bodyPr vert="horz" lIns="91440" tIns="45720" rIns="91440" bIns="45720" rtlCol="0">
            <a:normAutofit/>
          </a:bodyPr>
          <a:lstStyle/>
          <a:p>
            <a:pPr lvl="0" indent="-228600" algn="just">
              <a:lnSpc>
                <a:spcPct val="90000"/>
              </a:lnSpc>
              <a:spcAft>
                <a:spcPts val="600"/>
              </a:spcAft>
              <a:buFont typeface="Arial" panose="020B0604020202020204" pitchFamily="34" charset="0"/>
              <a:buChar char="•"/>
            </a:pPr>
            <a:r>
              <a:rPr lang="en-US" sz="2800" dirty="0">
                <a:solidFill>
                  <a:srgbClr val="FFFFFF"/>
                </a:solidFill>
                <a:latin typeface="Times New Roman" panose="02020603050405020304" pitchFamily="18" charset="0"/>
                <a:cs typeface="Times New Roman" panose="02020603050405020304" pitchFamily="18" charset="0"/>
              </a:rPr>
              <a:t>Khi </a:t>
            </a:r>
            <a:r>
              <a:rPr lang="en-US" sz="2800" dirty="0" err="1">
                <a:solidFill>
                  <a:srgbClr val="FFFFFF"/>
                </a:solidFill>
                <a:latin typeface="Times New Roman" panose="02020603050405020304" pitchFamily="18" charset="0"/>
                <a:cs typeface="Times New Roman" panose="02020603050405020304" pitchFamily="18" charset="0"/>
              </a:rPr>
              <a:t>nhấn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quả</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bóng</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xuống</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lực</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đẩy</a:t>
            </a:r>
            <a:r>
              <a:rPr lang="en-US" sz="2800" dirty="0">
                <a:solidFill>
                  <a:srgbClr val="FFFFFF"/>
                </a:solidFill>
                <a:latin typeface="Times New Roman" panose="02020603050405020304" pitchFamily="18" charset="0"/>
                <a:cs typeface="Times New Roman" panose="02020603050405020304" pitchFamily="18" charset="0"/>
              </a:rPr>
              <a:t> Archimedes </a:t>
            </a:r>
            <a:r>
              <a:rPr lang="en-US" sz="2800" dirty="0" err="1">
                <a:solidFill>
                  <a:srgbClr val="FFFFFF"/>
                </a:solidFill>
                <a:latin typeface="Times New Roman" panose="02020603050405020304" pitchFamily="18" charset="0"/>
                <a:cs typeface="Times New Roman" panose="02020603050405020304" pitchFamily="18" charset="0"/>
              </a:rPr>
              <a:t>có</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mối</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liên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hệ</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như</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thế</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nào</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với</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thể</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tích</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của</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quả</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bóng</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chiếm</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chỗ</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trong</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chất</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lỏng</a:t>
            </a:r>
            <a:r>
              <a:rPr lang="en-US" sz="2800" dirty="0">
                <a:solidFill>
                  <a:srgbClr val="FFFFFF"/>
                </a:solidFill>
                <a:latin typeface="Times New Roman" panose="02020603050405020304" pitchFamily="18" charset="0"/>
                <a:cs typeface="Times New Roman" panose="02020603050405020304" pitchFamily="18" charset="0"/>
              </a:rPr>
              <a:t>?</a:t>
            </a:r>
            <a:endParaRPr kumimoji="0" lang="en-US" sz="2800" b="0" i="0" u="none" strike="noStrike"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endParaRPr>
          </a:p>
        </p:txBody>
      </p:sp>
      <p:pic>
        <p:nvPicPr>
          <p:cNvPr id="5" name="Picture 4" descr="Diagram&#10;&#10;Description automatically generated">
            <a:extLst>
              <a:ext uri="{FF2B5EF4-FFF2-40B4-BE49-F238E27FC236}">
                <a16:creationId xmlns:a16="http://schemas.microsoft.com/office/drawing/2014/main" id="{3401CC67-1F9C-9736-0C1B-81D6FE6599BB}"/>
              </a:ext>
            </a:extLst>
          </p:cNvPr>
          <p:cNvPicPr>
            <a:picLocks noChangeAspect="1"/>
          </p:cNvPicPr>
          <p:nvPr/>
        </p:nvPicPr>
        <p:blipFill rotWithShape="1">
          <a:blip r:embed="rId4"/>
          <a:srcRect l="6004"/>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35172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288C6B4-AFC3-407F-A595-EFFD38D4CC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7">
            <a:extLst>
              <a:ext uri="{FF2B5EF4-FFF2-40B4-BE49-F238E27FC236}">
                <a16:creationId xmlns:a16="http://schemas.microsoft.com/office/drawing/2014/main" id="{CF236821-17FE-429B-8D2C-08E13A64EA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 name="Freeform: Shape 29">
            <a:extLst>
              <a:ext uri="{FF2B5EF4-FFF2-40B4-BE49-F238E27FC236}">
                <a16:creationId xmlns:a16="http://schemas.microsoft.com/office/drawing/2014/main" id="{C0BDBCD2-E081-43AB-9119-C55465E597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98E79BE4-34FE-485A-98A5-92CE8F7C47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 name="Rectangle 33">
            <a:extLst>
              <a:ext uri="{FF2B5EF4-FFF2-40B4-BE49-F238E27FC236}">
                <a16:creationId xmlns:a16="http://schemas.microsoft.com/office/drawing/2014/main" id="{7A5F0580-5EE9-419F-96EE-B6529EF6E7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C5768CE-A55E-B94D-6808-80680AB3EF7C}"/>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KẾT LUẬN</a:t>
            </a:r>
          </a:p>
        </p:txBody>
      </p:sp>
      <p:pic>
        <p:nvPicPr>
          <p:cNvPr id="4" name="Picture 3">
            <a:extLst>
              <a:ext uri="{FF2B5EF4-FFF2-40B4-BE49-F238E27FC236}">
                <a16:creationId xmlns:a16="http://schemas.microsoft.com/office/drawing/2014/main" id="{7A5D5ABB-9E14-FACD-62EF-EBCE2BE5E48A}"/>
              </a:ext>
            </a:extLst>
          </p:cNvPr>
          <p:cNvPicPr>
            <a:picLocks noChangeAspect="1"/>
          </p:cNvPicPr>
          <p:nvPr/>
        </p:nvPicPr>
        <p:blipFill>
          <a:blip r:embed="rId2"/>
          <a:stretch>
            <a:fillRect/>
          </a:stretch>
        </p:blipFill>
        <p:spPr>
          <a:xfrm>
            <a:off x="3088721" y="452628"/>
            <a:ext cx="9072875" cy="5991606"/>
          </a:xfrm>
          <a:prstGeom prst="rect">
            <a:avLst/>
          </a:prstGeom>
        </p:spPr>
      </p:pic>
      <p:sp>
        <p:nvSpPr>
          <p:cNvPr id="7" name="Rectangle 6">
            <a:extLst>
              <a:ext uri="{FF2B5EF4-FFF2-40B4-BE49-F238E27FC236}">
                <a16:creationId xmlns:a16="http://schemas.microsoft.com/office/drawing/2014/main" id="{7563F1A9-61E9-0E2F-D96F-902841CE51A3}"/>
              </a:ext>
            </a:extLst>
          </p:cNvPr>
          <p:cNvSpPr/>
          <p:nvPr/>
        </p:nvSpPr>
        <p:spPr>
          <a:xfrm>
            <a:off x="2910468" y="312234"/>
            <a:ext cx="9251128" cy="968008"/>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B776389-FB02-EC73-B25E-A579CF588E75}"/>
              </a:ext>
            </a:extLst>
          </p:cNvPr>
          <p:cNvPicPr>
            <a:picLocks noChangeAspect="1"/>
          </p:cNvPicPr>
          <p:nvPr/>
        </p:nvPicPr>
        <p:blipFill>
          <a:blip r:embed="rId3"/>
          <a:stretch>
            <a:fillRect/>
          </a:stretch>
        </p:blipFill>
        <p:spPr>
          <a:xfrm>
            <a:off x="3058317" y="1379549"/>
            <a:ext cx="3239613" cy="993734"/>
          </a:xfrm>
          <a:prstGeom prst="rect">
            <a:avLst/>
          </a:prstGeom>
        </p:spPr>
      </p:pic>
      <p:pic>
        <p:nvPicPr>
          <p:cNvPr id="10" name="Picture 9">
            <a:extLst>
              <a:ext uri="{FF2B5EF4-FFF2-40B4-BE49-F238E27FC236}">
                <a16:creationId xmlns:a16="http://schemas.microsoft.com/office/drawing/2014/main" id="{E966A1EB-144F-F629-F067-DC026639AD34}"/>
              </a:ext>
            </a:extLst>
          </p:cNvPr>
          <p:cNvPicPr>
            <a:picLocks noChangeAspect="1"/>
          </p:cNvPicPr>
          <p:nvPr/>
        </p:nvPicPr>
        <p:blipFill>
          <a:blip r:embed="rId3"/>
          <a:stretch>
            <a:fillRect/>
          </a:stretch>
        </p:blipFill>
        <p:spPr>
          <a:xfrm>
            <a:off x="6652260" y="1592476"/>
            <a:ext cx="1874520" cy="3059534"/>
          </a:xfrm>
          <a:prstGeom prst="rect">
            <a:avLst/>
          </a:prstGeom>
        </p:spPr>
      </p:pic>
      <p:pic>
        <p:nvPicPr>
          <p:cNvPr id="12" name="Picture 11">
            <a:extLst>
              <a:ext uri="{FF2B5EF4-FFF2-40B4-BE49-F238E27FC236}">
                <a16:creationId xmlns:a16="http://schemas.microsoft.com/office/drawing/2014/main" id="{72D4653D-A550-F173-0A9C-1681E08C9697}"/>
              </a:ext>
            </a:extLst>
          </p:cNvPr>
          <p:cNvPicPr>
            <a:picLocks noChangeAspect="1"/>
          </p:cNvPicPr>
          <p:nvPr/>
        </p:nvPicPr>
        <p:blipFill>
          <a:blip r:embed="rId3"/>
          <a:stretch>
            <a:fillRect/>
          </a:stretch>
        </p:blipFill>
        <p:spPr>
          <a:xfrm>
            <a:off x="2910468" y="4652010"/>
            <a:ext cx="6956285" cy="434930"/>
          </a:xfrm>
          <a:prstGeom prst="rect">
            <a:avLst/>
          </a:prstGeom>
        </p:spPr>
      </p:pic>
      <p:pic>
        <p:nvPicPr>
          <p:cNvPr id="14" name="Picture 13">
            <a:extLst>
              <a:ext uri="{FF2B5EF4-FFF2-40B4-BE49-F238E27FC236}">
                <a16:creationId xmlns:a16="http://schemas.microsoft.com/office/drawing/2014/main" id="{C0A284D3-7F9E-BFB3-97DD-7732A87601B9}"/>
              </a:ext>
            </a:extLst>
          </p:cNvPr>
          <p:cNvPicPr>
            <a:picLocks noChangeAspect="1"/>
          </p:cNvPicPr>
          <p:nvPr/>
        </p:nvPicPr>
        <p:blipFill>
          <a:blip r:embed="rId3"/>
          <a:stretch>
            <a:fillRect/>
          </a:stretch>
        </p:blipFill>
        <p:spPr>
          <a:xfrm>
            <a:off x="3456522" y="5097968"/>
            <a:ext cx="5682815" cy="333744"/>
          </a:xfrm>
          <a:prstGeom prst="rect">
            <a:avLst/>
          </a:prstGeom>
        </p:spPr>
      </p:pic>
      <p:pic>
        <p:nvPicPr>
          <p:cNvPr id="16" name="Picture 15">
            <a:extLst>
              <a:ext uri="{FF2B5EF4-FFF2-40B4-BE49-F238E27FC236}">
                <a16:creationId xmlns:a16="http://schemas.microsoft.com/office/drawing/2014/main" id="{0759CD7B-56D1-E3A5-5D36-BC6CDDF7543B}"/>
              </a:ext>
            </a:extLst>
          </p:cNvPr>
          <p:cNvPicPr>
            <a:picLocks noChangeAspect="1"/>
          </p:cNvPicPr>
          <p:nvPr/>
        </p:nvPicPr>
        <p:blipFill>
          <a:blip r:embed="rId3"/>
          <a:stretch>
            <a:fillRect/>
          </a:stretch>
        </p:blipFill>
        <p:spPr>
          <a:xfrm>
            <a:off x="3762935" y="5524171"/>
            <a:ext cx="4841388" cy="408578"/>
          </a:xfrm>
          <a:prstGeom prst="rect">
            <a:avLst/>
          </a:prstGeom>
        </p:spPr>
      </p:pic>
      <p:pic>
        <p:nvPicPr>
          <p:cNvPr id="18" name="Picture 17">
            <a:extLst>
              <a:ext uri="{FF2B5EF4-FFF2-40B4-BE49-F238E27FC236}">
                <a16:creationId xmlns:a16="http://schemas.microsoft.com/office/drawing/2014/main" id="{A361DB83-CFC6-4ADE-9398-D9B682543A0A}"/>
              </a:ext>
            </a:extLst>
          </p:cNvPr>
          <p:cNvPicPr>
            <a:picLocks noChangeAspect="1"/>
          </p:cNvPicPr>
          <p:nvPr/>
        </p:nvPicPr>
        <p:blipFill>
          <a:blip r:embed="rId3"/>
          <a:stretch>
            <a:fillRect/>
          </a:stretch>
        </p:blipFill>
        <p:spPr>
          <a:xfrm>
            <a:off x="3749544" y="5932087"/>
            <a:ext cx="6228845" cy="439853"/>
          </a:xfrm>
          <a:prstGeom prst="rect">
            <a:avLst/>
          </a:prstGeom>
        </p:spPr>
      </p:pic>
      <p:pic>
        <p:nvPicPr>
          <p:cNvPr id="2" name="Picture 1">
            <a:extLst>
              <a:ext uri="{FF2B5EF4-FFF2-40B4-BE49-F238E27FC236}">
                <a16:creationId xmlns:a16="http://schemas.microsoft.com/office/drawing/2014/main" id="{3D80BF16-8350-2DC3-E2A8-1AF8C0E1AB10}"/>
              </a:ext>
            </a:extLst>
          </p:cNvPr>
          <p:cNvPicPr>
            <a:picLocks noChangeAspect="1"/>
          </p:cNvPicPr>
          <p:nvPr/>
        </p:nvPicPr>
        <p:blipFill>
          <a:blip r:embed="rId4"/>
          <a:stretch>
            <a:fillRect/>
          </a:stretch>
        </p:blipFill>
        <p:spPr>
          <a:xfrm>
            <a:off x="-12186" y="777240"/>
            <a:ext cx="12037472" cy="5383530"/>
          </a:xfrm>
          <a:prstGeom prst="rect">
            <a:avLst/>
          </a:prstGeom>
        </p:spPr>
      </p:pic>
    </p:spTree>
    <p:extLst>
      <p:ext uri="{BB962C8B-B14F-4D97-AF65-F5344CB8AC3E}">
        <p14:creationId xmlns:p14="http://schemas.microsoft.com/office/powerpoint/2010/main" val="337218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nodeType="clickEffect">
                                  <p:stCondLst>
                                    <p:cond delay="0"/>
                                  </p:stCondLst>
                                  <p:childTnLst>
                                    <p:animEffect transition="out" filter="blinds(horizontal)">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nodeType="clickEffect">
                                  <p:stCondLst>
                                    <p:cond delay="0"/>
                                  </p:stCondLst>
                                  <p:childTnLst>
                                    <p:animEffect transition="out" filter="blinds(horizontal)">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nodeType="clickEffect">
                                  <p:stCondLst>
                                    <p:cond delay="0"/>
                                  </p:stCondLst>
                                  <p:childTnLst>
                                    <p:animEffect transition="out" filter="blinds(horizontal)">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2F6364A-B358-4BEE-B158-0734D2C938D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8202" y="1570814"/>
            <a:ext cx="0" cy="3710227"/>
          </a:xfrm>
          <a:prstGeom prst="line">
            <a:avLst/>
          </a:prstGeom>
          <a:ln w="19050">
            <a:solidFill>
              <a:srgbClr val="496B9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AD891D6-9F12-3923-B991-C35E9FF6259D}"/>
              </a:ext>
            </a:extLst>
          </p:cNvPr>
          <p:cNvPicPr>
            <a:picLocks noChangeAspect="1"/>
          </p:cNvPicPr>
          <p:nvPr/>
        </p:nvPicPr>
        <p:blipFill>
          <a:blip r:embed="rId2"/>
          <a:stretch>
            <a:fillRect/>
          </a:stretch>
        </p:blipFill>
        <p:spPr>
          <a:xfrm>
            <a:off x="3886198" y="2029552"/>
            <a:ext cx="7562248" cy="3710227"/>
          </a:xfrm>
          <a:prstGeom prst="rect">
            <a:avLst/>
          </a:prstGeom>
        </p:spPr>
      </p:pic>
      <p:sp>
        <p:nvSpPr>
          <p:cNvPr id="5" name="Rectangle: Rounded Corners 4">
            <a:extLst>
              <a:ext uri="{FF2B5EF4-FFF2-40B4-BE49-F238E27FC236}">
                <a16:creationId xmlns:a16="http://schemas.microsoft.com/office/drawing/2014/main" id="{DBE8E6CB-08F3-14DA-F284-BD3DE37A0CE2}"/>
              </a:ext>
            </a:extLst>
          </p:cNvPr>
          <p:cNvSpPr/>
          <p:nvPr/>
        </p:nvSpPr>
        <p:spPr>
          <a:xfrm>
            <a:off x="329900" y="314204"/>
            <a:ext cx="3213398" cy="4280656"/>
          </a:xfrm>
          <a:prstGeom prst="roundRect">
            <a:avLst/>
          </a:prstGeom>
          <a:solidFill>
            <a:sysClr val="window" lastClr="FFFFFF"/>
          </a:solidFill>
          <a:ln w="76200" cap="flat" cmpd="sng" algn="ctr">
            <a:solidFill>
              <a:srgbClr val="E74383">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a:ea typeface="微软雅黑"/>
              <a:cs typeface="+mn-cs"/>
            </a:endParaRPr>
          </a:p>
        </p:txBody>
      </p:sp>
      <p:sp>
        <p:nvSpPr>
          <p:cNvPr id="6" name="TextBox 5">
            <a:extLst>
              <a:ext uri="{FF2B5EF4-FFF2-40B4-BE49-F238E27FC236}">
                <a16:creationId xmlns:a16="http://schemas.microsoft.com/office/drawing/2014/main" id="{C21E6FF1-EEF3-367E-FE55-2DBF02B4472B}"/>
              </a:ext>
            </a:extLst>
          </p:cNvPr>
          <p:cNvSpPr txBox="1"/>
          <p:nvPr/>
        </p:nvSpPr>
        <p:spPr>
          <a:xfrm>
            <a:off x="743554" y="2306341"/>
            <a:ext cx="2502567" cy="1815882"/>
          </a:xfrm>
          <a:prstGeom prst="rect">
            <a:avLst/>
          </a:prstGeom>
          <a:noFill/>
        </p:spPr>
        <p:txBody>
          <a:bodyPr wrap="square" rtlCol="0">
            <a:spAutoFit/>
          </a:bodyPr>
          <a:lstStyle/>
          <a:p>
            <a:pPr algn="ctr"/>
            <a:r>
              <a:rPr lang="vi-VN" sz="2800" b="1" dirty="0">
                <a:ln>
                  <a:solidFill>
                    <a:sysClr val="windowText" lastClr="000000"/>
                  </a:solidFill>
                </a:ln>
                <a:solidFill>
                  <a:srgbClr val="E3256D"/>
                </a:solidFill>
                <a:latin typeface="Nunito Black" pitchFamily="2" charset="0"/>
                <a:ea typeface="微软雅黑"/>
                <a:cs typeface="Times New Roman" panose="02020603050405020304" pitchFamily="18" charset="0"/>
              </a:rPr>
              <a:t>Tìm hiểu về độ lớn của lực đẩy Archimedes</a:t>
            </a:r>
            <a:endParaRPr lang="en-US" sz="2800" b="1" dirty="0">
              <a:ln>
                <a:solidFill>
                  <a:sysClr val="windowText" lastClr="000000"/>
                </a:solidFill>
              </a:ln>
              <a:solidFill>
                <a:srgbClr val="E3256D"/>
              </a:solidFill>
              <a:latin typeface="Nunito Black" pitchFamily="2" charset="0"/>
              <a:ea typeface="微软雅黑"/>
              <a:cs typeface="Times New Roman" panose="02020603050405020304" pitchFamily="18" charset="0"/>
            </a:endParaRPr>
          </a:p>
        </p:txBody>
      </p:sp>
      <p:pic>
        <p:nvPicPr>
          <p:cNvPr id="7" name="Picture 6">
            <a:extLst>
              <a:ext uri="{FF2B5EF4-FFF2-40B4-BE49-F238E27FC236}">
                <a16:creationId xmlns:a16="http://schemas.microsoft.com/office/drawing/2014/main" id="{9A5C7E04-5052-A365-159B-DD9DFFA33C68}"/>
              </a:ext>
            </a:extLst>
          </p:cNvPr>
          <p:cNvPicPr>
            <a:picLocks noChangeAspect="1"/>
          </p:cNvPicPr>
          <p:nvPr/>
        </p:nvPicPr>
        <p:blipFill>
          <a:blip r:embed="rId3"/>
          <a:stretch>
            <a:fillRect/>
          </a:stretch>
        </p:blipFill>
        <p:spPr>
          <a:xfrm>
            <a:off x="462911" y="682078"/>
            <a:ext cx="1315666" cy="1470718"/>
          </a:xfrm>
          <a:prstGeom prst="rect">
            <a:avLst/>
          </a:prstGeom>
        </p:spPr>
      </p:pic>
    </p:spTree>
    <p:extLst>
      <p:ext uri="{BB962C8B-B14F-4D97-AF65-F5344CB8AC3E}">
        <p14:creationId xmlns:p14="http://schemas.microsoft.com/office/powerpoint/2010/main" val="586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D1D4658-32CD-4903-BDA6-7B54EEA4ED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7">
            <a:extLst>
              <a:ext uri="{FF2B5EF4-FFF2-40B4-BE49-F238E27FC236}">
                <a16:creationId xmlns:a16="http://schemas.microsoft.com/office/drawing/2014/main" id="{7A29A97C-0C3C-4F06-9CA4-68DFD1CE40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801292C1-8B12-4AF2-9B59-8851A132E5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DFB2E58A-4C7C-D240-A0C7-89B54B602ADE}"/>
              </a:ext>
            </a:extLst>
          </p:cNvPr>
          <p:cNvPicPr>
            <a:picLocks noChangeAspect="1"/>
          </p:cNvPicPr>
          <p:nvPr/>
        </p:nvPicPr>
        <p:blipFill>
          <a:blip r:embed="rId2"/>
          <a:stretch>
            <a:fillRect/>
          </a:stretch>
        </p:blipFill>
        <p:spPr>
          <a:xfrm>
            <a:off x="1769216" y="1925239"/>
            <a:ext cx="3214264" cy="1869521"/>
          </a:xfrm>
          <a:prstGeom prst="rect">
            <a:avLst/>
          </a:prstGeom>
        </p:spPr>
      </p:pic>
      <p:pic>
        <p:nvPicPr>
          <p:cNvPr id="6" name="Picture 5">
            <a:extLst>
              <a:ext uri="{FF2B5EF4-FFF2-40B4-BE49-F238E27FC236}">
                <a16:creationId xmlns:a16="http://schemas.microsoft.com/office/drawing/2014/main" id="{E2C7C7FE-A0CA-6105-8677-394024398901}"/>
              </a:ext>
            </a:extLst>
          </p:cNvPr>
          <p:cNvPicPr>
            <a:picLocks noChangeAspect="1"/>
          </p:cNvPicPr>
          <p:nvPr/>
        </p:nvPicPr>
        <p:blipFill>
          <a:blip r:embed="rId3"/>
          <a:stretch>
            <a:fillRect/>
          </a:stretch>
        </p:blipFill>
        <p:spPr>
          <a:xfrm>
            <a:off x="7112022" y="1591666"/>
            <a:ext cx="7868067" cy="4657895"/>
          </a:xfrm>
          <a:prstGeom prst="rect">
            <a:avLst/>
          </a:prstGeom>
        </p:spPr>
      </p:pic>
      <p:pic>
        <p:nvPicPr>
          <p:cNvPr id="2" name="Picture 1">
            <a:extLst>
              <a:ext uri="{FF2B5EF4-FFF2-40B4-BE49-F238E27FC236}">
                <a16:creationId xmlns:a16="http://schemas.microsoft.com/office/drawing/2014/main" id="{347FBF77-490B-9B06-55D4-79491C954FE5}"/>
              </a:ext>
            </a:extLst>
          </p:cNvPr>
          <p:cNvPicPr>
            <a:picLocks noChangeAspect="1"/>
          </p:cNvPicPr>
          <p:nvPr/>
        </p:nvPicPr>
        <p:blipFill>
          <a:blip r:embed="rId4"/>
          <a:stretch>
            <a:fillRect/>
          </a:stretch>
        </p:blipFill>
        <p:spPr>
          <a:xfrm>
            <a:off x="192271" y="608439"/>
            <a:ext cx="12141099" cy="5429875"/>
          </a:xfrm>
          <a:prstGeom prst="rect">
            <a:avLst/>
          </a:prstGeom>
        </p:spPr>
      </p:pic>
    </p:spTree>
    <p:extLst>
      <p:ext uri="{BB962C8B-B14F-4D97-AF65-F5344CB8AC3E}">
        <p14:creationId xmlns:p14="http://schemas.microsoft.com/office/powerpoint/2010/main" val="24918263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ồng hồ đếm ngược 7 phút - 7 minutes timer - Hailist">
            <a:hlinkClick r:id="" action="ppaction://media"/>
            <a:extLst>
              <a:ext uri="{FF2B5EF4-FFF2-40B4-BE49-F238E27FC236}">
                <a16:creationId xmlns:a16="http://schemas.microsoft.com/office/drawing/2014/main" id="{D634A1B2-9502-941D-1E06-D833EAF6414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104813" y="1158268"/>
            <a:ext cx="2036430" cy="1145492"/>
          </a:xfrm>
          <a:prstGeom prst="rect">
            <a:avLst/>
          </a:prstGeom>
        </p:spPr>
      </p:pic>
      <p:pic>
        <p:nvPicPr>
          <p:cNvPr id="5" name="Picture 4">
            <a:extLst>
              <a:ext uri="{FF2B5EF4-FFF2-40B4-BE49-F238E27FC236}">
                <a16:creationId xmlns:a16="http://schemas.microsoft.com/office/drawing/2014/main" id="{30F8EBF7-BDD3-89E0-5430-CCECB41548FF}"/>
              </a:ext>
            </a:extLst>
          </p:cNvPr>
          <p:cNvPicPr>
            <a:picLocks noChangeAspect="1"/>
          </p:cNvPicPr>
          <p:nvPr/>
        </p:nvPicPr>
        <p:blipFill>
          <a:blip r:embed="rId5"/>
          <a:stretch>
            <a:fillRect/>
          </a:stretch>
        </p:blipFill>
        <p:spPr>
          <a:xfrm>
            <a:off x="8776887" y="3176336"/>
            <a:ext cx="2955445" cy="3090861"/>
          </a:xfrm>
          <a:prstGeom prst="rect">
            <a:avLst/>
          </a:prstGeom>
        </p:spPr>
      </p:pic>
      <p:pic>
        <p:nvPicPr>
          <p:cNvPr id="6" name="Picture 5">
            <a:extLst>
              <a:ext uri="{FF2B5EF4-FFF2-40B4-BE49-F238E27FC236}">
                <a16:creationId xmlns:a16="http://schemas.microsoft.com/office/drawing/2014/main" id="{C564321B-D026-78FD-1B10-A7DFD32671EB}"/>
              </a:ext>
            </a:extLst>
          </p:cNvPr>
          <p:cNvPicPr>
            <a:picLocks noChangeAspect="1"/>
          </p:cNvPicPr>
          <p:nvPr/>
        </p:nvPicPr>
        <p:blipFill>
          <a:blip r:embed="rId6"/>
          <a:stretch>
            <a:fillRect/>
          </a:stretch>
        </p:blipFill>
        <p:spPr>
          <a:xfrm>
            <a:off x="530003" y="1046747"/>
            <a:ext cx="8224299" cy="5498874"/>
          </a:xfrm>
          <a:prstGeom prst="rect">
            <a:avLst/>
          </a:prstGeom>
        </p:spPr>
      </p:pic>
    </p:spTree>
    <p:extLst>
      <p:ext uri="{BB962C8B-B14F-4D97-AF65-F5344CB8AC3E}">
        <p14:creationId xmlns:p14="http://schemas.microsoft.com/office/powerpoint/2010/main" val="142458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3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0549C0-BE4B-79C4-D712-083BDF954B85}"/>
              </a:ext>
            </a:extLst>
          </p:cNvPr>
          <p:cNvPicPr>
            <a:picLocks noChangeAspect="1"/>
          </p:cNvPicPr>
          <p:nvPr/>
        </p:nvPicPr>
        <p:blipFill>
          <a:blip r:embed="rId2"/>
          <a:stretch>
            <a:fillRect/>
          </a:stretch>
        </p:blipFill>
        <p:spPr>
          <a:xfrm>
            <a:off x="643467" y="923051"/>
            <a:ext cx="11297922" cy="5192450"/>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54326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6FACB3C-9069-4791-BC5C-0DB7CD19B8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1F2038E-D777-4B76-81DD-DD13EE91B9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7FC3F8D-FE59-68CA-038F-F8F60066C76A}"/>
              </a:ext>
            </a:extLst>
          </p:cNvPr>
          <p:cNvSpPr txBox="1"/>
          <p:nvPr/>
        </p:nvSpPr>
        <p:spPr>
          <a:xfrm>
            <a:off x="804672" y="2421683"/>
            <a:ext cx="4765949" cy="3353476"/>
          </a:xfrm>
          <a:prstGeom prst="rect">
            <a:avLst/>
          </a:prstGeom>
        </p:spPr>
        <p:txBody>
          <a:bodyPr vert="horz" lIns="91440" tIns="45720" rIns="91440" bIns="45720" rtlCol="0" anchor="t">
            <a:normAutofit/>
          </a:bodyPr>
          <a:lstStyle/>
          <a:p>
            <a:pPr indent="-228600">
              <a:lnSpc>
                <a:spcPct val="200000"/>
              </a:lnSpc>
              <a:spcAft>
                <a:spcPts val="600"/>
              </a:spcAft>
              <a:buFont typeface="Arial" panose="020B0604020202020204" pitchFamily="34" charset="0"/>
              <a:buChar char="•"/>
            </a:pPr>
            <a:r>
              <a:rPr lang="en-US" sz="3200" b="1" dirty="0">
                <a:solidFill>
                  <a:schemeClr val="tx2"/>
                </a:solidFill>
                <a:latin typeface="Times New Roman" panose="02020603050405020304" pitchFamily="18" charset="0"/>
                <a:cs typeface="Times New Roman" panose="02020603050405020304" pitchFamily="18" charset="0"/>
              </a:rPr>
              <a:t>TRÌNH BÀY KẾT QUẢ HOẠT ĐỘNG NHÓM</a:t>
            </a:r>
          </a:p>
        </p:txBody>
      </p:sp>
      <p:grpSp>
        <p:nvGrpSpPr>
          <p:cNvPr id="22" name="Group 21">
            <a:extLst>
              <a:ext uri="{FF2B5EF4-FFF2-40B4-BE49-F238E27FC236}">
                <a16:creationId xmlns:a16="http://schemas.microsoft.com/office/drawing/2014/main" id="{DD354807-230F-4402-B1B9-F733A8F1F19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23" name="Freeform: Shape 22">
              <a:extLst>
                <a:ext uri="{FF2B5EF4-FFF2-40B4-BE49-F238E27FC236}">
                  <a16:creationId xmlns:a16="http://schemas.microsoft.com/office/drawing/2014/main" id="{BF5A6F4A-CE87-4D5C-9382-8167967CE8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1023DD2-2E6F-4419-B404-80F08460BE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BC4A6C98-F96E-4587-B01F-A9B01BBFAD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A66409EC-9CC3-482A-A4A5-54ED092B3F2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63E8C090-E1CC-4899-069A-63BAA336A391}"/>
              </a:ext>
            </a:extLst>
          </p:cNvPr>
          <p:cNvPicPr>
            <a:picLocks noChangeAspect="1"/>
          </p:cNvPicPr>
          <p:nvPr/>
        </p:nvPicPr>
        <p:blipFill>
          <a:blip r:embed="rId2"/>
          <a:stretch>
            <a:fillRect/>
          </a:stretch>
        </p:blipFill>
        <p:spPr>
          <a:xfrm>
            <a:off x="7708392" y="2730947"/>
            <a:ext cx="4142232" cy="2319649"/>
          </a:xfrm>
          <a:prstGeom prst="rect">
            <a:avLst/>
          </a:prstGeom>
        </p:spPr>
      </p:pic>
    </p:spTree>
    <p:extLst>
      <p:ext uri="{BB962C8B-B14F-4D97-AF65-F5344CB8AC3E}">
        <p14:creationId xmlns:p14="http://schemas.microsoft.com/office/powerpoint/2010/main" val="2329654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B284F94-303A-B493-0A24-206C22B8E3C0}"/>
              </a:ext>
            </a:extLst>
          </p:cNvPr>
          <p:cNvSpPr txBox="1"/>
          <p:nvPr/>
        </p:nvSpPr>
        <p:spPr>
          <a:xfrm>
            <a:off x="638882" y="639193"/>
            <a:ext cx="3403729" cy="295776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b="1" kern="1200" dirty="0">
                <a:solidFill>
                  <a:schemeClr val="tx1"/>
                </a:solidFill>
                <a:latin typeface="+mj-lt"/>
                <a:ea typeface="+mj-ea"/>
                <a:cs typeface="+mj-cs"/>
              </a:rPr>
              <a:t>CÂU HỎI THẢO LUẬN</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7216CCD-523D-F71E-7FF1-3410F03D6228}"/>
              </a:ext>
            </a:extLst>
          </p:cNvPr>
          <p:cNvPicPr>
            <a:picLocks noChangeAspect="1"/>
          </p:cNvPicPr>
          <p:nvPr/>
        </p:nvPicPr>
        <p:blipFill>
          <a:blip r:embed="rId3"/>
          <a:stretch>
            <a:fillRect/>
          </a:stretch>
        </p:blipFill>
        <p:spPr>
          <a:xfrm>
            <a:off x="4784549" y="501777"/>
            <a:ext cx="5700732" cy="3925778"/>
          </a:xfrm>
          <a:prstGeom prst="rect">
            <a:avLst/>
          </a:prstGeom>
        </p:spPr>
      </p:pic>
      <p:sp>
        <p:nvSpPr>
          <p:cNvPr id="7" name="TextBox 6">
            <a:extLst>
              <a:ext uri="{FF2B5EF4-FFF2-40B4-BE49-F238E27FC236}">
                <a16:creationId xmlns:a16="http://schemas.microsoft.com/office/drawing/2014/main" id="{0A1C4DA3-884D-A698-1DA4-61F175659CE0}"/>
              </a:ext>
            </a:extLst>
          </p:cNvPr>
          <p:cNvSpPr txBox="1"/>
          <p:nvPr/>
        </p:nvSpPr>
        <p:spPr>
          <a:xfrm>
            <a:off x="215265" y="4878520"/>
            <a:ext cx="11761469" cy="1179554"/>
          </a:xfrm>
          <a:prstGeom prst="rect">
            <a:avLst/>
          </a:prstGeom>
          <a:noFill/>
        </p:spPr>
        <p:txBody>
          <a:bodyPr wrap="square">
            <a:spAutoFit/>
          </a:bodyPr>
          <a:lstStyle/>
          <a:p>
            <a:pPr marL="0" marR="0" algn="just">
              <a:lnSpc>
                <a:spcPct val="115000"/>
              </a:lnSpc>
              <a:spcBef>
                <a:spcPts val="0"/>
              </a:spcBef>
              <a:spcAft>
                <a:spcPts val="0"/>
              </a:spcAft>
            </a:pPr>
            <a:r>
              <a:rPr lang="vi-VN" sz="3200" dirty="0">
                <a:solidFill>
                  <a:srgbClr val="FF0000"/>
                </a:solidFill>
                <a:effectLst/>
                <a:latin typeface="Times New Roman" panose="02020603050405020304" pitchFamily="18" charset="0"/>
                <a:ea typeface="SimSun" panose="02010600030101010101" pitchFamily="2" charset="-122"/>
              </a:rPr>
              <a:t>Thả 1 miếng đất nặn vào nước thì bị chìm (a). Vì sao cũng lượng đất nặng ấy được nặn thành vật (b) thì lại nổi</a:t>
            </a:r>
            <a:r>
              <a:rPr lang="en-US" sz="3200" dirty="0">
                <a:solidFill>
                  <a:srgbClr val="FF0000"/>
                </a:solidFill>
                <a:effectLst/>
                <a:latin typeface="Times New Roman" panose="02020603050405020304" pitchFamily="18" charset="0"/>
                <a:ea typeface="SimSun" panose="02010600030101010101" pitchFamily="2" charset="-122"/>
              </a:rPr>
              <a:t>?</a:t>
            </a:r>
          </a:p>
        </p:txBody>
      </p:sp>
    </p:spTree>
    <p:extLst>
      <p:ext uri="{BB962C8B-B14F-4D97-AF65-F5344CB8AC3E}">
        <p14:creationId xmlns:p14="http://schemas.microsoft.com/office/powerpoint/2010/main" val="3244504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grpSp>
        <p:nvGrpSpPr>
          <p:cNvPr id="50" name="Google Shape;422;p39"/>
          <p:cNvGrpSpPr/>
          <p:nvPr/>
        </p:nvGrpSpPr>
        <p:grpSpPr>
          <a:xfrm rot="3287663">
            <a:off x="7021098" y="-971402"/>
            <a:ext cx="2506711" cy="3178593"/>
            <a:chOff x="4211314" y="194464"/>
            <a:chExt cx="1487800" cy="1886580"/>
          </a:xfrm>
        </p:grpSpPr>
        <p:sp>
          <p:nvSpPr>
            <p:cNvPr id="51" name="Google Shape;423;p39"/>
            <p:cNvSpPr/>
            <p:nvPr/>
          </p:nvSpPr>
          <p:spPr>
            <a:xfrm rot="2015395">
              <a:off x="5004868" y="133614"/>
              <a:ext cx="268757" cy="1619275"/>
            </a:xfrm>
            <a:custGeom>
              <a:avLst/>
              <a:gdLst/>
              <a:ahLst/>
              <a:cxnLst/>
              <a:rect l="l" t="t" r="r" b="b"/>
              <a:pathLst>
                <a:path w="2754" h="16593" extrusionOk="0">
                  <a:moveTo>
                    <a:pt x="2211" y="1"/>
                  </a:moveTo>
                  <a:lnTo>
                    <a:pt x="1" y="16480"/>
                  </a:lnTo>
                  <a:lnTo>
                    <a:pt x="918" y="16593"/>
                  </a:lnTo>
                  <a:lnTo>
                    <a:pt x="2754" y="76"/>
                  </a:lnTo>
                  <a:lnTo>
                    <a:pt x="2211" y="1"/>
                  </a:lnTo>
                  <a:close/>
                </a:path>
              </a:pathLst>
            </a:custGeom>
            <a:solidFill>
              <a:schemeClr val="accent1"/>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2" name="Google Shape;424;p39"/>
            <p:cNvSpPr/>
            <p:nvPr/>
          </p:nvSpPr>
          <p:spPr>
            <a:xfrm rot="2015395">
              <a:off x="4466443" y="1515316"/>
              <a:ext cx="133012" cy="306133"/>
            </a:xfrm>
            <a:custGeom>
              <a:avLst/>
              <a:gdLst/>
              <a:ahLst/>
              <a:cxnLst/>
              <a:rect l="l" t="t" r="r" b="b"/>
              <a:pathLst>
                <a:path w="1363" h="3137" extrusionOk="0">
                  <a:moveTo>
                    <a:pt x="705" y="0"/>
                  </a:moveTo>
                  <a:cubicBezTo>
                    <a:pt x="605" y="0"/>
                    <a:pt x="507" y="7"/>
                    <a:pt x="426" y="13"/>
                  </a:cubicBezTo>
                  <a:cubicBezTo>
                    <a:pt x="332" y="893"/>
                    <a:pt x="89" y="1754"/>
                    <a:pt x="89" y="2672"/>
                  </a:cubicBezTo>
                  <a:cubicBezTo>
                    <a:pt x="89" y="2781"/>
                    <a:pt x="1" y="3085"/>
                    <a:pt x="219" y="3085"/>
                  </a:cubicBezTo>
                  <a:cubicBezTo>
                    <a:pt x="225" y="3085"/>
                    <a:pt x="232" y="3085"/>
                    <a:pt x="239" y="3084"/>
                  </a:cubicBezTo>
                  <a:cubicBezTo>
                    <a:pt x="239" y="2897"/>
                    <a:pt x="276" y="2710"/>
                    <a:pt x="314" y="2541"/>
                  </a:cubicBezTo>
                  <a:lnTo>
                    <a:pt x="314" y="2541"/>
                  </a:lnTo>
                  <a:cubicBezTo>
                    <a:pt x="314" y="2728"/>
                    <a:pt x="201" y="2934"/>
                    <a:pt x="351" y="3047"/>
                  </a:cubicBezTo>
                  <a:cubicBezTo>
                    <a:pt x="516" y="3101"/>
                    <a:pt x="690" y="3136"/>
                    <a:pt x="867" y="3136"/>
                  </a:cubicBezTo>
                  <a:cubicBezTo>
                    <a:pt x="932" y="3136"/>
                    <a:pt x="997" y="3132"/>
                    <a:pt x="1063" y="3122"/>
                  </a:cubicBezTo>
                  <a:cubicBezTo>
                    <a:pt x="1138" y="2972"/>
                    <a:pt x="1175" y="2803"/>
                    <a:pt x="1175" y="2635"/>
                  </a:cubicBezTo>
                  <a:cubicBezTo>
                    <a:pt x="1269" y="2260"/>
                    <a:pt x="1306" y="1867"/>
                    <a:pt x="1325" y="1474"/>
                  </a:cubicBezTo>
                  <a:cubicBezTo>
                    <a:pt x="1325" y="1174"/>
                    <a:pt x="1362" y="874"/>
                    <a:pt x="1344" y="593"/>
                  </a:cubicBezTo>
                  <a:cubicBezTo>
                    <a:pt x="1344" y="444"/>
                    <a:pt x="1325" y="219"/>
                    <a:pt x="1213" y="125"/>
                  </a:cubicBezTo>
                  <a:cubicBezTo>
                    <a:pt x="1113" y="25"/>
                    <a:pt x="905" y="0"/>
                    <a:pt x="705" y="0"/>
                  </a:cubicBezTo>
                  <a:close/>
                </a:path>
              </a:pathLst>
            </a:custGeom>
            <a:solidFill>
              <a:schemeClr val="dk2"/>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3" name="Google Shape;425;p39"/>
            <p:cNvSpPr/>
            <p:nvPr/>
          </p:nvSpPr>
          <p:spPr>
            <a:xfrm rot="2015395">
              <a:off x="4594395" y="1493599"/>
              <a:ext cx="98857" cy="84121"/>
            </a:xfrm>
            <a:custGeom>
              <a:avLst/>
              <a:gdLst/>
              <a:ahLst/>
              <a:cxnLst/>
              <a:rect l="l" t="t" r="r" b="b"/>
              <a:pathLst>
                <a:path w="1013" h="862" extrusionOk="0">
                  <a:moveTo>
                    <a:pt x="94" y="0"/>
                  </a:moveTo>
                  <a:lnTo>
                    <a:pt x="1" y="749"/>
                  </a:lnTo>
                  <a:lnTo>
                    <a:pt x="918" y="862"/>
                  </a:lnTo>
                  <a:lnTo>
                    <a:pt x="1012" y="113"/>
                  </a:lnTo>
                  <a:lnTo>
                    <a:pt x="94" y="0"/>
                  </a:lnTo>
                  <a:close/>
                </a:path>
              </a:pathLst>
            </a:custGeom>
            <a:solidFill>
              <a:schemeClr val="accent6"/>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4" name="Google Shape;426;p39"/>
            <p:cNvSpPr/>
            <p:nvPr/>
          </p:nvSpPr>
          <p:spPr>
            <a:xfrm rot="2015395">
              <a:off x="4397797" y="1625205"/>
              <a:ext cx="155457" cy="192248"/>
            </a:xfrm>
            <a:custGeom>
              <a:avLst/>
              <a:gdLst/>
              <a:ahLst/>
              <a:cxnLst/>
              <a:rect l="l" t="t" r="r" b="b"/>
              <a:pathLst>
                <a:path w="1593" h="1970" extrusionOk="0">
                  <a:moveTo>
                    <a:pt x="506" y="0"/>
                  </a:moveTo>
                  <a:lnTo>
                    <a:pt x="506" y="0"/>
                  </a:lnTo>
                  <a:cubicBezTo>
                    <a:pt x="488" y="38"/>
                    <a:pt x="488" y="75"/>
                    <a:pt x="488" y="113"/>
                  </a:cubicBezTo>
                  <a:cubicBezTo>
                    <a:pt x="413" y="206"/>
                    <a:pt x="356" y="319"/>
                    <a:pt x="319" y="431"/>
                  </a:cubicBezTo>
                  <a:cubicBezTo>
                    <a:pt x="300" y="637"/>
                    <a:pt x="338" y="824"/>
                    <a:pt x="282" y="1011"/>
                  </a:cubicBezTo>
                  <a:cubicBezTo>
                    <a:pt x="244" y="1217"/>
                    <a:pt x="1" y="1648"/>
                    <a:pt x="263" y="1779"/>
                  </a:cubicBezTo>
                  <a:cubicBezTo>
                    <a:pt x="338" y="1835"/>
                    <a:pt x="469" y="1817"/>
                    <a:pt x="525" y="1854"/>
                  </a:cubicBezTo>
                  <a:cubicBezTo>
                    <a:pt x="600" y="1892"/>
                    <a:pt x="581" y="1948"/>
                    <a:pt x="694" y="1967"/>
                  </a:cubicBezTo>
                  <a:cubicBezTo>
                    <a:pt x="704" y="1969"/>
                    <a:pt x="716" y="1970"/>
                    <a:pt x="728" y="1970"/>
                  </a:cubicBezTo>
                  <a:cubicBezTo>
                    <a:pt x="828" y="1970"/>
                    <a:pt x="985" y="1910"/>
                    <a:pt x="1068" y="1910"/>
                  </a:cubicBezTo>
                  <a:cubicBezTo>
                    <a:pt x="1162" y="1910"/>
                    <a:pt x="1255" y="1948"/>
                    <a:pt x="1330" y="1948"/>
                  </a:cubicBezTo>
                  <a:cubicBezTo>
                    <a:pt x="1592" y="1948"/>
                    <a:pt x="1574" y="1892"/>
                    <a:pt x="1518" y="1704"/>
                  </a:cubicBezTo>
                  <a:cubicBezTo>
                    <a:pt x="1480" y="1592"/>
                    <a:pt x="1461" y="1480"/>
                    <a:pt x="1480" y="1386"/>
                  </a:cubicBezTo>
                  <a:cubicBezTo>
                    <a:pt x="1518" y="1143"/>
                    <a:pt x="1518" y="731"/>
                    <a:pt x="1218" y="674"/>
                  </a:cubicBezTo>
                  <a:cubicBezTo>
                    <a:pt x="1204" y="672"/>
                    <a:pt x="1191" y="670"/>
                    <a:pt x="1178" y="670"/>
                  </a:cubicBezTo>
                  <a:cubicBezTo>
                    <a:pt x="1056" y="670"/>
                    <a:pt x="965" y="780"/>
                    <a:pt x="855" y="780"/>
                  </a:cubicBezTo>
                  <a:cubicBezTo>
                    <a:pt x="816" y="780"/>
                    <a:pt x="776" y="766"/>
                    <a:pt x="731" y="731"/>
                  </a:cubicBezTo>
                  <a:cubicBezTo>
                    <a:pt x="450" y="468"/>
                    <a:pt x="1087" y="56"/>
                    <a:pt x="506" y="0"/>
                  </a:cubicBez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5" name="Google Shape;427;p39"/>
            <p:cNvSpPr/>
            <p:nvPr/>
          </p:nvSpPr>
          <p:spPr>
            <a:xfrm rot="2015395">
              <a:off x="4325397" y="1660042"/>
              <a:ext cx="69385" cy="123058"/>
            </a:xfrm>
            <a:custGeom>
              <a:avLst/>
              <a:gdLst/>
              <a:ahLst/>
              <a:cxnLst/>
              <a:rect l="l" t="t" r="r" b="b"/>
              <a:pathLst>
                <a:path w="711" h="1261" extrusionOk="0">
                  <a:moveTo>
                    <a:pt x="244" y="0"/>
                  </a:moveTo>
                  <a:cubicBezTo>
                    <a:pt x="75" y="0"/>
                    <a:pt x="1" y="94"/>
                    <a:pt x="19" y="263"/>
                  </a:cubicBezTo>
                  <a:lnTo>
                    <a:pt x="19" y="375"/>
                  </a:lnTo>
                  <a:cubicBezTo>
                    <a:pt x="75" y="618"/>
                    <a:pt x="1" y="1199"/>
                    <a:pt x="356" y="1255"/>
                  </a:cubicBezTo>
                  <a:cubicBezTo>
                    <a:pt x="374" y="1259"/>
                    <a:pt x="392" y="1260"/>
                    <a:pt x="409" y="1260"/>
                  </a:cubicBezTo>
                  <a:cubicBezTo>
                    <a:pt x="574" y="1260"/>
                    <a:pt x="710" y="1106"/>
                    <a:pt x="693" y="937"/>
                  </a:cubicBezTo>
                  <a:cubicBezTo>
                    <a:pt x="263" y="918"/>
                    <a:pt x="338" y="300"/>
                    <a:pt x="244" y="0"/>
                  </a:cubicBez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6" name="Google Shape;428;p39"/>
            <p:cNvSpPr/>
            <p:nvPr/>
          </p:nvSpPr>
          <p:spPr>
            <a:xfrm rot="2015395">
              <a:off x="4342295" y="1963580"/>
              <a:ext cx="71239" cy="106664"/>
            </a:xfrm>
            <a:custGeom>
              <a:avLst/>
              <a:gdLst/>
              <a:ahLst/>
              <a:cxnLst/>
              <a:rect l="l" t="t" r="r" b="b"/>
              <a:pathLst>
                <a:path w="730" h="1093" extrusionOk="0">
                  <a:moveTo>
                    <a:pt x="354" y="0"/>
                  </a:moveTo>
                  <a:cubicBezTo>
                    <a:pt x="313" y="0"/>
                    <a:pt x="263" y="14"/>
                    <a:pt x="206" y="43"/>
                  </a:cubicBezTo>
                  <a:lnTo>
                    <a:pt x="187" y="137"/>
                  </a:lnTo>
                  <a:cubicBezTo>
                    <a:pt x="38" y="437"/>
                    <a:pt x="0" y="774"/>
                    <a:pt x="56" y="1092"/>
                  </a:cubicBezTo>
                  <a:cubicBezTo>
                    <a:pt x="59" y="1092"/>
                    <a:pt x="63" y="1092"/>
                    <a:pt x="66" y="1092"/>
                  </a:cubicBezTo>
                  <a:cubicBezTo>
                    <a:pt x="482" y="1092"/>
                    <a:pt x="730" y="0"/>
                    <a:pt x="354" y="0"/>
                  </a:cubicBez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7" name="Google Shape;429;p39"/>
            <p:cNvSpPr/>
            <p:nvPr/>
          </p:nvSpPr>
          <p:spPr>
            <a:xfrm rot="2015395">
              <a:off x="4318944" y="1885885"/>
              <a:ext cx="98" cy="98"/>
            </a:xfrm>
            <a:custGeom>
              <a:avLst/>
              <a:gdLst/>
              <a:ahLst/>
              <a:cxnLst/>
              <a:rect l="l" t="t" r="r" b="b"/>
              <a:pathLst>
                <a:path w="1" h="1" extrusionOk="0">
                  <a:moveTo>
                    <a:pt x="1" y="0"/>
                  </a:move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8" name="Google Shape;430;p39"/>
            <p:cNvSpPr/>
            <p:nvPr/>
          </p:nvSpPr>
          <p:spPr>
            <a:xfrm rot="2015395">
              <a:off x="4292389" y="1833720"/>
              <a:ext cx="1952" cy="98"/>
            </a:xfrm>
            <a:custGeom>
              <a:avLst/>
              <a:gdLst/>
              <a:ahLst/>
              <a:cxnLst/>
              <a:rect l="l" t="t" r="r" b="b"/>
              <a:pathLst>
                <a:path w="20" h="1" extrusionOk="0">
                  <a:moveTo>
                    <a:pt x="1" y="1"/>
                  </a:moveTo>
                  <a:lnTo>
                    <a:pt x="1" y="1"/>
                  </a:lnTo>
                  <a:lnTo>
                    <a:pt x="19" y="1"/>
                  </a:ln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9" name="Google Shape;431;p39"/>
            <p:cNvSpPr/>
            <p:nvPr/>
          </p:nvSpPr>
          <p:spPr>
            <a:xfrm rot="2015395">
              <a:off x="4316532" y="1885717"/>
              <a:ext cx="3708" cy="2440"/>
            </a:xfrm>
            <a:custGeom>
              <a:avLst/>
              <a:gdLst/>
              <a:ahLst/>
              <a:cxnLst/>
              <a:rect l="l" t="t" r="r" b="b"/>
              <a:pathLst>
                <a:path w="38" h="25" extrusionOk="0">
                  <a:moveTo>
                    <a:pt x="0" y="0"/>
                  </a:moveTo>
                  <a:lnTo>
                    <a:pt x="0" y="19"/>
                  </a:lnTo>
                  <a:cubicBezTo>
                    <a:pt x="0" y="23"/>
                    <a:pt x="1" y="24"/>
                    <a:pt x="2" y="24"/>
                  </a:cubicBezTo>
                  <a:cubicBezTo>
                    <a:pt x="8" y="24"/>
                    <a:pt x="23" y="0"/>
                    <a:pt x="38" y="0"/>
                  </a:cubicBez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0" name="Google Shape;432;p39"/>
            <p:cNvSpPr/>
            <p:nvPr/>
          </p:nvSpPr>
          <p:spPr>
            <a:xfrm rot="2015395">
              <a:off x="4272521" y="1975717"/>
              <a:ext cx="98" cy="98"/>
            </a:xfrm>
            <a:custGeom>
              <a:avLst/>
              <a:gdLst/>
              <a:ahLst/>
              <a:cxnLst/>
              <a:rect l="l" t="t" r="r" b="b"/>
              <a:pathLst>
                <a:path w="1" h="1" extrusionOk="0">
                  <a:moveTo>
                    <a:pt x="0" y="0"/>
                  </a:move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1" name="Google Shape;433;p39"/>
            <p:cNvSpPr/>
            <p:nvPr/>
          </p:nvSpPr>
          <p:spPr>
            <a:xfrm rot="2015395">
              <a:off x="4305082" y="1864174"/>
              <a:ext cx="1952" cy="98"/>
            </a:xfrm>
            <a:custGeom>
              <a:avLst/>
              <a:gdLst/>
              <a:ahLst/>
              <a:cxnLst/>
              <a:rect l="l" t="t" r="r" b="b"/>
              <a:pathLst>
                <a:path w="20" h="1" extrusionOk="0">
                  <a:moveTo>
                    <a:pt x="0" y="0"/>
                  </a:moveTo>
                  <a:lnTo>
                    <a:pt x="0" y="0"/>
                  </a:lnTo>
                  <a:lnTo>
                    <a:pt x="19" y="0"/>
                  </a:ln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2" name="Google Shape;434;p39"/>
            <p:cNvSpPr/>
            <p:nvPr/>
          </p:nvSpPr>
          <p:spPr>
            <a:xfrm rot="2015395">
              <a:off x="4303109" y="1860605"/>
              <a:ext cx="1854" cy="98"/>
            </a:xfrm>
            <a:custGeom>
              <a:avLst/>
              <a:gdLst/>
              <a:ahLst/>
              <a:cxnLst/>
              <a:rect l="l" t="t" r="r" b="b"/>
              <a:pathLst>
                <a:path w="19" h="1" extrusionOk="0">
                  <a:moveTo>
                    <a:pt x="0" y="0"/>
                  </a:moveTo>
                  <a:lnTo>
                    <a:pt x="19" y="0"/>
                  </a:lnTo>
                  <a:cubicBezTo>
                    <a:pt x="19" y="0"/>
                    <a:pt x="0" y="0"/>
                    <a:pt x="0" y="0"/>
                  </a:cubicBez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3" name="Google Shape;435;p39"/>
            <p:cNvSpPr/>
            <p:nvPr/>
          </p:nvSpPr>
          <p:spPr>
            <a:xfrm rot="2015395">
              <a:off x="4328730" y="1897055"/>
              <a:ext cx="1952" cy="18347"/>
            </a:xfrm>
            <a:custGeom>
              <a:avLst/>
              <a:gdLst/>
              <a:ahLst/>
              <a:cxnLst/>
              <a:rect l="l" t="t" r="r" b="b"/>
              <a:pathLst>
                <a:path w="20" h="188" extrusionOk="0">
                  <a:moveTo>
                    <a:pt x="10" y="0"/>
                  </a:moveTo>
                  <a:cubicBezTo>
                    <a:pt x="10" y="26"/>
                    <a:pt x="10" y="52"/>
                    <a:pt x="10" y="80"/>
                  </a:cubicBezTo>
                  <a:lnTo>
                    <a:pt x="10" y="80"/>
                  </a:lnTo>
                  <a:cubicBezTo>
                    <a:pt x="15" y="38"/>
                    <a:pt x="19" y="0"/>
                    <a:pt x="10" y="0"/>
                  </a:cubicBezTo>
                  <a:close/>
                  <a:moveTo>
                    <a:pt x="10" y="80"/>
                  </a:moveTo>
                  <a:lnTo>
                    <a:pt x="10" y="80"/>
                  </a:lnTo>
                  <a:cubicBezTo>
                    <a:pt x="5" y="122"/>
                    <a:pt x="1" y="169"/>
                    <a:pt x="10" y="187"/>
                  </a:cubicBezTo>
                  <a:cubicBezTo>
                    <a:pt x="10" y="147"/>
                    <a:pt x="10" y="112"/>
                    <a:pt x="10" y="80"/>
                  </a:cubicBez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4" name="Google Shape;436;p39"/>
            <p:cNvSpPr/>
            <p:nvPr/>
          </p:nvSpPr>
          <p:spPr>
            <a:xfrm rot="2015395">
              <a:off x="4277578" y="1762650"/>
              <a:ext cx="1854" cy="1952"/>
            </a:xfrm>
            <a:custGeom>
              <a:avLst/>
              <a:gdLst/>
              <a:ahLst/>
              <a:cxnLst/>
              <a:rect l="l" t="t" r="r" b="b"/>
              <a:pathLst>
                <a:path w="19" h="20" extrusionOk="0">
                  <a:moveTo>
                    <a:pt x="0" y="0"/>
                  </a:moveTo>
                  <a:lnTo>
                    <a:pt x="0" y="19"/>
                  </a:lnTo>
                  <a:lnTo>
                    <a:pt x="19" y="19"/>
                  </a:lnTo>
                  <a:lnTo>
                    <a:pt x="0" y="0"/>
                  </a:ln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5" name="Google Shape;437;p39"/>
            <p:cNvSpPr/>
            <p:nvPr/>
          </p:nvSpPr>
          <p:spPr>
            <a:xfrm rot="2015395">
              <a:off x="4273752" y="1767520"/>
              <a:ext cx="3708" cy="4294"/>
            </a:xfrm>
            <a:custGeom>
              <a:avLst/>
              <a:gdLst/>
              <a:ahLst/>
              <a:cxnLst/>
              <a:rect l="l" t="t" r="r" b="b"/>
              <a:pathLst>
                <a:path w="38" h="44" extrusionOk="0">
                  <a:moveTo>
                    <a:pt x="0" y="1"/>
                  </a:moveTo>
                  <a:cubicBezTo>
                    <a:pt x="0" y="7"/>
                    <a:pt x="0" y="13"/>
                    <a:pt x="0" y="19"/>
                  </a:cubicBezTo>
                  <a:cubicBezTo>
                    <a:pt x="0" y="19"/>
                    <a:pt x="12" y="43"/>
                    <a:pt x="27" y="43"/>
                  </a:cubicBezTo>
                  <a:cubicBezTo>
                    <a:pt x="30" y="43"/>
                    <a:pt x="34" y="42"/>
                    <a:pt x="38" y="38"/>
                  </a:cubicBezTo>
                  <a:cubicBezTo>
                    <a:pt x="38" y="38"/>
                    <a:pt x="38" y="19"/>
                    <a:pt x="19" y="19"/>
                  </a:cubicBezTo>
                  <a:cubicBezTo>
                    <a:pt x="0" y="1"/>
                    <a:pt x="0" y="1"/>
                    <a:pt x="0" y="1"/>
                  </a:cubicBez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6" name="Google Shape;438;p39"/>
            <p:cNvSpPr/>
            <p:nvPr/>
          </p:nvSpPr>
          <p:spPr>
            <a:xfrm rot="2015395">
              <a:off x="4264545" y="1779584"/>
              <a:ext cx="98" cy="98"/>
            </a:xfrm>
            <a:custGeom>
              <a:avLst/>
              <a:gdLst/>
              <a:ahLst/>
              <a:cxnLst/>
              <a:rect l="l" t="t" r="r" b="b"/>
              <a:pathLst>
                <a:path w="1" h="1" extrusionOk="0">
                  <a:moveTo>
                    <a:pt x="0" y="0"/>
                  </a:move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7" name="Google Shape;439;p39"/>
            <p:cNvSpPr/>
            <p:nvPr/>
          </p:nvSpPr>
          <p:spPr>
            <a:xfrm rot="2015395">
              <a:off x="4211691" y="1762738"/>
              <a:ext cx="1952" cy="1952"/>
            </a:xfrm>
            <a:custGeom>
              <a:avLst/>
              <a:gdLst/>
              <a:ahLst/>
              <a:cxnLst/>
              <a:rect l="l" t="t" r="r" b="b"/>
              <a:pathLst>
                <a:path w="20" h="20" extrusionOk="0">
                  <a:moveTo>
                    <a:pt x="0" y="20"/>
                  </a:moveTo>
                  <a:lnTo>
                    <a:pt x="0" y="20"/>
                  </a:lnTo>
                  <a:cubicBezTo>
                    <a:pt x="0" y="20"/>
                    <a:pt x="19" y="1"/>
                    <a:pt x="0" y="20"/>
                  </a:cubicBez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8" name="Google Shape;440;p39"/>
            <p:cNvSpPr/>
            <p:nvPr/>
          </p:nvSpPr>
          <p:spPr>
            <a:xfrm rot="2015395">
              <a:off x="4264545" y="1779584"/>
              <a:ext cx="98" cy="98"/>
            </a:xfrm>
            <a:custGeom>
              <a:avLst/>
              <a:gdLst/>
              <a:ahLst/>
              <a:cxnLst/>
              <a:rect l="l" t="t" r="r" b="b"/>
              <a:pathLst>
                <a:path w="1" h="1" extrusionOk="0">
                  <a:moveTo>
                    <a:pt x="0" y="0"/>
                  </a:move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9" name="Google Shape;441;p39"/>
            <p:cNvSpPr/>
            <p:nvPr/>
          </p:nvSpPr>
          <p:spPr>
            <a:xfrm rot="2015395">
              <a:off x="4239751" y="1793810"/>
              <a:ext cx="98" cy="98"/>
            </a:xfrm>
            <a:custGeom>
              <a:avLst/>
              <a:gdLst/>
              <a:ahLst/>
              <a:cxnLst/>
              <a:rect l="l" t="t" r="r" b="b"/>
              <a:pathLst>
                <a:path w="1" h="1" extrusionOk="0">
                  <a:moveTo>
                    <a:pt x="0" y="0"/>
                  </a:move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70" name="Google Shape;442;p39"/>
            <p:cNvSpPr/>
            <p:nvPr/>
          </p:nvSpPr>
          <p:spPr>
            <a:xfrm rot="2015395">
              <a:off x="4272115" y="1773785"/>
              <a:ext cx="98" cy="1952"/>
            </a:xfrm>
            <a:custGeom>
              <a:avLst/>
              <a:gdLst/>
              <a:ahLst/>
              <a:cxnLst/>
              <a:rect l="l" t="t" r="r" b="b"/>
              <a:pathLst>
                <a:path w="1" h="20" extrusionOk="0">
                  <a:moveTo>
                    <a:pt x="1" y="19"/>
                  </a:moveTo>
                  <a:lnTo>
                    <a:pt x="1" y="0"/>
                  </a:lnTo>
                  <a:lnTo>
                    <a:pt x="1" y="0"/>
                  </a:ln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71" name="Google Shape;443;p39"/>
            <p:cNvSpPr/>
            <p:nvPr/>
          </p:nvSpPr>
          <p:spPr>
            <a:xfrm rot="2015395">
              <a:off x="4258880" y="1780925"/>
              <a:ext cx="1854" cy="1952"/>
            </a:xfrm>
            <a:custGeom>
              <a:avLst/>
              <a:gdLst/>
              <a:ahLst/>
              <a:cxnLst/>
              <a:rect l="l" t="t" r="r" b="b"/>
              <a:pathLst>
                <a:path w="19" h="20" extrusionOk="0">
                  <a:moveTo>
                    <a:pt x="19" y="1"/>
                  </a:moveTo>
                  <a:cubicBezTo>
                    <a:pt x="19" y="1"/>
                    <a:pt x="0" y="1"/>
                    <a:pt x="0" y="19"/>
                  </a:cubicBezTo>
                  <a:cubicBezTo>
                    <a:pt x="0" y="19"/>
                    <a:pt x="19" y="1"/>
                    <a:pt x="19" y="1"/>
                  </a:cubicBez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grpSp>
      <p:pic>
        <p:nvPicPr>
          <p:cNvPr id="72" name="Picture 71"/>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a:off x="-227011" y="-964203"/>
            <a:ext cx="4043533" cy="2315528"/>
          </a:xfrm>
          <a:prstGeom prst="rect">
            <a:avLst/>
          </a:prstGeom>
        </p:spPr>
      </p:pic>
      <p:pic>
        <p:nvPicPr>
          <p:cNvPr id="73" name="Picture 72"/>
          <p:cNvPicPr>
            <a:picLocks noChangeAspect="1"/>
          </p:cNvPicPr>
          <p:nvPr/>
        </p:nvPicPr>
        <p:blipFill rotWithShape="1">
          <a:blip r:embed="rId5" cstate="print">
            <a:extLst>
              <a:ext uri="{28A0092B-C50C-407E-A947-70E740481C1C}">
                <a14:useLocalDpi xmlns:a14="http://schemas.microsoft.com/office/drawing/2010/main" val="0"/>
              </a:ext>
            </a:extLst>
          </a:blip>
          <a:srcRect t="17948" b="24787"/>
          <a:stretch>
            <a:fillRect/>
          </a:stretch>
        </p:blipFill>
        <p:spPr>
          <a:xfrm flipH="1">
            <a:off x="8800276" y="-881640"/>
            <a:ext cx="3651288" cy="2090909"/>
          </a:xfrm>
          <a:prstGeom prst="rect">
            <a:avLst/>
          </a:prstGeom>
        </p:spPr>
      </p:pic>
      <p:sp>
        <p:nvSpPr>
          <p:cNvPr id="76" name="TextBox 75"/>
          <p:cNvSpPr txBox="1"/>
          <p:nvPr/>
        </p:nvSpPr>
        <p:spPr>
          <a:xfrm>
            <a:off x="2593026" y="848999"/>
            <a:ext cx="9515989" cy="829945"/>
          </a:xfrm>
          <a:prstGeom prst="rect">
            <a:avLst/>
          </a:prstGeom>
          <a:noFill/>
        </p:spPr>
        <p:txBody>
          <a:bodyPr wrap="square" rtlCol="0">
            <a:spAutoFit/>
          </a:bodyPr>
          <a:lstStyle/>
          <a:p>
            <a:pPr defTabSz="1219200"/>
            <a:r>
              <a:rPr lang="en-US" sz="4800" b="1" dirty="0">
                <a:ln>
                  <a:solidFill>
                    <a:sysClr val="windowText" lastClr="000000"/>
                  </a:solidFill>
                </a:ln>
                <a:solidFill>
                  <a:srgbClr val="EB6799">
                    <a:lumMod val="75000"/>
                  </a:srgbClr>
                </a:solidFill>
                <a:effectLst>
                  <a:outerShdw blurRad="38100" dist="38100" dir="2700000" algn="tl">
                    <a:srgbClr val="000000">
                      <a:alpha val="43137"/>
                    </a:srgbClr>
                  </a:outerShdw>
                </a:effectLst>
                <a:latin typeface="Times New Roman" panose="02020603050405020304" pitchFamily="18" charset="0"/>
                <a:ea typeface="Microsoft YaHei" panose="020B0503020204020204" charset="-122"/>
                <a:cs typeface="Times New Roman" panose="02020603050405020304" pitchFamily="18" charset="0"/>
              </a:rPr>
              <a:t>NỘI DUNG BÀI HỌC</a:t>
            </a:r>
          </a:p>
        </p:txBody>
      </p:sp>
      <p:grpSp>
        <p:nvGrpSpPr>
          <p:cNvPr id="77" name="Group 76"/>
          <p:cNvGrpSpPr/>
          <p:nvPr/>
        </p:nvGrpSpPr>
        <p:grpSpPr>
          <a:xfrm>
            <a:off x="2720941" y="1656827"/>
            <a:ext cx="6679409" cy="820526"/>
            <a:chOff x="2529517" y="1508071"/>
            <a:chExt cx="5009557" cy="615395"/>
          </a:xfrm>
        </p:grpSpPr>
        <p:sp>
          <p:nvSpPr>
            <p:cNvPr id="78" name="TextBox 77"/>
            <p:cNvSpPr txBox="1"/>
            <p:nvPr/>
          </p:nvSpPr>
          <p:spPr>
            <a:xfrm>
              <a:off x="2825342" y="1583822"/>
              <a:ext cx="4291614" cy="485240"/>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prstClr val="black"/>
                </a:solidFill>
                <a:latin typeface="Nunito Black" pitchFamily="2" charset="0"/>
                <a:ea typeface="Microsoft YaHei" panose="020B0503020204020204" charset="-122"/>
              </a:endParaRPr>
            </a:p>
          </p:txBody>
        </p:sp>
        <p:pic>
          <p:nvPicPr>
            <p:cNvPr id="79" name="Picture 78"/>
            <p:cNvPicPr>
              <a:picLocks noChangeAspect="1"/>
            </p:cNvPicPr>
            <p:nvPr/>
          </p:nvPicPr>
          <p:blipFill>
            <a:blip r:embed="rId6"/>
            <a:stretch>
              <a:fillRect/>
            </a:stretch>
          </p:blipFill>
          <p:spPr>
            <a:xfrm>
              <a:off x="2597066" y="1508071"/>
              <a:ext cx="485547" cy="582746"/>
            </a:xfrm>
            <a:prstGeom prst="rect">
              <a:avLst/>
            </a:prstGeom>
          </p:spPr>
        </p:pic>
        <p:sp>
          <p:nvSpPr>
            <p:cNvPr id="80" name="Google Shape;352;p37"/>
            <p:cNvSpPr txBox="1"/>
            <p:nvPr/>
          </p:nvSpPr>
          <p:spPr>
            <a:xfrm>
              <a:off x="2529517" y="1608361"/>
              <a:ext cx="5009557"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pPr algn="ctr" defTabSz="1219200">
                <a:buClr>
                  <a:prstClr val="black"/>
                </a:buClr>
              </a:pPr>
              <a:r>
                <a:rPr lang="en-US" dirty="0" err="1">
                  <a:solidFill>
                    <a:srgbClr val="002060"/>
                  </a:solidFill>
                  <a:latin typeface="Times New Roman" panose="02020603050405020304" pitchFamily="18" charset="0"/>
                  <a:cs typeface="Times New Roman" panose="02020603050405020304" pitchFamily="18" charset="0"/>
                </a:rPr>
                <a:t>Khởi</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động</a:t>
              </a:r>
              <a:endParaRPr lang="en-US" dirty="0">
                <a:solidFill>
                  <a:srgbClr val="002060"/>
                </a:solidFill>
                <a:latin typeface="Times New Roman" panose="02020603050405020304" pitchFamily="18" charset="0"/>
                <a:cs typeface="Times New Roman" panose="02020603050405020304" pitchFamily="18" charset="0"/>
              </a:endParaRPr>
            </a:p>
          </p:txBody>
        </p:sp>
      </p:grpSp>
      <p:grpSp>
        <p:nvGrpSpPr>
          <p:cNvPr id="81" name="Group 80"/>
          <p:cNvGrpSpPr/>
          <p:nvPr/>
        </p:nvGrpSpPr>
        <p:grpSpPr>
          <a:xfrm>
            <a:off x="118558" y="2349695"/>
            <a:ext cx="12266695" cy="886304"/>
            <a:chOff x="1004590" y="2259838"/>
            <a:chExt cx="8459611" cy="664728"/>
          </a:xfrm>
        </p:grpSpPr>
        <p:grpSp>
          <p:nvGrpSpPr>
            <p:cNvPr id="82" name="Group 81"/>
            <p:cNvGrpSpPr/>
            <p:nvPr/>
          </p:nvGrpSpPr>
          <p:grpSpPr>
            <a:xfrm>
              <a:off x="1004590" y="2259838"/>
              <a:ext cx="8320712" cy="664728"/>
              <a:chOff x="1066579" y="2171666"/>
              <a:chExt cx="5671499" cy="664728"/>
            </a:xfrm>
          </p:grpSpPr>
          <p:sp>
            <p:nvSpPr>
              <p:cNvPr id="84" name="TextBox 83"/>
              <p:cNvSpPr txBox="1"/>
              <p:nvPr/>
            </p:nvSpPr>
            <p:spPr>
              <a:xfrm>
                <a:off x="1212379" y="2351155"/>
                <a:ext cx="5525699" cy="485239"/>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srgbClr val="002060"/>
                  </a:solidFill>
                  <a:latin typeface="Nunito Black" pitchFamily="2" charset="0"/>
                  <a:ea typeface="Microsoft YaHei" panose="020B0503020204020204" charset="-122"/>
                </a:endParaRPr>
              </a:p>
            </p:txBody>
          </p:sp>
          <p:pic>
            <p:nvPicPr>
              <p:cNvPr id="85" name="Picture 84"/>
              <p:cNvPicPr>
                <a:picLocks noChangeAspect="1"/>
              </p:cNvPicPr>
              <p:nvPr/>
            </p:nvPicPr>
            <p:blipFill>
              <a:blip r:embed="rId7"/>
              <a:stretch>
                <a:fillRect/>
              </a:stretch>
            </p:blipFill>
            <p:spPr>
              <a:xfrm>
                <a:off x="1066579" y="2171666"/>
                <a:ext cx="387779" cy="635962"/>
              </a:xfrm>
              <a:prstGeom prst="rect">
                <a:avLst/>
              </a:prstGeom>
            </p:spPr>
          </p:pic>
        </p:grpSp>
        <p:sp>
          <p:nvSpPr>
            <p:cNvPr id="83" name="Google Shape;352;p37"/>
            <p:cNvSpPr txBox="1"/>
            <p:nvPr/>
          </p:nvSpPr>
          <p:spPr>
            <a:xfrm>
              <a:off x="1380371" y="2396838"/>
              <a:ext cx="8083830"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r>
                <a:rPr lang="vi-VN" b="1" dirty="0">
                  <a:latin typeface="Times New Roman" panose="02020603050405020304" pitchFamily="18" charset="0"/>
                  <a:cs typeface="Times New Roman" panose="02020603050405020304" pitchFamily="18" charset="0"/>
                </a:rPr>
                <a:t>Tìm hiểu về lực đẩy tác dụng lên vật đặt trong chất lỏng.</a:t>
              </a:r>
            </a:p>
          </p:txBody>
        </p:sp>
      </p:grpSp>
      <p:grpSp>
        <p:nvGrpSpPr>
          <p:cNvPr id="86" name="Group 85"/>
          <p:cNvGrpSpPr/>
          <p:nvPr/>
        </p:nvGrpSpPr>
        <p:grpSpPr>
          <a:xfrm>
            <a:off x="830464" y="3186691"/>
            <a:ext cx="10612599" cy="975230"/>
            <a:chOff x="1635422" y="2823968"/>
            <a:chExt cx="6508590" cy="731423"/>
          </a:xfrm>
        </p:grpSpPr>
        <p:sp>
          <p:nvSpPr>
            <p:cNvPr id="87" name="TextBox 86"/>
            <p:cNvSpPr txBox="1"/>
            <p:nvPr/>
          </p:nvSpPr>
          <p:spPr>
            <a:xfrm>
              <a:off x="1913271" y="3025407"/>
              <a:ext cx="6139592" cy="485240"/>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srgbClr val="002060"/>
                </a:solidFill>
                <a:latin typeface="Nunito Black" pitchFamily="2" charset="0"/>
                <a:ea typeface="Microsoft YaHei" panose="020B0503020204020204" charset="-122"/>
              </a:endParaRPr>
            </a:p>
          </p:txBody>
        </p:sp>
        <p:pic>
          <p:nvPicPr>
            <p:cNvPr id="88" name="Picture 87"/>
            <p:cNvPicPr>
              <a:picLocks noChangeAspect="1"/>
            </p:cNvPicPr>
            <p:nvPr/>
          </p:nvPicPr>
          <p:blipFill>
            <a:blip r:embed="rId8"/>
            <a:stretch>
              <a:fillRect/>
            </a:stretch>
          </p:blipFill>
          <p:spPr>
            <a:xfrm>
              <a:off x="1635422" y="2823968"/>
              <a:ext cx="455006" cy="727938"/>
            </a:xfrm>
            <a:prstGeom prst="rect">
              <a:avLst/>
            </a:prstGeom>
          </p:spPr>
        </p:pic>
        <p:sp>
          <p:nvSpPr>
            <p:cNvPr id="89" name="Google Shape;352;p37"/>
            <p:cNvSpPr txBox="1"/>
            <p:nvPr/>
          </p:nvSpPr>
          <p:spPr>
            <a:xfrm>
              <a:off x="2004420" y="3040286"/>
              <a:ext cx="6139592"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r>
                <a:rPr lang="en-US" sz="3200" b="1" dirty="0">
                  <a:solidFill>
                    <a:srgbClr val="0070C0"/>
                  </a:solidFill>
                  <a:latin typeface="Nunito Black" pitchFamily="2" charset="0"/>
                  <a:cs typeface="Times New Roman" panose="02020603050405020304" pitchFamily="18" charset="0"/>
                </a:rPr>
                <a:t> </a:t>
              </a:r>
              <a:r>
                <a:rPr lang="vi-VN" b="1" dirty="0">
                  <a:solidFill>
                    <a:srgbClr val="0070C0"/>
                  </a:solidFill>
                  <a:latin typeface="Times New Roman" panose="02020603050405020304" pitchFamily="18" charset="0"/>
                  <a:cs typeface="Times New Roman" panose="02020603050405020304" pitchFamily="18" charset="0"/>
                </a:rPr>
                <a:t>Tìm hiểu về độ lớn của lực đẩy Archimedes</a:t>
              </a:r>
              <a:r>
                <a:rPr lang="en-US" b="1" dirty="0">
                  <a:solidFill>
                    <a:srgbClr val="0070C0"/>
                  </a:solidFill>
                  <a:latin typeface="Times New Roman" panose="02020603050405020304" pitchFamily="18" charset="0"/>
                  <a:cs typeface="Times New Roman" panose="02020603050405020304" pitchFamily="18" charset="0"/>
                </a:rPr>
                <a:t>.</a:t>
              </a:r>
              <a:endParaRPr lang="vi-VN" b="1" dirty="0">
                <a:solidFill>
                  <a:srgbClr val="0070C0"/>
                </a:solidFill>
                <a:latin typeface="Times New Roman" panose="02020603050405020304" pitchFamily="18" charset="0"/>
                <a:cs typeface="Times New Roman" panose="02020603050405020304" pitchFamily="18" charset="0"/>
              </a:endParaRPr>
            </a:p>
          </p:txBody>
        </p:sp>
      </p:grpSp>
      <p:grpSp>
        <p:nvGrpSpPr>
          <p:cNvPr id="90" name="Group 89"/>
          <p:cNvGrpSpPr/>
          <p:nvPr/>
        </p:nvGrpSpPr>
        <p:grpSpPr>
          <a:xfrm>
            <a:off x="206672" y="4157750"/>
            <a:ext cx="11811691" cy="919232"/>
            <a:chOff x="155004" y="3118311"/>
            <a:chExt cx="8858768" cy="689424"/>
          </a:xfrm>
        </p:grpSpPr>
        <p:sp>
          <p:nvSpPr>
            <p:cNvPr id="91" name="TextBox 90"/>
            <p:cNvSpPr txBox="1"/>
            <p:nvPr/>
          </p:nvSpPr>
          <p:spPr>
            <a:xfrm>
              <a:off x="388863" y="3260416"/>
              <a:ext cx="8600133" cy="485240"/>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srgbClr val="002060"/>
                </a:solidFill>
                <a:latin typeface="Nunito Black" pitchFamily="2" charset="0"/>
                <a:ea typeface="Microsoft YaHei" panose="020B0503020204020204" charset="-122"/>
              </a:endParaRPr>
            </a:p>
          </p:txBody>
        </p:sp>
        <p:grpSp>
          <p:nvGrpSpPr>
            <p:cNvPr id="92" name="Google Shape;920;p39"/>
            <p:cNvGrpSpPr/>
            <p:nvPr/>
          </p:nvGrpSpPr>
          <p:grpSpPr>
            <a:xfrm>
              <a:off x="155004" y="3118311"/>
              <a:ext cx="582767" cy="689424"/>
              <a:chOff x="4931200" y="1588913"/>
              <a:chExt cx="584300" cy="701975"/>
            </a:xfrm>
          </p:grpSpPr>
          <p:sp>
            <p:nvSpPr>
              <p:cNvPr id="94" name="Google Shape;921;p39"/>
              <p:cNvSpPr/>
              <p:nvPr/>
            </p:nvSpPr>
            <p:spPr>
              <a:xfrm>
                <a:off x="5386375" y="1668238"/>
                <a:ext cx="129125" cy="81875"/>
              </a:xfrm>
              <a:custGeom>
                <a:avLst/>
                <a:gdLst/>
                <a:ahLst/>
                <a:cxnLst/>
                <a:rect l="l" t="t" r="r" b="b"/>
                <a:pathLst>
                  <a:path w="5165" h="3275" extrusionOk="0">
                    <a:moveTo>
                      <a:pt x="1" y="0"/>
                    </a:moveTo>
                    <a:lnTo>
                      <a:pt x="1" y="3275"/>
                    </a:lnTo>
                    <a:lnTo>
                      <a:pt x="3527" y="3275"/>
                    </a:lnTo>
                    <a:cubicBezTo>
                      <a:pt x="4432" y="3275"/>
                      <a:pt x="5164" y="2542"/>
                      <a:pt x="5164" y="1637"/>
                    </a:cubicBezTo>
                    <a:cubicBezTo>
                      <a:pt x="5164" y="734"/>
                      <a:pt x="4432" y="0"/>
                      <a:pt x="3527" y="0"/>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5" name="Google Shape;922;p39"/>
              <p:cNvSpPr/>
              <p:nvPr/>
            </p:nvSpPr>
            <p:spPr>
              <a:xfrm>
                <a:off x="4931200" y="1626440"/>
                <a:ext cx="584300" cy="576725"/>
              </a:xfrm>
              <a:custGeom>
                <a:avLst/>
                <a:gdLst/>
                <a:ahLst/>
                <a:cxnLst/>
                <a:rect l="l" t="t" r="r" b="b"/>
                <a:pathLst>
                  <a:path w="23372" h="23069" extrusionOk="0">
                    <a:moveTo>
                      <a:pt x="13082" y="0"/>
                    </a:moveTo>
                    <a:lnTo>
                      <a:pt x="9632" y="4944"/>
                    </a:lnTo>
                    <a:lnTo>
                      <a:pt x="837" y="17550"/>
                    </a:lnTo>
                    <a:cubicBezTo>
                      <a:pt x="89" y="18622"/>
                      <a:pt x="0" y="20022"/>
                      <a:pt x="605" y="21181"/>
                    </a:cubicBezTo>
                    <a:cubicBezTo>
                      <a:pt x="1209" y="22342"/>
                      <a:pt x="2409" y="23068"/>
                      <a:pt x="3716" y="23068"/>
                    </a:cubicBezTo>
                    <a:lnTo>
                      <a:pt x="19861" y="23068"/>
                    </a:lnTo>
                    <a:cubicBezTo>
                      <a:pt x="21800" y="23068"/>
                      <a:pt x="23371" y="21497"/>
                      <a:pt x="23371" y="19558"/>
                    </a:cubicBezTo>
                    <a:cubicBezTo>
                      <a:pt x="23371" y="17618"/>
                      <a:pt x="21800" y="16046"/>
                      <a:pt x="19861" y="16046"/>
                    </a:cubicBezTo>
                    <a:lnTo>
                      <a:pt x="10445" y="16046"/>
                    </a:lnTo>
                    <a:cubicBezTo>
                      <a:pt x="12835" y="12621"/>
                      <a:pt x="11486" y="14716"/>
                      <a:pt x="17734" y="4770"/>
                    </a:cubicBezTo>
                    <a:lnTo>
                      <a:pt x="17734" y="0"/>
                    </a:lnTo>
                    <a:close/>
                  </a:path>
                </a:pathLst>
              </a:custGeom>
              <a:solidFill>
                <a:schemeClr val="accent6"/>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6" name="Google Shape;923;p39"/>
              <p:cNvSpPr/>
              <p:nvPr/>
            </p:nvSpPr>
            <p:spPr>
              <a:xfrm>
                <a:off x="5242425" y="1682013"/>
                <a:ext cx="175550" cy="608875"/>
              </a:xfrm>
              <a:custGeom>
                <a:avLst/>
                <a:gdLst/>
                <a:ahLst/>
                <a:cxnLst/>
                <a:rect l="l" t="t" r="r" b="b"/>
                <a:pathLst>
                  <a:path w="7022" h="24355" extrusionOk="0">
                    <a:moveTo>
                      <a:pt x="5285" y="1"/>
                    </a:moveTo>
                    <a:cubicBezTo>
                      <a:pt x="2247" y="773"/>
                      <a:pt x="1" y="3528"/>
                      <a:pt x="1" y="6804"/>
                    </a:cubicBezTo>
                    <a:lnTo>
                      <a:pt x="1" y="20844"/>
                    </a:lnTo>
                    <a:cubicBezTo>
                      <a:pt x="1" y="22783"/>
                      <a:pt x="1572" y="24354"/>
                      <a:pt x="3511" y="24354"/>
                    </a:cubicBezTo>
                    <a:cubicBezTo>
                      <a:pt x="5450" y="24354"/>
                      <a:pt x="7022" y="22783"/>
                      <a:pt x="7022" y="20844"/>
                    </a:cubicBezTo>
                    <a:lnTo>
                      <a:pt x="7022" y="2722"/>
                    </a:lnTo>
                    <a:lnTo>
                      <a:pt x="5285" y="1"/>
                    </a:lnTo>
                    <a:close/>
                  </a:path>
                </a:pathLst>
              </a:custGeom>
              <a:solidFill>
                <a:schemeClr val="accent6"/>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7" name="Google Shape;924;p39"/>
              <p:cNvSpPr/>
              <p:nvPr/>
            </p:nvSpPr>
            <p:spPr>
              <a:xfrm>
                <a:off x="5092525" y="1870813"/>
                <a:ext cx="82975" cy="66100"/>
              </a:xfrm>
              <a:custGeom>
                <a:avLst/>
                <a:gdLst/>
                <a:ahLst/>
                <a:cxnLst/>
                <a:rect l="l" t="t" r="r" b="b"/>
                <a:pathLst>
                  <a:path w="3319" h="2644" extrusionOk="0">
                    <a:moveTo>
                      <a:pt x="1659" y="1"/>
                    </a:moveTo>
                    <a:cubicBezTo>
                      <a:pt x="743" y="1"/>
                      <a:pt x="0" y="592"/>
                      <a:pt x="0" y="1322"/>
                    </a:cubicBezTo>
                    <a:cubicBezTo>
                      <a:pt x="0" y="2052"/>
                      <a:pt x="743" y="2643"/>
                      <a:pt x="1659" y="2643"/>
                    </a:cubicBezTo>
                    <a:cubicBezTo>
                      <a:pt x="2576" y="2643"/>
                      <a:pt x="3318" y="2052"/>
                      <a:pt x="3318" y="1322"/>
                    </a:cubicBezTo>
                    <a:cubicBezTo>
                      <a:pt x="3318" y="592"/>
                      <a:pt x="2576" y="1"/>
                      <a:pt x="1659" y="1"/>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8" name="Google Shape;925;p39"/>
              <p:cNvSpPr/>
              <p:nvPr/>
            </p:nvSpPr>
            <p:spPr>
              <a:xfrm>
                <a:off x="5317300" y="1870813"/>
                <a:ext cx="82975" cy="66100"/>
              </a:xfrm>
              <a:custGeom>
                <a:avLst/>
                <a:gdLst/>
                <a:ahLst/>
                <a:cxnLst/>
                <a:rect l="l" t="t" r="r" b="b"/>
                <a:pathLst>
                  <a:path w="3319" h="2644" extrusionOk="0">
                    <a:moveTo>
                      <a:pt x="1659" y="1"/>
                    </a:moveTo>
                    <a:cubicBezTo>
                      <a:pt x="743" y="1"/>
                      <a:pt x="1" y="592"/>
                      <a:pt x="1" y="1322"/>
                    </a:cubicBezTo>
                    <a:cubicBezTo>
                      <a:pt x="1" y="2052"/>
                      <a:pt x="743" y="2643"/>
                      <a:pt x="1659" y="2643"/>
                    </a:cubicBezTo>
                    <a:cubicBezTo>
                      <a:pt x="2576" y="2643"/>
                      <a:pt x="3318" y="2052"/>
                      <a:pt x="3318" y="1322"/>
                    </a:cubicBezTo>
                    <a:cubicBezTo>
                      <a:pt x="3318" y="592"/>
                      <a:pt x="2576" y="1"/>
                      <a:pt x="1659" y="1"/>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9" name="Google Shape;926;p39"/>
              <p:cNvSpPr/>
              <p:nvPr/>
            </p:nvSpPr>
            <p:spPr>
              <a:xfrm>
                <a:off x="5147600" y="1844538"/>
                <a:ext cx="21225" cy="38150"/>
              </a:xfrm>
              <a:custGeom>
                <a:avLst/>
                <a:gdLst/>
                <a:ahLst/>
                <a:cxnLst/>
                <a:rect l="l" t="t" r="r" b="b"/>
                <a:pathLst>
                  <a:path w="849" h="1526" extrusionOk="0">
                    <a:moveTo>
                      <a:pt x="424" y="0"/>
                    </a:moveTo>
                    <a:cubicBezTo>
                      <a:pt x="192" y="0"/>
                      <a:pt x="1" y="190"/>
                      <a:pt x="1" y="424"/>
                    </a:cubicBezTo>
                    <a:lnTo>
                      <a:pt x="1" y="1102"/>
                    </a:lnTo>
                    <a:cubicBezTo>
                      <a:pt x="1" y="1336"/>
                      <a:pt x="192" y="1526"/>
                      <a:pt x="424" y="1526"/>
                    </a:cubicBezTo>
                    <a:cubicBezTo>
                      <a:pt x="658" y="1526"/>
                      <a:pt x="848" y="1336"/>
                      <a:pt x="848" y="1102"/>
                    </a:cubicBezTo>
                    <a:lnTo>
                      <a:pt x="848" y="424"/>
                    </a:lnTo>
                    <a:cubicBezTo>
                      <a:pt x="848" y="190"/>
                      <a:pt x="658" y="0"/>
                      <a:pt x="424" y="0"/>
                    </a:cubicBezTo>
                    <a:close/>
                  </a:path>
                </a:pathLst>
              </a:custGeom>
              <a:solidFill>
                <a:srgbClr val="282828"/>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100" name="Google Shape;927;p39"/>
              <p:cNvSpPr/>
              <p:nvPr/>
            </p:nvSpPr>
            <p:spPr>
              <a:xfrm>
                <a:off x="5323975" y="1844538"/>
                <a:ext cx="21250" cy="38150"/>
              </a:xfrm>
              <a:custGeom>
                <a:avLst/>
                <a:gdLst/>
                <a:ahLst/>
                <a:cxnLst/>
                <a:rect l="l" t="t" r="r" b="b"/>
                <a:pathLst>
                  <a:path w="850" h="1526" extrusionOk="0">
                    <a:moveTo>
                      <a:pt x="426" y="0"/>
                    </a:moveTo>
                    <a:cubicBezTo>
                      <a:pt x="192" y="0"/>
                      <a:pt x="1" y="190"/>
                      <a:pt x="1" y="424"/>
                    </a:cubicBezTo>
                    <a:lnTo>
                      <a:pt x="1" y="1102"/>
                    </a:lnTo>
                    <a:cubicBezTo>
                      <a:pt x="1" y="1336"/>
                      <a:pt x="192" y="1526"/>
                      <a:pt x="426" y="1526"/>
                    </a:cubicBezTo>
                    <a:cubicBezTo>
                      <a:pt x="659" y="1526"/>
                      <a:pt x="850" y="1336"/>
                      <a:pt x="850" y="1102"/>
                    </a:cubicBezTo>
                    <a:lnTo>
                      <a:pt x="850" y="424"/>
                    </a:lnTo>
                    <a:cubicBezTo>
                      <a:pt x="850" y="190"/>
                      <a:pt x="660" y="0"/>
                      <a:pt x="426" y="0"/>
                    </a:cubicBezTo>
                    <a:close/>
                  </a:path>
                </a:pathLst>
              </a:custGeom>
              <a:solidFill>
                <a:srgbClr val="282828"/>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101" name="Google Shape;928;p39"/>
              <p:cNvSpPr/>
              <p:nvPr/>
            </p:nvSpPr>
            <p:spPr>
              <a:xfrm>
                <a:off x="5211300" y="1860938"/>
                <a:ext cx="70225" cy="31800"/>
              </a:xfrm>
              <a:custGeom>
                <a:avLst/>
                <a:gdLst/>
                <a:ahLst/>
                <a:cxnLst/>
                <a:rect l="l" t="t" r="r" b="b"/>
                <a:pathLst>
                  <a:path w="2809" h="1272" extrusionOk="0">
                    <a:moveTo>
                      <a:pt x="474" y="1"/>
                    </a:moveTo>
                    <a:cubicBezTo>
                      <a:pt x="375" y="1"/>
                      <a:pt x="276" y="35"/>
                      <a:pt x="196" y="105"/>
                    </a:cubicBezTo>
                    <a:cubicBezTo>
                      <a:pt x="19" y="259"/>
                      <a:pt x="1" y="526"/>
                      <a:pt x="154" y="703"/>
                    </a:cubicBezTo>
                    <a:cubicBezTo>
                      <a:pt x="470" y="1064"/>
                      <a:pt x="924" y="1272"/>
                      <a:pt x="1404" y="1272"/>
                    </a:cubicBezTo>
                    <a:cubicBezTo>
                      <a:pt x="1884" y="1272"/>
                      <a:pt x="2337" y="1064"/>
                      <a:pt x="2653" y="703"/>
                    </a:cubicBezTo>
                    <a:cubicBezTo>
                      <a:pt x="2809" y="526"/>
                      <a:pt x="2788" y="259"/>
                      <a:pt x="2613" y="105"/>
                    </a:cubicBezTo>
                    <a:cubicBezTo>
                      <a:pt x="2533" y="35"/>
                      <a:pt x="2434" y="1"/>
                      <a:pt x="2335" y="1"/>
                    </a:cubicBezTo>
                    <a:cubicBezTo>
                      <a:pt x="2217" y="1"/>
                      <a:pt x="2099" y="50"/>
                      <a:pt x="2014" y="146"/>
                    </a:cubicBezTo>
                    <a:cubicBezTo>
                      <a:pt x="1861" y="324"/>
                      <a:pt x="1638" y="424"/>
                      <a:pt x="1404" y="424"/>
                    </a:cubicBezTo>
                    <a:cubicBezTo>
                      <a:pt x="1171" y="424"/>
                      <a:pt x="949" y="322"/>
                      <a:pt x="793" y="146"/>
                    </a:cubicBezTo>
                    <a:cubicBezTo>
                      <a:pt x="710" y="50"/>
                      <a:pt x="592" y="1"/>
                      <a:pt x="474" y="1"/>
                    </a:cubicBezTo>
                    <a:close/>
                  </a:path>
                </a:pathLst>
              </a:custGeom>
              <a:solidFill>
                <a:srgbClr val="282828"/>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102" name="Google Shape;929;p39"/>
              <p:cNvSpPr/>
              <p:nvPr/>
            </p:nvSpPr>
            <p:spPr>
              <a:xfrm>
                <a:off x="5265100" y="1599513"/>
                <a:ext cx="152875" cy="150600"/>
              </a:xfrm>
              <a:custGeom>
                <a:avLst/>
                <a:gdLst/>
                <a:ahLst/>
                <a:cxnLst/>
                <a:rect l="l" t="t" r="r" b="b"/>
                <a:pathLst>
                  <a:path w="6115" h="6024" extrusionOk="0">
                    <a:moveTo>
                      <a:pt x="833" y="0"/>
                    </a:moveTo>
                    <a:lnTo>
                      <a:pt x="833" y="1244"/>
                    </a:lnTo>
                    <a:cubicBezTo>
                      <a:pt x="955" y="1229"/>
                      <a:pt x="1079" y="1224"/>
                      <a:pt x="1199" y="1224"/>
                    </a:cubicBezTo>
                    <a:cubicBezTo>
                      <a:pt x="1204" y="1224"/>
                      <a:pt x="1209" y="1224"/>
                      <a:pt x="1213" y="1224"/>
                    </a:cubicBezTo>
                    <a:cubicBezTo>
                      <a:pt x="1523" y="1224"/>
                      <a:pt x="1832" y="1271"/>
                      <a:pt x="2126" y="1360"/>
                    </a:cubicBezTo>
                    <a:cubicBezTo>
                      <a:pt x="2518" y="1481"/>
                      <a:pt x="2805" y="1781"/>
                      <a:pt x="2884" y="2143"/>
                    </a:cubicBezTo>
                    <a:cubicBezTo>
                      <a:pt x="2927" y="2344"/>
                      <a:pt x="2970" y="2548"/>
                      <a:pt x="3014" y="2749"/>
                    </a:cubicBezTo>
                    <a:cubicBezTo>
                      <a:pt x="2471" y="2651"/>
                      <a:pt x="1898" y="2599"/>
                      <a:pt x="1295" y="2599"/>
                    </a:cubicBezTo>
                    <a:cubicBezTo>
                      <a:pt x="1263" y="2599"/>
                      <a:pt x="1231" y="2599"/>
                      <a:pt x="1199" y="2600"/>
                    </a:cubicBezTo>
                    <a:cubicBezTo>
                      <a:pt x="1178" y="2600"/>
                      <a:pt x="1156" y="2600"/>
                      <a:pt x="1134" y="2600"/>
                    </a:cubicBezTo>
                    <a:cubicBezTo>
                      <a:pt x="891" y="2600"/>
                      <a:pt x="654" y="2607"/>
                      <a:pt x="422" y="2623"/>
                    </a:cubicBezTo>
                    <a:lnTo>
                      <a:pt x="0" y="3190"/>
                    </a:lnTo>
                    <a:lnTo>
                      <a:pt x="270" y="4463"/>
                    </a:lnTo>
                    <a:cubicBezTo>
                      <a:pt x="537" y="4437"/>
                      <a:pt x="808" y="4423"/>
                      <a:pt x="1087" y="4423"/>
                    </a:cubicBezTo>
                    <a:cubicBezTo>
                      <a:pt x="1124" y="4423"/>
                      <a:pt x="1161" y="4423"/>
                      <a:pt x="1198" y="4424"/>
                    </a:cubicBezTo>
                    <a:cubicBezTo>
                      <a:pt x="1227" y="4424"/>
                      <a:pt x="1257" y="4423"/>
                      <a:pt x="1286" y="4423"/>
                    </a:cubicBezTo>
                    <a:cubicBezTo>
                      <a:pt x="3205" y="4423"/>
                      <a:pt x="4821" y="5028"/>
                      <a:pt x="6115" y="6024"/>
                    </a:cubicBezTo>
                    <a:cubicBezTo>
                      <a:pt x="6099" y="5659"/>
                      <a:pt x="5823" y="2554"/>
                      <a:pt x="5764" y="2233"/>
                    </a:cubicBezTo>
                    <a:cubicBezTo>
                      <a:pt x="5641" y="1267"/>
                      <a:pt x="4924" y="616"/>
                      <a:pt x="3867" y="250"/>
                    </a:cubicBezTo>
                    <a:cubicBezTo>
                      <a:pt x="3618" y="164"/>
                      <a:pt x="3371" y="80"/>
                      <a:pt x="3120" y="0"/>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103" name="Google Shape;930;p39"/>
              <p:cNvSpPr/>
              <p:nvPr/>
            </p:nvSpPr>
            <p:spPr>
              <a:xfrm>
                <a:off x="5171875" y="1588913"/>
                <a:ext cx="171225" cy="161200"/>
              </a:xfrm>
              <a:custGeom>
                <a:avLst/>
                <a:gdLst/>
                <a:ahLst/>
                <a:cxnLst/>
                <a:rect l="l" t="t" r="r" b="b"/>
                <a:pathLst>
                  <a:path w="6849" h="6448" extrusionOk="0">
                    <a:moveTo>
                      <a:pt x="4912" y="0"/>
                    </a:moveTo>
                    <a:cubicBezTo>
                      <a:pt x="4587" y="0"/>
                      <a:pt x="4262" y="46"/>
                      <a:pt x="3950" y="137"/>
                    </a:cubicBezTo>
                    <a:cubicBezTo>
                      <a:pt x="3380" y="303"/>
                      <a:pt x="2816" y="483"/>
                      <a:pt x="2260" y="675"/>
                    </a:cubicBezTo>
                    <a:cubicBezTo>
                      <a:pt x="1201" y="1040"/>
                      <a:pt x="486" y="1694"/>
                      <a:pt x="360" y="2657"/>
                    </a:cubicBezTo>
                    <a:cubicBezTo>
                      <a:pt x="301" y="2981"/>
                      <a:pt x="16" y="6083"/>
                      <a:pt x="1" y="6448"/>
                    </a:cubicBezTo>
                    <a:cubicBezTo>
                      <a:pt x="1099" y="5600"/>
                      <a:pt x="2435" y="5037"/>
                      <a:pt x="3995" y="4889"/>
                    </a:cubicBezTo>
                    <a:cubicBezTo>
                      <a:pt x="4049" y="4431"/>
                      <a:pt x="4105" y="3368"/>
                      <a:pt x="4149" y="3048"/>
                    </a:cubicBezTo>
                    <a:lnTo>
                      <a:pt x="4149" y="3048"/>
                    </a:lnTo>
                    <a:cubicBezTo>
                      <a:pt x="3795" y="3070"/>
                      <a:pt x="3448" y="3113"/>
                      <a:pt x="3114" y="3173"/>
                    </a:cubicBezTo>
                    <a:cubicBezTo>
                      <a:pt x="3156" y="2972"/>
                      <a:pt x="3198" y="2768"/>
                      <a:pt x="3244" y="2567"/>
                    </a:cubicBezTo>
                    <a:cubicBezTo>
                      <a:pt x="3323" y="2205"/>
                      <a:pt x="3610" y="1905"/>
                      <a:pt x="4001" y="1787"/>
                    </a:cubicBezTo>
                    <a:cubicBezTo>
                      <a:pt x="4184" y="1731"/>
                      <a:pt x="4373" y="1691"/>
                      <a:pt x="4562" y="1672"/>
                    </a:cubicBezTo>
                    <a:cubicBezTo>
                      <a:pt x="4895" y="1138"/>
                      <a:pt x="5430" y="907"/>
                      <a:pt x="6105" y="675"/>
                    </a:cubicBezTo>
                    <a:cubicBezTo>
                      <a:pt x="6350" y="591"/>
                      <a:pt x="6599" y="509"/>
                      <a:pt x="6849" y="427"/>
                    </a:cubicBezTo>
                    <a:cubicBezTo>
                      <a:pt x="6536" y="326"/>
                      <a:pt x="6221" y="230"/>
                      <a:pt x="5904" y="137"/>
                    </a:cubicBezTo>
                    <a:cubicBezTo>
                      <a:pt x="5593" y="46"/>
                      <a:pt x="5267" y="0"/>
                      <a:pt x="4942" y="0"/>
                    </a:cubicBezTo>
                    <a:cubicBezTo>
                      <a:pt x="4937" y="0"/>
                      <a:pt x="4932" y="0"/>
                      <a:pt x="4927" y="0"/>
                    </a:cubicBezTo>
                    <a:cubicBezTo>
                      <a:pt x="4922" y="0"/>
                      <a:pt x="4917" y="0"/>
                      <a:pt x="4912" y="0"/>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grpSp>
        <p:sp>
          <p:nvSpPr>
            <p:cNvPr id="93" name="Google Shape;352;p37"/>
            <p:cNvSpPr txBox="1"/>
            <p:nvPr/>
          </p:nvSpPr>
          <p:spPr>
            <a:xfrm>
              <a:off x="640501" y="3253930"/>
              <a:ext cx="8373271"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r>
                <a:rPr lang="en-US" b="1" dirty="0" err="1">
                  <a:solidFill>
                    <a:srgbClr val="002060"/>
                  </a:solidFill>
                  <a:latin typeface="Times New Roman" panose="02020603050405020304" pitchFamily="18" charset="0"/>
                  <a:cs typeface="Times New Roman" panose="02020603050405020304" pitchFamily="18" charset="0"/>
                </a:rPr>
                <a:t>Luyện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tập</a:t>
              </a:r>
              <a:r>
                <a:rPr lang="en-US" b="1" dirty="0">
                  <a:solidFill>
                    <a:srgbClr val="002060"/>
                  </a:solidFill>
                  <a:latin typeface="Times New Roman" panose="02020603050405020304" pitchFamily="18" charset="0"/>
                  <a:cs typeface="Times New Roman" panose="02020603050405020304" pitchFamily="18" charset="0"/>
                </a:rPr>
                <a:t>.</a:t>
              </a:r>
              <a:endParaRPr lang="en-US" dirty="0">
                <a:solidFill>
                  <a:srgbClr val="002060"/>
                </a:solidFill>
                <a:latin typeface="Times New Roman" panose="02020603050405020304" pitchFamily="18" charset="0"/>
                <a:cs typeface="Times New Roman" panose="02020603050405020304" pitchFamily="18" charset="0"/>
              </a:endParaRPr>
            </a:p>
          </p:txBody>
        </p:sp>
      </p:grpSp>
      <p:grpSp>
        <p:nvGrpSpPr>
          <p:cNvPr id="104" name="Group 103"/>
          <p:cNvGrpSpPr/>
          <p:nvPr/>
        </p:nvGrpSpPr>
        <p:grpSpPr>
          <a:xfrm>
            <a:off x="1923444" y="5152994"/>
            <a:ext cx="9820921" cy="799662"/>
            <a:chOff x="107978" y="4461858"/>
            <a:chExt cx="5788039" cy="599747"/>
          </a:xfrm>
        </p:grpSpPr>
        <p:grpSp>
          <p:nvGrpSpPr>
            <p:cNvPr id="105" name="Group 104"/>
            <p:cNvGrpSpPr/>
            <p:nvPr/>
          </p:nvGrpSpPr>
          <p:grpSpPr>
            <a:xfrm>
              <a:off x="107978" y="4470947"/>
              <a:ext cx="4743013" cy="590658"/>
              <a:chOff x="1966274" y="4153454"/>
              <a:chExt cx="4743013" cy="590658"/>
            </a:xfrm>
          </p:grpSpPr>
          <p:sp>
            <p:nvSpPr>
              <p:cNvPr id="107" name="TextBox 106"/>
              <p:cNvSpPr txBox="1"/>
              <p:nvPr/>
            </p:nvSpPr>
            <p:spPr>
              <a:xfrm>
                <a:off x="2025970" y="4196200"/>
                <a:ext cx="4683317" cy="485239"/>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srgbClr val="002060"/>
                  </a:solidFill>
                  <a:latin typeface="Nunito Black" pitchFamily="2" charset="0"/>
                  <a:ea typeface="Microsoft YaHei" panose="020B0503020204020204" charset="-122"/>
                </a:endParaRPr>
              </a:p>
            </p:txBody>
          </p:sp>
          <p:pic>
            <p:nvPicPr>
              <p:cNvPr id="108" name="Picture 107"/>
              <p:cNvPicPr>
                <a:picLocks noChangeAspect="1"/>
              </p:cNvPicPr>
              <p:nvPr/>
            </p:nvPicPr>
            <p:blipFill>
              <a:blip r:embed="rId9"/>
              <a:stretch>
                <a:fillRect/>
              </a:stretch>
            </p:blipFill>
            <p:spPr>
              <a:xfrm>
                <a:off x="1966274" y="4153454"/>
                <a:ext cx="406330" cy="590658"/>
              </a:xfrm>
              <a:prstGeom prst="rect">
                <a:avLst/>
              </a:prstGeom>
            </p:spPr>
          </p:pic>
        </p:grpSp>
        <p:sp>
          <p:nvSpPr>
            <p:cNvPr id="106" name="Google Shape;352;p37"/>
            <p:cNvSpPr txBox="1"/>
            <p:nvPr/>
          </p:nvSpPr>
          <p:spPr>
            <a:xfrm>
              <a:off x="504975" y="4461858"/>
              <a:ext cx="5391042"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r>
                <a:rPr lang="en-US" b="1" dirty="0" err="1">
                  <a:solidFill>
                    <a:srgbClr val="7030A0"/>
                  </a:solidFill>
                  <a:latin typeface="Times New Roman" panose="02020603050405020304" pitchFamily="18" charset="0"/>
                  <a:cs typeface="Times New Roman" panose="02020603050405020304" pitchFamily="18" charset="0"/>
                </a:rPr>
                <a:t>Vận</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dụng</a:t>
              </a:r>
              <a:r>
                <a:rPr lang="en-US" b="1" dirty="0">
                  <a:solidFill>
                    <a:srgbClr val="7030A0"/>
                  </a:solidFill>
                  <a:latin typeface="Times New Roman" panose="02020603050405020304" pitchFamily="18" charset="0"/>
                  <a:cs typeface="Times New Roman" panose="02020603050405020304" pitchFamily="18" charset="0"/>
                </a:rPr>
                <a:t>.</a:t>
              </a:r>
              <a:endParaRPr lang="en-US" dirty="0">
                <a:solidFill>
                  <a:srgbClr val="7030A0"/>
                </a:solidFill>
                <a:latin typeface="Times New Roman" panose="02020603050405020304" pitchFamily="18" charset="0"/>
                <a:cs typeface="Times New Roman" panose="02020603050405020304" pitchFamily="18"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50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wipe(left)">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1"/>
                                        </p:tgtEl>
                                        <p:attrNameLst>
                                          <p:attrName>style.visibility</p:attrName>
                                        </p:attrNameLst>
                                      </p:cBhvr>
                                      <p:to>
                                        <p:strVal val="visible"/>
                                      </p:to>
                                    </p:set>
                                    <p:animEffect transition="in" filter="wipe(left)">
                                      <p:cBhvr>
                                        <p:cTn id="17" dur="500"/>
                                        <p:tgtEl>
                                          <p:spTgt spid="8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wipe(left)">
                                      <p:cBhvr>
                                        <p:cTn id="22" dur="500"/>
                                        <p:tgtEl>
                                          <p:spTgt spid="8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0"/>
                                        </p:tgtEl>
                                        <p:attrNameLst>
                                          <p:attrName>style.visibility</p:attrName>
                                        </p:attrNameLst>
                                      </p:cBhvr>
                                      <p:to>
                                        <p:strVal val="visible"/>
                                      </p:to>
                                    </p:set>
                                    <p:animEffect transition="in" filter="wipe(left)">
                                      <p:cBhvr>
                                        <p:cTn id="27" dur="500"/>
                                        <p:tgtEl>
                                          <p:spTgt spid="9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4"/>
                                        </p:tgtEl>
                                        <p:attrNameLst>
                                          <p:attrName>style.visibility</p:attrName>
                                        </p:attrNameLst>
                                      </p:cBhvr>
                                      <p:to>
                                        <p:strVal val="visible"/>
                                      </p:to>
                                    </p:set>
                                    <p:animEffect transition="in" filter="wipe(left)">
                                      <p:cBhvr>
                                        <p:cTn id="32"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CED4D40-4B67-4331-AC48-79B82B4A47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B1E245E-5A34-0D26-4442-048415B511C2}"/>
              </a:ext>
            </a:extLst>
          </p:cNvPr>
          <p:cNvSpPr txBox="1"/>
          <p:nvPr/>
        </p:nvSpPr>
        <p:spPr>
          <a:xfrm>
            <a:off x="638881" y="417576"/>
            <a:ext cx="10909640" cy="124939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6600" b="1" kern="1200">
                <a:solidFill>
                  <a:schemeClr val="tx1"/>
                </a:solidFill>
                <a:latin typeface="+mj-lt"/>
                <a:ea typeface="+mj-ea"/>
                <a:cs typeface="+mj-cs"/>
              </a:rPr>
              <a:t>KẾT LUẬN</a:t>
            </a:r>
          </a:p>
        </p:txBody>
      </p:sp>
      <p:sp>
        <p:nvSpPr>
          <p:cNvPr id="15"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51E9F3A-1483-6A16-5739-FCD758101E71}"/>
              </a:ext>
            </a:extLst>
          </p:cNvPr>
          <p:cNvPicPr>
            <a:picLocks noChangeAspect="1"/>
          </p:cNvPicPr>
          <p:nvPr/>
        </p:nvPicPr>
        <p:blipFill>
          <a:blip r:embed="rId2"/>
          <a:stretch>
            <a:fillRect/>
          </a:stretch>
        </p:blipFill>
        <p:spPr>
          <a:xfrm>
            <a:off x="99189" y="2372424"/>
            <a:ext cx="12050901" cy="3847401"/>
          </a:xfrm>
          <a:prstGeom prst="rect">
            <a:avLst/>
          </a:prstGeom>
        </p:spPr>
      </p:pic>
      <p:sp>
        <p:nvSpPr>
          <p:cNvPr id="9" name="Rectangle 8">
            <a:extLst>
              <a:ext uri="{FF2B5EF4-FFF2-40B4-BE49-F238E27FC236}">
                <a16:creationId xmlns:a16="http://schemas.microsoft.com/office/drawing/2014/main" id="{16F98061-76AE-F54C-96D1-F28DE4171023}"/>
              </a:ext>
            </a:extLst>
          </p:cNvPr>
          <p:cNvSpPr/>
          <p:nvPr/>
        </p:nvSpPr>
        <p:spPr>
          <a:xfrm>
            <a:off x="99189" y="2149119"/>
            <a:ext cx="12050901" cy="1231106"/>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A96BB83-6FC7-B7D7-6BF4-1F9320E2D247}"/>
              </a:ext>
            </a:extLst>
          </p:cNvPr>
          <p:cNvPicPr>
            <a:picLocks noChangeAspect="1"/>
          </p:cNvPicPr>
          <p:nvPr/>
        </p:nvPicPr>
        <p:blipFill>
          <a:blip r:embed="rId3"/>
          <a:stretch>
            <a:fillRect/>
          </a:stretch>
        </p:blipFill>
        <p:spPr>
          <a:xfrm>
            <a:off x="-27087" y="3650598"/>
            <a:ext cx="12119898" cy="2569227"/>
          </a:xfrm>
          <a:prstGeom prst="rect">
            <a:avLst/>
          </a:prstGeom>
        </p:spPr>
      </p:pic>
      <p:pic>
        <p:nvPicPr>
          <p:cNvPr id="2" name="Picture 1">
            <a:extLst>
              <a:ext uri="{FF2B5EF4-FFF2-40B4-BE49-F238E27FC236}">
                <a16:creationId xmlns:a16="http://schemas.microsoft.com/office/drawing/2014/main" id="{ED4D8806-9713-80B9-B066-00E00A1DAD8F}"/>
              </a:ext>
            </a:extLst>
          </p:cNvPr>
          <p:cNvPicPr>
            <a:picLocks noChangeAspect="1"/>
          </p:cNvPicPr>
          <p:nvPr/>
        </p:nvPicPr>
        <p:blipFill>
          <a:blip r:embed="rId4"/>
          <a:stretch>
            <a:fillRect/>
          </a:stretch>
        </p:blipFill>
        <p:spPr>
          <a:xfrm>
            <a:off x="261622" y="819686"/>
            <a:ext cx="11668755" cy="5218628"/>
          </a:xfrm>
          <a:prstGeom prst="rect">
            <a:avLst/>
          </a:prstGeom>
        </p:spPr>
      </p:pic>
    </p:spTree>
    <p:extLst>
      <p:ext uri="{BB962C8B-B14F-4D97-AF65-F5344CB8AC3E}">
        <p14:creationId xmlns:p14="http://schemas.microsoft.com/office/powerpoint/2010/main" val="278836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FFB6EAD-767A-4A95-9246-C39976AD11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5376C9E-778C-988C-C8E6-87ECF8FF688B}"/>
              </a:ext>
            </a:extLst>
          </p:cNvPr>
          <p:cNvSpPr/>
          <p:nvPr/>
        </p:nvSpPr>
        <p:spPr>
          <a:xfrm>
            <a:off x="5556529" y="-886381"/>
            <a:ext cx="5081925" cy="3004145"/>
          </a:xfrm>
          <a:prstGeom prst="rect">
            <a:avLst/>
          </a:prstGeom>
        </p:spPr>
        <p:txBody>
          <a:bodyPr vert="horz" lIns="91440" tIns="45720" rIns="91440" bIns="45720" rtlCol="0" anchor="b">
            <a:normAutofit/>
          </a:bodyPr>
          <a:lstStyle/>
          <a:p>
            <a:pPr marL="0" marR="0" lvl="0" indent="0" algn="ctr" fontAlgn="auto">
              <a:lnSpc>
                <a:spcPct val="90000"/>
              </a:lnSpc>
              <a:spcBef>
                <a:spcPct val="0"/>
              </a:spcBef>
              <a:spcAft>
                <a:spcPts val="600"/>
              </a:spcAft>
              <a:buClrTx/>
              <a:buSzTx/>
              <a:tabLst/>
              <a:defRPr/>
            </a:pPr>
            <a:r>
              <a:rPr lang="en-US" sz="6000" b="1" dirty="0" err="1">
                <a:effectLst>
                  <a:outerShdw blurRad="38100" dist="38100" dir="2700000" algn="tl">
                    <a:srgbClr val="000000">
                      <a:alpha val="43137"/>
                    </a:srgbClr>
                  </a:outerShdw>
                </a:effectLst>
                <a:latin typeface="+mj-lt"/>
                <a:ea typeface="+mj-ea"/>
                <a:cs typeface="+mj-cs"/>
              </a:rPr>
              <a:t>Luyện</a:t>
            </a:r>
            <a:r>
              <a:rPr lang="en-US" sz="6000" b="1" dirty="0">
                <a:effectLst>
                  <a:outerShdw blurRad="38100" dist="38100" dir="2700000" algn="tl">
                    <a:srgbClr val="000000">
                      <a:alpha val="43137"/>
                    </a:srgbClr>
                  </a:outerShdw>
                </a:effectLst>
                <a:latin typeface="+mj-lt"/>
                <a:ea typeface="+mj-ea"/>
                <a:cs typeface="+mj-cs"/>
              </a:rPr>
              <a:t> </a:t>
            </a:r>
            <a:r>
              <a:rPr lang="en-US" sz="6000" b="1" dirty="0" err="1">
                <a:effectLst>
                  <a:outerShdw blurRad="38100" dist="38100" dir="2700000" algn="tl">
                    <a:srgbClr val="000000">
                      <a:alpha val="43137"/>
                    </a:srgbClr>
                  </a:outerShdw>
                </a:effectLst>
                <a:latin typeface="+mj-lt"/>
                <a:ea typeface="+mj-ea"/>
                <a:cs typeface="+mj-cs"/>
              </a:rPr>
              <a:t>tập</a:t>
            </a:r>
            <a:endParaRPr kumimoji="0" lang="en-US" sz="6000" b="0" i="0" u="none" strike="noStrike" cap="none" spc="0" normalizeH="0" baseline="0" noProof="0" dirty="0">
              <a:ln>
                <a:noFill/>
              </a:ln>
              <a:effectLst>
                <a:outerShdw blurRad="38100" dist="38100" dir="2700000" algn="tl">
                  <a:srgbClr val="000000">
                    <a:alpha val="43137"/>
                  </a:srgbClr>
                </a:outerShdw>
              </a:effectLst>
              <a:uLnTx/>
              <a:uFillTx/>
              <a:latin typeface="+mj-lt"/>
              <a:ea typeface="+mj-ea"/>
              <a:cs typeface="+mj-cs"/>
            </a:endParaRPr>
          </a:p>
        </p:txBody>
      </p:sp>
      <p:pic>
        <p:nvPicPr>
          <p:cNvPr id="4" name="Picture 3">
            <a:extLst>
              <a:ext uri="{FF2B5EF4-FFF2-40B4-BE49-F238E27FC236}">
                <a16:creationId xmlns:a16="http://schemas.microsoft.com/office/drawing/2014/main" id="{7BBB6095-4BB5-8279-4E64-BB0C5FFE86C4}"/>
              </a:ext>
            </a:extLst>
          </p:cNvPr>
          <p:cNvPicPr>
            <a:picLocks noChangeAspect="1"/>
          </p:cNvPicPr>
          <p:nvPr/>
        </p:nvPicPr>
        <p:blipFill rotWithShape="1">
          <a:blip r:embed="rId2"/>
          <a:srcRect l="905" r="-1" b="-1"/>
          <a:stretch/>
        </p:blipFill>
        <p:spPr>
          <a:xfrm>
            <a:off x="470464" y="726226"/>
            <a:ext cx="2565029" cy="1872707"/>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30" name="Freeform: Shape 29">
            <a:extLst>
              <a:ext uri="{FF2B5EF4-FFF2-40B4-BE49-F238E27FC236}">
                <a16:creationId xmlns:a16="http://schemas.microsoft.com/office/drawing/2014/main" id="{07062BB1-E215-424E-80C4-7E1CF179A3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0301"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B368E167-B2D7-4904-BB6B-AE0486A2C6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295758"/>
            <a:ext cx="1261243" cy="1648694"/>
          </a:xfrm>
          <a:custGeom>
            <a:avLst/>
            <a:gdLst>
              <a:gd name="connsiteX0" fmla="*/ 824347 w 1261243"/>
              <a:gd name="connsiteY0" fmla="*/ 0 h 1648694"/>
              <a:gd name="connsiteX1" fmla="*/ 1145220 w 1261243"/>
              <a:gd name="connsiteY1" fmla="*/ 64781 h 1648694"/>
              <a:gd name="connsiteX2" fmla="*/ 1261243 w 1261243"/>
              <a:gd name="connsiteY2" fmla="*/ 127757 h 1648694"/>
              <a:gd name="connsiteX3" fmla="*/ 1261243 w 1261243"/>
              <a:gd name="connsiteY3" fmla="*/ 1520938 h 1648694"/>
              <a:gd name="connsiteX4" fmla="*/ 1145220 w 1261243"/>
              <a:gd name="connsiteY4" fmla="*/ 1583913 h 1648694"/>
              <a:gd name="connsiteX5" fmla="*/ 824347 w 1261243"/>
              <a:gd name="connsiteY5" fmla="*/ 1648694 h 1648694"/>
              <a:gd name="connsiteX6" fmla="*/ 0 w 1261243"/>
              <a:gd name="connsiteY6" fmla="*/ 824347 h 1648694"/>
              <a:gd name="connsiteX7" fmla="*/ 824347 w 1261243"/>
              <a:gd name="connsiteY7" fmla="*/ 0 h 16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243" h="1648694">
                <a:moveTo>
                  <a:pt x="824347" y="0"/>
                </a:moveTo>
                <a:cubicBezTo>
                  <a:pt x="938165" y="0"/>
                  <a:pt x="1046596" y="23067"/>
                  <a:pt x="1145220" y="64781"/>
                </a:cubicBezTo>
                <a:lnTo>
                  <a:pt x="1261243" y="127757"/>
                </a:lnTo>
                <a:lnTo>
                  <a:pt x="1261243" y="1520938"/>
                </a:lnTo>
                <a:lnTo>
                  <a:pt x="1145220" y="1583913"/>
                </a:lnTo>
                <a:cubicBezTo>
                  <a:pt x="1046596" y="1625627"/>
                  <a:pt x="938165" y="1648694"/>
                  <a:pt x="824347" y="1648694"/>
                </a:cubicBezTo>
                <a:cubicBezTo>
                  <a:pt x="369073" y="1648694"/>
                  <a:pt x="0" y="1279621"/>
                  <a:pt x="0" y="824347"/>
                </a:cubicBezTo>
                <a:cubicBezTo>
                  <a:pt x="0" y="369073"/>
                  <a:pt x="369073" y="0"/>
                  <a:pt x="824347" y="0"/>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a:extLst>
              <a:ext uri="{FF2B5EF4-FFF2-40B4-BE49-F238E27FC236}">
                <a16:creationId xmlns:a16="http://schemas.microsoft.com/office/drawing/2014/main" id="{6FD0FBFA-B43E-40C1-A6E4-B88234171E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112432" y="4748447"/>
            <a:ext cx="569514" cy="569514"/>
          </a:xfrm>
          <a:prstGeom prst="ellipse">
            <a:avLst/>
          </a:prstGeom>
          <a:noFill/>
          <a:ln w="127000">
            <a:solidFill>
              <a:schemeClr val="accent5">
                <a:alpha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Icon&#10;&#10;Description automatically generated">
            <a:extLst>
              <a:ext uri="{FF2B5EF4-FFF2-40B4-BE49-F238E27FC236}">
                <a16:creationId xmlns:a16="http://schemas.microsoft.com/office/drawing/2014/main" id="{0FCC9F75-330C-F0E2-59B0-BDEBF2AD4F13}"/>
              </a:ext>
            </a:extLst>
          </p:cNvPr>
          <p:cNvPicPr>
            <a:picLocks noChangeAspect="1"/>
          </p:cNvPicPr>
          <p:nvPr/>
        </p:nvPicPr>
        <p:blipFill>
          <a:blip r:embed="rId3"/>
          <a:stretch>
            <a:fillRect/>
          </a:stretch>
        </p:blipFill>
        <p:spPr>
          <a:xfrm>
            <a:off x="3551289" y="1731678"/>
            <a:ext cx="1923398" cy="3082073"/>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36" name="Freeform: Shape 35">
            <a:extLst>
              <a:ext uri="{FF2B5EF4-FFF2-40B4-BE49-F238E27FC236}">
                <a16:creationId xmlns:a16="http://schemas.microsoft.com/office/drawing/2014/main" id="{70A21480-D93D-46BE-9A94-B5A80469DF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3E49524-66B4-4DB0-AD09-DC8B9874E1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98354" y="6039059"/>
            <a:ext cx="1978348" cy="818941"/>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E5EBF8F5-ABE5-4029-A8FC-4E32622D70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36562" flipH="1">
            <a:off x="3441866" y="5166681"/>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1F427C6A-DB75-193A-9073-1CDBA1BD0AEB}"/>
              </a:ext>
            </a:extLst>
          </p:cNvPr>
          <p:cNvPicPr>
            <a:picLocks noChangeAspect="1"/>
          </p:cNvPicPr>
          <p:nvPr/>
        </p:nvPicPr>
        <p:blipFill>
          <a:blip r:embed="rId4"/>
          <a:stretch>
            <a:fillRect/>
          </a:stretch>
        </p:blipFill>
        <p:spPr>
          <a:xfrm>
            <a:off x="6291955" y="3294137"/>
            <a:ext cx="3787613" cy="3542724"/>
          </a:xfrm>
          <a:prstGeom prst="rect">
            <a:avLst/>
          </a:prstGeom>
        </p:spPr>
      </p:pic>
      <p:sp>
        <p:nvSpPr>
          <p:cNvPr id="7" name="Rectangle 6">
            <a:extLst>
              <a:ext uri="{FF2B5EF4-FFF2-40B4-BE49-F238E27FC236}">
                <a16:creationId xmlns:a16="http://schemas.microsoft.com/office/drawing/2014/main" id="{A216C978-4F69-E0DA-C3E5-077B6F1BFC51}"/>
              </a:ext>
            </a:extLst>
          </p:cNvPr>
          <p:cNvSpPr/>
          <p:nvPr/>
        </p:nvSpPr>
        <p:spPr>
          <a:xfrm>
            <a:off x="5519555" y="3233274"/>
            <a:ext cx="6126134" cy="1348703"/>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HS </a:t>
            </a:r>
            <a:r>
              <a:rPr lang="en-US" sz="3200" dirty="0" err="1">
                <a:solidFill>
                  <a:schemeClr val="tx1"/>
                </a:solidFill>
              </a:rPr>
              <a:t>sử</a:t>
            </a:r>
            <a:r>
              <a:rPr lang="en-US" sz="3200" dirty="0">
                <a:solidFill>
                  <a:schemeClr val="tx1"/>
                </a:solidFill>
              </a:rPr>
              <a:t> </a:t>
            </a:r>
            <a:r>
              <a:rPr lang="en-US" sz="3200" dirty="0" err="1">
                <a:solidFill>
                  <a:schemeClr val="tx1"/>
                </a:solidFill>
              </a:rPr>
              <a:t>dụng</a:t>
            </a:r>
            <a:r>
              <a:rPr lang="en-US" sz="3200" dirty="0">
                <a:solidFill>
                  <a:schemeClr val="tx1"/>
                </a:solidFill>
              </a:rPr>
              <a:t> </a:t>
            </a:r>
            <a:r>
              <a:rPr lang="en-US" sz="3200" dirty="0" err="1">
                <a:solidFill>
                  <a:schemeClr val="tx1"/>
                </a:solidFill>
              </a:rPr>
              <a:t>thẻ</a:t>
            </a:r>
            <a:r>
              <a:rPr lang="en-US" sz="3200" dirty="0">
                <a:solidFill>
                  <a:schemeClr val="tx1"/>
                </a:solidFill>
              </a:rPr>
              <a:t> </a:t>
            </a:r>
            <a:r>
              <a:rPr lang="en-US" sz="3200" dirty="0" err="1">
                <a:solidFill>
                  <a:schemeClr val="tx1"/>
                </a:solidFill>
              </a:rPr>
              <a:t>màu</a:t>
            </a:r>
            <a:r>
              <a:rPr lang="en-US" sz="3200" dirty="0">
                <a:solidFill>
                  <a:schemeClr val="tx1"/>
                </a:solidFill>
              </a:rPr>
              <a:t> A, B, C, D </a:t>
            </a:r>
            <a:r>
              <a:rPr lang="en-US" sz="3200" dirty="0" err="1">
                <a:solidFill>
                  <a:schemeClr val="tx1"/>
                </a:solidFill>
              </a:rPr>
              <a:t>trả</a:t>
            </a:r>
            <a:r>
              <a:rPr lang="en-US" sz="3200" dirty="0">
                <a:solidFill>
                  <a:schemeClr val="tx1"/>
                </a:solidFill>
              </a:rPr>
              <a:t> </a:t>
            </a:r>
            <a:r>
              <a:rPr lang="en-US" sz="3200" dirty="0" err="1">
                <a:solidFill>
                  <a:schemeClr val="tx1"/>
                </a:solidFill>
              </a:rPr>
              <a:t>lời</a:t>
            </a:r>
            <a:r>
              <a:rPr lang="en-US" sz="3200" dirty="0">
                <a:solidFill>
                  <a:schemeClr val="tx1"/>
                </a:solidFill>
              </a:rPr>
              <a:t> </a:t>
            </a:r>
            <a:r>
              <a:rPr lang="en-US" sz="3200" dirty="0" err="1">
                <a:solidFill>
                  <a:schemeClr val="tx1"/>
                </a:solidFill>
              </a:rPr>
              <a:t>câu</a:t>
            </a:r>
            <a:r>
              <a:rPr lang="en-US" sz="3200" dirty="0">
                <a:solidFill>
                  <a:schemeClr val="tx1"/>
                </a:solidFill>
              </a:rPr>
              <a:t> </a:t>
            </a:r>
            <a:r>
              <a:rPr lang="en-US" sz="3200" dirty="0" err="1">
                <a:solidFill>
                  <a:schemeClr val="tx1"/>
                </a:solidFill>
              </a:rPr>
              <a:t>hỏi</a:t>
            </a:r>
            <a:r>
              <a:rPr lang="en-US" sz="3200" dirty="0">
                <a:solidFill>
                  <a:schemeClr val="tx1"/>
                </a:solidFill>
              </a:rPr>
              <a:t>.</a:t>
            </a:r>
          </a:p>
        </p:txBody>
      </p:sp>
    </p:spTree>
    <p:extLst>
      <p:ext uri="{BB962C8B-B14F-4D97-AF65-F5344CB8AC3E}">
        <p14:creationId xmlns:p14="http://schemas.microsoft.com/office/powerpoint/2010/main" val="1062196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712c5dc6-786c-4ff1-943f-c8d2a21624de">
            <a:extLst>
              <a:ext uri="{FF2B5EF4-FFF2-40B4-BE49-F238E27FC236}">
                <a16:creationId xmlns:a16="http://schemas.microsoft.com/office/drawing/2014/main" id="{4EB9A772-646A-4864-81F1-808C436BCFE5}"/>
              </a:ext>
            </a:extLst>
          </p:cNvPr>
          <p:cNvGrpSpPr>
            <a:grpSpLocks noChangeAspect="1"/>
          </p:cNvGrpSpPr>
          <p:nvPr/>
        </p:nvGrpSpPr>
        <p:grpSpPr>
          <a:xfrm>
            <a:off x="3204704" y="2022764"/>
            <a:ext cx="5262929" cy="4835236"/>
            <a:chOff x="3135086" y="1417410"/>
            <a:chExt cx="5921829" cy="5440590"/>
          </a:xfrm>
        </p:grpSpPr>
        <p:grpSp>
          <p:nvGrpSpPr>
            <p:cNvPr id="3" name="组合 4">
              <a:extLst>
                <a:ext uri="{FF2B5EF4-FFF2-40B4-BE49-F238E27FC236}">
                  <a16:creationId xmlns:a16="http://schemas.microsoft.com/office/drawing/2014/main" id="{7B626F95-222D-4069-A32D-25E9E7A015A9}"/>
                </a:ext>
              </a:extLst>
            </p:cNvPr>
            <p:cNvGrpSpPr/>
            <p:nvPr/>
          </p:nvGrpSpPr>
          <p:grpSpPr>
            <a:xfrm>
              <a:off x="4435062" y="1417410"/>
              <a:ext cx="3350566" cy="4699228"/>
              <a:chOff x="4198620" y="660400"/>
              <a:chExt cx="3821430" cy="5359628"/>
            </a:xfrm>
          </p:grpSpPr>
          <p:sp>
            <p:nvSpPr>
              <p:cNvPr id="5" name="箭头: 五边形 5">
                <a:extLst>
                  <a:ext uri="{FF2B5EF4-FFF2-40B4-BE49-F238E27FC236}">
                    <a16:creationId xmlns:a16="http://schemas.microsoft.com/office/drawing/2014/main" id="{0CD873C6-8CB1-4920-BB47-38030D8C9710}"/>
                  </a:ext>
                </a:extLst>
              </p:cNvPr>
              <p:cNvSpPr/>
              <p:nvPr/>
            </p:nvSpPr>
            <p:spPr>
              <a:xfrm rot="16200000">
                <a:off x="3416186" y="3107985"/>
                <a:ext cx="5359628" cy="464458"/>
              </a:xfrm>
              <a:prstGeom prst="homePlate">
                <a:avLst/>
              </a:pr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nvGrpSpPr>
              <p:cNvPr id="6" name="组合 6">
                <a:extLst>
                  <a:ext uri="{FF2B5EF4-FFF2-40B4-BE49-F238E27FC236}">
                    <a16:creationId xmlns:a16="http://schemas.microsoft.com/office/drawing/2014/main" id="{D2685799-34E6-42FF-A877-54042C917CBB}"/>
                  </a:ext>
                </a:extLst>
              </p:cNvPr>
              <p:cNvGrpSpPr/>
              <p:nvPr/>
            </p:nvGrpSpPr>
            <p:grpSpPr>
              <a:xfrm>
                <a:off x="4198620" y="1107293"/>
                <a:ext cx="2240280" cy="580570"/>
                <a:chOff x="4198620" y="1810329"/>
                <a:chExt cx="2240280" cy="580570"/>
              </a:xfrm>
            </p:grpSpPr>
            <p:sp>
              <p:nvSpPr>
                <p:cNvPr id="31" name="箭头: V 形 31">
                  <a:extLst>
                    <a:ext uri="{FF2B5EF4-FFF2-40B4-BE49-F238E27FC236}">
                      <a16:creationId xmlns:a16="http://schemas.microsoft.com/office/drawing/2014/main" id="{5831A09F-564F-482B-B9FF-17985F64E508}"/>
                    </a:ext>
                  </a:extLst>
                </p:cNvPr>
                <p:cNvSpPr/>
                <p:nvPr/>
              </p:nvSpPr>
              <p:spPr>
                <a:xfrm>
                  <a:off x="4198620" y="1810329"/>
                  <a:ext cx="2015309" cy="580570"/>
                </a:xfrm>
                <a:prstGeom prst="chevron">
                  <a:avLst>
                    <a:gd name="adj" fmla="val 31308"/>
                  </a:avLst>
                </a:pr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32" name="矩形: 圆角 32">
                  <a:extLst>
                    <a:ext uri="{FF2B5EF4-FFF2-40B4-BE49-F238E27FC236}">
                      <a16:creationId xmlns:a16="http://schemas.microsoft.com/office/drawing/2014/main" id="{E62A866F-0DE8-4814-91AE-C82A15F4F05D}"/>
                    </a:ext>
                  </a:extLst>
                </p:cNvPr>
                <p:cNvSpPr/>
                <p:nvPr/>
              </p:nvSpPr>
              <p:spPr>
                <a:xfrm>
                  <a:off x="5207000" y="1810329"/>
                  <a:ext cx="1231900" cy="580570"/>
                </a:xfrm>
                <a:prstGeom prst="roundRect">
                  <a:avLst>
                    <a:gd name="adj" fmla="val 50000"/>
                  </a:avLst>
                </a:prstGeom>
                <a:blipFill dpi="0" rotWithShape="1">
                  <a:blip r:embed="rId6"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33" name="椭圆 33">
                  <a:extLst>
                    <a:ext uri="{FF2B5EF4-FFF2-40B4-BE49-F238E27FC236}">
                      <a16:creationId xmlns:a16="http://schemas.microsoft.com/office/drawing/2014/main" id="{56041F18-4DE4-4539-BBA9-20FE473510AA}"/>
                    </a:ext>
                  </a:extLst>
                </p:cNvPr>
                <p:cNvSpPr/>
                <p:nvPr/>
              </p:nvSpPr>
              <p:spPr>
                <a:xfrm>
                  <a:off x="5897791" y="1852964"/>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7" name="组合 7">
                <a:extLst>
                  <a:ext uri="{FF2B5EF4-FFF2-40B4-BE49-F238E27FC236}">
                    <a16:creationId xmlns:a16="http://schemas.microsoft.com/office/drawing/2014/main" id="{3894EDB2-5470-47B3-9034-0960708557C3}"/>
                  </a:ext>
                </a:extLst>
              </p:cNvPr>
              <p:cNvGrpSpPr/>
              <p:nvPr/>
            </p:nvGrpSpPr>
            <p:grpSpPr>
              <a:xfrm>
                <a:off x="4198620" y="3581375"/>
                <a:ext cx="2240280" cy="580570"/>
                <a:chOff x="4198620" y="3581375"/>
                <a:chExt cx="2240280" cy="580570"/>
              </a:xfrm>
            </p:grpSpPr>
            <p:sp>
              <p:nvSpPr>
                <p:cNvPr id="28" name="箭头: V 形 28">
                  <a:extLst>
                    <a:ext uri="{FF2B5EF4-FFF2-40B4-BE49-F238E27FC236}">
                      <a16:creationId xmlns:a16="http://schemas.microsoft.com/office/drawing/2014/main" id="{2384C7CD-4B43-43FA-8C17-398E5F28EB54}"/>
                    </a:ext>
                  </a:extLst>
                </p:cNvPr>
                <p:cNvSpPr/>
                <p:nvPr/>
              </p:nvSpPr>
              <p:spPr>
                <a:xfrm>
                  <a:off x="4198620" y="3581375"/>
                  <a:ext cx="2015309" cy="580570"/>
                </a:xfrm>
                <a:prstGeom prst="chevron">
                  <a:avLst>
                    <a:gd name="adj" fmla="val 31308"/>
                  </a:avLst>
                </a:prstGeom>
                <a:blipFill dpi="0" rotWithShape="1">
                  <a:blip r:embed="rId5"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9" name="矩形: 圆角 29">
                  <a:extLst>
                    <a:ext uri="{FF2B5EF4-FFF2-40B4-BE49-F238E27FC236}">
                      <a16:creationId xmlns:a16="http://schemas.microsoft.com/office/drawing/2014/main" id="{16167176-B318-4549-B994-E81F49D15589}"/>
                    </a:ext>
                  </a:extLst>
                </p:cNvPr>
                <p:cNvSpPr/>
                <p:nvPr/>
              </p:nvSpPr>
              <p:spPr>
                <a:xfrm>
                  <a:off x="5207000" y="3581375"/>
                  <a:ext cx="1231900" cy="580570"/>
                </a:xfrm>
                <a:prstGeom prst="roundRect">
                  <a:avLst>
                    <a:gd name="adj" fmla="val 50000"/>
                  </a:avLst>
                </a:prstGeom>
                <a:blipFill dpi="0" rotWithShape="1">
                  <a:blip r:embed="rId6"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30" name="椭圆 30">
                  <a:extLst>
                    <a:ext uri="{FF2B5EF4-FFF2-40B4-BE49-F238E27FC236}">
                      <a16:creationId xmlns:a16="http://schemas.microsoft.com/office/drawing/2014/main" id="{FE27DD93-0BA8-4705-8396-242259A527F2}"/>
                    </a:ext>
                  </a:extLst>
                </p:cNvPr>
                <p:cNvSpPr/>
                <p:nvPr/>
              </p:nvSpPr>
              <p:spPr>
                <a:xfrm>
                  <a:off x="5897791" y="3624010"/>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8" name="组合 8">
                <a:extLst>
                  <a:ext uri="{FF2B5EF4-FFF2-40B4-BE49-F238E27FC236}">
                    <a16:creationId xmlns:a16="http://schemas.microsoft.com/office/drawing/2014/main" id="{88CED799-AC56-4ADB-AA51-9FB81810E445}"/>
                  </a:ext>
                </a:extLst>
              </p:cNvPr>
              <p:cNvGrpSpPr/>
              <p:nvPr/>
            </p:nvGrpSpPr>
            <p:grpSpPr>
              <a:xfrm>
                <a:off x="5779770" y="2344334"/>
                <a:ext cx="2240280" cy="580570"/>
                <a:chOff x="5779770" y="2344334"/>
                <a:chExt cx="2240280" cy="580570"/>
              </a:xfrm>
            </p:grpSpPr>
            <p:sp>
              <p:nvSpPr>
                <p:cNvPr id="25" name="箭头: V 形 25">
                  <a:extLst>
                    <a:ext uri="{FF2B5EF4-FFF2-40B4-BE49-F238E27FC236}">
                      <a16:creationId xmlns:a16="http://schemas.microsoft.com/office/drawing/2014/main" id="{CD84B784-745F-4583-AB14-2A485B5E439E}"/>
                    </a:ext>
                  </a:extLst>
                </p:cNvPr>
                <p:cNvSpPr/>
                <p:nvPr/>
              </p:nvSpPr>
              <p:spPr>
                <a:xfrm flipH="1">
                  <a:off x="6004741" y="2344334"/>
                  <a:ext cx="2015309" cy="580570"/>
                </a:xfrm>
                <a:prstGeom prst="chevron">
                  <a:avLst>
                    <a:gd name="adj" fmla="val 31308"/>
                  </a:avLst>
                </a:prstGeom>
                <a:blipFill dpi="0" rotWithShape="1">
                  <a:blip r:embed="rId5"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6" name="矩形: 圆角 26">
                  <a:extLst>
                    <a:ext uri="{FF2B5EF4-FFF2-40B4-BE49-F238E27FC236}">
                      <a16:creationId xmlns:a16="http://schemas.microsoft.com/office/drawing/2014/main" id="{C2243DBD-24A3-4D2B-A5B5-8D2B16963BCD}"/>
                    </a:ext>
                  </a:extLst>
                </p:cNvPr>
                <p:cNvSpPr/>
                <p:nvPr/>
              </p:nvSpPr>
              <p:spPr>
                <a:xfrm flipH="1">
                  <a:off x="5779770" y="2344334"/>
                  <a:ext cx="1231900" cy="580570"/>
                </a:xfrm>
                <a:prstGeom prst="roundRect">
                  <a:avLst>
                    <a:gd name="adj" fmla="val 50000"/>
                  </a:avLst>
                </a:prstGeom>
                <a:blipFill dpi="0" rotWithShape="1">
                  <a:blip r:embed="rId6"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7" name="椭圆 27">
                  <a:extLst>
                    <a:ext uri="{FF2B5EF4-FFF2-40B4-BE49-F238E27FC236}">
                      <a16:creationId xmlns:a16="http://schemas.microsoft.com/office/drawing/2014/main" id="{748F00D2-FA5C-492C-B377-BD71EC575E94}"/>
                    </a:ext>
                  </a:extLst>
                </p:cNvPr>
                <p:cNvSpPr/>
                <p:nvPr/>
              </p:nvSpPr>
              <p:spPr>
                <a:xfrm flipH="1">
                  <a:off x="5825579" y="2386969"/>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9" name="组合 9">
                <a:extLst>
                  <a:ext uri="{FF2B5EF4-FFF2-40B4-BE49-F238E27FC236}">
                    <a16:creationId xmlns:a16="http://schemas.microsoft.com/office/drawing/2014/main" id="{F43E399A-DC83-4DD6-9C32-84022A778BC7}"/>
                  </a:ext>
                </a:extLst>
              </p:cNvPr>
              <p:cNvGrpSpPr/>
              <p:nvPr/>
            </p:nvGrpSpPr>
            <p:grpSpPr>
              <a:xfrm>
                <a:off x="5779770" y="4818415"/>
                <a:ext cx="2240280" cy="580570"/>
                <a:chOff x="5779770" y="4818415"/>
                <a:chExt cx="2240280" cy="580570"/>
              </a:xfrm>
            </p:grpSpPr>
            <p:sp>
              <p:nvSpPr>
                <p:cNvPr id="22" name="箭头: V 形 22">
                  <a:extLst>
                    <a:ext uri="{FF2B5EF4-FFF2-40B4-BE49-F238E27FC236}">
                      <a16:creationId xmlns:a16="http://schemas.microsoft.com/office/drawing/2014/main" id="{DAF5D679-32E3-44EA-A9EB-5564B0FE2FF9}"/>
                    </a:ext>
                  </a:extLst>
                </p:cNvPr>
                <p:cNvSpPr/>
                <p:nvPr/>
              </p:nvSpPr>
              <p:spPr>
                <a:xfrm flipH="1">
                  <a:off x="6004741" y="4818415"/>
                  <a:ext cx="2015309" cy="580570"/>
                </a:xfrm>
                <a:prstGeom prst="chevron">
                  <a:avLst>
                    <a:gd name="adj" fmla="val 31308"/>
                  </a:avLst>
                </a:prstGeom>
                <a:blipFill dpi="0" rotWithShape="1">
                  <a:blip r:embed="rId5"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3" name="矩形: 圆角 23">
                  <a:extLst>
                    <a:ext uri="{FF2B5EF4-FFF2-40B4-BE49-F238E27FC236}">
                      <a16:creationId xmlns:a16="http://schemas.microsoft.com/office/drawing/2014/main" id="{537A1DD5-D62F-4DC7-AAE8-21BEDF11D050}"/>
                    </a:ext>
                  </a:extLst>
                </p:cNvPr>
                <p:cNvSpPr/>
                <p:nvPr/>
              </p:nvSpPr>
              <p:spPr>
                <a:xfrm flipH="1">
                  <a:off x="5779770" y="4818415"/>
                  <a:ext cx="1231900" cy="580570"/>
                </a:xfrm>
                <a:prstGeom prst="roundRect">
                  <a:avLst>
                    <a:gd name="adj" fmla="val 50000"/>
                  </a:avLst>
                </a:prstGeom>
                <a:blipFill dpi="0" rotWithShape="1">
                  <a:blip r:embed="rId6"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4" name="椭圆 24">
                  <a:extLst>
                    <a:ext uri="{FF2B5EF4-FFF2-40B4-BE49-F238E27FC236}">
                      <a16:creationId xmlns:a16="http://schemas.microsoft.com/office/drawing/2014/main" id="{69C533B2-E58A-49A2-8EAA-6367A40E244C}"/>
                    </a:ext>
                  </a:extLst>
                </p:cNvPr>
                <p:cNvSpPr/>
                <p:nvPr/>
              </p:nvSpPr>
              <p:spPr>
                <a:xfrm flipH="1">
                  <a:off x="5825579" y="4861050"/>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sp>
            <p:nvSpPr>
              <p:cNvPr id="11" name="矩形 11">
                <a:extLst>
                  <a:ext uri="{FF2B5EF4-FFF2-40B4-BE49-F238E27FC236}">
                    <a16:creationId xmlns:a16="http://schemas.microsoft.com/office/drawing/2014/main" id="{9C921CA1-4B97-4983-9E13-8A09DA07BA66}"/>
                  </a:ext>
                </a:extLst>
              </p:cNvPr>
              <p:cNvSpPr/>
              <p:nvPr/>
            </p:nvSpPr>
            <p:spPr>
              <a:xfrm>
                <a:off x="6333397" y="2335512"/>
                <a:ext cx="1401898" cy="246221"/>
              </a:xfrm>
              <a:prstGeom prst="rect">
                <a:avLst/>
              </a:prstGeom>
            </p:spPr>
            <p:txBody>
              <a:bodyPr wrap="none" lIns="72000" tIns="0" rIns="72000" bIns="0">
                <a:no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B</a:t>
                </a:r>
                <a:endPar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3" name="矩形 13">
                <a:extLst>
                  <a:ext uri="{FF2B5EF4-FFF2-40B4-BE49-F238E27FC236}">
                    <a16:creationId xmlns:a16="http://schemas.microsoft.com/office/drawing/2014/main" id="{76CD3F4F-9FDE-490F-9CD7-83401443F186}"/>
                  </a:ext>
                </a:extLst>
              </p:cNvPr>
              <p:cNvSpPr/>
              <p:nvPr/>
            </p:nvSpPr>
            <p:spPr>
              <a:xfrm>
                <a:off x="4466951" y="1028247"/>
                <a:ext cx="1392466" cy="246221"/>
              </a:xfrm>
              <a:prstGeom prst="rect">
                <a:avLst/>
              </a:prstGeom>
            </p:spPr>
            <p:txBody>
              <a:bodyPr wrap="none" lIns="72000" tIns="0" rIns="72000" bIns="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A</a:t>
                </a:r>
                <a:endPar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4" name="矩形 14">
                <a:extLst>
                  <a:ext uri="{FF2B5EF4-FFF2-40B4-BE49-F238E27FC236}">
                    <a16:creationId xmlns:a16="http://schemas.microsoft.com/office/drawing/2014/main" id="{5C74ED9B-6222-4234-9240-123A4C6A0707}"/>
                  </a:ext>
                </a:extLst>
              </p:cNvPr>
              <p:cNvSpPr/>
              <p:nvPr/>
            </p:nvSpPr>
            <p:spPr>
              <a:xfrm>
                <a:off x="4484097" y="3514987"/>
                <a:ext cx="1392466" cy="246221"/>
              </a:xfrm>
              <a:prstGeom prst="rect">
                <a:avLst/>
              </a:prstGeom>
            </p:spPr>
            <p:txBody>
              <a:bodyPr wrap="none" lIns="72000" tIns="0" rIns="72000" bIns="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C</a:t>
                </a:r>
                <a:endPar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5" name="矩形 15">
                <a:extLst>
                  <a:ext uri="{FF2B5EF4-FFF2-40B4-BE49-F238E27FC236}">
                    <a16:creationId xmlns:a16="http://schemas.microsoft.com/office/drawing/2014/main" id="{00C9E79B-832F-480E-8346-883FC4D59936}"/>
                  </a:ext>
                </a:extLst>
              </p:cNvPr>
              <p:cNvSpPr/>
              <p:nvPr/>
            </p:nvSpPr>
            <p:spPr>
              <a:xfrm>
                <a:off x="6333397" y="4779934"/>
                <a:ext cx="1401898" cy="246221"/>
              </a:xfrm>
              <a:prstGeom prst="rect">
                <a:avLst/>
              </a:prstGeom>
            </p:spPr>
            <p:txBody>
              <a:bodyPr wrap="none" lIns="72000" tIns="0" rIns="72000" bIns="0">
                <a:no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D</a:t>
                </a:r>
                <a:endPar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8" name="任意多边形: 形状 18">
                <a:extLst>
                  <a:ext uri="{FF2B5EF4-FFF2-40B4-BE49-F238E27FC236}">
                    <a16:creationId xmlns:a16="http://schemas.microsoft.com/office/drawing/2014/main" id="{19DCDFC6-8D49-42A4-86CB-D2067F12882F}"/>
                  </a:ext>
                </a:extLst>
              </p:cNvPr>
              <p:cNvSpPr>
                <a:spLocks/>
              </p:cNvSpPr>
              <p:nvPr/>
            </p:nvSpPr>
            <p:spPr bwMode="auto">
              <a:xfrm>
                <a:off x="5963608" y="4933628"/>
                <a:ext cx="180250" cy="324450"/>
              </a:xfrm>
              <a:custGeom>
                <a:avLst/>
                <a:gdLst>
                  <a:gd name="T0" fmla="*/ 159 w 159"/>
                  <a:gd name="T1" fmla="*/ 50 h 286"/>
                  <a:gd name="T2" fmla="*/ 114 w 159"/>
                  <a:gd name="T3" fmla="*/ 50 h 286"/>
                  <a:gd name="T4" fmla="*/ 114 w 159"/>
                  <a:gd name="T5" fmla="*/ 50 h 286"/>
                  <a:gd name="T6" fmla="*/ 111 w 159"/>
                  <a:gd name="T7" fmla="*/ 51 h 286"/>
                  <a:gd name="T8" fmla="*/ 107 w 159"/>
                  <a:gd name="T9" fmla="*/ 54 h 286"/>
                  <a:gd name="T10" fmla="*/ 103 w 159"/>
                  <a:gd name="T11" fmla="*/ 60 h 286"/>
                  <a:gd name="T12" fmla="*/ 102 w 159"/>
                  <a:gd name="T13" fmla="*/ 66 h 286"/>
                  <a:gd name="T14" fmla="*/ 102 w 159"/>
                  <a:gd name="T15" fmla="*/ 99 h 286"/>
                  <a:gd name="T16" fmla="*/ 159 w 159"/>
                  <a:gd name="T17" fmla="*/ 99 h 286"/>
                  <a:gd name="T18" fmla="*/ 159 w 159"/>
                  <a:gd name="T19" fmla="*/ 146 h 286"/>
                  <a:gd name="T20" fmla="*/ 102 w 159"/>
                  <a:gd name="T21" fmla="*/ 146 h 286"/>
                  <a:gd name="T22" fmla="*/ 102 w 159"/>
                  <a:gd name="T23" fmla="*/ 286 h 286"/>
                  <a:gd name="T24" fmla="*/ 50 w 159"/>
                  <a:gd name="T25" fmla="*/ 286 h 286"/>
                  <a:gd name="T26" fmla="*/ 50 w 159"/>
                  <a:gd name="T27" fmla="*/ 146 h 286"/>
                  <a:gd name="T28" fmla="*/ 0 w 159"/>
                  <a:gd name="T29" fmla="*/ 146 h 286"/>
                  <a:gd name="T30" fmla="*/ 0 w 159"/>
                  <a:gd name="T31" fmla="*/ 99 h 286"/>
                  <a:gd name="T32" fmla="*/ 50 w 159"/>
                  <a:gd name="T33" fmla="*/ 99 h 286"/>
                  <a:gd name="T34" fmla="*/ 50 w 159"/>
                  <a:gd name="T35" fmla="*/ 71 h 286"/>
                  <a:gd name="T36" fmla="*/ 50 w 159"/>
                  <a:gd name="T37" fmla="*/ 71 h 286"/>
                  <a:gd name="T38" fmla="*/ 50 w 159"/>
                  <a:gd name="T39" fmla="*/ 64 h 286"/>
                  <a:gd name="T40" fmla="*/ 51 w 159"/>
                  <a:gd name="T41" fmla="*/ 57 h 286"/>
                  <a:gd name="T42" fmla="*/ 52 w 159"/>
                  <a:gd name="T43" fmla="*/ 50 h 286"/>
                  <a:gd name="T44" fmla="*/ 54 w 159"/>
                  <a:gd name="T45" fmla="*/ 43 h 286"/>
                  <a:gd name="T46" fmla="*/ 57 w 159"/>
                  <a:gd name="T47" fmla="*/ 37 h 286"/>
                  <a:gd name="T48" fmla="*/ 60 w 159"/>
                  <a:gd name="T49" fmla="*/ 31 h 286"/>
                  <a:gd name="T50" fmla="*/ 63 w 159"/>
                  <a:gd name="T51" fmla="*/ 26 h 286"/>
                  <a:gd name="T52" fmla="*/ 67 w 159"/>
                  <a:gd name="T53" fmla="*/ 21 h 286"/>
                  <a:gd name="T54" fmla="*/ 72 w 159"/>
                  <a:gd name="T55" fmla="*/ 16 h 286"/>
                  <a:gd name="T56" fmla="*/ 78 w 159"/>
                  <a:gd name="T57" fmla="*/ 12 h 286"/>
                  <a:gd name="T58" fmla="*/ 83 w 159"/>
                  <a:gd name="T59" fmla="*/ 8 h 286"/>
                  <a:gd name="T60" fmla="*/ 88 w 159"/>
                  <a:gd name="T61" fmla="*/ 5 h 286"/>
                  <a:gd name="T62" fmla="*/ 94 w 159"/>
                  <a:gd name="T63" fmla="*/ 3 h 286"/>
                  <a:gd name="T64" fmla="*/ 100 w 159"/>
                  <a:gd name="T65" fmla="*/ 1 h 286"/>
                  <a:gd name="T66" fmla="*/ 108 w 159"/>
                  <a:gd name="T67" fmla="*/ 0 h 286"/>
                  <a:gd name="T68" fmla="*/ 114 w 159"/>
                  <a:gd name="T69" fmla="*/ 0 h 286"/>
                  <a:gd name="T70" fmla="*/ 159 w 159"/>
                  <a:gd name="T71" fmla="*/ 0 h 286"/>
                  <a:gd name="T72" fmla="*/ 159 w 159"/>
                  <a:gd name="T73" fmla="*/ 5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9" h="286">
                    <a:moveTo>
                      <a:pt x="159" y="50"/>
                    </a:moveTo>
                    <a:lnTo>
                      <a:pt x="114" y="50"/>
                    </a:lnTo>
                    <a:lnTo>
                      <a:pt x="114" y="50"/>
                    </a:lnTo>
                    <a:lnTo>
                      <a:pt x="111" y="51"/>
                    </a:lnTo>
                    <a:lnTo>
                      <a:pt x="107" y="54"/>
                    </a:lnTo>
                    <a:lnTo>
                      <a:pt x="103" y="60"/>
                    </a:lnTo>
                    <a:lnTo>
                      <a:pt x="102" y="66"/>
                    </a:lnTo>
                    <a:lnTo>
                      <a:pt x="102" y="99"/>
                    </a:lnTo>
                    <a:lnTo>
                      <a:pt x="159" y="99"/>
                    </a:lnTo>
                    <a:lnTo>
                      <a:pt x="159" y="146"/>
                    </a:lnTo>
                    <a:lnTo>
                      <a:pt x="102" y="146"/>
                    </a:lnTo>
                    <a:lnTo>
                      <a:pt x="102" y="286"/>
                    </a:lnTo>
                    <a:lnTo>
                      <a:pt x="50" y="286"/>
                    </a:lnTo>
                    <a:lnTo>
                      <a:pt x="50" y="146"/>
                    </a:lnTo>
                    <a:lnTo>
                      <a:pt x="0" y="146"/>
                    </a:lnTo>
                    <a:lnTo>
                      <a:pt x="0" y="99"/>
                    </a:lnTo>
                    <a:lnTo>
                      <a:pt x="50" y="99"/>
                    </a:lnTo>
                    <a:lnTo>
                      <a:pt x="50" y="71"/>
                    </a:lnTo>
                    <a:lnTo>
                      <a:pt x="50" y="71"/>
                    </a:lnTo>
                    <a:lnTo>
                      <a:pt x="50" y="64"/>
                    </a:lnTo>
                    <a:lnTo>
                      <a:pt x="51" y="57"/>
                    </a:lnTo>
                    <a:lnTo>
                      <a:pt x="52" y="50"/>
                    </a:lnTo>
                    <a:lnTo>
                      <a:pt x="54" y="43"/>
                    </a:lnTo>
                    <a:lnTo>
                      <a:pt x="57" y="37"/>
                    </a:lnTo>
                    <a:lnTo>
                      <a:pt x="60" y="31"/>
                    </a:lnTo>
                    <a:lnTo>
                      <a:pt x="63" y="26"/>
                    </a:lnTo>
                    <a:lnTo>
                      <a:pt x="67" y="21"/>
                    </a:lnTo>
                    <a:lnTo>
                      <a:pt x="72" y="16"/>
                    </a:lnTo>
                    <a:lnTo>
                      <a:pt x="78" y="12"/>
                    </a:lnTo>
                    <a:lnTo>
                      <a:pt x="83" y="8"/>
                    </a:lnTo>
                    <a:lnTo>
                      <a:pt x="88" y="5"/>
                    </a:lnTo>
                    <a:lnTo>
                      <a:pt x="94" y="3"/>
                    </a:lnTo>
                    <a:lnTo>
                      <a:pt x="100" y="1"/>
                    </a:lnTo>
                    <a:lnTo>
                      <a:pt x="108" y="0"/>
                    </a:lnTo>
                    <a:lnTo>
                      <a:pt x="114" y="0"/>
                    </a:lnTo>
                    <a:lnTo>
                      <a:pt x="159" y="0"/>
                    </a:lnTo>
                    <a:lnTo>
                      <a:pt x="159" y="50"/>
                    </a:lnTo>
                    <a:close/>
                  </a:path>
                </a:pathLst>
              </a:custGeom>
              <a:solidFill>
                <a:schemeClr val="accent6"/>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9" name="任意多边形: 形状 19">
                <a:extLst>
                  <a:ext uri="{FF2B5EF4-FFF2-40B4-BE49-F238E27FC236}">
                    <a16:creationId xmlns:a16="http://schemas.microsoft.com/office/drawing/2014/main" id="{ABFB8BBC-5DF6-46DA-994C-BC718F672C85}"/>
                  </a:ext>
                </a:extLst>
              </p:cNvPr>
              <p:cNvSpPr>
                <a:spLocks/>
              </p:cNvSpPr>
              <p:nvPr/>
            </p:nvSpPr>
            <p:spPr bwMode="auto">
              <a:xfrm>
                <a:off x="5992600" y="1274697"/>
                <a:ext cx="305330" cy="250955"/>
              </a:xfrm>
              <a:custGeom>
                <a:avLst/>
                <a:gdLst>
                  <a:gd name="T0" fmla="*/ 285 w 293"/>
                  <a:gd name="T1" fmla="*/ 32 h 238"/>
                  <a:gd name="T2" fmla="*/ 259 w 293"/>
                  <a:gd name="T3" fmla="*/ 38 h 238"/>
                  <a:gd name="T4" fmla="*/ 275 w 293"/>
                  <a:gd name="T5" fmla="*/ 24 h 238"/>
                  <a:gd name="T6" fmla="*/ 285 w 293"/>
                  <a:gd name="T7" fmla="*/ 4 h 238"/>
                  <a:gd name="T8" fmla="*/ 257 w 293"/>
                  <a:gd name="T9" fmla="*/ 16 h 238"/>
                  <a:gd name="T10" fmla="*/ 237 w 293"/>
                  <a:gd name="T11" fmla="*/ 11 h 238"/>
                  <a:gd name="T12" fmla="*/ 216 w 293"/>
                  <a:gd name="T13" fmla="*/ 1 h 238"/>
                  <a:gd name="T14" fmla="*/ 203 w 293"/>
                  <a:gd name="T15" fmla="*/ 0 h 238"/>
                  <a:gd name="T16" fmla="*/ 179 w 293"/>
                  <a:gd name="T17" fmla="*/ 5 h 238"/>
                  <a:gd name="T18" fmla="*/ 154 w 293"/>
                  <a:gd name="T19" fmla="*/ 27 h 238"/>
                  <a:gd name="T20" fmla="*/ 143 w 293"/>
                  <a:gd name="T21" fmla="*/ 54 h 238"/>
                  <a:gd name="T22" fmla="*/ 143 w 293"/>
                  <a:gd name="T23" fmla="*/ 67 h 238"/>
                  <a:gd name="T24" fmla="*/ 126 w 293"/>
                  <a:gd name="T25" fmla="*/ 72 h 238"/>
                  <a:gd name="T26" fmla="*/ 75 w 293"/>
                  <a:gd name="T27" fmla="*/ 55 h 238"/>
                  <a:gd name="T28" fmla="*/ 33 w 293"/>
                  <a:gd name="T29" fmla="*/ 24 h 238"/>
                  <a:gd name="T30" fmla="*/ 17 w 293"/>
                  <a:gd name="T31" fmla="*/ 17 h 238"/>
                  <a:gd name="T32" fmla="*/ 12 w 293"/>
                  <a:gd name="T33" fmla="*/ 41 h 238"/>
                  <a:gd name="T34" fmla="*/ 14 w 293"/>
                  <a:gd name="T35" fmla="*/ 57 h 238"/>
                  <a:gd name="T36" fmla="*/ 23 w 293"/>
                  <a:gd name="T37" fmla="*/ 76 h 238"/>
                  <a:gd name="T38" fmla="*/ 39 w 293"/>
                  <a:gd name="T39" fmla="*/ 91 h 238"/>
                  <a:gd name="T40" fmla="*/ 25 w 293"/>
                  <a:gd name="T41" fmla="*/ 89 h 238"/>
                  <a:gd name="T42" fmla="*/ 12 w 293"/>
                  <a:gd name="T43" fmla="*/ 84 h 238"/>
                  <a:gd name="T44" fmla="*/ 13 w 293"/>
                  <a:gd name="T45" fmla="*/ 95 h 238"/>
                  <a:gd name="T46" fmla="*/ 25 w 293"/>
                  <a:gd name="T47" fmla="*/ 123 h 238"/>
                  <a:gd name="T48" fmla="*/ 50 w 293"/>
                  <a:gd name="T49" fmla="*/ 140 h 238"/>
                  <a:gd name="T50" fmla="*/ 52 w 293"/>
                  <a:gd name="T51" fmla="*/ 145 h 238"/>
                  <a:gd name="T52" fmla="*/ 33 w 293"/>
                  <a:gd name="T53" fmla="*/ 145 h 238"/>
                  <a:gd name="T54" fmla="*/ 41 w 293"/>
                  <a:gd name="T55" fmla="*/ 161 h 238"/>
                  <a:gd name="T56" fmla="*/ 62 w 293"/>
                  <a:gd name="T57" fmla="*/ 179 h 238"/>
                  <a:gd name="T58" fmla="*/ 89 w 293"/>
                  <a:gd name="T59" fmla="*/ 186 h 238"/>
                  <a:gd name="T60" fmla="*/ 73 w 293"/>
                  <a:gd name="T61" fmla="*/ 197 h 238"/>
                  <a:gd name="T62" fmla="*/ 45 w 293"/>
                  <a:gd name="T63" fmla="*/ 208 h 238"/>
                  <a:gd name="T64" fmla="*/ 14 w 293"/>
                  <a:gd name="T65" fmla="*/ 212 h 238"/>
                  <a:gd name="T66" fmla="*/ 0 w 293"/>
                  <a:gd name="T67" fmla="*/ 211 h 238"/>
                  <a:gd name="T68" fmla="*/ 32 w 293"/>
                  <a:gd name="T69" fmla="*/ 227 h 238"/>
                  <a:gd name="T70" fmla="*/ 68 w 293"/>
                  <a:gd name="T71" fmla="*/ 237 h 238"/>
                  <a:gd name="T72" fmla="*/ 93 w 293"/>
                  <a:gd name="T73" fmla="*/ 238 h 238"/>
                  <a:gd name="T74" fmla="*/ 149 w 293"/>
                  <a:gd name="T75" fmla="*/ 229 h 238"/>
                  <a:gd name="T76" fmla="*/ 195 w 293"/>
                  <a:gd name="T77" fmla="*/ 205 h 238"/>
                  <a:gd name="T78" fmla="*/ 229 w 293"/>
                  <a:gd name="T79" fmla="*/ 169 h 238"/>
                  <a:gd name="T80" fmla="*/ 252 w 293"/>
                  <a:gd name="T81" fmla="*/ 127 h 238"/>
                  <a:gd name="T82" fmla="*/ 262 w 293"/>
                  <a:gd name="T83" fmla="*/ 82 h 238"/>
                  <a:gd name="T84" fmla="*/ 263 w 293"/>
                  <a:gd name="T85" fmla="*/ 59 h 238"/>
                  <a:gd name="T86" fmla="*/ 280 w 293"/>
                  <a:gd name="T87" fmla="*/ 45 h 238"/>
                  <a:gd name="T88" fmla="*/ 293 w 293"/>
                  <a:gd name="T89" fmla="*/ 2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3" h="238">
                    <a:moveTo>
                      <a:pt x="293" y="28"/>
                    </a:moveTo>
                    <a:lnTo>
                      <a:pt x="293" y="28"/>
                    </a:lnTo>
                    <a:lnTo>
                      <a:pt x="285" y="32"/>
                    </a:lnTo>
                    <a:lnTo>
                      <a:pt x="277" y="34"/>
                    </a:lnTo>
                    <a:lnTo>
                      <a:pt x="267" y="36"/>
                    </a:lnTo>
                    <a:lnTo>
                      <a:pt x="259" y="38"/>
                    </a:lnTo>
                    <a:lnTo>
                      <a:pt x="259" y="38"/>
                    </a:lnTo>
                    <a:lnTo>
                      <a:pt x="267" y="31"/>
                    </a:lnTo>
                    <a:lnTo>
                      <a:pt x="275" y="24"/>
                    </a:lnTo>
                    <a:lnTo>
                      <a:pt x="281" y="14"/>
                    </a:lnTo>
                    <a:lnTo>
                      <a:pt x="285" y="4"/>
                    </a:lnTo>
                    <a:lnTo>
                      <a:pt x="285" y="4"/>
                    </a:lnTo>
                    <a:lnTo>
                      <a:pt x="277" y="9"/>
                    </a:lnTo>
                    <a:lnTo>
                      <a:pt x="266" y="13"/>
                    </a:lnTo>
                    <a:lnTo>
                      <a:pt x="257" y="16"/>
                    </a:lnTo>
                    <a:lnTo>
                      <a:pt x="247" y="18"/>
                    </a:lnTo>
                    <a:lnTo>
                      <a:pt x="247" y="18"/>
                    </a:lnTo>
                    <a:lnTo>
                      <a:pt x="237" y="11"/>
                    </a:lnTo>
                    <a:lnTo>
                      <a:pt x="227" y="5"/>
                    </a:lnTo>
                    <a:lnTo>
                      <a:pt x="222" y="3"/>
                    </a:lnTo>
                    <a:lnTo>
                      <a:pt x="216" y="1"/>
                    </a:lnTo>
                    <a:lnTo>
                      <a:pt x="209" y="0"/>
                    </a:lnTo>
                    <a:lnTo>
                      <a:pt x="203" y="0"/>
                    </a:lnTo>
                    <a:lnTo>
                      <a:pt x="203" y="0"/>
                    </a:lnTo>
                    <a:lnTo>
                      <a:pt x="197" y="0"/>
                    </a:lnTo>
                    <a:lnTo>
                      <a:pt x="191" y="1"/>
                    </a:lnTo>
                    <a:lnTo>
                      <a:pt x="179" y="5"/>
                    </a:lnTo>
                    <a:lnTo>
                      <a:pt x="169" y="10"/>
                    </a:lnTo>
                    <a:lnTo>
                      <a:pt x="161" y="17"/>
                    </a:lnTo>
                    <a:lnTo>
                      <a:pt x="154" y="27"/>
                    </a:lnTo>
                    <a:lnTo>
                      <a:pt x="147" y="37"/>
                    </a:lnTo>
                    <a:lnTo>
                      <a:pt x="144" y="48"/>
                    </a:lnTo>
                    <a:lnTo>
                      <a:pt x="143" y="54"/>
                    </a:lnTo>
                    <a:lnTo>
                      <a:pt x="143" y="60"/>
                    </a:lnTo>
                    <a:lnTo>
                      <a:pt x="143" y="60"/>
                    </a:lnTo>
                    <a:lnTo>
                      <a:pt x="143" y="67"/>
                    </a:lnTo>
                    <a:lnTo>
                      <a:pt x="144" y="74"/>
                    </a:lnTo>
                    <a:lnTo>
                      <a:pt x="144" y="74"/>
                    </a:lnTo>
                    <a:lnTo>
                      <a:pt x="126" y="72"/>
                    </a:lnTo>
                    <a:lnTo>
                      <a:pt x="108" y="68"/>
                    </a:lnTo>
                    <a:lnTo>
                      <a:pt x="92" y="63"/>
                    </a:lnTo>
                    <a:lnTo>
                      <a:pt x="75" y="55"/>
                    </a:lnTo>
                    <a:lnTo>
                      <a:pt x="59" y="46"/>
                    </a:lnTo>
                    <a:lnTo>
                      <a:pt x="45" y="36"/>
                    </a:lnTo>
                    <a:lnTo>
                      <a:pt x="33" y="24"/>
                    </a:lnTo>
                    <a:lnTo>
                      <a:pt x="20" y="11"/>
                    </a:lnTo>
                    <a:lnTo>
                      <a:pt x="20" y="11"/>
                    </a:lnTo>
                    <a:lnTo>
                      <a:pt x="17" y="17"/>
                    </a:lnTo>
                    <a:lnTo>
                      <a:pt x="15" y="26"/>
                    </a:lnTo>
                    <a:lnTo>
                      <a:pt x="13" y="33"/>
                    </a:lnTo>
                    <a:lnTo>
                      <a:pt x="12" y="41"/>
                    </a:lnTo>
                    <a:lnTo>
                      <a:pt x="12" y="41"/>
                    </a:lnTo>
                    <a:lnTo>
                      <a:pt x="13" y="48"/>
                    </a:lnTo>
                    <a:lnTo>
                      <a:pt x="14" y="57"/>
                    </a:lnTo>
                    <a:lnTo>
                      <a:pt x="17" y="63"/>
                    </a:lnTo>
                    <a:lnTo>
                      <a:pt x="20" y="70"/>
                    </a:lnTo>
                    <a:lnTo>
                      <a:pt x="23" y="76"/>
                    </a:lnTo>
                    <a:lnTo>
                      <a:pt x="28" y="81"/>
                    </a:lnTo>
                    <a:lnTo>
                      <a:pt x="34" y="87"/>
                    </a:lnTo>
                    <a:lnTo>
                      <a:pt x="39" y="91"/>
                    </a:lnTo>
                    <a:lnTo>
                      <a:pt x="39" y="91"/>
                    </a:lnTo>
                    <a:lnTo>
                      <a:pt x="32" y="91"/>
                    </a:lnTo>
                    <a:lnTo>
                      <a:pt x="25" y="89"/>
                    </a:lnTo>
                    <a:lnTo>
                      <a:pt x="18" y="87"/>
                    </a:lnTo>
                    <a:lnTo>
                      <a:pt x="12" y="84"/>
                    </a:lnTo>
                    <a:lnTo>
                      <a:pt x="12" y="84"/>
                    </a:lnTo>
                    <a:lnTo>
                      <a:pt x="12" y="85"/>
                    </a:lnTo>
                    <a:lnTo>
                      <a:pt x="12" y="85"/>
                    </a:lnTo>
                    <a:lnTo>
                      <a:pt x="13" y="95"/>
                    </a:lnTo>
                    <a:lnTo>
                      <a:pt x="16" y="105"/>
                    </a:lnTo>
                    <a:lnTo>
                      <a:pt x="20" y="115"/>
                    </a:lnTo>
                    <a:lnTo>
                      <a:pt x="25" y="123"/>
                    </a:lnTo>
                    <a:lnTo>
                      <a:pt x="33" y="130"/>
                    </a:lnTo>
                    <a:lnTo>
                      <a:pt x="41" y="136"/>
                    </a:lnTo>
                    <a:lnTo>
                      <a:pt x="50" y="140"/>
                    </a:lnTo>
                    <a:lnTo>
                      <a:pt x="60" y="143"/>
                    </a:lnTo>
                    <a:lnTo>
                      <a:pt x="60" y="143"/>
                    </a:lnTo>
                    <a:lnTo>
                      <a:pt x="52" y="145"/>
                    </a:lnTo>
                    <a:lnTo>
                      <a:pt x="44" y="146"/>
                    </a:lnTo>
                    <a:lnTo>
                      <a:pt x="44" y="146"/>
                    </a:lnTo>
                    <a:lnTo>
                      <a:pt x="33" y="145"/>
                    </a:lnTo>
                    <a:lnTo>
                      <a:pt x="33" y="145"/>
                    </a:lnTo>
                    <a:lnTo>
                      <a:pt x="37" y="153"/>
                    </a:lnTo>
                    <a:lnTo>
                      <a:pt x="41" y="161"/>
                    </a:lnTo>
                    <a:lnTo>
                      <a:pt x="47" y="168"/>
                    </a:lnTo>
                    <a:lnTo>
                      <a:pt x="54" y="175"/>
                    </a:lnTo>
                    <a:lnTo>
                      <a:pt x="62" y="179"/>
                    </a:lnTo>
                    <a:lnTo>
                      <a:pt x="71" y="183"/>
                    </a:lnTo>
                    <a:lnTo>
                      <a:pt x="79" y="185"/>
                    </a:lnTo>
                    <a:lnTo>
                      <a:pt x="89" y="186"/>
                    </a:lnTo>
                    <a:lnTo>
                      <a:pt x="89" y="186"/>
                    </a:lnTo>
                    <a:lnTo>
                      <a:pt x="81" y="192"/>
                    </a:lnTo>
                    <a:lnTo>
                      <a:pt x="73" y="197"/>
                    </a:lnTo>
                    <a:lnTo>
                      <a:pt x="64" y="201"/>
                    </a:lnTo>
                    <a:lnTo>
                      <a:pt x="54" y="206"/>
                    </a:lnTo>
                    <a:lnTo>
                      <a:pt x="45" y="208"/>
                    </a:lnTo>
                    <a:lnTo>
                      <a:pt x="35" y="210"/>
                    </a:lnTo>
                    <a:lnTo>
                      <a:pt x="25" y="212"/>
                    </a:lnTo>
                    <a:lnTo>
                      <a:pt x="14" y="212"/>
                    </a:lnTo>
                    <a:lnTo>
                      <a:pt x="14" y="212"/>
                    </a:lnTo>
                    <a:lnTo>
                      <a:pt x="0" y="211"/>
                    </a:lnTo>
                    <a:lnTo>
                      <a:pt x="0" y="211"/>
                    </a:lnTo>
                    <a:lnTo>
                      <a:pt x="10" y="217"/>
                    </a:lnTo>
                    <a:lnTo>
                      <a:pt x="21" y="222"/>
                    </a:lnTo>
                    <a:lnTo>
                      <a:pt x="32" y="227"/>
                    </a:lnTo>
                    <a:lnTo>
                      <a:pt x="44" y="231"/>
                    </a:lnTo>
                    <a:lnTo>
                      <a:pt x="55" y="235"/>
                    </a:lnTo>
                    <a:lnTo>
                      <a:pt x="68" y="237"/>
                    </a:lnTo>
                    <a:lnTo>
                      <a:pt x="80" y="238"/>
                    </a:lnTo>
                    <a:lnTo>
                      <a:pt x="93" y="238"/>
                    </a:lnTo>
                    <a:lnTo>
                      <a:pt x="93" y="238"/>
                    </a:lnTo>
                    <a:lnTo>
                      <a:pt x="112" y="237"/>
                    </a:lnTo>
                    <a:lnTo>
                      <a:pt x="132" y="233"/>
                    </a:lnTo>
                    <a:lnTo>
                      <a:pt x="149" y="229"/>
                    </a:lnTo>
                    <a:lnTo>
                      <a:pt x="166" y="222"/>
                    </a:lnTo>
                    <a:lnTo>
                      <a:pt x="180" y="215"/>
                    </a:lnTo>
                    <a:lnTo>
                      <a:pt x="195" y="205"/>
                    </a:lnTo>
                    <a:lnTo>
                      <a:pt x="207" y="194"/>
                    </a:lnTo>
                    <a:lnTo>
                      <a:pt x="220" y="183"/>
                    </a:lnTo>
                    <a:lnTo>
                      <a:pt x="229" y="169"/>
                    </a:lnTo>
                    <a:lnTo>
                      <a:pt x="238" y="156"/>
                    </a:lnTo>
                    <a:lnTo>
                      <a:pt x="246" y="141"/>
                    </a:lnTo>
                    <a:lnTo>
                      <a:pt x="252" y="127"/>
                    </a:lnTo>
                    <a:lnTo>
                      <a:pt x="257" y="112"/>
                    </a:lnTo>
                    <a:lnTo>
                      <a:pt x="260" y="97"/>
                    </a:lnTo>
                    <a:lnTo>
                      <a:pt x="262" y="82"/>
                    </a:lnTo>
                    <a:lnTo>
                      <a:pt x="263" y="67"/>
                    </a:lnTo>
                    <a:lnTo>
                      <a:pt x="263" y="67"/>
                    </a:lnTo>
                    <a:lnTo>
                      <a:pt x="263" y="59"/>
                    </a:lnTo>
                    <a:lnTo>
                      <a:pt x="263" y="59"/>
                    </a:lnTo>
                    <a:lnTo>
                      <a:pt x="271" y="52"/>
                    </a:lnTo>
                    <a:lnTo>
                      <a:pt x="280" y="45"/>
                    </a:lnTo>
                    <a:lnTo>
                      <a:pt x="287" y="37"/>
                    </a:lnTo>
                    <a:lnTo>
                      <a:pt x="293" y="28"/>
                    </a:lnTo>
                    <a:lnTo>
                      <a:pt x="293" y="28"/>
                    </a:lnTo>
                    <a:close/>
                  </a:path>
                </a:pathLst>
              </a:custGeom>
              <a:solidFill>
                <a:schemeClr val="accent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0" name="任意多边形: 形状 20">
                <a:extLst>
                  <a:ext uri="{FF2B5EF4-FFF2-40B4-BE49-F238E27FC236}">
                    <a16:creationId xmlns:a16="http://schemas.microsoft.com/office/drawing/2014/main" id="{CFEC6D2C-6B61-4125-9B41-368C13D70675}"/>
                  </a:ext>
                </a:extLst>
              </p:cNvPr>
              <p:cNvSpPr>
                <a:spLocks/>
              </p:cNvSpPr>
              <p:nvPr/>
            </p:nvSpPr>
            <p:spPr bwMode="auto">
              <a:xfrm>
                <a:off x="6003026" y="3735646"/>
                <a:ext cx="281664" cy="281140"/>
              </a:xfrm>
              <a:custGeom>
                <a:avLst/>
                <a:gdLst>
                  <a:gd name="T0" fmla="*/ 164 w 204"/>
                  <a:gd name="T1" fmla="*/ 0 h 204"/>
                  <a:gd name="T2" fmla="*/ 39 w 204"/>
                  <a:gd name="T3" fmla="*/ 0 h 204"/>
                  <a:gd name="T4" fmla="*/ 0 w 204"/>
                  <a:gd name="T5" fmla="*/ 39 h 204"/>
                  <a:gd name="T6" fmla="*/ 0 w 204"/>
                  <a:gd name="T7" fmla="*/ 81 h 204"/>
                  <a:gd name="T8" fmla="*/ 0 w 204"/>
                  <a:gd name="T9" fmla="*/ 164 h 204"/>
                  <a:gd name="T10" fmla="*/ 39 w 204"/>
                  <a:gd name="T11" fmla="*/ 204 h 204"/>
                  <a:gd name="T12" fmla="*/ 164 w 204"/>
                  <a:gd name="T13" fmla="*/ 204 h 204"/>
                  <a:gd name="T14" fmla="*/ 204 w 204"/>
                  <a:gd name="T15" fmla="*/ 164 h 204"/>
                  <a:gd name="T16" fmla="*/ 204 w 204"/>
                  <a:gd name="T17" fmla="*/ 81 h 204"/>
                  <a:gd name="T18" fmla="*/ 204 w 204"/>
                  <a:gd name="T19" fmla="*/ 39 h 204"/>
                  <a:gd name="T20" fmla="*/ 164 w 204"/>
                  <a:gd name="T21" fmla="*/ 0 h 204"/>
                  <a:gd name="T22" fmla="*/ 176 w 204"/>
                  <a:gd name="T23" fmla="*/ 23 h 204"/>
                  <a:gd name="T24" fmla="*/ 180 w 204"/>
                  <a:gd name="T25" fmla="*/ 23 h 204"/>
                  <a:gd name="T26" fmla="*/ 180 w 204"/>
                  <a:gd name="T27" fmla="*/ 28 h 204"/>
                  <a:gd name="T28" fmla="*/ 180 w 204"/>
                  <a:gd name="T29" fmla="*/ 58 h 204"/>
                  <a:gd name="T30" fmla="*/ 146 w 204"/>
                  <a:gd name="T31" fmla="*/ 58 h 204"/>
                  <a:gd name="T32" fmla="*/ 146 w 204"/>
                  <a:gd name="T33" fmla="*/ 24 h 204"/>
                  <a:gd name="T34" fmla="*/ 176 w 204"/>
                  <a:gd name="T35" fmla="*/ 23 h 204"/>
                  <a:gd name="T36" fmla="*/ 73 w 204"/>
                  <a:gd name="T37" fmla="*/ 81 h 204"/>
                  <a:gd name="T38" fmla="*/ 102 w 204"/>
                  <a:gd name="T39" fmla="*/ 66 h 204"/>
                  <a:gd name="T40" fmla="*/ 131 w 204"/>
                  <a:gd name="T41" fmla="*/ 81 h 204"/>
                  <a:gd name="T42" fmla="*/ 138 w 204"/>
                  <a:gd name="T43" fmla="*/ 102 h 204"/>
                  <a:gd name="T44" fmla="*/ 102 w 204"/>
                  <a:gd name="T45" fmla="*/ 138 h 204"/>
                  <a:gd name="T46" fmla="*/ 66 w 204"/>
                  <a:gd name="T47" fmla="*/ 102 h 204"/>
                  <a:gd name="T48" fmla="*/ 73 w 204"/>
                  <a:gd name="T49" fmla="*/ 81 h 204"/>
                  <a:gd name="T50" fmla="*/ 184 w 204"/>
                  <a:gd name="T51" fmla="*/ 164 h 204"/>
                  <a:gd name="T52" fmla="*/ 164 w 204"/>
                  <a:gd name="T53" fmla="*/ 184 h 204"/>
                  <a:gd name="T54" fmla="*/ 39 w 204"/>
                  <a:gd name="T55" fmla="*/ 184 h 204"/>
                  <a:gd name="T56" fmla="*/ 20 w 204"/>
                  <a:gd name="T57" fmla="*/ 164 h 204"/>
                  <a:gd name="T58" fmla="*/ 20 w 204"/>
                  <a:gd name="T59" fmla="*/ 81 h 204"/>
                  <a:gd name="T60" fmla="*/ 50 w 204"/>
                  <a:gd name="T61" fmla="*/ 81 h 204"/>
                  <a:gd name="T62" fmla="*/ 46 w 204"/>
                  <a:gd name="T63" fmla="*/ 102 h 204"/>
                  <a:gd name="T64" fmla="*/ 102 w 204"/>
                  <a:gd name="T65" fmla="*/ 158 h 204"/>
                  <a:gd name="T66" fmla="*/ 157 w 204"/>
                  <a:gd name="T67" fmla="*/ 102 h 204"/>
                  <a:gd name="T68" fmla="*/ 153 w 204"/>
                  <a:gd name="T69" fmla="*/ 81 h 204"/>
                  <a:gd name="T70" fmla="*/ 184 w 204"/>
                  <a:gd name="T71" fmla="*/ 81 h 204"/>
                  <a:gd name="T72" fmla="*/ 184 w 204"/>
                  <a:gd name="T73" fmla="*/ 16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4" h="204">
                    <a:moveTo>
                      <a:pt x="164" y="0"/>
                    </a:moveTo>
                    <a:cubicBezTo>
                      <a:pt x="39" y="0"/>
                      <a:pt x="39" y="0"/>
                      <a:pt x="39" y="0"/>
                    </a:cubicBezTo>
                    <a:cubicBezTo>
                      <a:pt x="17" y="0"/>
                      <a:pt x="0" y="18"/>
                      <a:pt x="0" y="39"/>
                    </a:cubicBezTo>
                    <a:cubicBezTo>
                      <a:pt x="0" y="81"/>
                      <a:pt x="0" y="81"/>
                      <a:pt x="0" y="81"/>
                    </a:cubicBezTo>
                    <a:cubicBezTo>
                      <a:pt x="0" y="164"/>
                      <a:pt x="0" y="164"/>
                      <a:pt x="0" y="164"/>
                    </a:cubicBezTo>
                    <a:cubicBezTo>
                      <a:pt x="0" y="186"/>
                      <a:pt x="17" y="204"/>
                      <a:pt x="39" y="204"/>
                    </a:cubicBezTo>
                    <a:cubicBezTo>
                      <a:pt x="164" y="204"/>
                      <a:pt x="164" y="204"/>
                      <a:pt x="164" y="204"/>
                    </a:cubicBezTo>
                    <a:cubicBezTo>
                      <a:pt x="186" y="204"/>
                      <a:pt x="204" y="186"/>
                      <a:pt x="204" y="164"/>
                    </a:cubicBezTo>
                    <a:cubicBezTo>
                      <a:pt x="204" y="81"/>
                      <a:pt x="204" y="81"/>
                      <a:pt x="204" y="81"/>
                    </a:cubicBezTo>
                    <a:cubicBezTo>
                      <a:pt x="204" y="39"/>
                      <a:pt x="204" y="39"/>
                      <a:pt x="204" y="39"/>
                    </a:cubicBezTo>
                    <a:cubicBezTo>
                      <a:pt x="204" y="18"/>
                      <a:pt x="186" y="0"/>
                      <a:pt x="164" y="0"/>
                    </a:cubicBezTo>
                    <a:close/>
                    <a:moveTo>
                      <a:pt x="176" y="23"/>
                    </a:moveTo>
                    <a:cubicBezTo>
                      <a:pt x="180" y="23"/>
                      <a:pt x="180" y="23"/>
                      <a:pt x="180" y="23"/>
                    </a:cubicBezTo>
                    <a:cubicBezTo>
                      <a:pt x="180" y="28"/>
                      <a:pt x="180" y="28"/>
                      <a:pt x="180" y="28"/>
                    </a:cubicBezTo>
                    <a:cubicBezTo>
                      <a:pt x="180" y="58"/>
                      <a:pt x="180" y="58"/>
                      <a:pt x="180" y="58"/>
                    </a:cubicBezTo>
                    <a:cubicBezTo>
                      <a:pt x="146" y="58"/>
                      <a:pt x="146" y="58"/>
                      <a:pt x="146" y="58"/>
                    </a:cubicBezTo>
                    <a:cubicBezTo>
                      <a:pt x="146" y="24"/>
                      <a:pt x="146" y="24"/>
                      <a:pt x="146" y="24"/>
                    </a:cubicBezTo>
                    <a:lnTo>
                      <a:pt x="176" y="23"/>
                    </a:lnTo>
                    <a:close/>
                    <a:moveTo>
                      <a:pt x="73" y="81"/>
                    </a:moveTo>
                    <a:cubicBezTo>
                      <a:pt x="79" y="72"/>
                      <a:pt x="90" y="66"/>
                      <a:pt x="102" y="66"/>
                    </a:cubicBezTo>
                    <a:cubicBezTo>
                      <a:pt x="114" y="66"/>
                      <a:pt x="124" y="72"/>
                      <a:pt x="131" y="81"/>
                    </a:cubicBezTo>
                    <a:cubicBezTo>
                      <a:pt x="135" y="87"/>
                      <a:pt x="138" y="94"/>
                      <a:pt x="138" y="102"/>
                    </a:cubicBezTo>
                    <a:cubicBezTo>
                      <a:pt x="138" y="122"/>
                      <a:pt x="121" y="138"/>
                      <a:pt x="102" y="138"/>
                    </a:cubicBezTo>
                    <a:cubicBezTo>
                      <a:pt x="82" y="138"/>
                      <a:pt x="66" y="122"/>
                      <a:pt x="66" y="102"/>
                    </a:cubicBezTo>
                    <a:cubicBezTo>
                      <a:pt x="66" y="94"/>
                      <a:pt x="68" y="87"/>
                      <a:pt x="73" y="81"/>
                    </a:cubicBezTo>
                    <a:close/>
                    <a:moveTo>
                      <a:pt x="184" y="164"/>
                    </a:moveTo>
                    <a:cubicBezTo>
                      <a:pt x="184" y="175"/>
                      <a:pt x="175" y="184"/>
                      <a:pt x="164" y="184"/>
                    </a:cubicBezTo>
                    <a:cubicBezTo>
                      <a:pt x="39" y="184"/>
                      <a:pt x="39" y="184"/>
                      <a:pt x="39" y="184"/>
                    </a:cubicBezTo>
                    <a:cubicBezTo>
                      <a:pt x="28" y="184"/>
                      <a:pt x="20" y="175"/>
                      <a:pt x="20" y="164"/>
                    </a:cubicBezTo>
                    <a:cubicBezTo>
                      <a:pt x="20" y="81"/>
                      <a:pt x="20" y="81"/>
                      <a:pt x="20" y="81"/>
                    </a:cubicBezTo>
                    <a:cubicBezTo>
                      <a:pt x="50" y="81"/>
                      <a:pt x="50" y="81"/>
                      <a:pt x="50" y="81"/>
                    </a:cubicBezTo>
                    <a:cubicBezTo>
                      <a:pt x="47" y="87"/>
                      <a:pt x="46" y="95"/>
                      <a:pt x="46" y="102"/>
                    </a:cubicBezTo>
                    <a:cubicBezTo>
                      <a:pt x="46" y="133"/>
                      <a:pt x="71" y="158"/>
                      <a:pt x="102" y="158"/>
                    </a:cubicBezTo>
                    <a:cubicBezTo>
                      <a:pt x="132" y="158"/>
                      <a:pt x="157" y="133"/>
                      <a:pt x="157" y="102"/>
                    </a:cubicBezTo>
                    <a:cubicBezTo>
                      <a:pt x="157" y="95"/>
                      <a:pt x="156" y="87"/>
                      <a:pt x="153" y="81"/>
                    </a:cubicBezTo>
                    <a:cubicBezTo>
                      <a:pt x="184" y="81"/>
                      <a:pt x="184" y="81"/>
                      <a:pt x="184" y="81"/>
                    </a:cubicBezTo>
                    <a:lnTo>
                      <a:pt x="184" y="164"/>
                    </a:lnTo>
                    <a:close/>
                  </a:path>
                </a:pathLst>
              </a:custGeom>
              <a:solidFill>
                <a:schemeClr val="accent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1" name="任意多边形: 形状 21">
                <a:extLst>
                  <a:ext uri="{FF2B5EF4-FFF2-40B4-BE49-F238E27FC236}">
                    <a16:creationId xmlns:a16="http://schemas.microsoft.com/office/drawing/2014/main" id="{602C73FB-EF73-42F9-8D1A-0BF019BA3E84}"/>
                  </a:ext>
                </a:extLst>
              </p:cNvPr>
              <p:cNvSpPr>
                <a:spLocks noChangeAspect="1"/>
              </p:cNvSpPr>
              <p:nvPr/>
            </p:nvSpPr>
            <p:spPr bwMode="auto">
              <a:xfrm>
                <a:off x="5921481" y="2483199"/>
                <a:ext cx="303156" cy="302838"/>
              </a:xfrm>
              <a:custGeom>
                <a:avLst/>
                <a:gdLst>
                  <a:gd name="T0" fmla="*/ 374 w 400"/>
                  <a:gd name="T1" fmla="*/ 100 h 400"/>
                  <a:gd name="T2" fmla="*/ 301 w 400"/>
                  <a:gd name="T3" fmla="*/ 27 h 400"/>
                  <a:gd name="T4" fmla="*/ 200 w 400"/>
                  <a:gd name="T5" fmla="*/ 0 h 400"/>
                  <a:gd name="T6" fmla="*/ 100 w 400"/>
                  <a:gd name="T7" fmla="*/ 27 h 400"/>
                  <a:gd name="T8" fmla="*/ 27 w 400"/>
                  <a:gd name="T9" fmla="*/ 100 h 400"/>
                  <a:gd name="T10" fmla="*/ 0 w 400"/>
                  <a:gd name="T11" fmla="*/ 200 h 400"/>
                  <a:gd name="T12" fmla="*/ 27 w 400"/>
                  <a:gd name="T13" fmla="*/ 301 h 400"/>
                  <a:gd name="T14" fmla="*/ 100 w 400"/>
                  <a:gd name="T15" fmla="*/ 374 h 400"/>
                  <a:gd name="T16" fmla="*/ 200 w 400"/>
                  <a:gd name="T17" fmla="*/ 400 h 400"/>
                  <a:gd name="T18" fmla="*/ 301 w 400"/>
                  <a:gd name="T19" fmla="*/ 374 h 400"/>
                  <a:gd name="T20" fmla="*/ 374 w 400"/>
                  <a:gd name="T21" fmla="*/ 301 h 400"/>
                  <a:gd name="T22" fmla="*/ 400 w 400"/>
                  <a:gd name="T23" fmla="*/ 200 h 400"/>
                  <a:gd name="T24" fmla="*/ 374 w 400"/>
                  <a:gd name="T25" fmla="*/ 100 h 400"/>
                  <a:gd name="T26" fmla="*/ 330 w 400"/>
                  <a:gd name="T27" fmla="*/ 170 h 400"/>
                  <a:gd name="T28" fmla="*/ 188 w 400"/>
                  <a:gd name="T29" fmla="*/ 311 h 400"/>
                  <a:gd name="T30" fmla="*/ 176 w 400"/>
                  <a:gd name="T31" fmla="*/ 316 h 400"/>
                  <a:gd name="T32" fmla="*/ 165 w 400"/>
                  <a:gd name="T33" fmla="*/ 311 h 400"/>
                  <a:gd name="T34" fmla="*/ 70 w 400"/>
                  <a:gd name="T35" fmla="*/ 217 h 400"/>
                  <a:gd name="T36" fmla="*/ 66 w 400"/>
                  <a:gd name="T37" fmla="*/ 205 h 400"/>
                  <a:gd name="T38" fmla="*/ 70 w 400"/>
                  <a:gd name="T39" fmla="*/ 193 h 400"/>
                  <a:gd name="T40" fmla="*/ 94 w 400"/>
                  <a:gd name="T41" fmla="*/ 170 h 400"/>
                  <a:gd name="T42" fmla="*/ 106 w 400"/>
                  <a:gd name="T43" fmla="*/ 165 h 400"/>
                  <a:gd name="T44" fmla="*/ 118 w 400"/>
                  <a:gd name="T45" fmla="*/ 170 h 400"/>
                  <a:gd name="T46" fmla="*/ 176 w 400"/>
                  <a:gd name="T47" fmla="*/ 229 h 400"/>
                  <a:gd name="T48" fmla="*/ 283 w 400"/>
                  <a:gd name="T49" fmla="*/ 123 h 400"/>
                  <a:gd name="T50" fmla="*/ 295 w 400"/>
                  <a:gd name="T51" fmla="*/ 118 h 400"/>
                  <a:gd name="T52" fmla="*/ 306 w 400"/>
                  <a:gd name="T53" fmla="*/ 123 h 400"/>
                  <a:gd name="T54" fmla="*/ 330 w 400"/>
                  <a:gd name="T55" fmla="*/ 146 h 400"/>
                  <a:gd name="T56" fmla="*/ 335 w 400"/>
                  <a:gd name="T57" fmla="*/ 158 h 400"/>
                  <a:gd name="T58" fmla="*/ 330 w 400"/>
                  <a:gd name="T59" fmla="*/ 170 h 400"/>
                  <a:gd name="T60" fmla="*/ 330 w 400"/>
                  <a:gd name="T61" fmla="*/ 170 h 400"/>
                  <a:gd name="T62" fmla="*/ 330 w 400"/>
                  <a:gd name="T63" fmla="*/ 17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0" h="400">
                    <a:moveTo>
                      <a:pt x="374" y="100"/>
                    </a:moveTo>
                    <a:cubicBezTo>
                      <a:pt x="356" y="69"/>
                      <a:pt x="331" y="45"/>
                      <a:pt x="301" y="27"/>
                    </a:cubicBezTo>
                    <a:cubicBezTo>
                      <a:pt x="270" y="9"/>
                      <a:pt x="237" y="0"/>
                      <a:pt x="200" y="0"/>
                    </a:cubicBezTo>
                    <a:cubicBezTo>
                      <a:pt x="164" y="0"/>
                      <a:pt x="130" y="9"/>
                      <a:pt x="100" y="27"/>
                    </a:cubicBezTo>
                    <a:cubicBezTo>
                      <a:pt x="69" y="45"/>
                      <a:pt x="45" y="69"/>
                      <a:pt x="27" y="100"/>
                    </a:cubicBezTo>
                    <a:cubicBezTo>
                      <a:pt x="9" y="130"/>
                      <a:pt x="0" y="164"/>
                      <a:pt x="0" y="200"/>
                    </a:cubicBezTo>
                    <a:cubicBezTo>
                      <a:pt x="0" y="237"/>
                      <a:pt x="9" y="270"/>
                      <a:pt x="27" y="301"/>
                    </a:cubicBezTo>
                    <a:cubicBezTo>
                      <a:pt x="45" y="331"/>
                      <a:pt x="69" y="356"/>
                      <a:pt x="100" y="374"/>
                    </a:cubicBezTo>
                    <a:cubicBezTo>
                      <a:pt x="130" y="391"/>
                      <a:pt x="164" y="400"/>
                      <a:pt x="200" y="400"/>
                    </a:cubicBezTo>
                    <a:cubicBezTo>
                      <a:pt x="237" y="400"/>
                      <a:pt x="270" y="391"/>
                      <a:pt x="301" y="374"/>
                    </a:cubicBezTo>
                    <a:cubicBezTo>
                      <a:pt x="331" y="356"/>
                      <a:pt x="356" y="331"/>
                      <a:pt x="374" y="301"/>
                    </a:cubicBezTo>
                    <a:cubicBezTo>
                      <a:pt x="392" y="270"/>
                      <a:pt x="400" y="237"/>
                      <a:pt x="400" y="200"/>
                    </a:cubicBezTo>
                    <a:cubicBezTo>
                      <a:pt x="400" y="164"/>
                      <a:pt x="392" y="130"/>
                      <a:pt x="374" y="100"/>
                    </a:cubicBezTo>
                    <a:close/>
                    <a:moveTo>
                      <a:pt x="330" y="170"/>
                    </a:moveTo>
                    <a:cubicBezTo>
                      <a:pt x="188" y="311"/>
                      <a:pt x="188" y="311"/>
                      <a:pt x="188" y="311"/>
                    </a:cubicBezTo>
                    <a:cubicBezTo>
                      <a:pt x="185" y="315"/>
                      <a:pt x="181" y="316"/>
                      <a:pt x="176" y="316"/>
                    </a:cubicBezTo>
                    <a:cubicBezTo>
                      <a:pt x="172" y="316"/>
                      <a:pt x="168" y="315"/>
                      <a:pt x="165" y="311"/>
                    </a:cubicBezTo>
                    <a:cubicBezTo>
                      <a:pt x="70" y="217"/>
                      <a:pt x="70" y="217"/>
                      <a:pt x="70" y="217"/>
                    </a:cubicBezTo>
                    <a:cubicBezTo>
                      <a:pt x="67" y="214"/>
                      <a:pt x="66" y="210"/>
                      <a:pt x="66" y="205"/>
                    </a:cubicBezTo>
                    <a:cubicBezTo>
                      <a:pt x="66" y="200"/>
                      <a:pt x="67" y="196"/>
                      <a:pt x="70" y="193"/>
                    </a:cubicBezTo>
                    <a:cubicBezTo>
                      <a:pt x="94" y="170"/>
                      <a:pt x="94" y="170"/>
                      <a:pt x="94" y="170"/>
                    </a:cubicBezTo>
                    <a:cubicBezTo>
                      <a:pt x="97" y="166"/>
                      <a:pt x="101" y="165"/>
                      <a:pt x="106" y="165"/>
                    </a:cubicBezTo>
                    <a:cubicBezTo>
                      <a:pt x="110" y="165"/>
                      <a:pt x="114" y="166"/>
                      <a:pt x="118" y="170"/>
                    </a:cubicBezTo>
                    <a:cubicBezTo>
                      <a:pt x="176" y="229"/>
                      <a:pt x="176" y="229"/>
                      <a:pt x="176" y="229"/>
                    </a:cubicBezTo>
                    <a:cubicBezTo>
                      <a:pt x="283" y="123"/>
                      <a:pt x="283" y="123"/>
                      <a:pt x="283" y="123"/>
                    </a:cubicBezTo>
                    <a:cubicBezTo>
                      <a:pt x="286" y="119"/>
                      <a:pt x="290" y="118"/>
                      <a:pt x="295" y="118"/>
                    </a:cubicBezTo>
                    <a:cubicBezTo>
                      <a:pt x="299" y="118"/>
                      <a:pt x="303" y="119"/>
                      <a:pt x="306" y="123"/>
                    </a:cubicBezTo>
                    <a:cubicBezTo>
                      <a:pt x="330" y="146"/>
                      <a:pt x="330" y="146"/>
                      <a:pt x="330" y="146"/>
                    </a:cubicBezTo>
                    <a:cubicBezTo>
                      <a:pt x="333" y="149"/>
                      <a:pt x="335" y="153"/>
                      <a:pt x="335" y="158"/>
                    </a:cubicBezTo>
                    <a:cubicBezTo>
                      <a:pt x="335" y="163"/>
                      <a:pt x="333" y="167"/>
                      <a:pt x="330" y="170"/>
                    </a:cubicBezTo>
                    <a:close/>
                    <a:moveTo>
                      <a:pt x="330" y="170"/>
                    </a:moveTo>
                    <a:cubicBezTo>
                      <a:pt x="330" y="170"/>
                      <a:pt x="330" y="170"/>
                      <a:pt x="330" y="170"/>
                    </a:cubicBezTo>
                  </a:path>
                </a:pathLst>
              </a:custGeom>
              <a:solidFill>
                <a:schemeClr val="accent2"/>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sp>
          <p:nvSpPr>
            <p:cNvPr id="4" name="等腰三角形 3">
              <a:extLst>
                <a:ext uri="{FF2B5EF4-FFF2-40B4-BE49-F238E27FC236}">
                  <a16:creationId xmlns:a16="http://schemas.microsoft.com/office/drawing/2014/main" id="{C1C8F6A7-62FA-491B-8131-6AD4C85C8C67}"/>
                </a:ext>
              </a:extLst>
            </p:cNvPr>
            <p:cNvSpPr/>
            <p:nvPr/>
          </p:nvSpPr>
          <p:spPr>
            <a:xfrm>
              <a:off x="3135086" y="5609771"/>
              <a:ext cx="5921829" cy="1248229"/>
            </a:xfrm>
            <a:prstGeom prst="triangle">
              <a:avLst/>
            </a:prstGeom>
            <a:blipFill dpi="0" rotWithShape="1">
              <a:blip r:embed="rId7"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sp>
        <p:nvSpPr>
          <p:cNvPr id="34" name="Synergistically utilize technically sound portals with frictionless chains. Dramatically customize…">
            <a:extLst>
              <a:ext uri="{FF2B5EF4-FFF2-40B4-BE49-F238E27FC236}">
                <a16:creationId xmlns:a16="http://schemas.microsoft.com/office/drawing/2014/main" id="{76FD3A6F-04B0-4C39-8D82-6ADD850E681D}"/>
              </a:ext>
            </a:extLst>
          </p:cNvPr>
          <p:cNvSpPr txBox="1"/>
          <p:nvPr/>
        </p:nvSpPr>
        <p:spPr>
          <a:xfrm>
            <a:off x="1546917" y="2370995"/>
            <a:ext cx="2556111" cy="861774"/>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eaLnBrk="0" fontAlgn="base" hangingPunct="0">
              <a:spcBef>
                <a:spcPct val="0"/>
              </a:spcBef>
              <a:spcAft>
                <a:spcPct val="0"/>
              </a:spcAft>
            </a:pPr>
            <a:r>
              <a:rPr lang="en-US" altLang="en-US" sz="2800" dirty="0">
                <a:solidFill>
                  <a:srgbClr val="000000"/>
                </a:solidFill>
                <a:latin typeface="Arial" panose="020B0604020202020204" pitchFamily="34" charset="0"/>
                <a:cs typeface="Arial" panose="020B0604020202020204" pitchFamily="34" charset="0"/>
              </a:rPr>
              <a:t>Lực </a:t>
            </a:r>
            <a:r>
              <a:rPr lang="en-US" altLang="en-US" sz="2800" dirty="0" err="1">
                <a:solidFill>
                  <a:srgbClr val="000000"/>
                </a:solidFill>
                <a:latin typeface="Arial" panose="020B0604020202020204" pitchFamily="34" charset="0"/>
                <a:cs typeface="Arial" panose="020B0604020202020204" pitchFamily="34" charset="0"/>
              </a:rPr>
              <a:t>đẩy</a:t>
            </a:r>
            <a:r>
              <a:rPr lang="en-US" altLang="en-US" sz="2800" dirty="0">
                <a:solidFill>
                  <a:srgbClr val="000000"/>
                </a:solidFill>
                <a:latin typeface="Arial" panose="020B0604020202020204" pitchFamily="34" charset="0"/>
                <a:cs typeface="Arial" panose="020B0604020202020204" pitchFamily="34" charset="0"/>
              </a:rPr>
              <a:t> Archimedes. </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5" name="Synergistically utilize technically sound portals with frictionless chains. Dramatically customize…">
            <a:extLst>
              <a:ext uri="{FF2B5EF4-FFF2-40B4-BE49-F238E27FC236}">
                <a16:creationId xmlns:a16="http://schemas.microsoft.com/office/drawing/2014/main" id="{E92F4EFF-3E44-4742-B887-71231C3B38C8}"/>
              </a:ext>
            </a:extLst>
          </p:cNvPr>
          <p:cNvSpPr txBox="1"/>
          <p:nvPr/>
        </p:nvSpPr>
        <p:spPr>
          <a:xfrm>
            <a:off x="956194" y="4110945"/>
            <a:ext cx="3348703" cy="430887"/>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eaLnBrk="0" fontAlgn="base" hangingPunct="0">
              <a:spcBef>
                <a:spcPct val="0"/>
              </a:spcBef>
              <a:spcAft>
                <a:spcPct val="0"/>
              </a:spcAft>
            </a:pPr>
            <a:r>
              <a:rPr lang="en-US" altLang="en-US" sz="2800" dirty="0">
                <a:solidFill>
                  <a:srgbClr val="000000"/>
                </a:solidFill>
                <a:latin typeface="Arial" panose="020B0604020202020204" pitchFamily="34" charset="0"/>
                <a:cs typeface="Arial" panose="020B0604020202020204" pitchFamily="34" charset="0"/>
              </a:rPr>
              <a:t>Trọng </a:t>
            </a:r>
            <a:r>
              <a:rPr lang="en-US" altLang="en-US" sz="2800" dirty="0" err="1">
                <a:solidFill>
                  <a:srgbClr val="000000"/>
                </a:solidFill>
                <a:latin typeface="Arial" panose="020B0604020202020204" pitchFamily="34" charset="0"/>
                <a:cs typeface="Arial" panose="020B0604020202020204" pitchFamily="34" charset="0"/>
              </a:rPr>
              <a:t>lực</a:t>
            </a:r>
            <a:r>
              <a:rPr lang="en-US" altLang="en-US" sz="2800" dirty="0">
                <a:solidFill>
                  <a:srgbClr val="000000"/>
                </a:solidFill>
                <a:latin typeface="Arial" panose="020B0604020202020204" pitchFamily="34" charset="0"/>
                <a:cs typeface="Arial" panose="020B0604020202020204" pitchFamily="34" charset="0"/>
              </a:rPr>
              <a:t>. </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6" name="Synergistically utilize technically sound portals with frictionless chains. Dramatically customize…">
            <a:extLst>
              <a:ext uri="{FF2B5EF4-FFF2-40B4-BE49-F238E27FC236}">
                <a16:creationId xmlns:a16="http://schemas.microsoft.com/office/drawing/2014/main" id="{F89EBDBE-6629-4227-A44A-397E1B56D1C5}"/>
              </a:ext>
            </a:extLst>
          </p:cNvPr>
          <p:cNvSpPr txBox="1"/>
          <p:nvPr/>
        </p:nvSpPr>
        <p:spPr>
          <a:xfrm>
            <a:off x="7849570" y="3012250"/>
            <a:ext cx="3803587" cy="861774"/>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eaLnBrk="0" fontAlgn="base" hangingPunct="0">
              <a:spcBef>
                <a:spcPct val="0"/>
              </a:spcBef>
              <a:spcAft>
                <a:spcPct val="0"/>
              </a:spcAft>
            </a:pPr>
            <a:r>
              <a:rPr lang="en-US" altLang="en-US" sz="2800" dirty="0">
                <a:solidFill>
                  <a:srgbClr val="000000"/>
                </a:solidFill>
                <a:latin typeface="Arial" panose="020B0604020202020204" pitchFamily="34" charset="0"/>
                <a:cs typeface="Arial" panose="020B0604020202020204" pitchFamily="34" charset="0"/>
              </a:rPr>
              <a:t>Lực </a:t>
            </a:r>
            <a:r>
              <a:rPr lang="en-US" altLang="en-US" sz="2800" dirty="0" err="1">
                <a:solidFill>
                  <a:srgbClr val="000000"/>
                </a:solidFill>
                <a:latin typeface="Arial" panose="020B0604020202020204" pitchFamily="34" charset="0"/>
                <a:cs typeface="Arial" panose="020B0604020202020204" pitchFamily="34" charset="0"/>
              </a:rPr>
              <a:t>đẩy</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Archimedesvà</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lực</a:t>
            </a:r>
            <a:r>
              <a:rPr lang="en-US" altLang="en-US" sz="2800" dirty="0">
                <a:solidFill>
                  <a:srgbClr val="000000"/>
                </a:solidFill>
                <a:latin typeface="Arial" panose="020B0604020202020204" pitchFamily="34" charset="0"/>
                <a:cs typeface="Arial" panose="020B0604020202020204" pitchFamily="34" charset="0"/>
              </a:rPr>
              <a:t> ma </a:t>
            </a:r>
            <a:r>
              <a:rPr lang="en-US" altLang="en-US" sz="2800" dirty="0" err="1">
                <a:solidFill>
                  <a:srgbClr val="000000"/>
                </a:solidFill>
                <a:latin typeface="Arial" panose="020B0604020202020204" pitchFamily="34" charset="0"/>
                <a:cs typeface="Arial" panose="020B0604020202020204" pitchFamily="34" charset="0"/>
              </a:rPr>
              <a:t>sát</a:t>
            </a:r>
            <a:r>
              <a:rPr lang="en-US" altLang="en-US" sz="2800" dirty="0">
                <a:solidFill>
                  <a:srgbClr val="000000"/>
                </a:solidFill>
                <a:latin typeface="Arial" panose="020B0604020202020204" pitchFamily="34" charset="0"/>
                <a:cs typeface="Arial" panose="020B0604020202020204" pitchFamily="34" charset="0"/>
              </a:rPr>
              <a:t>.</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7" name="Synergistically utilize technically sound portals with frictionless chains. Dramatically customize…">
            <a:extLst>
              <a:ext uri="{FF2B5EF4-FFF2-40B4-BE49-F238E27FC236}">
                <a16:creationId xmlns:a16="http://schemas.microsoft.com/office/drawing/2014/main" id="{13D3F818-B100-4AD3-8DC2-945260E56EDD}"/>
              </a:ext>
            </a:extLst>
          </p:cNvPr>
          <p:cNvSpPr txBox="1"/>
          <p:nvPr/>
        </p:nvSpPr>
        <p:spPr>
          <a:xfrm>
            <a:off x="8106578" y="4871422"/>
            <a:ext cx="2972240" cy="1292662"/>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en-US" altLang="en-US" sz="2800" dirty="0">
                <a:solidFill>
                  <a:srgbClr val="000000"/>
                </a:solidFill>
                <a:latin typeface="Arial" panose="020B0604020202020204" pitchFamily="34" charset="0"/>
                <a:cs typeface="Arial" panose="020B0604020202020204" pitchFamily="34" charset="0"/>
                <a:sym typeface="Roboto Bold"/>
              </a:rPr>
              <a:t>Lực </a:t>
            </a:r>
            <a:r>
              <a:rPr lang="en-US" altLang="en-US" sz="2800" dirty="0" err="1">
                <a:solidFill>
                  <a:srgbClr val="000000"/>
                </a:solidFill>
                <a:latin typeface="Arial" panose="020B0604020202020204" pitchFamily="34" charset="0"/>
                <a:cs typeface="Arial" panose="020B0604020202020204" pitchFamily="34" charset="0"/>
                <a:sym typeface="Roboto Bold"/>
              </a:rPr>
              <a:t>đẩy</a:t>
            </a:r>
            <a:r>
              <a:rPr lang="en-US" altLang="en-US" sz="2800" dirty="0">
                <a:solidFill>
                  <a:srgbClr val="000000"/>
                </a:solidFill>
                <a:latin typeface="Arial" panose="020B0604020202020204" pitchFamily="34" charset="0"/>
                <a:cs typeface="Arial" panose="020B0604020202020204" pitchFamily="34" charset="0"/>
                <a:sym typeface="Roboto Bold"/>
              </a:rPr>
              <a:t> Archimedes và </a:t>
            </a:r>
            <a:r>
              <a:rPr lang="en-US" altLang="en-US" sz="2800" dirty="0" err="1">
                <a:solidFill>
                  <a:srgbClr val="000000"/>
                </a:solidFill>
                <a:latin typeface="Arial" panose="020B0604020202020204" pitchFamily="34" charset="0"/>
                <a:cs typeface="Arial" panose="020B0604020202020204" pitchFamily="34" charset="0"/>
                <a:sym typeface="Roboto Bold"/>
              </a:rPr>
              <a:t>trọng</a:t>
            </a:r>
            <a:r>
              <a:rPr lang="en-US" altLang="en-US" sz="2800" dirty="0">
                <a:solidFill>
                  <a:srgbClr val="000000"/>
                </a:solidFill>
                <a:latin typeface="Arial" panose="020B0604020202020204" pitchFamily="34" charset="0"/>
                <a:cs typeface="Arial" panose="020B0604020202020204" pitchFamily="34" charset="0"/>
                <a:sym typeface="Roboto Bold"/>
              </a:rPr>
              <a:t> </a:t>
            </a:r>
            <a:r>
              <a:rPr lang="en-US" altLang="en-US" sz="2800" dirty="0" err="1">
                <a:solidFill>
                  <a:srgbClr val="000000"/>
                </a:solidFill>
                <a:latin typeface="Arial" panose="020B0604020202020204" pitchFamily="34" charset="0"/>
                <a:cs typeface="Arial" panose="020B0604020202020204" pitchFamily="34" charset="0"/>
                <a:sym typeface="Roboto Bold"/>
              </a:rPr>
              <a:t>lực</a:t>
            </a:r>
            <a:r>
              <a:rPr lang="en-US" altLang="en-US" sz="2800" dirty="0">
                <a:solidFill>
                  <a:srgbClr val="000000"/>
                </a:solidFill>
                <a:latin typeface="Arial" panose="020B0604020202020204" pitchFamily="34" charset="0"/>
                <a:cs typeface="Arial" panose="020B0604020202020204" pitchFamily="34" charset="0"/>
                <a:sym typeface="Roboto Bold"/>
              </a:rPr>
              <a:t>.</a:t>
            </a:r>
            <a:endParaRPr kumimoji="0" lang="en-US" altLang="zh-CN" sz="2800" b="0" i="0" u="none" strike="noStrike" kern="0" cap="none" spc="0" normalizeH="0" baseline="0" noProof="0" dirty="0">
              <a:ln>
                <a:noFill/>
              </a:ln>
              <a:solidFill>
                <a:prstClr val="white">
                  <a:lumMod val="65000"/>
                </a:prstClr>
              </a:solidFill>
              <a:effectLst/>
              <a:uLnTx/>
              <a:uFillTx/>
              <a:latin typeface="Arial" panose="020B0604020202020204" pitchFamily="34" charset="0"/>
              <a:cs typeface="Arial" panose="020B0604020202020204" pitchFamily="34" charset="0"/>
              <a:sym typeface="+mn-lt"/>
            </a:endParaRPr>
          </a:p>
        </p:txBody>
      </p:sp>
      <p:grpSp>
        <p:nvGrpSpPr>
          <p:cNvPr id="38" name="组合 49">
            <a:extLst>
              <a:ext uri="{FF2B5EF4-FFF2-40B4-BE49-F238E27FC236}">
                <a16:creationId xmlns:a16="http://schemas.microsoft.com/office/drawing/2014/main" id="{3B0023C9-468B-44EE-BC2C-752220250193}"/>
              </a:ext>
            </a:extLst>
          </p:cNvPr>
          <p:cNvGrpSpPr/>
          <p:nvPr/>
        </p:nvGrpSpPr>
        <p:grpSpPr>
          <a:xfrm>
            <a:off x="753195" y="268436"/>
            <a:ext cx="6584601" cy="1636420"/>
            <a:chOff x="-1224351" y="374887"/>
            <a:chExt cx="14653406" cy="2582964"/>
          </a:xfrm>
        </p:grpSpPr>
        <p:sp>
          <p:nvSpPr>
            <p:cNvPr id="39" name="Google Shape;354;p33">
              <a:extLst>
                <a:ext uri="{FF2B5EF4-FFF2-40B4-BE49-F238E27FC236}">
                  <a16:creationId xmlns:a16="http://schemas.microsoft.com/office/drawing/2014/main" id="{C934F494-E0AB-44B1-ADC8-62CDC6504FDC}"/>
                </a:ext>
              </a:extLst>
            </p:cNvPr>
            <p:cNvSpPr/>
            <p:nvPr/>
          </p:nvSpPr>
          <p:spPr>
            <a:xfrm>
              <a:off x="-1224351" y="374887"/>
              <a:ext cx="14653406" cy="2480983"/>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40" name="文本框 51">
              <a:extLst>
                <a:ext uri="{FF2B5EF4-FFF2-40B4-BE49-F238E27FC236}">
                  <a16:creationId xmlns:a16="http://schemas.microsoft.com/office/drawing/2014/main" id="{04CA9065-D0BB-4AF7-9375-895921DEC9F9}"/>
                </a:ext>
              </a:extLst>
            </p:cNvPr>
            <p:cNvSpPr txBox="1"/>
            <p:nvPr/>
          </p:nvSpPr>
          <p:spPr>
            <a:xfrm>
              <a:off x="-838881" y="480263"/>
              <a:ext cx="14113920" cy="24775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1</a:t>
              </a:r>
              <a:r>
                <a:rPr kumimoji="0" lang="vi-VN"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r>
                <a:rPr kumimoji="0" lang="vi-VN"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Một vật ở trong nước chịu tác dụng của những lực nào?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41" name="Rectangle: Rounded Corners 40">
            <a:extLst>
              <a:ext uri="{FF2B5EF4-FFF2-40B4-BE49-F238E27FC236}">
                <a16:creationId xmlns:a16="http://schemas.microsoft.com/office/drawing/2014/main" id="{2FE81E2C-53E7-4B3D-AD84-D6366733BC98}"/>
              </a:ext>
            </a:extLst>
          </p:cNvPr>
          <p:cNvSpPr/>
          <p:nvPr/>
        </p:nvSpPr>
        <p:spPr>
          <a:xfrm>
            <a:off x="8106578" y="4897856"/>
            <a:ext cx="2972240" cy="1292661"/>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10" name="Picture 9">
            <a:extLst>
              <a:ext uri="{FF2B5EF4-FFF2-40B4-BE49-F238E27FC236}">
                <a16:creationId xmlns:a16="http://schemas.microsoft.com/office/drawing/2014/main" id="{D18E6C7B-F395-138D-2478-4DBA320FC30D}"/>
              </a:ext>
            </a:extLst>
          </p:cNvPr>
          <p:cNvPicPr>
            <a:picLocks noChangeAspect="1"/>
          </p:cNvPicPr>
          <p:nvPr/>
        </p:nvPicPr>
        <p:blipFill>
          <a:blip r:embed="rId8"/>
          <a:stretch>
            <a:fillRect/>
          </a:stretch>
        </p:blipFill>
        <p:spPr>
          <a:xfrm>
            <a:off x="7904709" y="0"/>
            <a:ext cx="4282159" cy="2823390"/>
          </a:xfrm>
          <a:prstGeom prst="rect">
            <a:avLst/>
          </a:prstGeom>
        </p:spPr>
      </p:pic>
      <p:pic>
        <p:nvPicPr>
          <p:cNvPr id="12" name="Picture 11">
            <a:extLst>
              <a:ext uri="{FF2B5EF4-FFF2-40B4-BE49-F238E27FC236}">
                <a16:creationId xmlns:a16="http://schemas.microsoft.com/office/drawing/2014/main" id="{6FDD7A0F-1098-3687-2FC6-35FB0F3239FA}"/>
              </a:ext>
            </a:extLst>
          </p:cNvPr>
          <p:cNvPicPr>
            <a:picLocks noChangeAspect="1"/>
          </p:cNvPicPr>
          <p:nvPr/>
        </p:nvPicPr>
        <p:blipFill>
          <a:blip r:embed="rId9"/>
          <a:stretch>
            <a:fillRect/>
          </a:stretch>
        </p:blipFill>
        <p:spPr>
          <a:xfrm>
            <a:off x="148590" y="0"/>
            <a:ext cx="12063006" cy="6858000"/>
          </a:xfrm>
          <a:prstGeom prst="rect">
            <a:avLst/>
          </a:prstGeom>
        </p:spPr>
      </p:pic>
      <p:pic>
        <p:nvPicPr>
          <p:cNvPr id="16" name="Đồng hồ đếm ngược 15 giây có âm thanh sinh động">
            <a:hlinkClick r:id="" action="ppaction://media"/>
            <a:extLst>
              <a:ext uri="{FF2B5EF4-FFF2-40B4-BE49-F238E27FC236}">
                <a16:creationId xmlns:a16="http://schemas.microsoft.com/office/drawing/2014/main" id="{C1C9C9A2-44DB-28FA-6D15-5FF730C4ADE4}"/>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21822" y="5232813"/>
            <a:ext cx="2889221" cy="1625187"/>
          </a:xfrm>
          <a:prstGeom prst="rect">
            <a:avLst/>
          </a:prstGeom>
        </p:spPr>
      </p:pic>
    </p:spTree>
    <p:extLst>
      <p:ext uri="{BB962C8B-B14F-4D97-AF65-F5344CB8AC3E}">
        <p14:creationId xmlns:p14="http://schemas.microsoft.com/office/powerpoint/2010/main" val="9354251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circle(in)">
                                      <p:cBhvr>
                                        <p:cTn id="34" dur="2000"/>
                                        <p:tgtEl>
                                          <p:spTgt spid="41"/>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806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9" fill="hold" display="0">
                  <p:stCondLst>
                    <p:cond delay="indefinite"/>
                  </p:stCondLst>
                </p:cTn>
                <p:tgtEl>
                  <p:spTgt spid="16"/>
                </p:tgtEl>
              </p:cMediaNode>
            </p:video>
            <p:seq concurrent="1" nextAc="seek">
              <p:cTn id="40" restart="whenNotActive" fill="hold" evtFilter="cancelBubble" nodeType="interactiveSeq">
                <p:stCondLst>
                  <p:cond evt="onClick" delay="0">
                    <p:tgtEl>
                      <p:spTgt spid="16"/>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clickEffect">
                                  <p:stCondLst>
                                    <p:cond delay="0"/>
                                  </p:stCondLst>
                                  <p:childTnLst>
                                    <p:cmd type="call" cmd="togglePause">
                                      <p:cBhvr>
                                        <p:cTn id="44" dur="1" fill="hold"/>
                                        <p:tgtEl>
                                          <p:spTgt spid="16"/>
                                        </p:tgtEl>
                                      </p:cBhvr>
                                    </p:cmd>
                                  </p:childTnLst>
                                </p:cTn>
                              </p:par>
                            </p:childTnLst>
                          </p:cTn>
                        </p:par>
                      </p:childTnLst>
                    </p:cTn>
                  </p:par>
                </p:childTnLst>
              </p:cTn>
              <p:nextCondLst>
                <p:cond evt="onClick" delay="0">
                  <p:tgtEl>
                    <p:spTgt spid="16"/>
                  </p:tgtEl>
                </p:cond>
              </p:nextCondLst>
            </p:seq>
          </p:childTnLst>
        </p:cTn>
      </p:par>
    </p:tnLst>
    <p:bldLst>
      <p:bldP spid="34" grpId="0" animBg="1"/>
      <p:bldP spid="35" grpId="0" animBg="1"/>
      <p:bldP spid="36" grpId="0" animBg="1"/>
      <p:bldP spid="37" grpId="0" animBg="1"/>
      <p:bldP spid="4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39">
            <a:extLst>
              <a:ext uri="{FF2B5EF4-FFF2-40B4-BE49-F238E27FC236}">
                <a16:creationId xmlns:a16="http://schemas.microsoft.com/office/drawing/2014/main" id="{E9A37C0C-7970-4369-AEB2-FD1DE073759E}"/>
              </a:ext>
            </a:extLst>
          </p:cNvPr>
          <p:cNvGrpSpPr/>
          <p:nvPr/>
        </p:nvGrpSpPr>
        <p:grpSpPr>
          <a:xfrm>
            <a:off x="763788" y="3906982"/>
            <a:ext cx="2424579" cy="2596688"/>
            <a:chOff x="637030" y="994628"/>
            <a:chExt cx="2424579" cy="1645251"/>
          </a:xfrm>
        </p:grpSpPr>
        <p:sp>
          <p:nvSpPr>
            <p:cNvPr id="23" name="Rectangle: Rounded Corners 8">
              <a:extLst>
                <a:ext uri="{FF2B5EF4-FFF2-40B4-BE49-F238E27FC236}">
                  <a16:creationId xmlns:a16="http://schemas.microsoft.com/office/drawing/2014/main" id="{BD65DF0C-9BF7-4308-9E79-0ACD02BB9647}"/>
                </a:ext>
              </a:extLst>
            </p:cNvPr>
            <p:cNvSpPr/>
            <p:nvPr/>
          </p:nvSpPr>
          <p:spPr>
            <a:xfrm>
              <a:off x="637031" y="1113588"/>
              <a:ext cx="2424578" cy="1526291"/>
            </a:xfrm>
            <a:prstGeom prst="roundRect">
              <a:avLst>
                <a:gd name="adj" fmla="val 2812"/>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24" name="Freeform: Shape 11">
              <a:extLst>
                <a:ext uri="{FF2B5EF4-FFF2-40B4-BE49-F238E27FC236}">
                  <a16:creationId xmlns:a16="http://schemas.microsoft.com/office/drawing/2014/main" id="{6B56F691-1744-4060-BC62-5D8C1175CBAD}"/>
                </a:ext>
              </a:extLst>
            </p:cNvPr>
            <p:cNvSpPr/>
            <p:nvPr/>
          </p:nvSpPr>
          <p:spPr>
            <a:xfrm>
              <a:off x="637030" y="1113588"/>
              <a:ext cx="2424578" cy="544936"/>
            </a:xfrm>
            <a:custGeom>
              <a:avLst/>
              <a:gdLst>
                <a:gd name="connsiteX0" fmla="*/ 59437 w 5070764"/>
                <a:gd name="connsiteY0" fmla="*/ 0 h 1139679"/>
                <a:gd name="connsiteX1" fmla="*/ 5011327 w 5070764"/>
                <a:gd name="connsiteY1" fmla="*/ 0 h 1139679"/>
                <a:gd name="connsiteX2" fmla="*/ 5070764 w 5070764"/>
                <a:gd name="connsiteY2" fmla="*/ 59437 h 1139679"/>
                <a:gd name="connsiteX3" fmla="*/ 5070764 w 5070764"/>
                <a:gd name="connsiteY3" fmla="*/ 631768 h 1139679"/>
                <a:gd name="connsiteX4" fmla="*/ 5070764 w 5070764"/>
                <a:gd name="connsiteY4" fmla="*/ 871588 h 1139679"/>
                <a:gd name="connsiteX5" fmla="*/ 5070764 w 5070764"/>
                <a:gd name="connsiteY5" fmla="*/ 931025 h 1139679"/>
                <a:gd name="connsiteX6" fmla="*/ 5011327 w 5070764"/>
                <a:gd name="connsiteY6" fmla="*/ 931025 h 1139679"/>
                <a:gd name="connsiteX7" fmla="*/ 882651 w 5070764"/>
                <a:gd name="connsiteY7" fmla="*/ 931025 h 1139679"/>
                <a:gd name="connsiteX8" fmla="*/ 870358 w 5070764"/>
                <a:gd name="connsiteY8" fmla="*/ 959950 h 1139679"/>
                <a:gd name="connsiteX9" fmla="*/ 704269 w 5070764"/>
                <a:gd name="connsiteY9" fmla="*/ 1123012 h 1139679"/>
                <a:gd name="connsiteX10" fmla="*/ 621980 w 5070764"/>
                <a:gd name="connsiteY10" fmla="*/ 1122256 h 1139679"/>
                <a:gd name="connsiteX11" fmla="*/ 458918 w 5070764"/>
                <a:gd name="connsiteY11" fmla="*/ 956168 h 1139679"/>
                <a:gd name="connsiteX12" fmla="*/ 446313 w 5070764"/>
                <a:gd name="connsiteY12" fmla="*/ 936801 h 1139679"/>
                <a:gd name="connsiteX13" fmla="*/ 445244 w 5070764"/>
                <a:gd name="connsiteY13" fmla="*/ 931025 h 1139679"/>
                <a:gd name="connsiteX14" fmla="*/ 59437 w 5070764"/>
                <a:gd name="connsiteY14" fmla="*/ 931025 h 1139679"/>
                <a:gd name="connsiteX15" fmla="*/ 0 w 5070764"/>
                <a:gd name="connsiteY15" fmla="*/ 931025 h 1139679"/>
                <a:gd name="connsiteX16" fmla="*/ 0 w 5070764"/>
                <a:gd name="connsiteY16" fmla="*/ 871588 h 1139679"/>
                <a:gd name="connsiteX17" fmla="*/ 0 w 5070764"/>
                <a:gd name="connsiteY17" fmla="*/ 631768 h 1139679"/>
                <a:gd name="connsiteX18" fmla="*/ 0 w 5070764"/>
                <a:gd name="connsiteY18" fmla="*/ 59437 h 1139679"/>
                <a:gd name="connsiteX19" fmla="*/ 59437 w 5070764"/>
                <a:gd name="connsiteY19" fmla="*/ 0 h 113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70764" h="1139679">
                  <a:moveTo>
                    <a:pt x="59437" y="0"/>
                  </a:moveTo>
                  <a:lnTo>
                    <a:pt x="5011327" y="0"/>
                  </a:lnTo>
                  <a:cubicBezTo>
                    <a:pt x="5044153" y="0"/>
                    <a:pt x="5070764" y="26611"/>
                    <a:pt x="5070764" y="59437"/>
                  </a:cubicBezTo>
                  <a:lnTo>
                    <a:pt x="5070764" y="631768"/>
                  </a:lnTo>
                  <a:lnTo>
                    <a:pt x="5070764" y="871588"/>
                  </a:lnTo>
                  <a:lnTo>
                    <a:pt x="5070764" y="931025"/>
                  </a:lnTo>
                  <a:lnTo>
                    <a:pt x="5011327" y="931025"/>
                  </a:lnTo>
                  <a:lnTo>
                    <a:pt x="882651" y="931025"/>
                  </a:lnTo>
                  <a:lnTo>
                    <a:pt x="870358" y="959950"/>
                  </a:lnTo>
                  <a:lnTo>
                    <a:pt x="704269" y="1123012"/>
                  </a:lnTo>
                  <a:cubicBezTo>
                    <a:pt x="681337" y="1145527"/>
                    <a:pt x="644494" y="1145188"/>
                    <a:pt x="621980" y="1122256"/>
                  </a:cubicBezTo>
                  <a:lnTo>
                    <a:pt x="458918" y="956168"/>
                  </a:lnTo>
                  <a:cubicBezTo>
                    <a:pt x="453290" y="950435"/>
                    <a:pt x="449089" y="943832"/>
                    <a:pt x="446313" y="936801"/>
                  </a:cubicBezTo>
                  <a:lnTo>
                    <a:pt x="445244" y="931025"/>
                  </a:lnTo>
                  <a:lnTo>
                    <a:pt x="59437" y="931025"/>
                  </a:lnTo>
                  <a:lnTo>
                    <a:pt x="0" y="931025"/>
                  </a:lnTo>
                  <a:lnTo>
                    <a:pt x="0" y="871588"/>
                  </a:lnTo>
                  <a:lnTo>
                    <a:pt x="0" y="631768"/>
                  </a:lnTo>
                  <a:lnTo>
                    <a:pt x="0" y="59437"/>
                  </a:lnTo>
                  <a:cubicBezTo>
                    <a:pt x="0" y="26611"/>
                    <a:pt x="26611" y="0"/>
                    <a:pt x="59437" y="0"/>
                  </a:cubicBezTo>
                  <a:close/>
                </a:path>
              </a:pathLst>
            </a:custGeom>
            <a:solidFill>
              <a:srgbClr val="E7EAEB"/>
            </a:solidFill>
            <a:ln>
              <a:noFill/>
            </a:ln>
            <a:effectLst>
              <a:outerShdw dist="508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28" name="TextBox 12">
              <a:extLst>
                <a:ext uri="{FF2B5EF4-FFF2-40B4-BE49-F238E27FC236}">
                  <a16:creationId xmlns:a16="http://schemas.microsoft.com/office/drawing/2014/main" id="{AE36892F-255C-4825-B43D-4A5D9D486A3C}"/>
                </a:ext>
              </a:extLst>
            </p:cNvPr>
            <p:cNvSpPr txBox="1"/>
            <p:nvPr/>
          </p:nvSpPr>
          <p:spPr>
            <a:xfrm>
              <a:off x="1472291" y="994628"/>
              <a:ext cx="439064" cy="392415"/>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4472C4"/>
                  </a:solidFill>
                  <a:effectLst/>
                  <a:uLnTx/>
                  <a:uFillTx/>
                  <a:latin typeface="Arial" panose="020B0604020202020204" pitchFamily="34" charset="0"/>
                  <a:ea typeface="微软雅黑"/>
                  <a:cs typeface="Arial" panose="020B0604020202020204" pitchFamily="34" charset="0"/>
                  <a:sym typeface="+mn-lt"/>
                </a:rPr>
                <a:t>A</a:t>
              </a:r>
            </a:p>
          </p:txBody>
        </p:sp>
        <p:sp>
          <p:nvSpPr>
            <p:cNvPr id="31" name="Freeform: Shape 32">
              <a:extLst>
                <a:ext uri="{FF2B5EF4-FFF2-40B4-BE49-F238E27FC236}">
                  <a16:creationId xmlns:a16="http://schemas.microsoft.com/office/drawing/2014/main" id="{5CAB0617-AF1C-4452-972C-96191FCB1915}"/>
                </a:ext>
              </a:extLst>
            </p:cNvPr>
            <p:cNvSpPr/>
            <p:nvPr/>
          </p:nvSpPr>
          <p:spPr>
            <a:xfrm>
              <a:off x="765237" y="1979204"/>
              <a:ext cx="393382" cy="384415"/>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chemeClr val="bg2"/>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32" name="组合 41">
            <a:extLst>
              <a:ext uri="{FF2B5EF4-FFF2-40B4-BE49-F238E27FC236}">
                <a16:creationId xmlns:a16="http://schemas.microsoft.com/office/drawing/2014/main" id="{4AA69041-7470-4AE5-901A-21A4DA399009}"/>
              </a:ext>
            </a:extLst>
          </p:cNvPr>
          <p:cNvGrpSpPr/>
          <p:nvPr/>
        </p:nvGrpSpPr>
        <p:grpSpPr>
          <a:xfrm>
            <a:off x="6309687" y="3906982"/>
            <a:ext cx="2656980" cy="2596688"/>
            <a:chOff x="6082392" y="996013"/>
            <a:chExt cx="2424578" cy="1643866"/>
          </a:xfrm>
        </p:grpSpPr>
        <p:sp>
          <p:nvSpPr>
            <p:cNvPr id="33" name="Rectangle: Rounded Corners 10">
              <a:extLst>
                <a:ext uri="{FF2B5EF4-FFF2-40B4-BE49-F238E27FC236}">
                  <a16:creationId xmlns:a16="http://schemas.microsoft.com/office/drawing/2014/main" id="{69E53388-D652-4AE1-8D68-B53F22A77BFA}"/>
                </a:ext>
              </a:extLst>
            </p:cNvPr>
            <p:cNvSpPr/>
            <p:nvPr/>
          </p:nvSpPr>
          <p:spPr>
            <a:xfrm>
              <a:off x="6082392" y="1113588"/>
              <a:ext cx="2424578" cy="1526291"/>
            </a:xfrm>
            <a:prstGeom prst="roundRect">
              <a:avLst>
                <a:gd name="adj" fmla="val 2812"/>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34" name="Freeform: Shape 17">
              <a:extLst>
                <a:ext uri="{FF2B5EF4-FFF2-40B4-BE49-F238E27FC236}">
                  <a16:creationId xmlns:a16="http://schemas.microsoft.com/office/drawing/2014/main" id="{51A8185A-6D74-40B0-8558-582D202653DB}"/>
                </a:ext>
              </a:extLst>
            </p:cNvPr>
            <p:cNvSpPr/>
            <p:nvPr/>
          </p:nvSpPr>
          <p:spPr>
            <a:xfrm>
              <a:off x="6082392" y="1113588"/>
              <a:ext cx="2424578" cy="544936"/>
            </a:xfrm>
            <a:custGeom>
              <a:avLst/>
              <a:gdLst>
                <a:gd name="connsiteX0" fmla="*/ 59437 w 5070764"/>
                <a:gd name="connsiteY0" fmla="*/ 0 h 1139679"/>
                <a:gd name="connsiteX1" fmla="*/ 5011327 w 5070764"/>
                <a:gd name="connsiteY1" fmla="*/ 0 h 1139679"/>
                <a:gd name="connsiteX2" fmla="*/ 5070764 w 5070764"/>
                <a:gd name="connsiteY2" fmla="*/ 59437 h 1139679"/>
                <a:gd name="connsiteX3" fmla="*/ 5070764 w 5070764"/>
                <a:gd name="connsiteY3" fmla="*/ 631768 h 1139679"/>
                <a:gd name="connsiteX4" fmla="*/ 5070764 w 5070764"/>
                <a:gd name="connsiteY4" fmla="*/ 871588 h 1139679"/>
                <a:gd name="connsiteX5" fmla="*/ 5070764 w 5070764"/>
                <a:gd name="connsiteY5" fmla="*/ 931025 h 1139679"/>
                <a:gd name="connsiteX6" fmla="*/ 5011327 w 5070764"/>
                <a:gd name="connsiteY6" fmla="*/ 931025 h 1139679"/>
                <a:gd name="connsiteX7" fmla="*/ 882651 w 5070764"/>
                <a:gd name="connsiteY7" fmla="*/ 931025 h 1139679"/>
                <a:gd name="connsiteX8" fmla="*/ 870358 w 5070764"/>
                <a:gd name="connsiteY8" fmla="*/ 959950 h 1139679"/>
                <a:gd name="connsiteX9" fmla="*/ 704269 w 5070764"/>
                <a:gd name="connsiteY9" fmla="*/ 1123012 h 1139679"/>
                <a:gd name="connsiteX10" fmla="*/ 621980 w 5070764"/>
                <a:gd name="connsiteY10" fmla="*/ 1122256 h 1139679"/>
                <a:gd name="connsiteX11" fmla="*/ 458918 w 5070764"/>
                <a:gd name="connsiteY11" fmla="*/ 956168 h 1139679"/>
                <a:gd name="connsiteX12" fmla="*/ 446313 w 5070764"/>
                <a:gd name="connsiteY12" fmla="*/ 936801 h 1139679"/>
                <a:gd name="connsiteX13" fmla="*/ 445244 w 5070764"/>
                <a:gd name="connsiteY13" fmla="*/ 931025 h 1139679"/>
                <a:gd name="connsiteX14" fmla="*/ 59437 w 5070764"/>
                <a:gd name="connsiteY14" fmla="*/ 931025 h 1139679"/>
                <a:gd name="connsiteX15" fmla="*/ 0 w 5070764"/>
                <a:gd name="connsiteY15" fmla="*/ 931025 h 1139679"/>
                <a:gd name="connsiteX16" fmla="*/ 0 w 5070764"/>
                <a:gd name="connsiteY16" fmla="*/ 871588 h 1139679"/>
                <a:gd name="connsiteX17" fmla="*/ 0 w 5070764"/>
                <a:gd name="connsiteY17" fmla="*/ 631768 h 1139679"/>
                <a:gd name="connsiteX18" fmla="*/ 0 w 5070764"/>
                <a:gd name="connsiteY18" fmla="*/ 59437 h 1139679"/>
                <a:gd name="connsiteX19" fmla="*/ 59437 w 5070764"/>
                <a:gd name="connsiteY19" fmla="*/ 0 h 113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70764" h="1139679">
                  <a:moveTo>
                    <a:pt x="59437" y="0"/>
                  </a:moveTo>
                  <a:lnTo>
                    <a:pt x="5011327" y="0"/>
                  </a:lnTo>
                  <a:cubicBezTo>
                    <a:pt x="5044153" y="0"/>
                    <a:pt x="5070764" y="26611"/>
                    <a:pt x="5070764" y="59437"/>
                  </a:cubicBezTo>
                  <a:lnTo>
                    <a:pt x="5070764" y="631768"/>
                  </a:lnTo>
                  <a:lnTo>
                    <a:pt x="5070764" y="871588"/>
                  </a:lnTo>
                  <a:lnTo>
                    <a:pt x="5070764" y="931025"/>
                  </a:lnTo>
                  <a:lnTo>
                    <a:pt x="5011327" y="931025"/>
                  </a:lnTo>
                  <a:lnTo>
                    <a:pt x="882651" y="931025"/>
                  </a:lnTo>
                  <a:lnTo>
                    <a:pt x="870358" y="959950"/>
                  </a:lnTo>
                  <a:lnTo>
                    <a:pt x="704269" y="1123012"/>
                  </a:lnTo>
                  <a:cubicBezTo>
                    <a:pt x="681337" y="1145527"/>
                    <a:pt x="644494" y="1145188"/>
                    <a:pt x="621980" y="1122256"/>
                  </a:cubicBezTo>
                  <a:lnTo>
                    <a:pt x="458918" y="956168"/>
                  </a:lnTo>
                  <a:cubicBezTo>
                    <a:pt x="453290" y="950435"/>
                    <a:pt x="449089" y="943832"/>
                    <a:pt x="446313" y="936801"/>
                  </a:cubicBezTo>
                  <a:lnTo>
                    <a:pt x="445244" y="931025"/>
                  </a:lnTo>
                  <a:lnTo>
                    <a:pt x="59437" y="931025"/>
                  </a:lnTo>
                  <a:lnTo>
                    <a:pt x="0" y="931025"/>
                  </a:lnTo>
                  <a:lnTo>
                    <a:pt x="0" y="871588"/>
                  </a:lnTo>
                  <a:lnTo>
                    <a:pt x="0" y="631768"/>
                  </a:lnTo>
                  <a:lnTo>
                    <a:pt x="0" y="59437"/>
                  </a:lnTo>
                  <a:cubicBezTo>
                    <a:pt x="0" y="26611"/>
                    <a:pt x="26611" y="0"/>
                    <a:pt x="59437" y="0"/>
                  </a:cubicBezTo>
                  <a:close/>
                </a:path>
              </a:pathLst>
            </a:custGeom>
            <a:solidFill>
              <a:srgbClr val="E7EAEB"/>
            </a:solidFill>
            <a:ln>
              <a:noFill/>
            </a:ln>
            <a:effectLst>
              <a:outerShdw dist="508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35" name="TextBox 18">
              <a:extLst>
                <a:ext uri="{FF2B5EF4-FFF2-40B4-BE49-F238E27FC236}">
                  <a16:creationId xmlns:a16="http://schemas.microsoft.com/office/drawing/2014/main" id="{DA845597-EB2C-4A60-80BD-806AA8FC894C}"/>
                </a:ext>
              </a:extLst>
            </p:cNvPr>
            <p:cNvSpPr txBox="1"/>
            <p:nvPr/>
          </p:nvSpPr>
          <p:spPr>
            <a:xfrm>
              <a:off x="7077055" y="996013"/>
              <a:ext cx="374068" cy="441183"/>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A5A5A5"/>
                  </a:solidFill>
                  <a:effectLst/>
                  <a:uLnTx/>
                  <a:uFillTx/>
                  <a:latin typeface="Arial" panose="020B0604020202020204" pitchFamily="34" charset="0"/>
                  <a:ea typeface="微软雅黑"/>
                  <a:cs typeface="Arial" panose="020B0604020202020204" pitchFamily="34" charset="0"/>
                  <a:sym typeface="+mn-lt"/>
                </a:rPr>
                <a:t>C</a:t>
              </a:r>
            </a:p>
          </p:txBody>
        </p:sp>
        <p:sp>
          <p:nvSpPr>
            <p:cNvPr id="38" name="Freeform: Shape 33">
              <a:extLst>
                <a:ext uri="{FF2B5EF4-FFF2-40B4-BE49-F238E27FC236}">
                  <a16:creationId xmlns:a16="http://schemas.microsoft.com/office/drawing/2014/main" id="{FD1F0452-6F90-4A4B-A722-1486D9AB2837}"/>
                </a:ext>
              </a:extLst>
            </p:cNvPr>
            <p:cNvSpPr/>
            <p:nvPr/>
          </p:nvSpPr>
          <p:spPr>
            <a:xfrm>
              <a:off x="6232698" y="1971019"/>
              <a:ext cx="321857" cy="393351"/>
            </a:xfrm>
            <a:custGeom>
              <a:avLst/>
              <a:gdLst/>
              <a:ahLst/>
              <a:cxnLst>
                <a:cxn ang="0">
                  <a:pos x="wd2" y="hd2"/>
                </a:cxn>
                <a:cxn ang="5400000">
                  <a:pos x="wd2" y="hd2"/>
                </a:cxn>
                <a:cxn ang="10800000">
                  <a:pos x="wd2" y="hd2"/>
                </a:cxn>
                <a:cxn ang="16200000">
                  <a:pos x="wd2" y="hd2"/>
                </a:cxn>
              </a:cxnLst>
              <a:rect l="0" t="0" r="r" b="b"/>
              <a:pathLst>
                <a:path w="21600" h="21600" extrusionOk="0">
                  <a:moveTo>
                    <a:pt x="15600" y="6076"/>
                  </a:moveTo>
                  <a:cubicBezTo>
                    <a:pt x="14428" y="7109"/>
                    <a:pt x="12685" y="7649"/>
                    <a:pt x="10071" y="7803"/>
                  </a:cubicBezTo>
                  <a:cubicBezTo>
                    <a:pt x="9806" y="7259"/>
                    <a:pt x="9160" y="6873"/>
                    <a:pt x="8400" y="6873"/>
                  </a:cubicBezTo>
                  <a:cubicBezTo>
                    <a:pt x="7640" y="6873"/>
                    <a:pt x="6994" y="7259"/>
                    <a:pt x="6729" y="7803"/>
                  </a:cubicBezTo>
                  <a:cubicBezTo>
                    <a:pt x="4115" y="7649"/>
                    <a:pt x="2372" y="7109"/>
                    <a:pt x="1200" y="6076"/>
                  </a:cubicBezTo>
                  <a:lnTo>
                    <a:pt x="1200" y="5891"/>
                  </a:lnTo>
                  <a:cubicBezTo>
                    <a:pt x="1200" y="5349"/>
                    <a:pt x="1738" y="4909"/>
                    <a:pt x="2400" y="4909"/>
                  </a:cubicBezTo>
                  <a:lnTo>
                    <a:pt x="14400" y="4909"/>
                  </a:lnTo>
                  <a:cubicBezTo>
                    <a:pt x="15062" y="4909"/>
                    <a:pt x="15600" y="5349"/>
                    <a:pt x="15600" y="5891"/>
                  </a:cubicBezTo>
                  <a:cubicBezTo>
                    <a:pt x="15600" y="5891"/>
                    <a:pt x="15600" y="6076"/>
                    <a:pt x="15600" y="6076"/>
                  </a:cubicBezTo>
                  <a:close/>
                  <a:moveTo>
                    <a:pt x="7800" y="8346"/>
                  </a:moveTo>
                  <a:cubicBezTo>
                    <a:pt x="7800" y="8074"/>
                    <a:pt x="8069" y="7855"/>
                    <a:pt x="8400" y="7855"/>
                  </a:cubicBezTo>
                  <a:cubicBezTo>
                    <a:pt x="8731" y="7855"/>
                    <a:pt x="9000" y="8074"/>
                    <a:pt x="9000" y="8346"/>
                  </a:cubicBezTo>
                  <a:cubicBezTo>
                    <a:pt x="9000" y="8617"/>
                    <a:pt x="8731" y="8836"/>
                    <a:pt x="8400" y="8836"/>
                  </a:cubicBezTo>
                  <a:cubicBezTo>
                    <a:pt x="8069" y="8836"/>
                    <a:pt x="7800" y="8617"/>
                    <a:pt x="7800" y="8346"/>
                  </a:cubicBezTo>
                  <a:moveTo>
                    <a:pt x="15600" y="19636"/>
                  </a:moveTo>
                  <a:cubicBezTo>
                    <a:pt x="15600" y="20179"/>
                    <a:pt x="15062" y="20619"/>
                    <a:pt x="14400" y="20619"/>
                  </a:cubicBezTo>
                  <a:lnTo>
                    <a:pt x="2400" y="20619"/>
                  </a:lnTo>
                  <a:cubicBezTo>
                    <a:pt x="1738" y="20619"/>
                    <a:pt x="1200" y="20179"/>
                    <a:pt x="1200" y="19636"/>
                  </a:cubicBezTo>
                  <a:lnTo>
                    <a:pt x="1200" y="7318"/>
                  </a:lnTo>
                  <a:cubicBezTo>
                    <a:pt x="2658" y="8244"/>
                    <a:pt x="4301" y="8666"/>
                    <a:pt x="6693" y="8790"/>
                  </a:cubicBezTo>
                  <a:cubicBezTo>
                    <a:pt x="6924" y="9385"/>
                    <a:pt x="7597" y="9819"/>
                    <a:pt x="8400" y="9819"/>
                  </a:cubicBezTo>
                  <a:cubicBezTo>
                    <a:pt x="9203" y="9819"/>
                    <a:pt x="9875" y="9385"/>
                    <a:pt x="10108" y="8790"/>
                  </a:cubicBezTo>
                  <a:cubicBezTo>
                    <a:pt x="12499" y="8666"/>
                    <a:pt x="14142" y="8244"/>
                    <a:pt x="15600" y="7318"/>
                  </a:cubicBezTo>
                  <a:cubicBezTo>
                    <a:pt x="15600" y="7318"/>
                    <a:pt x="15600" y="19636"/>
                    <a:pt x="15600" y="19636"/>
                  </a:cubicBezTo>
                  <a:close/>
                  <a:moveTo>
                    <a:pt x="14400" y="3927"/>
                  </a:moveTo>
                  <a:lnTo>
                    <a:pt x="2400" y="3927"/>
                  </a:lnTo>
                  <a:cubicBezTo>
                    <a:pt x="1075" y="3927"/>
                    <a:pt x="0" y="4806"/>
                    <a:pt x="0" y="5891"/>
                  </a:cubicBezTo>
                  <a:lnTo>
                    <a:pt x="0" y="19636"/>
                  </a:lnTo>
                  <a:cubicBezTo>
                    <a:pt x="0" y="20721"/>
                    <a:pt x="1075" y="21600"/>
                    <a:pt x="2400" y="21600"/>
                  </a:cubicBezTo>
                  <a:lnTo>
                    <a:pt x="14400" y="21600"/>
                  </a:lnTo>
                  <a:cubicBezTo>
                    <a:pt x="15725" y="21600"/>
                    <a:pt x="16800" y="20721"/>
                    <a:pt x="16800" y="19636"/>
                  </a:cubicBezTo>
                  <a:lnTo>
                    <a:pt x="16800" y="5891"/>
                  </a:lnTo>
                  <a:cubicBezTo>
                    <a:pt x="16800" y="4806"/>
                    <a:pt x="15725" y="3927"/>
                    <a:pt x="14400" y="3927"/>
                  </a:cubicBezTo>
                  <a:moveTo>
                    <a:pt x="5400" y="17673"/>
                  </a:moveTo>
                  <a:lnTo>
                    <a:pt x="4200" y="17673"/>
                  </a:lnTo>
                  <a:cubicBezTo>
                    <a:pt x="3869" y="17673"/>
                    <a:pt x="3600" y="17893"/>
                    <a:pt x="3600" y="18164"/>
                  </a:cubicBezTo>
                  <a:cubicBezTo>
                    <a:pt x="3600" y="18435"/>
                    <a:pt x="3869" y="18655"/>
                    <a:pt x="4200" y="18655"/>
                  </a:cubicBezTo>
                  <a:lnTo>
                    <a:pt x="5400" y="18655"/>
                  </a:lnTo>
                  <a:cubicBezTo>
                    <a:pt x="5731" y="18655"/>
                    <a:pt x="6000" y="18435"/>
                    <a:pt x="6000" y="18164"/>
                  </a:cubicBezTo>
                  <a:cubicBezTo>
                    <a:pt x="6000" y="17893"/>
                    <a:pt x="5731" y="17673"/>
                    <a:pt x="5400" y="17673"/>
                  </a:cubicBezTo>
                  <a:moveTo>
                    <a:pt x="6600" y="15709"/>
                  </a:moveTo>
                  <a:lnTo>
                    <a:pt x="4200" y="15709"/>
                  </a:lnTo>
                  <a:cubicBezTo>
                    <a:pt x="3869" y="15709"/>
                    <a:pt x="3600" y="15929"/>
                    <a:pt x="3600" y="16200"/>
                  </a:cubicBezTo>
                  <a:cubicBezTo>
                    <a:pt x="3600" y="16472"/>
                    <a:pt x="3869" y="16691"/>
                    <a:pt x="4200" y="16691"/>
                  </a:cubicBezTo>
                  <a:lnTo>
                    <a:pt x="6600" y="16691"/>
                  </a:lnTo>
                  <a:cubicBezTo>
                    <a:pt x="6931" y="16691"/>
                    <a:pt x="7200" y="16472"/>
                    <a:pt x="7200" y="16200"/>
                  </a:cubicBezTo>
                  <a:cubicBezTo>
                    <a:pt x="7200" y="15929"/>
                    <a:pt x="6931" y="15709"/>
                    <a:pt x="6600" y="15709"/>
                  </a:cubicBezTo>
                  <a:moveTo>
                    <a:pt x="19200" y="0"/>
                  </a:moveTo>
                  <a:lnTo>
                    <a:pt x="7200" y="0"/>
                  </a:lnTo>
                  <a:cubicBezTo>
                    <a:pt x="5875" y="0"/>
                    <a:pt x="4800" y="879"/>
                    <a:pt x="4800" y="1964"/>
                  </a:cubicBezTo>
                  <a:lnTo>
                    <a:pt x="4800" y="2455"/>
                  </a:lnTo>
                  <a:cubicBezTo>
                    <a:pt x="4800" y="2726"/>
                    <a:pt x="5069" y="2945"/>
                    <a:pt x="5400" y="2945"/>
                  </a:cubicBezTo>
                  <a:cubicBezTo>
                    <a:pt x="5731" y="2945"/>
                    <a:pt x="6000" y="2726"/>
                    <a:pt x="6000" y="2455"/>
                  </a:cubicBezTo>
                  <a:lnTo>
                    <a:pt x="6000" y="1964"/>
                  </a:lnTo>
                  <a:cubicBezTo>
                    <a:pt x="6000" y="1422"/>
                    <a:pt x="6538" y="982"/>
                    <a:pt x="7200" y="982"/>
                  </a:cubicBezTo>
                  <a:lnTo>
                    <a:pt x="19200" y="982"/>
                  </a:lnTo>
                  <a:cubicBezTo>
                    <a:pt x="19862" y="982"/>
                    <a:pt x="20400" y="1422"/>
                    <a:pt x="20400" y="1964"/>
                  </a:cubicBezTo>
                  <a:lnTo>
                    <a:pt x="20400" y="15709"/>
                  </a:lnTo>
                  <a:cubicBezTo>
                    <a:pt x="20400" y="16252"/>
                    <a:pt x="19862" y="16691"/>
                    <a:pt x="19200" y="16691"/>
                  </a:cubicBezTo>
                  <a:lnTo>
                    <a:pt x="18600" y="16691"/>
                  </a:lnTo>
                  <a:cubicBezTo>
                    <a:pt x="18269" y="16691"/>
                    <a:pt x="18000" y="16911"/>
                    <a:pt x="18000" y="17182"/>
                  </a:cubicBezTo>
                  <a:cubicBezTo>
                    <a:pt x="18000" y="17453"/>
                    <a:pt x="18269" y="17673"/>
                    <a:pt x="18600" y="17673"/>
                  </a:cubicBezTo>
                  <a:lnTo>
                    <a:pt x="19200" y="17673"/>
                  </a:lnTo>
                  <a:cubicBezTo>
                    <a:pt x="20525" y="17673"/>
                    <a:pt x="21600" y="16794"/>
                    <a:pt x="21600" y="15709"/>
                  </a:cubicBezTo>
                  <a:lnTo>
                    <a:pt x="21600" y="1964"/>
                  </a:lnTo>
                  <a:cubicBezTo>
                    <a:pt x="21600" y="879"/>
                    <a:pt x="20525" y="0"/>
                    <a:pt x="19200" y="0"/>
                  </a:cubicBezTo>
                </a:path>
              </a:pathLst>
            </a:custGeom>
            <a:solidFill>
              <a:schemeClr val="bg2"/>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39" name="组合 40">
            <a:extLst>
              <a:ext uri="{FF2B5EF4-FFF2-40B4-BE49-F238E27FC236}">
                <a16:creationId xmlns:a16="http://schemas.microsoft.com/office/drawing/2014/main" id="{A1BA3334-4C93-43B4-83A0-5C038650A6D1}"/>
              </a:ext>
            </a:extLst>
          </p:cNvPr>
          <p:cNvGrpSpPr/>
          <p:nvPr/>
        </p:nvGrpSpPr>
        <p:grpSpPr>
          <a:xfrm>
            <a:off x="3566001" y="3895393"/>
            <a:ext cx="2424579" cy="2608277"/>
            <a:chOff x="3359711" y="995615"/>
            <a:chExt cx="2424579" cy="1644264"/>
          </a:xfrm>
        </p:grpSpPr>
        <p:sp>
          <p:nvSpPr>
            <p:cNvPr id="40" name="Rectangle: Rounded Corners 9">
              <a:extLst>
                <a:ext uri="{FF2B5EF4-FFF2-40B4-BE49-F238E27FC236}">
                  <a16:creationId xmlns:a16="http://schemas.microsoft.com/office/drawing/2014/main" id="{522BB7E9-B990-430F-90F9-6D1A8A135B25}"/>
                </a:ext>
              </a:extLst>
            </p:cNvPr>
            <p:cNvSpPr/>
            <p:nvPr/>
          </p:nvSpPr>
          <p:spPr>
            <a:xfrm>
              <a:off x="3359712" y="1113588"/>
              <a:ext cx="2424578" cy="1526291"/>
            </a:xfrm>
            <a:prstGeom prst="roundRect">
              <a:avLst>
                <a:gd name="adj" fmla="val 2812"/>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41" name="Freeform: Shape 14">
              <a:extLst>
                <a:ext uri="{FF2B5EF4-FFF2-40B4-BE49-F238E27FC236}">
                  <a16:creationId xmlns:a16="http://schemas.microsoft.com/office/drawing/2014/main" id="{D5D4C8B7-376F-41F6-9916-209D660BA446}"/>
                </a:ext>
              </a:extLst>
            </p:cNvPr>
            <p:cNvSpPr/>
            <p:nvPr/>
          </p:nvSpPr>
          <p:spPr>
            <a:xfrm>
              <a:off x="3359711" y="1113588"/>
              <a:ext cx="2424578" cy="544936"/>
            </a:xfrm>
            <a:custGeom>
              <a:avLst/>
              <a:gdLst>
                <a:gd name="connsiteX0" fmla="*/ 59437 w 5070764"/>
                <a:gd name="connsiteY0" fmla="*/ 0 h 1139679"/>
                <a:gd name="connsiteX1" fmla="*/ 5011327 w 5070764"/>
                <a:gd name="connsiteY1" fmla="*/ 0 h 1139679"/>
                <a:gd name="connsiteX2" fmla="*/ 5070764 w 5070764"/>
                <a:gd name="connsiteY2" fmla="*/ 59437 h 1139679"/>
                <a:gd name="connsiteX3" fmla="*/ 5070764 w 5070764"/>
                <a:gd name="connsiteY3" fmla="*/ 631768 h 1139679"/>
                <a:gd name="connsiteX4" fmla="*/ 5070764 w 5070764"/>
                <a:gd name="connsiteY4" fmla="*/ 871588 h 1139679"/>
                <a:gd name="connsiteX5" fmla="*/ 5070764 w 5070764"/>
                <a:gd name="connsiteY5" fmla="*/ 931025 h 1139679"/>
                <a:gd name="connsiteX6" fmla="*/ 5011327 w 5070764"/>
                <a:gd name="connsiteY6" fmla="*/ 931025 h 1139679"/>
                <a:gd name="connsiteX7" fmla="*/ 882651 w 5070764"/>
                <a:gd name="connsiteY7" fmla="*/ 931025 h 1139679"/>
                <a:gd name="connsiteX8" fmla="*/ 870358 w 5070764"/>
                <a:gd name="connsiteY8" fmla="*/ 959950 h 1139679"/>
                <a:gd name="connsiteX9" fmla="*/ 704269 w 5070764"/>
                <a:gd name="connsiteY9" fmla="*/ 1123012 h 1139679"/>
                <a:gd name="connsiteX10" fmla="*/ 621980 w 5070764"/>
                <a:gd name="connsiteY10" fmla="*/ 1122256 h 1139679"/>
                <a:gd name="connsiteX11" fmla="*/ 458918 w 5070764"/>
                <a:gd name="connsiteY11" fmla="*/ 956168 h 1139679"/>
                <a:gd name="connsiteX12" fmla="*/ 446313 w 5070764"/>
                <a:gd name="connsiteY12" fmla="*/ 936801 h 1139679"/>
                <a:gd name="connsiteX13" fmla="*/ 445244 w 5070764"/>
                <a:gd name="connsiteY13" fmla="*/ 931025 h 1139679"/>
                <a:gd name="connsiteX14" fmla="*/ 59437 w 5070764"/>
                <a:gd name="connsiteY14" fmla="*/ 931025 h 1139679"/>
                <a:gd name="connsiteX15" fmla="*/ 0 w 5070764"/>
                <a:gd name="connsiteY15" fmla="*/ 931025 h 1139679"/>
                <a:gd name="connsiteX16" fmla="*/ 0 w 5070764"/>
                <a:gd name="connsiteY16" fmla="*/ 871588 h 1139679"/>
                <a:gd name="connsiteX17" fmla="*/ 0 w 5070764"/>
                <a:gd name="connsiteY17" fmla="*/ 631768 h 1139679"/>
                <a:gd name="connsiteX18" fmla="*/ 0 w 5070764"/>
                <a:gd name="connsiteY18" fmla="*/ 59437 h 1139679"/>
                <a:gd name="connsiteX19" fmla="*/ 59437 w 5070764"/>
                <a:gd name="connsiteY19" fmla="*/ 0 h 113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70764" h="1139679">
                  <a:moveTo>
                    <a:pt x="59437" y="0"/>
                  </a:moveTo>
                  <a:lnTo>
                    <a:pt x="5011327" y="0"/>
                  </a:lnTo>
                  <a:cubicBezTo>
                    <a:pt x="5044153" y="0"/>
                    <a:pt x="5070764" y="26611"/>
                    <a:pt x="5070764" y="59437"/>
                  </a:cubicBezTo>
                  <a:lnTo>
                    <a:pt x="5070764" y="631768"/>
                  </a:lnTo>
                  <a:lnTo>
                    <a:pt x="5070764" y="871588"/>
                  </a:lnTo>
                  <a:lnTo>
                    <a:pt x="5070764" y="931025"/>
                  </a:lnTo>
                  <a:lnTo>
                    <a:pt x="5011327" y="931025"/>
                  </a:lnTo>
                  <a:lnTo>
                    <a:pt x="882651" y="931025"/>
                  </a:lnTo>
                  <a:lnTo>
                    <a:pt x="870358" y="959950"/>
                  </a:lnTo>
                  <a:lnTo>
                    <a:pt x="704269" y="1123012"/>
                  </a:lnTo>
                  <a:cubicBezTo>
                    <a:pt x="681337" y="1145527"/>
                    <a:pt x="644494" y="1145188"/>
                    <a:pt x="621980" y="1122256"/>
                  </a:cubicBezTo>
                  <a:lnTo>
                    <a:pt x="458918" y="956168"/>
                  </a:lnTo>
                  <a:cubicBezTo>
                    <a:pt x="453290" y="950435"/>
                    <a:pt x="449089" y="943832"/>
                    <a:pt x="446313" y="936801"/>
                  </a:cubicBezTo>
                  <a:lnTo>
                    <a:pt x="445244" y="931025"/>
                  </a:lnTo>
                  <a:lnTo>
                    <a:pt x="59437" y="931025"/>
                  </a:lnTo>
                  <a:lnTo>
                    <a:pt x="0" y="931025"/>
                  </a:lnTo>
                  <a:lnTo>
                    <a:pt x="0" y="871588"/>
                  </a:lnTo>
                  <a:lnTo>
                    <a:pt x="0" y="631768"/>
                  </a:lnTo>
                  <a:lnTo>
                    <a:pt x="0" y="59437"/>
                  </a:lnTo>
                  <a:cubicBezTo>
                    <a:pt x="0" y="26611"/>
                    <a:pt x="26611" y="0"/>
                    <a:pt x="59437" y="0"/>
                  </a:cubicBezTo>
                  <a:close/>
                </a:path>
              </a:pathLst>
            </a:custGeom>
            <a:solidFill>
              <a:srgbClr val="E7EAEB"/>
            </a:solidFill>
            <a:ln>
              <a:noFill/>
            </a:ln>
            <a:effectLst>
              <a:outerShdw dist="508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42" name="TextBox 15">
              <a:extLst>
                <a:ext uri="{FF2B5EF4-FFF2-40B4-BE49-F238E27FC236}">
                  <a16:creationId xmlns:a16="http://schemas.microsoft.com/office/drawing/2014/main" id="{6391D3E1-6546-4822-BDC1-0F96FF807270}"/>
                </a:ext>
              </a:extLst>
            </p:cNvPr>
            <p:cNvSpPr txBox="1"/>
            <p:nvPr/>
          </p:nvSpPr>
          <p:spPr>
            <a:xfrm>
              <a:off x="4293067" y="995615"/>
              <a:ext cx="439064" cy="392415"/>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Arial" panose="020B0604020202020204" pitchFamily="34" charset="0"/>
                  <a:ea typeface="微软雅黑"/>
                  <a:cs typeface="Arial" panose="020B0604020202020204" pitchFamily="34" charset="0"/>
                  <a:sym typeface="+mn-lt"/>
                </a:rPr>
                <a:t>B</a:t>
              </a:r>
            </a:p>
          </p:txBody>
        </p:sp>
        <p:sp>
          <p:nvSpPr>
            <p:cNvPr id="45" name="Freeform: Shape 34">
              <a:extLst>
                <a:ext uri="{FF2B5EF4-FFF2-40B4-BE49-F238E27FC236}">
                  <a16:creationId xmlns:a16="http://schemas.microsoft.com/office/drawing/2014/main" id="{D27F99AA-EBD9-4A61-A1EF-7B8B2C6430DB}"/>
                </a:ext>
              </a:extLst>
            </p:cNvPr>
            <p:cNvSpPr/>
            <p:nvPr/>
          </p:nvSpPr>
          <p:spPr>
            <a:xfrm>
              <a:off x="3478953" y="1970268"/>
              <a:ext cx="393382" cy="393351"/>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2"/>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53" name="组合 40">
            <a:extLst>
              <a:ext uri="{FF2B5EF4-FFF2-40B4-BE49-F238E27FC236}">
                <a16:creationId xmlns:a16="http://schemas.microsoft.com/office/drawing/2014/main" id="{9A499FB5-EB2F-4B3D-8C54-BA7BE5BC966B}"/>
              </a:ext>
            </a:extLst>
          </p:cNvPr>
          <p:cNvGrpSpPr/>
          <p:nvPr/>
        </p:nvGrpSpPr>
        <p:grpSpPr>
          <a:xfrm>
            <a:off x="9128973" y="3884262"/>
            <a:ext cx="2686206" cy="2619408"/>
            <a:chOff x="3359711" y="994628"/>
            <a:chExt cx="2424579" cy="1645251"/>
          </a:xfrm>
        </p:grpSpPr>
        <p:sp>
          <p:nvSpPr>
            <p:cNvPr id="54" name="Rectangle: Rounded Corners 9">
              <a:extLst>
                <a:ext uri="{FF2B5EF4-FFF2-40B4-BE49-F238E27FC236}">
                  <a16:creationId xmlns:a16="http://schemas.microsoft.com/office/drawing/2014/main" id="{2A3C8771-D848-4D2F-9117-C1174F3A2E65}"/>
                </a:ext>
              </a:extLst>
            </p:cNvPr>
            <p:cNvSpPr/>
            <p:nvPr/>
          </p:nvSpPr>
          <p:spPr>
            <a:xfrm>
              <a:off x="3359712" y="1113588"/>
              <a:ext cx="2424578" cy="1526291"/>
            </a:xfrm>
            <a:prstGeom prst="roundRect">
              <a:avLst>
                <a:gd name="adj" fmla="val 2812"/>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55" name="Freeform: Shape 14">
              <a:extLst>
                <a:ext uri="{FF2B5EF4-FFF2-40B4-BE49-F238E27FC236}">
                  <a16:creationId xmlns:a16="http://schemas.microsoft.com/office/drawing/2014/main" id="{DE691708-0C60-4D0D-9ECC-50FEAF240072}"/>
                </a:ext>
              </a:extLst>
            </p:cNvPr>
            <p:cNvSpPr/>
            <p:nvPr/>
          </p:nvSpPr>
          <p:spPr>
            <a:xfrm>
              <a:off x="3359711" y="1113588"/>
              <a:ext cx="2424578" cy="544936"/>
            </a:xfrm>
            <a:custGeom>
              <a:avLst/>
              <a:gdLst>
                <a:gd name="connsiteX0" fmla="*/ 59437 w 5070764"/>
                <a:gd name="connsiteY0" fmla="*/ 0 h 1139679"/>
                <a:gd name="connsiteX1" fmla="*/ 5011327 w 5070764"/>
                <a:gd name="connsiteY1" fmla="*/ 0 h 1139679"/>
                <a:gd name="connsiteX2" fmla="*/ 5070764 w 5070764"/>
                <a:gd name="connsiteY2" fmla="*/ 59437 h 1139679"/>
                <a:gd name="connsiteX3" fmla="*/ 5070764 w 5070764"/>
                <a:gd name="connsiteY3" fmla="*/ 631768 h 1139679"/>
                <a:gd name="connsiteX4" fmla="*/ 5070764 w 5070764"/>
                <a:gd name="connsiteY4" fmla="*/ 871588 h 1139679"/>
                <a:gd name="connsiteX5" fmla="*/ 5070764 w 5070764"/>
                <a:gd name="connsiteY5" fmla="*/ 931025 h 1139679"/>
                <a:gd name="connsiteX6" fmla="*/ 5011327 w 5070764"/>
                <a:gd name="connsiteY6" fmla="*/ 931025 h 1139679"/>
                <a:gd name="connsiteX7" fmla="*/ 882651 w 5070764"/>
                <a:gd name="connsiteY7" fmla="*/ 931025 h 1139679"/>
                <a:gd name="connsiteX8" fmla="*/ 870358 w 5070764"/>
                <a:gd name="connsiteY8" fmla="*/ 959950 h 1139679"/>
                <a:gd name="connsiteX9" fmla="*/ 704269 w 5070764"/>
                <a:gd name="connsiteY9" fmla="*/ 1123012 h 1139679"/>
                <a:gd name="connsiteX10" fmla="*/ 621980 w 5070764"/>
                <a:gd name="connsiteY10" fmla="*/ 1122256 h 1139679"/>
                <a:gd name="connsiteX11" fmla="*/ 458918 w 5070764"/>
                <a:gd name="connsiteY11" fmla="*/ 956168 h 1139679"/>
                <a:gd name="connsiteX12" fmla="*/ 446313 w 5070764"/>
                <a:gd name="connsiteY12" fmla="*/ 936801 h 1139679"/>
                <a:gd name="connsiteX13" fmla="*/ 445244 w 5070764"/>
                <a:gd name="connsiteY13" fmla="*/ 931025 h 1139679"/>
                <a:gd name="connsiteX14" fmla="*/ 59437 w 5070764"/>
                <a:gd name="connsiteY14" fmla="*/ 931025 h 1139679"/>
                <a:gd name="connsiteX15" fmla="*/ 0 w 5070764"/>
                <a:gd name="connsiteY15" fmla="*/ 931025 h 1139679"/>
                <a:gd name="connsiteX16" fmla="*/ 0 w 5070764"/>
                <a:gd name="connsiteY16" fmla="*/ 871588 h 1139679"/>
                <a:gd name="connsiteX17" fmla="*/ 0 w 5070764"/>
                <a:gd name="connsiteY17" fmla="*/ 631768 h 1139679"/>
                <a:gd name="connsiteX18" fmla="*/ 0 w 5070764"/>
                <a:gd name="connsiteY18" fmla="*/ 59437 h 1139679"/>
                <a:gd name="connsiteX19" fmla="*/ 59437 w 5070764"/>
                <a:gd name="connsiteY19" fmla="*/ 0 h 113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70764" h="1139679">
                  <a:moveTo>
                    <a:pt x="59437" y="0"/>
                  </a:moveTo>
                  <a:lnTo>
                    <a:pt x="5011327" y="0"/>
                  </a:lnTo>
                  <a:cubicBezTo>
                    <a:pt x="5044153" y="0"/>
                    <a:pt x="5070764" y="26611"/>
                    <a:pt x="5070764" y="59437"/>
                  </a:cubicBezTo>
                  <a:lnTo>
                    <a:pt x="5070764" y="631768"/>
                  </a:lnTo>
                  <a:lnTo>
                    <a:pt x="5070764" y="871588"/>
                  </a:lnTo>
                  <a:lnTo>
                    <a:pt x="5070764" y="931025"/>
                  </a:lnTo>
                  <a:lnTo>
                    <a:pt x="5011327" y="931025"/>
                  </a:lnTo>
                  <a:lnTo>
                    <a:pt x="882651" y="931025"/>
                  </a:lnTo>
                  <a:lnTo>
                    <a:pt x="870358" y="959950"/>
                  </a:lnTo>
                  <a:lnTo>
                    <a:pt x="704269" y="1123012"/>
                  </a:lnTo>
                  <a:cubicBezTo>
                    <a:pt x="681337" y="1145527"/>
                    <a:pt x="644494" y="1145188"/>
                    <a:pt x="621980" y="1122256"/>
                  </a:cubicBezTo>
                  <a:lnTo>
                    <a:pt x="458918" y="956168"/>
                  </a:lnTo>
                  <a:cubicBezTo>
                    <a:pt x="453290" y="950435"/>
                    <a:pt x="449089" y="943832"/>
                    <a:pt x="446313" y="936801"/>
                  </a:cubicBezTo>
                  <a:lnTo>
                    <a:pt x="445244" y="931025"/>
                  </a:lnTo>
                  <a:lnTo>
                    <a:pt x="59437" y="931025"/>
                  </a:lnTo>
                  <a:lnTo>
                    <a:pt x="0" y="931025"/>
                  </a:lnTo>
                  <a:lnTo>
                    <a:pt x="0" y="871588"/>
                  </a:lnTo>
                  <a:lnTo>
                    <a:pt x="0" y="631768"/>
                  </a:lnTo>
                  <a:lnTo>
                    <a:pt x="0" y="59437"/>
                  </a:lnTo>
                  <a:cubicBezTo>
                    <a:pt x="0" y="26611"/>
                    <a:pt x="26611" y="0"/>
                    <a:pt x="59437" y="0"/>
                  </a:cubicBezTo>
                  <a:close/>
                </a:path>
              </a:pathLst>
            </a:custGeom>
            <a:solidFill>
              <a:srgbClr val="E7EAEB"/>
            </a:solidFill>
            <a:ln>
              <a:noFill/>
            </a:ln>
            <a:effectLst>
              <a:outerShdw dist="508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56" name="TextBox 15">
              <a:extLst>
                <a:ext uri="{FF2B5EF4-FFF2-40B4-BE49-F238E27FC236}">
                  <a16:creationId xmlns:a16="http://schemas.microsoft.com/office/drawing/2014/main" id="{E01D4A5F-A6DB-4255-81FF-C58A20B61D97}"/>
                </a:ext>
              </a:extLst>
            </p:cNvPr>
            <p:cNvSpPr txBox="1"/>
            <p:nvPr/>
          </p:nvSpPr>
          <p:spPr>
            <a:xfrm>
              <a:off x="4406838" y="994628"/>
              <a:ext cx="439064" cy="392415"/>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Arial" panose="020B0604020202020204" pitchFamily="34" charset="0"/>
                  <a:ea typeface="微软雅黑"/>
                  <a:cs typeface="Arial" panose="020B0604020202020204" pitchFamily="34" charset="0"/>
                  <a:sym typeface="+mn-lt"/>
                </a:rPr>
                <a:t>D</a:t>
              </a:r>
            </a:p>
          </p:txBody>
        </p:sp>
        <p:sp>
          <p:nvSpPr>
            <p:cNvPr id="59" name="Freeform: Shape 34">
              <a:extLst>
                <a:ext uri="{FF2B5EF4-FFF2-40B4-BE49-F238E27FC236}">
                  <a16:creationId xmlns:a16="http://schemas.microsoft.com/office/drawing/2014/main" id="{0F63982A-9EFA-40BF-969F-3079CDC86841}"/>
                </a:ext>
              </a:extLst>
            </p:cNvPr>
            <p:cNvSpPr/>
            <p:nvPr/>
          </p:nvSpPr>
          <p:spPr>
            <a:xfrm>
              <a:off x="3478953" y="1970268"/>
              <a:ext cx="393382" cy="393351"/>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2"/>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60" name="组合 49">
            <a:extLst>
              <a:ext uri="{FF2B5EF4-FFF2-40B4-BE49-F238E27FC236}">
                <a16:creationId xmlns:a16="http://schemas.microsoft.com/office/drawing/2014/main" id="{D435E8BE-EE54-4B18-BEB4-5445B846264D}"/>
              </a:ext>
            </a:extLst>
          </p:cNvPr>
          <p:cNvGrpSpPr/>
          <p:nvPr/>
        </p:nvGrpSpPr>
        <p:grpSpPr>
          <a:xfrm>
            <a:off x="439477" y="285234"/>
            <a:ext cx="5856134" cy="2698601"/>
            <a:chOff x="-4462012" y="-96869"/>
            <a:chExt cx="14653406" cy="2492854"/>
          </a:xfrm>
        </p:grpSpPr>
        <p:sp>
          <p:nvSpPr>
            <p:cNvPr id="61" name="Google Shape;354;p33">
              <a:extLst>
                <a:ext uri="{FF2B5EF4-FFF2-40B4-BE49-F238E27FC236}">
                  <a16:creationId xmlns:a16="http://schemas.microsoft.com/office/drawing/2014/main" id="{08705EEB-A1C8-40C6-AF5A-EBF140936E80}"/>
                </a:ext>
              </a:extLst>
            </p:cNvPr>
            <p:cNvSpPr/>
            <p:nvPr/>
          </p:nvSpPr>
          <p:spPr>
            <a:xfrm>
              <a:off x="-4462012" y="-84998"/>
              <a:ext cx="14653406" cy="2480983"/>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62" name="文本框 51">
              <a:extLst>
                <a:ext uri="{FF2B5EF4-FFF2-40B4-BE49-F238E27FC236}">
                  <a16:creationId xmlns:a16="http://schemas.microsoft.com/office/drawing/2014/main" id="{A265F645-1927-4FF6-921A-0084FD438B76}"/>
                </a:ext>
              </a:extLst>
            </p:cNvPr>
            <p:cNvSpPr txBox="1"/>
            <p:nvPr/>
          </p:nvSpPr>
          <p:spPr>
            <a:xfrm>
              <a:off x="-4192269" y="-96869"/>
              <a:ext cx="14113920" cy="213233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Lực đẩy Archimedes tác dụng lên một vật nhúng trong chất lỏng bằng</a:t>
              </a:r>
              <a:endParaRPr kumimoji="0" lang="en-US"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63" name="Synergistically utilize technically sound portals with frictionless chains. Dramatically customize…">
            <a:extLst>
              <a:ext uri="{FF2B5EF4-FFF2-40B4-BE49-F238E27FC236}">
                <a16:creationId xmlns:a16="http://schemas.microsoft.com/office/drawing/2014/main" id="{1645C73C-28DF-433E-B04A-5B2137F3A33B}"/>
              </a:ext>
            </a:extLst>
          </p:cNvPr>
          <p:cNvSpPr txBox="1"/>
          <p:nvPr/>
        </p:nvSpPr>
        <p:spPr>
          <a:xfrm>
            <a:off x="970092" y="4759937"/>
            <a:ext cx="2176415" cy="1215204"/>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defTabSz="412750" hangingPunct="0">
              <a:lnSpc>
                <a:spcPct val="150000"/>
              </a:lnSpc>
              <a:defRPr sz="2000" b="0">
                <a:solidFill>
                  <a:srgbClr val="1C1F25"/>
                </a:solidFill>
                <a:latin typeface="Roboto Bold"/>
                <a:ea typeface="Roboto Bold"/>
                <a:cs typeface="Roboto Bold"/>
                <a:sym typeface="Roboto Bold"/>
              </a:defRPr>
            </a:pPr>
            <a:r>
              <a:rPr lang="vi-VN" sz="2800" dirty="0">
                <a:solidFill>
                  <a:srgbClr val="1C1F25"/>
                </a:solidFill>
                <a:latin typeface="Times New Roman" panose="02020603050405020304" pitchFamily="18" charset="0"/>
                <a:cs typeface="Times New Roman" panose="02020603050405020304" pitchFamily="18" charset="0"/>
                <a:sym typeface="Roboto Bold"/>
              </a:rPr>
              <a:t>trọng lượng của vật.</a:t>
            </a:r>
          </a:p>
        </p:txBody>
      </p:sp>
      <p:sp>
        <p:nvSpPr>
          <p:cNvPr id="64" name="Synergistically utilize technically sound portals with frictionless chains. Dramatically customize…">
            <a:extLst>
              <a:ext uri="{FF2B5EF4-FFF2-40B4-BE49-F238E27FC236}">
                <a16:creationId xmlns:a16="http://schemas.microsoft.com/office/drawing/2014/main" id="{78716872-CDA3-45C2-8FCB-CC4C64A5BDA6}"/>
              </a:ext>
            </a:extLst>
          </p:cNvPr>
          <p:cNvSpPr txBox="1"/>
          <p:nvPr/>
        </p:nvSpPr>
        <p:spPr>
          <a:xfrm>
            <a:off x="3660818" y="4787398"/>
            <a:ext cx="2176415" cy="1215204"/>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defTabSz="412750" hangingPunct="0">
              <a:lnSpc>
                <a:spcPct val="150000"/>
              </a:lnSpc>
              <a:defRPr sz="2000" b="0">
                <a:solidFill>
                  <a:srgbClr val="1C1F25"/>
                </a:solidFill>
                <a:latin typeface="Roboto Bold"/>
                <a:ea typeface="Roboto Bold"/>
                <a:cs typeface="Roboto Bold"/>
                <a:sym typeface="Roboto Bold"/>
              </a:defRPr>
            </a:pPr>
            <a:r>
              <a:rPr lang="vi-VN" sz="2800" dirty="0">
                <a:solidFill>
                  <a:srgbClr val="1C1F25"/>
                </a:solidFill>
                <a:latin typeface="Times New Roman" panose="02020603050405020304" pitchFamily="18" charset="0"/>
                <a:cs typeface="Times New Roman" panose="02020603050405020304" pitchFamily="18" charset="0"/>
                <a:sym typeface="Roboto Bold"/>
              </a:rPr>
              <a:t>trọng lượng của chất lỏng.</a:t>
            </a:r>
          </a:p>
        </p:txBody>
      </p:sp>
      <p:sp>
        <p:nvSpPr>
          <p:cNvPr id="65" name="Synergistically utilize technically sound portals with frictionless chains. Dramatically customize…">
            <a:extLst>
              <a:ext uri="{FF2B5EF4-FFF2-40B4-BE49-F238E27FC236}">
                <a16:creationId xmlns:a16="http://schemas.microsoft.com/office/drawing/2014/main" id="{6E0CCCA0-1180-4B0B-89E6-A5C3413F8B0A}"/>
              </a:ext>
            </a:extLst>
          </p:cNvPr>
          <p:cNvSpPr txBox="1"/>
          <p:nvPr/>
        </p:nvSpPr>
        <p:spPr>
          <a:xfrm>
            <a:off x="6296982" y="4836366"/>
            <a:ext cx="2656980" cy="172354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just"/>
            <a:r>
              <a:rPr lang="en-US" sz="2800" dirty="0">
                <a:solidFill>
                  <a:srgbClr val="413E3E"/>
                </a:solidFill>
                <a:latin typeface="Times New Roman" panose="02020603050405020304" pitchFamily="18" charset="0"/>
                <a:cs typeface="Times New Roman" panose="02020603050405020304" pitchFamily="18" charset="0"/>
              </a:rPr>
              <a:t>t</a:t>
            </a:r>
            <a:r>
              <a:rPr lang="vi-VN" sz="2800" dirty="0">
                <a:solidFill>
                  <a:srgbClr val="413E3E"/>
                </a:solidFill>
                <a:latin typeface="Times New Roman" panose="02020603050405020304" pitchFamily="18" charset="0"/>
                <a:cs typeface="Times New Roman" panose="02020603050405020304" pitchFamily="18" charset="0"/>
              </a:rPr>
              <a:t>rọng lượng của phần vật nằm dưới mặt chất lỏng.</a:t>
            </a:r>
          </a:p>
        </p:txBody>
      </p:sp>
      <p:sp>
        <p:nvSpPr>
          <p:cNvPr id="66" name="Synergistically utilize technically sound portals with frictionless chains. Dramatically customize…">
            <a:extLst>
              <a:ext uri="{FF2B5EF4-FFF2-40B4-BE49-F238E27FC236}">
                <a16:creationId xmlns:a16="http://schemas.microsoft.com/office/drawing/2014/main" id="{7BC9F42A-6582-4E87-8AC0-4555F7799DFD}"/>
              </a:ext>
            </a:extLst>
          </p:cNvPr>
          <p:cNvSpPr txBox="1"/>
          <p:nvPr/>
        </p:nvSpPr>
        <p:spPr>
          <a:xfrm>
            <a:off x="9279653" y="4829172"/>
            <a:ext cx="2336181" cy="172354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just"/>
            <a:r>
              <a:rPr lang="en-US" sz="2800" dirty="0">
                <a:solidFill>
                  <a:srgbClr val="413E3E"/>
                </a:solidFill>
                <a:latin typeface="Arial"/>
              </a:rPr>
              <a:t>t</a:t>
            </a:r>
            <a:r>
              <a:rPr lang="vi-VN" sz="2800" dirty="0">
                <a:solidFill>
                  <a:srgbClr val="413E3E"/>
                </a:solidFill>
                <a:latin typeface="Times New Roman" panose="02020603050405020304" pitchFamily="18" charset="0"/>
              </a:rPr>
              <a:t>rọng lượng phần chất lỏng bị vật chiếm chỗ.</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endParaRPr>
          </a:p>
        </p:txBody>
      </p:sp>
      <p:sp>
        <p:nvSpPr>
          <p:cNvPr id="67" name="Rectangle: Rounded Corners 66">
            <a:extLst>
              <a:ext uri="{FF2B5EF4-FFF2-40B4-BE49-F238E27FC236}">
                <a16:creationId xmlns:a16="http://schemas.microsoft.com/office/drawing/2014/main" id="{709F6F13-3874-4DED-B047-A5A53F2C2F65}"/>
              </a:ext>
            </a:extLst>
          </p:cNvPr>
          <p:cNvSpPr/>
          <p:nvPr/>
        </p:nvSpPr>
        <p:spPr>
          <a:xfrm>
            <a:off x="9260364" y="4829172"/>
            <a:ext cx="2455386" cy="1674498"/>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2" name="Picture 1">
            <a:extLst>
              <a:ext uri="{FF2B5EF4-FFF2-40B4-BE49-F238E27FC236}">
                <a16:creationId xmlns:a16="http://schemas.microsoft.com/office/drawing/2014/main" id="{B7207ED7-E6C1-8B74-5C68-E62219E26F67}"/>
              </a:ext>
            </a:extLst>
          </p:cNvPr>
          <p:cNvPicPr>
            <a:picLocks noChangeAspect="1"/>
          </p:cNvPicPr>
          <p:nvPr/>
        </p:nvPicPr>
        <p:blipFill>
          <a:blip r:embed="rId5"/>
          <a:stretch>
            <a:fillRect/>
          </a:stretch>
        </p:blipFill>
        <p:spPr>
          <a:xfrm>
            <a:off x="6827108" y="123829"/>
            <a:ext cx="5318259" cy="3900778"/>
          </a:xfrm>
          <a:prstGeom prst="rect">
            <a:avLst/>
          </a:prstGeom>
        </p:spPr>
      </p:pic>
      <p:pic>
        <p:nvPicPr>
          <p:cNvPr id="3" name="Picture 2">
            <a:extLst>
              <a:ext uri="{FF2B5EF4-FFF2-40B4-BE49-F238E27FC236}">
                <a16:creationId xmlns:a16="http://schemas.microsoft.com/office/drawing/2014/main" id="{77482F74-5A00-3233-58D6-3978C113B928}"/>
              </a:ext>
            </a:extLst>
          </p:cNvPr>
          <p:cNvPicPr>
            <a:picLocks noChangeAspect="1"/>
          </p:cNvPicPr>
          <p:nvPr/>
        </p:nvPicPr>
        <p:blipFill>
          <a:blip r:embed="rId6"/>
          <a:stretch>
            <a:fillRect/>
          </a:stretch>
        </p:blipFill>
        <p:spPr>
          <a:xfrm>
            <a:off x="0" y="819686"/>
            <a:ext cx="11930377" cy="6038314"/>
          </a:xfrm>
          <a:prstGeom prst="rect">
            <a:avLst/>
          </a:prstGeom>
        </p:spPr>
      </p:pic>
      <p:pic>
        <p:nvPicPr>
          <p:cNvPr id="4" name="Đồng hồ đếm ngược 15 giây có âm thanh sinh động">
            <a:hlinkClick r:id="" action="ppaction://media"/>
            <a:extLst>
              <a:ext uri="{FF2B5EF4-FFF2-40B4-BE49-F238E27FC236}">
                <a16:creationId xmlns:a16="http://schemas.microsoft.com/office/drawing/2014/main" id="{205A9BE7-76B4-A96D-47E0-5DDA2BB22DF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723709" y="2775468"/>
            <a:ext cx="2071092" cy="1164989"/>
          </a:xfrm>
          <a:prstGeom prst="rect">
            <a:avLst/>
          </a:prstGeom>
        </p:spPr>
      </p:pic>
    </p:spTree>
    <p:extLst>
      <p:ext uri="{BB962C8B-B14F-4D97-AF65-F5344CB8AC3E}">
        <p14:creationId xmlns:p14="http://schemas.microsoft.com/office/powerpoint/2010/main" val="218934544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50" fill="hold"/>
                                        <p:tgtEl>
                                          <p:spTgt spid="21"/>
                                        </p:tgtEl>
                                        <p:attrNameLst>
                                          <p:attrName>ppt_x</p:attrName>
                                        </p:attrNameLst>
                                      </p:cBhvr>
                                      <p:tavLst>
                                        <p:tav tm="0">
                                          <p:val>
                                            <p:strVal val="#ppt_x"/>
                                          </p:val>
                                        </p:tav>
                                        <p:tav tm="100000">
                                          <p:val>
                                            <p:strVal val="#ppt_x"/>
                                          </p:val>
                                        </p:tav>
                                      </p:tavLst>
                                    </p:anim>
                                    <p:anim calcmode="lin" valueType="num">
                                      <p:cBhvr additive="base">
                                        <p:cTn id="8" dur="25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 presetClass="entr" presetSubtype="4"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250" fill="hold"/>
                                        <p:tgtEl>
                                          <p:spTgt spid="39"/>
                                        </p:tgtEl>
                                        <p:attrNameLst>
                                          <p:attrName>ppt_x</p:attrName>
                                        </p:attrNameLst>
                                      </p:cBhvr>
                                      <p:tavLst>
                                        <p:tav tm="0">
                                          <p:val>
                                            <p:strVal val="#ppt_x"/>
                                          </p:val>
                                        </p:tav>
                                        <p:tav tm="100000">
                                          <p:val>
                                            <p:strVal val="#ppt_x"/>
                                          </p:val>
                                        </p:tav>
                                      </p:tavLst>
                                    </p:anim>
                                    <p:anim calcmode="lin" valueType="num">
                                      <p:cBhvr additive="base">
                                        <p:cTn id="13" dur="250" fill="hold"/>
                                        <p:tgtEl>
                                          <p:spTgt spid="39"/>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250" fill="hold"/>
                                        <p:tgtEl>
                                          <p:spTgt spid="32"/>
                                        </p:tgtEl>
                                        <p:attrNameLst>
                                          <p:attrName>ppt_x</p:attrName>
                                        </p:attrNameLst>
                                      </p:cBhvr>
                                      <p:tavLst>
                                        <p:tav tm="0">
                                          <p:val>
                                            <p:strVal val="#ppt_x"/>
                                          </p:val>
                                        </p:tav>
                                        <p:tav tm="100000">
                                          <p:val>
                                            <p:strVal val="#ppt_x"/>
                                          </p:val>
                                        </p:tav>
                                      </p:tavLst>
                                    </p:anim>
                                    <p:anim calcmode="lin" valueType="num">
                                      <p:cBhvr additive="base">
                                        <p:cTn id="18" dur="250" fill="hold"/>
                                        <p:tgtEl>
                                          <p:spTgt spid="32"/>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2" presetClass="entr" presetSubtype="4" fill="hold" nodeType="after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additive="base">
                                        <p:cTn id="22" dur="250" fill="hold"/>
                                        <p:tgtEl>
                                          <p:spTgt spid="53"/>
                                        </p:tgtEl>
                                        <p:attrNameLst>
                                          <p:attrName>ppt_x</p:attrName>
                                        </p:attrNameLst>
                                      </p:cBhvr>
                                      <p:tavLst>
                                        <p:tav tm="0">
                                          <p:val>
                                            <p:strVal val="#ppt_x"/>
                                          </p:val>
                                        </p:tav>
                                        <p:tav tm="100000">
                                          <p:val>
                                            <p:strVal val="#ppt_x"/>
                                          </p:val>
                                        </p:tav>
                                      </p:tavLst>
                                    </p:anim>
                                    <p:anim calcmode="lin" valueType="num">
                                      <p:cBhvr additive="base">
                                        <p:cTn id="23" dur="250" fill="hold"/>
                                        <p:tgtEl>
                                          <p:spTgt spid="53"/>
                                        </p:tgtEl>
                                        <p:attrNameLst>
                                          <p:attrName>ppt_y</p:attrName>
                                        </p:attrNameLst>
                                      </p:cBhvr>
                                      <p:tavLst>
                                        <p:tav tm="0">
                                          <p:val>
                                            <p:strVal val="1+#ppt_h/2"/>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barn(inVertical)">
                                      <p:cBhvr>
                                        <p:cTn id="26" dur="500"/>
                                        <p:tgtEl>
                                          <p:spTgt spid="6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64"/>
                                        </p:tgtEl>
                                        <p:attrNameLst>
                                          <p:attrName>style.visibility</p:attrName>
                                        </p:attrNameLst>
                                      </p:cBhvr>
                                      <p:to>
                                        <p:strVal val="visible"/>
                                      </p:to>
                                    </p:set>
                                    <p:animEffect transition="in" filter="barn(inVertical)">
                                      <p:cBhvr>
                                        <p:cTn id="29" dur="500"/>
                                        <p:tgtEl>
                                          <p:spTgt spid="64"/>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65"/>
                                        </p:tgtEl>
                                        <p:attrNameLst>
                                          <p:attrName>style.visibility</p:attrName>
                                        </p:attrNameLst>
                                      </p:cBhvr>
                                      <p:to>
                                        <p:strVal val="visible"/>
                                      </p:to>
                                    </p:set>
                                    <p:animEffect transition="in" filter="barn(inVertical)">
                                      <p:cBhvr>
                                        <p:cTn id="32" dur="500"/>
                                        <p:tgtEl>
                                          <p:spTgt spid="65"/>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animEffect transition="in" filter="barn(inVertical)">
                                      <p:cBhvr>
                                        <p:cTn id="35" dur="500"/>
                                        <p:tgtEl>
                                          <p:spTgt spid="66"/>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circle(in)">
                                      <p:cBhvr>
                                        <p:cTn id="40" dur="2000"/>
                                        <p:tgtEl>
                                          <p:spTgt spid="67"/>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180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5" fill="hold" display="0">
                  <p:stCondLst>
                    <p:cond delay="indefinite"/>
                  </p:stCondLst>
                </p:cTn>
                <p:tgtEl>
                  <p:spTgt spid="4"/>
                </p:tgtEl>
              </p:cMediaNode>
            </p:video>
            <p:seq concurrent="1" nextAc="seek">
              <p:cTn id="46" restart="whenNotActive" fill="hold" evtFilter="cancelBubble" nodeType="interactiveSeq">
                <p:stCondLst>
                  <p:cond evt="onClick" delay="0">
                    <p:tgtEl>
                      <p:spTgt spid="4"/>
                    </p:tgtEl>
                  </p:cond>
                </p:stCondLst>
                <p:endSync evt="end" delay="0">
                  <p:rtn val="all"/>
                </p:endSync>
                <p:childTnLst>
                  <p:par>
                    <p:cTn id="47" fill="hold">
                      <p:stCondLst>
                        <p:cond delay="0"/>
                      </p:stCondLst>
                      <p:childTnLst>
                        <p:par>
                          <p:cTn id="48" fill="hold">
                            <p:stCondLst>
                              <p:cond delay="0"/>
                            </p:stCondLst>
                            <p:childTnLst>
                              <p:par>
                                <p:cTn id="49" presetID="2" presetClass="mediacall" presetSubtype="0" fill="hold" nodeType="clickEffect">
                                  <p:stCondLst>
                                    <p:cond delay="0"/>
                                  </p:stCondLst>
                                  <p:childTnLst>
                                    <p:cmd type="call" cmd="togglePause">
                                      <p:cBhvr>
                                        <p:cTn id="50" dur="1" fill="hold"/>
                                        <p:tgtEl>
                                          <p:spTgt spid="4"/>
                                        </p:tgtEl>
                                      </p:cBhvr>
                                    </p:cmd>
                                  </p:childTnLst>
                                </p:cTn>
                              </p:par>
                            </p:childTnLst>
                          </p:cTn>
                        </p:par>
                      </p:childTnLst>
                    </p:cTn>
                  </p:par>
                </p:childTnLst>
              </p:cTn>
              <p:nextCondLst>
                <p:cond evt="onClick" delay="0">
                  <p:tgtEl>
                    <p:spTgt spid="4"/>
                  </p:tgtEl>
                </p:cond>
              </p:nextCondLst>
            </p:seq>
          </p:childTnLst>
        </p:cTn>
      </p:par>
    </p:tnLst>
    <p:bldLst>
      <p:bldP spid="63" grpId="0" animBg="1"/>
      <p:bldP spid="64" grpId="0" animBg="1"/>
      <p:bldP spid="65" grpId="0" animBg="1"/>
      <p:bldP spid="66" grpId="0" animBg="1"/>
      <p:bldP spid="6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B809715B-C428-4CE3-ADBF-DDFF87FC170C}"/>
              </a:ext>
            </a:extLst>
          </p:cNvPr>
          <p:cNvGrpSpPr/>
          <p:nvPr/>
        </p:nvGrpSpPr>
        <p:grpSpPr>
          <a:xfrm>
            <a:off x="4870980" y="2904701"/>
            <a:ext cx="2450039" cy="3321371"/>
            <a:chOff x="4478716" y="1484783"/>
            <a:chExt cx="3266719" cy="4428495"/>
          </a:xfrm>
        </p:grpSpPr>
        <p:grpSp>
          <p:nvGrpSpPr>
            <p:cNvPr id="3" name="Group 80">
              <a:extLst>
                <a:ext uri="{FF2B5EF4-FFF2-40B4-BE49-F238E27FC236}">
                  <a16:creationId xmlns:a16="http://schemas.microsoft.com/office/drawing/2014/main" id="{D7118A6C-BC44-49E3-86A4-CEE27C4F834F}"/>
                </a:ext>
              </a:extLst>
            </p:cNvPr>
            <p:cNvGrpSpPr/>
            <p:nvPr/>
          </p:nvGrpSpPr>
          <p:grpSpPr>
            <a:xfrm>
              <a:off x="4478716" y="4156696"/>
              <a:ext cx="3266716" cy="1756582"/>
              <a:chOff x="3354640" y="2064545"/>
              <a:chExt cx="3995738" cy="1743075"/>
            </a:xfrm>
            <a:effectLst/>
          </p:grpSpPr>
          <p:sp>
            <p:nvSpPr>
              <p:cNvPr id="23" name="Freeform: Shape 81">
                <a:extLst>
                  <a:ext uri="{FF2B5EF4-FFF2-40B4-BE49-F238E27FC236}">
                    <a16:creationId xmlns:a16="http://schemas.microsoft.com/office/drawing/2014/main" id="{47878F04-1019-4192-99DE-719AED82BB82}"/>
                  </a:ext>
                </a:extLst>
              </p:cNvPr>
              <p:cNvSpPr>
                <a:spLocks/>
              </p:cNvSpPr>
              <p:nvPr/>
            </p:nvSpPr>
            <p:spPr bwMode="auto">
              <a:xfrm>
                <a:off x="4640515" y="2180433"/>
                <a:ext cx="2393950" cy="700088"/>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3">
                    <a:lumMod val="50000"/>
                  </a:schemeClr>
                </a:fgClr>
                <a:bgClr>
                  <a:schemeClr val="accent3">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4" name="Freeform: Shape 82">
                <a:extLst>
                  <a:ext uri="{FF2B5EF4-FFF2-40B4-BE49-F238E27FC236}">
                    <a16:creationId xmlns:a16="http://schemas.microsoft.com/office/drawing/2014/main" id="{3B1CD7A0-D564-49C1-AD72-EA1D4B8E14E8}"/>
                  </a:ext>
                </a:extLst>
              </p:cNvPr>
              <p:cNvSpPr>
                <a:spLocks/>
              </p:cNvSpPr>
              <p:nvPr/>
            </p:nvSpPr>
            <p:spPr bwMode="auto">
              <a:xfrm>
                <a:off x="6091490" y="2436020"/>
                <a:ext cx="1258888" cy="1371600"/>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5" name="Freeform: Shape 83">
                <a:extLst>
                  <a:ext uri="{FF2B5EF4-FFF2-40B4-BE49-F238E27FC236}">
                    <a16:creationId xmlns:a16="http://schemas.microsoft.com/office/drawing/2014/main" id="{24CD6387-7852-4653-BCC9-9523A46264D8}"/>
                  </a:ext>
                </a:extLst>
              </p:cNvPr>
              <p:cNvSpPr>
                <a:spLocks/>
              </p:cNvSpPr>
              <p:nvPr/>
            </p:nvSpPr>
            <p:spPr bwMode="auto">
              <a:xfrm>
                <a:off x="3673728" y="2180433"/>
                <a:ext cx="966788" cy="700088"/>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3">
                    <a:lumMod val="50000"/>
                  </a:schemeClr>
                </a:fgClr>
                <a:bgClr>
                  <a:schemeClr val="accent3">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6" name="Freeform: Shape 85">
                <a:extLst>
                  <a:ext uri="{FF2B5EF4-FFF2-40B4-BE49-F238E27FC236}">
                    <a16:creationId xmlns:a16="http://schemas.microsoft.com/office/drawing/2014/main" id="{A7F82F55-146C-4B0E-B873-EDBD23FFEEC7}"/>
                  </a:ext>
                </a:extLst>
              </p:cNvPr>
              <p:cNvSpPr>
                <a:spLocks/>
              </p:cNvSpPr>
              <p:nvPr/>
            </p:nvSpPr>
            <p:spPr bwMode="auto">
              <a:xfrm>
                <a:off x="3354640" y="2867820"/>
                <a:ext cx="2736849" cy="939800"/>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D</a:t>
                </a:r>
              </a:p>
            </p:txBody>
          </p:sp>
          <p:sp>
            <p:nvSpPr>
              <p:cNvPr id="27" name="Freeform: Shape 88">
                <a:extLst>
                  <a:ext uri="{FF2B5EF4-FFF2-40B4-BE49-F238E27FC236}">
                    <a16:creationId xmlns:a16="http://schemas.microsoft.com/office/drawing/2014/main" id="{886AA969-CB98-4BDD-AEAC-2296B5DE2584}"/>
                  </a:ext>
                </a:extLst>
              </p:cNvPr>
              <p:cNvSpPr>
                <a:spLocks/>
              </p:cNvSpPr>
              <p:nvPr/>
            </p:nvSpPr>
            <p:spPr bwMode="auto">
              <a:xfrm>
                <a:off x="3354640" y="2064545"/>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solidFill>
                <a:schemeClr val="accent3">
                  <a:lumMod val="75000"/>
                </a:schemeClr>
              </a:solid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4" name="Group 96">
              <a:extLst>
                <a:ext uri="{FF2B5EF4-FFF2-40B4-BE49-F238E27FC236}">
                  <a16:creationId xmlns:a16="http://schemas.microsoft.com/office/drawing/2014/main" id="{AD00A00A-B734-4C6F-A283-339DCFB139D1}"/>
                </a:ext>
              </a:extLst>
            </p:cNvPr>
            <p:cNvGrpSpPr/>
            <p:nvPr/>
          </p:nvGrpSpPr>
          <p:grpSpPr>
            <a:xfrm>
              <a:off x="4478716" y="3266059"/>
              <a:ext cx="3266716" cy="1756582"/>
              <a:chOff x="3354640" y="2064545"/>
              <a:chExt cx="3995738" cy="1743075"/>
            </a:xfrm>
            <a:effectLst/>
          </p:grpSpPr>
          <p:sp>
            <p:nvSpPr>
              <p:cNvPr id="18" name="Freeform: Shape 102">
                <a:extLst>
                  <a:ext uri="{FF2B5EF4-FFF2-40B4-BE49-F238E27FC236}">
                    <a16:creationId xmlns:a16="http://schemas.microsoft.com/office/drawing/2014/main" id="{5625F516-D2AD-4636-AC27-24A32B2E18B1}"/>
                  </a:ext>
                </a:extLst>
              </p:cNvPr>
              <p:cNvSpPr>
                <a:spLocks/>
              </p:cNvSpPr>
              <p:nvPr/>
            </p:nvSpPr>
            <p:spPr bwMode="auto">
              <a:xfrm>
                <a:off x="4640515" y="2180433"/>
                <a:ext cx="2393950" cy="700088"/>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4">
                    <a:lumMod val="50000"/>
                  </a:schemeClr>
                </a:fgClr>
                <a:bgClr>
                  <a:schemeClr val="accent4">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9" name="Freeform: Shape 105">
                <a:extLst>
                  <a:ext uri="{FF2B5EF4-FFF2-40B4-BE49-F238E27FC236}">
                    <a16:creationId xmlns:a16="http://schemas.microsoft.com/office/drawing/2014/main" id="{291D18E5-42B8-400F-AD53-2565D6D8AEE3}"/>
                  </a:ext>
                </a:extLst>
              </p:cNvPr>
              <p:cNvSpPr>
                <a:spLocks/>
              </p:cNvSpPr>
              <p:nvPr/>
            </p:nvSpPr>
            <p:spPr bwMode="auto">
              <a:xfrm>
                <a:off x="6091490" y="2436020"/>
                <a:ext cx="1258888" cy="1371600"/>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20" name="Freeform: Shape 107">
                <a:extLst>
                  <a:ext uri="{FF2B5EF4-FFF2-40B4-BE49-F238E27FC236}">
                    <a16:creationId xmlns:a16="http://schemas.microsoft.com/office/drawing/2014/main" id="{8F40C878-B43F-44D7-A083-F595043E4EFC}"/>
                  </a:ext>
                </a:extLst>
              </p:cNvPr>
              <p:cNvSpPr>
                <a:spLocks/>
              </p:cNvSpPr>
              <p:nvPr/>
            </p:nvSpPr>
            <p:spPr bwMode="auto">
              <a:xfrm>
                <a:off x="3673728" y="2180433"/>
                <a:ext cx="966788" cy="700088"/>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4">
                    <a:lumMod val="50000"/>
                  </a:schemeClr>
                </a:fgClr>
                <a:bgClr>
                  <a:schemeClr val="accent4">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1" name="Freeform: Shape 108">
                <a:extLst>
                  <a:ext uri="{FF2B5EF4-FFF2-40B4-BE49-F238E27FC236}">
                    <a16:creationId xmlns:a16="http://schemas.microsoft.com/office/drawing/2014/main" id="{0A3DF962-37DD-4521-8E54-53E1B6A47EA8}"/>
                  </a:ext>
                </a:extLst>
              </p:cNvPr>
              <p:cNvSpPr>
                <a:spLocks/>
              </p:cNvSpPr>
              <p:nvPr/>
            </p:nvSpPr>
            <p:spPr bwMode="auto">
              <a:xfrm>
                <a:off x="3354640" y="2867820"/>
                <a:ext cx="2736850" cy="939800"/>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C</a:t>
                </a:r>
              </a:p>
            </p:txBody>
          </p:sp>
          <p:sp>
            <p:nvSpPr>
              <p:cNvPr id="22" name="Freeform: Shape 109">
                <a:extLst>
                  <a:ext uri="{FF2B5EF4-FFF2-40B4-BE49-F238E27FC236}">
                    <a16:creationId xmlns:a16="http://schemas.microsoft.com/office/drawing/2014/main" id="{47564B66-9CE7-4461-A756-B4E9B69DEDBD}"/>
                  </a:ext>
                </a:extLst>
              </p:cNvPr>
              <p:cNvSpPr>
                <a:spLocks/>
              </p:cNvSpPr>
              <p:nvPr/>
            </p:nvSpPr>
            <p:spPr bwMode="auto">
              <a:xfrm>
                <a:off x="3354640" y="2064545"/>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solidFill>
                <a:schemeClr val="accent4">
                  <a:lumMod val="75000"/>
                </a:schemeClr>
              </a:solid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5" name="Group 110">
              <a:extLst>
                <a:ext uri="{FF2B5EF4-FFF2-40B4-BE49-F238E27FC236}">
                  <a16:creationId xmlns:a16="http://schemas.microsoft.com/office/drawing/2014/main" id="{DF972D4D-4E9B-4B44-883E-5307D5375F5B}"/>
                </a:ext>
              </a:extLst>
            </p:cNvPr>
            <p:cNvGrpSpPr/>
            <p:nvPr/>
          </p:nvGrpSpPr>
          <p:grpSpPr>
            <a:xfrm>
              <a:off x="4478716" y="2375422"/>
              <a:ext cx="3266716" cy="1756582"/>
              <a:chOff x="3354640" y="2064545"/>
              <a:chExt cx="3995738" cy="1743075"/>
            </a:xfrm>
            <a:effectLst/>
          </p:grpSpPr>
          <p:sp>
            <p:nvSpPr>
              <p:cNvPr id="13" name="Freeform: Shape 111">
                <a:extLst>
                  <a:ext uri="{FF2B5EF4-FFF2-40B4-BE49-F238E27FC236}">
                    <a16:creationId xmlns:a16="http://schemas.microsoft.com/office/drawing/2014/main" id="{4D92617E-CF6C-41E5-9080-0335B5C59464}"/>
                  </a:ext>
                </a:extLst>
              </p:cNvPr>
              <p:cNvSpPr>
                <a:spLocks/>
              </p:cNvSpPr>
              <p:nvPr/>
            </p:nvSpPr>
            <p:spPr bwMode="auto">
              <a:xfrm>
                <a:off x="4640515" y="2180433"/>
                <a:ext cx="2393950" cy="700088"/>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5">
                    <a:lumMod val="50000"/>
                  </a:schemeClr>
                </a:fgClr>
                <a:bgClr>
                  <a:schemeClr val="accent5">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4" name="Freeform: Shape 112">
                <a:extLst>
                  <a:ext uri="{FF2B5EF4-FFF2-40B4-BE49-F238E27FC236}">
                    <a16:creationId xmlns:a16="http://schemas.microsoft.com/office/drawing/2014/main" id="{24D5824B-1E49-4744-9FB3-720F95D40691}"/>
                  </a:ext>
                </a:extLst>
              </p:cNvPr>
              <p:cNvSpPr>
                <a:spLocks/>
              </p:cNvSpPr>
              <p:nvPr/>
            </p:nvSpPr>
            <p:spPr bwMode="auto">
              <a:xfrm>
                <a:off x="6091490" y="2436020"/>
                <a:ext cx="1258888" cy="1371600"/>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5" name="Freeform: Shape 113">
                <a:extLst>
                  <a:ext uri="{FF2B5EF4-FFF2-40B4-BE49-F238E27FC236}">
                    <a16:creationId xmlns:a16="http://schemas.microsoft.com/office/drawing/2014/main" id="{C3A652FE-4B9A-4E04-91D0-00F9E2DFB8DC}"/>
                  </a:ext>
                </a:extLst>
              </p:cNvPr>
              <p:cNvSpPr>
                <a:spLocks/>
              </p:cNvSpPr>
              <p:nvPr/>
            </p:nvSpPr>
            <p:spPr bwMode="auto">
              <a:xfrm>
                <a:off x="3673728" y="2180433"/>
                <a:ext cx="966788" cy="700088"/>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5">
                    <a:lumMod val="50000"/>
                  </a:schemeClr>
                </a:fgClr>
                <a:bgClr>
                  <a:schemeClr val="accent5">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6" name="Freeform: Shape 114">
                <a:extLst>
                  <a:ext uri="{FF2B5EF4-FFF2-40B4-BE49-F238E27FC236}">
                    <a16:creationId xmlns:a16="http://schemas.microsoft.com/office/drawing/2014/main" id="{DE1F5D84-AEBD-41D5-8D54-4773A7425B0B}"/>
                  </a:ext>
                </a:extLst>
              </p:cNvPr>
              <p:cNvSpPr>
                <a:spLocks/>
              </p:cNvSpPr>
              <p:nvPr/>
            </p:nvSpPr>
            <p:spPr bwMode="auto">
              <a:xfrm>
                <a:off x="3354640" y="2867820"/>
                <a:ext cx="2736850" cy="939800"/>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B</a:t>
                </a:r>
              </a:p>
            </p:txBody>
          </p:sp>
          <p:sp>
            <p:nvSpPr>
              <p:cNvPr id="17" name="Freeform: Shape 115">
                <a:extLst>
                  <a:ext uri="{FF2B5EF4-FFF2-40B4-BE49-F238E27FC236}">
                    <a16:creationId xmlns:a16="http://schemas.microsoft.com/office/drawing/2014/main" id="{1C53934A-D911-4817-9548-AA50E1063D6F}"/>
                  </a:ext>
                </a:extLst>
              </p:cNvPr>
              <p:cNvSpPr>
                <a:spLocks/>
              </p:cNvSpPr>
              <p:nvPr/>
            </p:nvSpPr>
            <p:spPr bwMode="auto">
              <a:xfrm>
                <a:off x="3354640" y="2064545"/>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solidFill>
                <a:schemeClr val="accent5">
                  <a:lumMod val="75000"/>
                </a:schemeClr>
              </a:solid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6" name="Group 116">
              <a:extLst>
                <a:ext uri="{FF2B5EF4-FFF2-40B4-BE49-F238E27FC236}">
                  <a16:creationId xmlns:a16="http://schemas.microsoft.com/office/drawing/2014/main" id="{655A2C57-EDDF-41FB-9F4E-ED1A59FB7832}"/>
                </a:ext>
              </a:extLst>
            </p:cNvPr>
            <p:cNvGrpSpPr/>
            <p:nvPr/>
          </p:nvGrpSpPr>
          <p:grpSpPr>
            <a:xfrm>
              <a:off x="4478718" y="1484783"/>
              <a:ext cx="3266717" cy="1756580"/>
              <a:chOff x="4129765" y="1474040"/>
              <a:chExt cx="2325491" cy="1014457"/>
            </a:xfrm>
            <a:effectLst/>
          </p:grpSpPr>
          <p:sp>
            <p:nvSpPr>
              <p:cNvPr id="7" name="Freeform: Shape 117">
                <a:extLst>
                  <a:ext uri="{FF2B5EF4-FFF2-40B4-BE49-F238E27FC236}">
                    <a16:creationId xmlns:a16="http://schemas.microsoft.com/office/drawing/2014/main" id="{43046467-A505-44D5-8B6A-7C317DBDD64F}"/>
                  </a:ext>
                </a:extLst>
              </p:cNvPr>
              <p:cNvSpPr>
                <a:spLocks/>
              </p:cNvSpPr>
              <p:nvPr/>
            </p:nvSpPr>
            <p:spPr bwMode="auto">
              <a:xfrm>
                <a:off x="4878135" y="1541486"/>
                <a:ext cx="1393262" cy="407446"/>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1">
                    <a:lumMod val="50000"/>
                  </a:schemeClr>
                </a:fgClr>
                <a:bgClr>
                  <a:schemeClr val="accent1">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8" name="Freeform: Shape 118">
                <a:extLst>
                  <a:ext uri="{FF2B5EF4-FFF2-40B4-BE49-F238E27FC236}">
                    <a16:creationId xmlns:a16="http://schemas.microsoft.com/office/drawing/2014/main" id="{F849E903-B151-45EE-9C99-CB419D109D02}"/>
                  </a:ext>
                </a:extLst>
              </p:cNvPr>
              <p:cNvSpPr>
                <a:spLocks/>
              </p:cNvSpPr>
              <p:nvPr/>
            </p:nvSpPr>
            <p:spPr bwMode="auto">
              <a:xfrm>
                <a:off x="5722592" y="1690236"/>
                <a:ext cx="732664" cy="798261"/>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9" name="Freeform: Shape 119">
                <a:extLst>
                  <a:ext uri="{FF2B5EF4-FFF2-40B4-BE49-F238E27FC236}">
                    <a16:creationId xmlns:a16="http://schemas.microsoft.com/office/drawing/2014/main" id="{BC9C4E28-4A2A-465B-A4C4-C2435376A051}"/>
                  </a:ext>
                </a:extLst>
              </p:cNvPr>
              <p:cNvSpPr>
                <a:spLocks/>
              </p:cNvSpPr>
              <p:nvPr/>
            </p:nvSpPr>
            <p:spPr bwMode="auto">
              <a:xfrm>
                <a:off x="4315472" y="1541486"/>
                <a:ext cx="562664" cy="407446"/>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1">
                    <a:lumMod val="50000"/>
                  </a:schemeClr>
                </a:fgClr>
                <a:bgClr>
                  <a:schemeClr val="accent1">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0" name="Freeform: Shape 120">
                <a:extLst>
                  <a:ext uri="{FF2B5EF4-FFF2-40B4-BE49-F238E27FC236}">
                    <a16:creationId xmlns:a16="http://schemas.microsoft.com/office/drawing/2014/main" id="{62E2848A-8163-4B57-9683-480E341C9484}"/>
                  </a:ext>
                </a:extLst>
              </p:cNvPr>
              <p:cNvSpPr>
                <a:spLocks/>
              </p:cNvSpPr>
              <p:nvPr/>
            </p:nvSpPr>
            <p:spPr bwMode="auto">
              <a:xfrm>
                <a:off x="4129765" y="1941540"/>
                <a:ext cx="1592827" cy="546957"/>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A</a:t>
                </a:r>
              </a:p>
            </p:txBody>
          </p:sp>
          <p:sp>
            <p:nvSpPr>
              <p:cNvPr id="11" name="Freeform: Shape 121">
                <a:extLst>
                  <a:ext uri="{FF2B5EF4-FFF2-40B4-BE49-F238E27FC236}">
                    <a16:creationId xmlns:a16="http://schemas.microsoft.com/office/drawing/2014/main" id="{63096148-B13A-4A11-8584-88076F3FB592}"/>
                  </a:ext>
                </a:extLst>
              </p:cNvPr>
              <p:cNvSpPr>
                <a:spLocks/>
              </p:cNvSpPr>
              <p:nvPr/>
            </p:nvSpPr>
            <p:spPr bwMode="auto">
              <a:xfrm>
                <a:off x="4129765" y="1474040"/>
                <a:ext cx="2325491" cy="685544"/>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pattFill prst="pct10">
                <a:fgClr>
                  <a:schemeClr val="bg1">
                    <a:lumMod val="65000"/>
                  </a:schemeClr>
                </a:fgClr>
                <a:bgClr>
                  <a:schemeClr val="bg1"/>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2" name="Freeform: Shape 122">
                <a:extLst>
                  <a:ext uri="{FF2B5EF4-FFF2-40B4-BE49-F238E27FC236}">
                    <a16:creationId xmlns:a16="http://schemas.microsoft.com/office/drawing/2014/main" id="{F06718A1-39E5-4E66-8C70-991A614D042F}"/>
                  </a:ext>
                </a:extLst>
              </p:cNvPr>
              <p:cNvSpPr>
                <a:spLocks/>
              </p:cNvSpPr>
              <p:nvPr/>
            </p:nvSpPr>
            <p:spPr bwMode="auto">
              <a:xfrm>
                <a:off x="4129765" y="1474040"/>
                <a:ext cx="2325491" cy="685544"/>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moveTo>
                      <a:pt x="792" y="0"/>
                    </a:moveTo>
                    <a:lnTo>
                      <a:pt x="0" y="506"/>
                    </a:lnTo>
                    <a:lnTo>
                      <a:pt x="1724" y="742"/>
                    </a:lnTo>
                    <a:lnTo>
                      <a:pt x="2517" y="234"/>
                    </a:lnTo>
                    <a:lnTo>
                      <a:pt x="792" y="0"/>
                    </a:lnTo>
                    <a:lnTo>
                      <a:pt x="792" y="0"/>
                    </a:lnTo>
                  </a:path>
                </a:pathLst>
              </a:custGeom>
              <a:solidFill>
                <a:schemeClr val="accent1">
                  <a:lumMod val="75000"/>
                </a:schemeClr>
              </a:solid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grpSp>
        <p:nvGrpSpPr>
          <p:cNvPr id="28" name="组合 45">
            <a:extLst>
              <a:ext uri="{FF2B5EF4-FFF2-40B4-BE49-F238E27FC236}">
                <a16:creationId xmlns:a16="http://schemas.microsoft.com/office/drawing/2014/main" id="{072A5836-C5C6-450E-BB65-0FB17825A0E6}"/>
              </a:ext>
            </a:extLst>
          </p:cNvPr>
          <p:cNvGrpSpPr/>
          <p:nvPr/>
        </p:nvGrpSpPr>
        <p:grpSpPr>
          <a:xfrm>
            <a:off x="4500604" y="3575739"/>
            <a:ext cx="3190789" cy="1733997"/>
            <a:chOff x="2988661" y="1899339"/>
            <a:chExt cx="3190789" cy="1733997"/>
          </a:xfrm>
        </p:grpSpPr>
        <p:cxnSp>
          <p:nvCxnSpPr>
            <p:cNvPr id="29" name="Straight Connector 127">
              <a:extLst>
                <a:ext uri="{FF2B5EF4-FFF2-40B4-BE49-F238E27FC236}">
                  <a16:creationId xmlns:a16="http://schemas.microsoft.com/office/drawing/2014/main" id="{C9D779D1-DDB7-42BE-9BDB-B0AEAF3C7AE8}"/>
                </a:ext>
              </a:extLst>
            </p:cNvPr>
            <p:cNvCxnSpPr/>
            <p:nvPr/>
          </p:nvCxnSpPr>
          <p:spPr>
            <a:xfrm flipH="1">
              <a:off x="2988661" y="1899339"/>
              <a:ext cx="370376" cy="0"/>
            </a:xfrm>
            <a:prstGeom prst="line">
              <a:avLst/>
            </a:prstGeom>
            <a:ln w="12700" cmpd="sng">
              <a:solidFill>
                <a:schemeClr val="accent2"/>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30" name="Straight Connector 128">
              <a:extLst>
                <a:ext uri="{FF2B5EF4-FFF2-40B4-BE49-F238E27FC236}">
                  <a16:creationId xmlns:a16="http://schemas.microsoft.com/office/drawing/2014/main" id="{1AD65A99-EB35-469E-BDC9-1EDB863F4135}"/>
                </a:ext>
              </a:extLst>
            </p:cNvPr>
            <p:cNvCxnSpPr/>
            <p:nvPr/>
          </p:nvCxnSpPr>
          <p:spPr>
            <a:xfrm flipH="1">
              <a:off x="2988661" y="3232710"/>
              <a:ext cx="370376" cy="0"/>
            </a:xfrm>
            <a:prstGeom prst="line">
              <a:avLst/>
            </a:prstGeom>
            <a:ln w="12700" cmpd="sng">
              <a:solidFill>
                <a:schemeClr val="accent2"/>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31" name="Straight Connector 129">
              <a:extLst>
                <a:ext uri="{FF2B5EF4-FFF2-40B4-BE49-F238E27FC236}">
                  <a16:creationId xmlns:a16="http://schemas.microsoft.com/office/drawing/2014/main" id="{DDB4EB46-4C12-4324-953F-4D2CEB26958F}"/>
                </a:ext>
              </a:extLst>
            </p:cNvPr>
            <p:cNvCxnSpPr/>
            <p:nvPr/>
          </p:nvCxnSpPr>
          <p:spPr>
            <a:xfrm>
              <a:off x="5809074" y="2276899"/>
              <a:ext cx="370376" cy="0"/>
            </a:xfrm>
            <a:prstGeom prst="line">
              <a:avLst/>
            </a:prstGeom>
            <a:ln w="12700" cmpd="sng">
              <a:solidFill>
                <a:schemeClr val="accent2"/>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32" name="Straight Connector 130">
              <a:extLst>
                <a:ext uri="{FF2B5EF4-FFF2-40B4-BE49-F238E27FC236}">
                  <a16:creationId xmlns:a16="http://schemas.microsoft.com/office/drawing/2014/main" id="{73A9E1C2-4D89-420B-8687-E508B6053FE8}"/>
                </a:ext>
              </a:extLst>
            </p:cNvPr>
            <p:cNvCxnSpPr/>
            <p:nvPr/>
          </p:nvCxnSpPr>
          <p:spPr>
            <a:xfrm>
              <a:off x="5809074" y="3633336"/>
              <a:ext cx="370376" cy="0"/>
            </a:xfrm>
            <a:prstGeom prst="line">
              <a:avLst/>
            </a:prstGeom>
            <a:ln w="12700" cmpd="sng">
              <a:solidFill>
                <a:schemeClr val="accent2"/>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grpSp>
      <p:sp>
        <p:nvSpPr>
          <p:cNvPr id="45" name="Synergistically utilize technically sound portals with frictionless chains. Dramatically customize…">
            <a:extLst>
              <a:ext uri="{FF2B5EF4-FFF2-40B4-BE49-F238E27FC236}">
                <a16:creationId xmlns:a16="http://schemas.microsoft.com/office/drawing/2014/main" id="{ED830107-5473-4B5B-BC2A-DC841AC2C6FF}"/>
              </a:ext>
            </a:extLst>
          </p:cNvPr>
          <p:cNvSpPr txBox="1"/>
          <p:nvPr/>
        </p:nvSpPr>
        <p:spPr>
          <a:xfrm>
            <a:off x="596857" y="3290937"/>
            <a:ext cx="3793069" cy="430887"/>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fontAlgn="base">
              <a:spcBef>
                <a:spcPct val="0"/>
              </a:spcBef>
              <a:spcAft>
                <a:spcPct val="0"/>
              </a:spcAft>
            </a:pPr>
            <a:r>
              <a:rPr lang="pt-BR" sz="2800" dirty="0">
                <a:solidFill>
                  <a:srgbClr val="000000"/>
                </a:solidFill>
                <a:latin typeface="Times New Roman" panose="02020603050405020304" pitchFamily="18" charset="0"/>
                <a:ea typeface="Times New Roman" panose="02020603050405020304" pitchFamily="18" charset="0"/>
              </a:rPr>
              <a:t>A. F</a:t>
            </a:r>
            <a:r>
              <a:rPr lang="pt-BR" sz="2800" baseline="-25000" dirty="0">
                <a:solidFill>
                  <a:srgbClr val="000000"/>
                </a:solidFill>
                <a:latin typeface="Times New Roman" panose="02020603050405020304" pitchFamily="18" charset="0"/>
                <a:ea typeface="Times New Roman" panose="02020603050405020304" pitchFamily="18" charset="0"/>
              </a:rPr>
              <a:t>A</a:t>
            </a:r>
            <a:r>
              <a:rPr lang="pt-BR" sz="2800" dirty="0">
                <a:solidFill>
                  <a:srgbClr val="000000"/>
                </a:solidFill>
                <a:latin typeface="Times New Roman" panose="02020603050405020304" pitchFamily="18" charset="0"/>
                <a:ea typeface="Times New Roman" panose="02020603050405020304" pitchFamily="18" charset="0"/>
              </a:rPr>
              <a:t> = D.V</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46" name="Synergistically utilize technically sound portals with frictionless chains. Dramatically customize…">
            <a:extLst>
              <a:ext uri="{FF2B5EF4-FFF2-40B4-BE49-F238E27FC236}">
                <a16:creationId xmlns:a16="http://schemas.microsoft.com/office/drawing/2014/main" id="{0297D710-4212-4678-B331-7CE4FA969F06}"/>
              </a:ext>
            </a:extLst>
          </p:cNvPr>
          <p:cNvSpPr txBox="1"/>
          <p:nvPr/>
        </p:nvSpPr>
        <p:spPr>
          <a:xfrm>
            <a:off x="8016994" y="3472194"/>
            <a:ext cx="3637965" cy="569130"/>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indent="179705" algn="just">
              <a:lnSpc>
                <a:spcPct val="150000"/>
              </a:lnSpc>
            </a:pP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B. F</a:t>
            </a:r>
            <a:r>
              <a:rPr lang="pt-BR" sz="2800" baseline="-25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a:t>
            </a: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 P</a:t>
            </a:r>
            <a:r>
              <a:rPr lang="pt-BR" sz="2800" baseline="-25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vật </a:t>
            </a: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Arial" panose="020B0604020202020204" pitchFamily="34" charset="0"/>
            </a:endParaRPr>
          </a:p>
        </p:txBody>
      </p:sp>
      <p:sp>
        <p:nvSpPr>
          <p:cNvPr id="47" name="Synergistically utilize technically sound portals with frictionless chains. Dramatically customize…">
            <a:extLst>
              <a:ext uri="{FF2B5EF4-FFF2-40B4-BE49-F238E27FC236}">
                <a16:creationId xmlns:a16="http://schemas.microsoft.com/office/drawing/2014/main" id="{39581A69-F3EF-470D-BBD0-CB2BB77B832D}"/>
              </a:ext>
            </a:extLst>
          </p:cNvPr>
          <p:cNvSpPr txBox="1"/>
          <p:nvPr/>
        </p:nvSpPr>
        <p:spPr>
          <a:xfrm>
            <a:off x="263352" y="4865018"/>
            <a:ext cx="4043545" cy="430887"/>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fontAlgn="base">
              <a:spcBef>
                <a:spcPct val="0"/>
              </a:spcBef>
              <a:spcAft>
                <a:spcPct val="0"/>
              </a:spcAft>
            </a:pPr>
            <a:r>
              <a:rPr lang="pt-BR" sz="2800" dirty="0">
                <a:solidFill>
                  <a:srgbClr val="000000"/>
                </a:solidFill>
                <a:latin typeface="Times New Roman" panose="02020603050405020304" pitchFamily="18" charset="0"/>
                <a:ea typeface="Times New Roman" panose="02020603050405020304" pitchFamily="18" charset="0"/>
              </a:rPr>
              <a:t>C. F</a:t>
            </a:r>
            <a:r>
              <a:rPr lang="pt-BR" sz="2800" baseline="-25000" dirty="0">
                <a:solidFill>
                  <a:srgbClr val="000000"/>
                </a:solidFill>
                <a:latin typeface="Times New Roman" panose="02020603050405020304" pitchFamily="18" charset="0"/>
                <a:ea typeface="Times New Roman" panose="02020603050405020304" pitchFamily="18" charset="0"/>
              </a:rPr>
              <a:t>A</a:t>
            </a:r>
            <a:r>
              <a:rPr lang="pt-BR" sz="2800" dirty="0">
                <a:solidFill>
                  <a:srgbClr val="000000"/>
                </a:solidFill>
                <a:latin typeface="Times New Roman" panose="02020603050405020304" pitchFamily="18" charset="0"/>
                <a:ea typeface="Times New Roman" panose="02020603050405020304" pitchFamily="18" charset="0"/>
              </a:rPr>
              <a:t> = d.V </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48" name="Synergistically utilize technically sound portals with frictionless chains. Dramatically customize…">
            <a:extLst>
              <a:ext uri="{FF2B5EF4-FFF2-40B4-BE49-F238E27FC236}">
                <a16:creationId xmlns:a16="http://schemas.microsoft.com/office/drawing/2014/main" id="{61F67596-ADD6-45E1-BC12-13D3A440D305}"/>
              </a:ext>
            </a:extLst>
          </p:cNvPr>
          <p:cNvSpPr txBox="1"/>
          <p:nvPr/>
        </p:nvSpPr>
        <p:spPr>
          <a:xfrm>
            <a:off x="8209647" y="5109867"/>
            <a:ext cx="3935840" cy="569130"/>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indent="179705" algn="just">
              <a:lnSpc>
                <a:spcPct val="150000"/>
              </a:lnSpc>
            </a:pP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D. F</a:t>
            </a:r>
            <a:r>
              <a:rPr lang="pt-BR" sz="2800" baseline="-25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 </a:t>
            </a: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d.h</a:t>
            </a:r>
            <a:endParaRPr kumimoji="0" lang="en-US" sz="2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Arial" panose="020B0604020202020204" pitchFamily="34" charset="0"/>
            </a:endParaRPr>
          </a:p>
        </p:txBody>
      </p:sp>
      <p:grpSp>
        <p:nvGrpSpPr>
          <p:cNvPr id="49" name="组合 49">
            <a:extLst>
              <a:ext uri="{FF2B5EF4-FFF2-40B4-BE49-F238E27FC236}">
                <a16:creationId xmlns:a16="http://schemas.microsoft.com/office/drawing/2014/main" id="{AF52B1B1-6D9C-424D-93C0-66DC5BA81040}"/>
              </a:ext>
            </a:extLst>
          </p:cNvPr>
          <p:cNvGrpSpPr/>
          <p:nvPr/>
        </p:nvGrpSpPr>
        <p:grpSpPr>
          <a:xfrm>
            <a:off x="990804" y="56804"/>
            <a:ext cx="8964726" cy="1718303"/>
            <a:chOff x="-1405672" y="367056"/>
            <a:chExt cx="14871323" cy="2141392"/>
          </a:xfrm>
        </p:grpSpPr>
        <p:sp>
          <p:nvSpPr>
            <p:cNvPr id="50" name="Google Shape;354;p33">
              <a:extLst>
                <a:ext uri="{FF2B5EF4-FFF2-40B4-BE49-F238E27FC236}">
                  <a16:creationId xmlns:a16="http://schemas.microsoft.com/office/drawing/2014/main" id="{43BCC6EB-C492-41D5-8658-DF864000293B}"/>
                </a:ext>
              </a:extLst>
            </p:cNvPr>
            <p:cNvSpPr/>
            <p:nvPr/>
          </p:nvSpPr>
          <p:spPr>
            <a:xfrm>
              <a:off x="-1187755" y="443937"/>
              <a:ext cx="14653406" cy="2064511"/>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51" name="文本框 51">
              <a:extLst>
                <a:ext uri="{FF2B5EF4-FFF2-40B4-BE49-F238E27FC236}">
                  <a16:creationId xmlns:a16="http://schemas.microsoft.com/office/drawing/2014/main" id="{A23FC3CA-92E6-4561-B692-D1DB45A3B37E}"/>
                </a:ext>
              </a:extLst>
            </p:cNvPr>
            <p:cNvSpPr txBox="1"/>
            <p:nvPr/>
          </p:nvSpPr>
          <p:spPr>
            <a:xfrm>
              <a:off x="-1405672" y="367056"/>
              <a:ext cx="14672998" cy="14958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lang="en-US" altLang="zh-CN" sz="3600" b="1" dirty="0">
                  <a:solidFill>
                    <a:srgbClr val="FF0000"/>
                  </a:solidFill>
                  <a:latin typeface="Arial" panose="020B0604020202020204" pitchFamily="34" charset="0"/>
                  <a:ea typeface="微软雅黑"/>
                  <a:cs typeface="Arial" panose="020B0604020202020204" pitchFamily="34" charset="0"/>
                  <a:sym typeface="+mn-lt"/>
                </a:rPr>
                <a:t>3</a:t>
              </a: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Công thức tính lực đẩy Archimedes là</a:t>
              </a:r>
              <a:endParaRPr kumimoji="0" lang="vi-VN"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52" name="Rectangle: Rounded Corners 51">
            <a:extLst>
              <a:ext uri="{FF2B5EF4-FFF2-40B4-BE49-F238E27FC236}">
                <a16:creationId xmlns:a16="http://schemas.microsoft.com/office/drawing/2014/main" id="{6087B9B5-46FC-482D-A4DF-9C08940A45A7}"/>
              </a:ext>
            </a:extLst>
          </p:cNvPr>
          <p:cNvSpPr/>
          <p:nvPr/>
        </p:nvSpPr>
        <p:spPr>
          <a:xfrm>
            <a:off x="320508" y="4678396"/>
            <a:ext cx="4032218" cy="804130"/>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33" name="Picture 32">
            <a:extLst>
              <a:ext uri="{FF2B5EF4-FFF2-40B4-BE49-F238E27FC236}">
                <a16:creationId xmlns:a16="http://schemas.microsoft.com/office/drawing/2014/main" id="{F76CB386-1A6E-BB37-C59E-7F73AC232AA6}"/>
              </a:ext>
            </a:extLst>
          </p:cNvPr>
          <p:cNvPicPr>
            <a:picLocks noChangeAspect="1"/>
          </p:cNvPicPr>
          <p:nvPr/>
        </p:nvPicPr>
        <p:blipFill>
          <a:blip r:embed="rId6"/>
          <a:stretch>
            <a:fillRect/>
          </a:stretch>
        </p:blipFill>
        <p:spPr>
          <a:xfrm>
            <a:off x="0" y="-179835"/>
            <a:ext cx="11668755" cy="6038314"/>
          </a:xfrm>
          <a:prstGeom prst="rect">
            <a:avLst/>
          </a:prstGeom>
        </p:spPr>
      </p:pic>
      <p:pic>
        <p:nvPicPr>
          <p:cNvPr id="34" name="Đồng hồ đếm ngược 15 giây có âm thanh sinh động">
            <a:hlinkClick r:id="" action="ppaction://media"/>
            <a:extLst>
              <a:ext uri="{FF2B5EF4-FFF2-40B4-BE49-F238E27FC236}">
                <a16:creationId xmlns:a16="http://schemas.microsoft.com/office/drawing/2014/main" id="{23773D0D-1702-A384-66F3-6DB3A1A9A5F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802102" y="1665880"/>
            <a:ext cx="2983351" cy="1678135"/>
          </a:xfrm>
          <a:prstGeom prst="rect">
            <a:avLst/>
          </a:prstGeom>
        </p:spPr>
      </p:pic>
    </p:spTree>
    <p:extLst>
      <p:ext uri="{BB962C8B-B14F-4D97-AF65-F5344CB8AC3E}">
        <p14:creationId xmlns:p14="http://schemas.microsoft.com/office/powerpoint/2010/main" val="32163618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barn(inVertical)">
                                      <p:cBhvr>
                                        <p:cTn id="13" dur="500"/>
                                        <p:tgtEl>
                                          <p:spTgt spid="4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barn(inVertical)">
                                      <p:cBhvr>
                                        <p:cTn id="16" dur="500"/>
                                        <p:tgtEl>
                                          <p:spTgt spid="4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barn(inVertical)">
                                      <p:cBhvr>
                                        <p:cTn id="19" dur="500"/>
                                        <p:tgtEl>
                                          <p:spTgt spid="4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barn(inVertical)">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circle(in)">
                                      <p:cBhvr>
                                        <p:cTn id="27" dur="2000"/>
                                        <p:tgtEl>
                                          <p:spTgt spid="52"/>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8066"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34"/>
                </p:tgtEl>
              </p:cMediaNode>
            </p:video>
            <p:seq concurrent="1" nextAc="seek">
              <p:cTn id="33" restart="whenNotActive" fill="hold" evtFilter="cancelBubble" nodeType="interactiveSeq">
                <p:stCondLst>
                  <p:cond evt="onClick" delay="0">
                    <p:tgtEl>
                      <p:spTgt spid="34"/>
                    </p:tgtEl>
                  </p:cond>
                </p:stCondLst>
                <p:endSync evt="end" delay="0">
                  <p:rtn val="all"/>
                </p:endSync>
                <p:childTnLst>
                  <p:par>
                    <p:cTn id="34" fill="hold">
                      <p:stCondLst>
                        <p:cond delay="0"/>
                      </p:stCondLst>
                      <p:childTnLst>
                        <p:par>
                          <p:cTn id="35" fill="hold">
                            <p:stCondLst>
                              <p:cond delay="0"/>
                            </p:stCondLst>
                            <p:childTnLst>
                              <p:par>
                                <p:cTn id="36" presetID="2" presetClass="mediacall" presetSubtype="0" fill="hold" nodeType="clickEffect">
                                  <p:stCondLst>
                                    <p:cond delay="0"/>
                                  </p:stCondLst>
                                  <p:childTnLst>
                                    <p:cmd type="call" cmd="togglePause">
                                      <p:cBhvr>
                                        <p:cTn id="37" dur="1" fill="hold"/>
                                        <p:tgtEl>
                                          <p:spTgt spid="34"/>
                                        </p:tgtEl>
                                      </p:cBhvr>
                                    </p:cmd>
                                  </p:childTnLst>
                                </p:cTn>
                              </p:par>
                            </p:childTnLst>
                          </p:cTn>
                        </p:par>
                      </p:childTnLst>
                    </p:cTn>
                  </p:par>
                </p:childTnLst>
              </p:cTn>
              <p:nextCondLst>
                <p:cond evt="onClick" delay="0">
                  <p:tgtEl>
                    <p:spTgt spid="34"/>
                  </p:tgtEl>
                </p:cond>
              </p:nextCondLst>
            </p:seq>
          </p:childTnLst>
        </p:cTn>
      </p:par>
    </p:tnLst>
    <p:bldLst>
      <p:bldP spid="45" grpId="0" animBg="1"/>
      <p:bldP spid="46" grpId="0" animBg="1"/>
      <p:bldP spid="47" grpId="0" animBg="1"/>
      <p:bldP spid="48" grpId="0" animBg="1"/>
      <p:bldP spid="5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45C2110E-02E9-4B66-AA20-D731549FD8E7}"/>
              </a:ext>
            </a:extLst>
          </p:cNvPr>
          <p:cNvGrpSpPr/>
          <p:nvPr/>
        </p:nvGrpSpPr>
        <p:grpSpPr>
          <a:xfrm>
            <a:off x="4190028" y="2327643"/>
            <a:ext cx="3934667" cy="3662531"/>
            <a:chOff x="4220972" y="1452310"/>
            <a:chExt cx="3749699" cy="3841152"/>
          </a:xfrm>
        </p:grpSpPr>
        <p:sp>
          <p:nvSpPr>
            <p:cNvPr id="9" name="Freeform: Shape 25">
              <a:extLst>
                <a:ext uri="{FF2B5EF4-FFF2-40B4-BE49-F238E27FC236}">
                  <a16:creationId xmlns:a16="http://schemas.microsoft.com/office/drawing/2014/main" id="{52A7A3D1-1B82-4204-A291-E51AB3340DC2}"/>
                </a:ext>
              </a:extLst>
            </p:cNvPr>
            <p:cNvSpPr>
              <a:spLocks/>
            </p:cNvSpPr>
            <p:nvPr/>
          </p:nvSpPr>
          <p:spPr bwMode="auto">
            <a:xfrm>
              <a:off x="4960574" y="3038872"/>
              <a:ext cx="294250" cy="811176"/>
            </a:xfrm>
            <a:custGeom>
              <a:avLst/>
              <a:gdLst/>
              <a:ahLst/>
              <a:cxnLst>
                <a:cxn ang="0">
                  <a:pos x="103" y="285"/>
                </a:cxn>
                <a:cxn ang="0">
                  <a:pos x="46" y="0"/>
                </a:cxn>
                <a:cxn ang="0">
                  <a:pos x="12" y="106"/>
                </a:cxn>
                <a:cxn ang="0">
                  <a:pos x="20" y="214"/>
                </a:cxn>
                <a:cxn ang="0">
                  <a:pos x="20" y="214"/>
                </a:cxn>
                <a:cxn ang="0">
                  <a:pos x="20" y="214"/>
                </a:cxn>
                <a:cxn ang="0">
                  <a:pos x="103" y="285"/>
                </a:cxn>
              </a:cxnLst>
              <a:rect l="0" t="0" r="r" b="b"/>
              <a:pathLst>
                <a:path w="103" h="285">
                  <a:moveTo>
                    <a:pt x="103" y="285"/>
                  </a:moveTo>
                  <a:cubicBezTo>
                    <a:pt x="46" y="0"/>
                    <a:pt x="46" y="0"/>
                    <a:pt x="46" y="0"/>
                  </a:cubicBezTo>
                  <a:cubicBezTo>
                    <a:pt x="12" y="106"/>
                    <a:pt x="12" y="106"/>
                    <a:pt x="12" y="106"/>
                  </a:cubicBezTo>
                  <a:cubicBezTo>
                    <a:pt x="0" y="143"/>
                    <a:pt x="4" y="182"/>
                    <a:pt x="20" y="214"/>
                  </a:cubicBezTo>
                  <a:cubicBezTo>
                    <a:pt x="20" y="214"/>
                    <a:pt x="20" y="214"/>
                    <a:pt x="20" y="214"/>
                  </a:cubicBezTo>
                  <a:cubicBezTo>
                    <a:pt x="20" y="214"/>
                    <a:pt x="20" y="214"/>
                    <a:pt x="20" y="214"/>
                  </a:cubicBezTo>
                  <a:cubicBezTo>
                    <a:pt x="37" y="246"/>
                    <a:pt x="66" y="273"/>
                    <a:pt x="103" y="285"/>
                  </a:cubicBezTo>
                  <a:close/>
                </a:path>
              </a:pathLst>
            </a:custGeom>
            <a:solidFill>
              <a:schemeClr val="accent1">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0" name="Freeform: Shape 26">
              <a:extLst>
                <a:ext uri="{FF2B5EF4-FFF2-40B4-BE49-F238E27FC236}">
                  <a16:creationId xmlns:a16="http://schemas.microsoft.com/office/drawing/2014/main" id="{ADD76E54-74B0-4E33-9F2A-BA4232D32C16}"/>
                </a:ext>
              </a:extLst>
            </p:cNvPr>
            <p:cNvSpPr>
              <a:spLocks/>
            </p:cNvSpPr>
            <p:nvPr/>
          </p:nvSpPr>
          <p:spPr bwMode="auto">
            <a:xfrm>
              <a:off x="5421831" y="4052842"/>
              <a:ext cx="815153" cy="274369"/>
            </a:xfrm>
            <a:custGeom>
              <a:avLst/>
              <a:gdLst/>
              <a:ahLst/>
              <a:cxnLst>
                <a:cxn ang="0">
                  <a:pos x="288" y="34"/>
                </a:cxn>
                <a:cxn ang="0">
                  <a:pos x="0" y="0"/>
                </a:cxn>
                <a:cxn ang="0">
                  <a:pos x="90" y="66"/>
                </a:cxn>
                <a:cxn ang="0">
                  <a:pos x="195" y="91"/>
                </a:cxn>
                <a:cxn ang="0">
                  <a:pos x="195" y="91"/>
                </a:cxn>
                <a:cxn ang="0">
                  <a:pos x="195" y="91"/>
                </a:cxn>
                <a:cxn ang="0">
                  <a:pos x="288" y="34"/>
                </a:cxn>
              </a:cxnLst>
              <a:rect l="0" t="0" r="r" b="b"/>
              <a:pathLst>
                <a:path w="288" h="97">
                  <a:moveTo>
                    <a:pt x="288" y="34"/>
                  </a:moveTo>
                  <a:cubicBezTo>
                    <a:pt x="0" y="0"/>
                    <a:pt x="0" y="0"/>
                    <a:pt x="0" y="0"/>
                  </a:cubicBezTo>
                  <a:cubicBezTo>
                    <a:pt x="90" y="66"/>
                    <a:pt x="90" y="66"/>
                    <a:pt x="90" y="66"/>
                  </a:cubicBezTo>
                  <a:cubicBezTo>
                    <a:pt x="121" y="89"/>
                    <a:pt x="160" y="97"/>
                    <a:pt x="195" y="91"/>
                  </a:cubicBezTo>
                  <a:cubicBezTo>
                    <a:pt x="195" y="91"/>
                    <a:pt x="195" y="91"/>
                    <a:pt x="195" y="91"/>
                  </a:cubicBezTo>
                  <a:cubicBezTo>
                    <a:pt x="195" y="91"/>
                    <a:pt x="195" y="91"/>
                    <a:pt x="195" y="91"/>
                  </a:cubicBezTo>
                  <a:cubicBezTo>
                    <a:pt x="231" y="85"/>
                    <a:pt x="265" y="66"/>
                    <a:pt x="288" y="34"/>
                  </a:cubicBezTo>
                  <a:close/>
                </a:path>
              </a:pathLst>
            </a:custGeom>
            <a:solidFill>
              <a:schemeClr val="accent5">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1" name="Freeform: Shape 27">
              <a:extLst>
                <a:ext uri="{FF2B5EF4-FFF2-40B4-BE49-F238E27FC236}">
                  <a16:creationId xmlns:a16="http://schemas.microsoft.com/office/drawing/2014/main" id="{0534508D-0C9E-4E4B-8989-F05DC5893825}"/>
                </a:ext>
              </a:extLst>
            </p:cNvPr>
            <p:cNvSpPr>
              <a:spLocks/>
            </p:cNvSpPr>
            <p:nvPr/>
          </p:nvSpPr>
          <p:spPr bwMode="auto">
            <a:xfrm>
              <a:off x="6487492" y="3309263"/>
              <a:ext cx="429446" cy="743579"/>
            </a:xfrm>
            <a:custGeom>
              <a:avLst/>
              <a:gdLst/>
              <a:ahLst/>
              <a:cxnLst>
                <a:cxn ang="0">
                  <a:pos x="121" y="0"/>
                </a:cxn>
                <a:cxn ang="0">
                  <a:pos x="0" y="263"/>
                </a:cxn>
                <a:cxn ang="0">
                  <a:pos x="89" y="198"/>
                </a:cxn>
                <a:cxn ang="0">
                  <a:pos x="146" y="106"/>
                </a:cxn>
                <a:cxn ang="0">
                  <a:pos x="146" y="106"/>
                </a:cxn>
                <a:cxn ang="0">
                  <a:pos x="146" y="106"/>
                </a:cxn>
                <a:cxn ang="0">
                  <a:pos x="121" y="0"/>
                </a:cxn>
              </a:cxnLst>
              <a:rect l="0" t="0" r="r" b="b"/>
              <a:pathLst>
                <a:path w="152" h="263">
                  <a:moveTo>
                    <a:pt x="121" y="0"/>
                  </a:moveTo>
                  <a:cubicBezTo>
                    <a:pt x="0" y="263"/>
                    <a:pt x="0" y="263"/>
                    <a:pt x="0" y="263"/>
                  </a:cubicBezTo>
                  <a:cubicBezTo>
                    <a:pt x="89" y="198"/>
                    <a:pt x="89" y="198"/>
                    <a:pt x="89" y="198"/>
                  </a:cubicBezTo>
                  <a:cubicBezTo>
                    <a:pt x="121" y="175"/>
                    <a:pt x="140" y="142"/>
                    <a:pt x="146" y="106"/>
                  </a:cubicBezTo>
                  <a:cubicBezTo>
                    <a:pt x="146" y="106"/>
                    <a:pt x="146" y="106"/>
                    <a:pt x="146" y="106"/>
                  </a:cubicBezTo>
                  <a:cubicBezTo>
                    <a:pt x="146" y="106"/>
                    <a:pt x="146" y="106"/>
                    <a:pt x="146" y="106"/>
                  </a:cubicBezTo>
                  <a:cubicBezTo>
                    <a:pt x="152" y="70"/>
                    <a:pt x="144" y="32"/>
                    <a:pt x="121" y="0"/>
                  </a:cubicBezTo>
                  <a:close/>
                </a:path>
              </a:pathLst>
            </a:custGeom>
            <a:solidFill>
              <a:schemeClr val="accent4">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2" name="Freeform: Shape 28">
              <a:extLst>
                <a:ext uri="{FF2B5EF4-FFF2-40B4-BE49-F238E27FC236}">
                  <a16:creationId xmlns:a16="http://schemas.microsoft.com/office/drawing/2014/main" id="{E97F706C-7518-4185-BE7F-89A0B115A259}"/>
                </a:ext>
              </a:extLst>
            </p:cNvPr>
            <p:cNvSpPr>
              <a:spLocks/>
            </p:cNvSpPr>
            <p:nvPr/>
          </p:nvSpPr>
          <p:spPr bwMode="auto">
            <a:xfrm>
              <a:off x="6209147" y="2450372"/>
              <a:ext cx="604406" cy="588500"/>
            </a:xfrm>
            <a:custGeom>
              <a:avLst/>
              <a:gdLst/>
              <a:ahLst/>
              <a:cxnLst>
                <a:cxn ang="0">
                  <a:pos x="0" y="12"/>
                </a:cxn>
                <a:cxn ang="0">
                  <a:pos x="214" y="208"/>
                </a:cxn>
                <a:cxn ang="0">
                  <a:pos x="179" y="103"/>
                </a:cxn>
                <a:cxn ang="0">
                  <a:pos x="109" y="20"/>
                </a:cxn>
                <a:cxn ang="0">
                  <a:pos x="109" y="20"/>
                </a:cxn>
                <a:cxn ang="0">
                  <a:pos x="109" y="20"/>
                </a:cxn>
                <a:cxn ang="0">
                  <a:pos x="0" y="12"/>
                </a:cxn>
              </a:cxnLst>
              <a:rect l="0" t="0" r="r" b="b"/>
              <a:pathLst>
                <a:path w="214" h="208">
                  <a:moveTo>
                    <a:pt x="0" y="12"/>
                  </a:moveTo>
                  <a:cubicBezTo>
                    <a:pt x="214" y="208"/>
                    <a:pt x="214" y="208"/>
                    <a:pt x="214" y="208"/>
                  </a:cubicBezTo>
                  <a:cubicBezTo>
                    <a:pt x="179" y="103"/>
                    <a:pt x="179" y="103"/>
                    <a:pt x="179" y="103"/>
                  </a:cubicBezTo>
                  <a:cubicBezTo>
                    <a:pt x="167" y="66"/>
                    <a:pt x="141" y="37"/>
                    <a:pt x="109" y="20"/>
                  </a:cubicBezTo>
                  <a:cubicBezTo>
                    <a:pt x="109" y="20"/>
                    <a:pt x="109" y="20"/>
                    <a:pt x="109" y="20"/>
                  </a:cubicBezTo>
                  <a:cubicBezTo>
                    <a:pt x="109" y="20"/>
                    <a:pt x="109" y="20"/>
                    <a:pt x="109" y="20"/>
                  </a:cubicBezTo>
                  <a:cubicBezTo>
                    <a:pt x="76" y="4"/>
                    <a:pt x="38" y="0"/>
                    <a:pt x="0" y="12"/>
                  </a:cubicBezTo>
                  <a:close/>
                </a:path>
              </a:pathLst>
            </a:custGeom>
            <a:solidFill>
              <a:schemeClr val="accent3">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3" name="Freeform: Shape 29">
              <a:extLst>
                <a:ext uri="{FF2B5EF4-FFF2-40B4-BE49-F238E27FC236}">
                  <a16:creationId xmlns:a16="http://schemas.microsoft.com/office/drawing/2014/main" id="{C861DA25-3722-4E3D-A414-F4995976EA4A}"/>
                </a:ext>
              </a:extLst>
            </p:cNvPr>
            <p:cNvSpPr>
              <a:spLocks/>
            </p:cNvSpPr>
            <p:nvPr/>
          </p:nvSpPr>
          <p:spPr bwMode="auto">
            <a:xfrm>
              <a:off x="5234941" y="2418562"/>
              <a:ext cx="719721" cy="401613"/>
            </a:xfrm>
            <a:custGeom>
              <a:avLst/>
              <a:gdLst/>
              <a:ahLst/>
              <a:cxnLst>
                <a:cxn ang="0">
                  <a:pos x="0" y="142"/>
                </a:cxn>
                <a:cxn ang="0">
                  <a:pos x="253" y="0"/>
                </a:cxn>
                <a:cxn ang="0">
                  <a:pos x="142" y="0"/>
                </a:cxn>
                <a:cxn ang="0">
                  <a:pos x="42" y="41"/>
                </a:cxn>
                <a:cxn ang="0">
                  <a:pos x="42" y="41"/>
                </a:cxn>
                <a:cxn ang="0">
                  <a:pos x="42" y="41"/>
                </a:cxn>
                <a:cxn ang="0">
                  <a:pos x="0" y="142"/>
                </a:cxn>
              </a:cxnLst>
              <a:rect l="0" t="0" r="r" b="b"/>
              <a:pathLst>
                <a:path w="253" h="142">
                  <a:moveTo>
                    <a:pt x="0" y="142"/>
                  </a:moveTo>
                  <a:cubicBezTo>
                    <a:pt x="253" y="0"/>
                    <a:pt x="253" y="0"/>
                    <a:pt x="253" y="0"/>
                  </a:cubicBezTo>
                  <a:cubicBezTo>
                    <a:pt x="142" y="0"/>
                    <a:pt x="142" y="0"/>
                    <a:pt x="142" y="0"/>
                  </a:cubicBezTo>
                  <a:cubicBezTo>
                    <a:pt x="103" y="0"/>
                    <a:pt x="67" y="16"/>
                    <a:pt x="42" y="41"/>
                  </a:cubicBezTo>
                  <a:cubicBezTo>
                    <a:pt x="42" y="41"/>
                    <a:pt x="42" y="41"/>
                    <a:pt x="42" y="41"/>
                  </a:cubicBezTo>
                  <a:cubicBezTo>
                    <a:pt x="42" y="41"/>
                    <a:pt x="42" y="41"/>
                    <a:pt x="42" y="41"/>
                  </a:cubicBezTo>
                  <a:cubicBezTo>
                    <a:pt x="16" y="67"/>
                    <a:pt x="0" y="102"/>
                    <a:pt x="0" y="142"/>
                  </a:cubicBezTo>
                  <a:close/>
                </a:path>
              </a:pathLst>
            </a:custGeom>
            <a:solidFill>
              <a:schemeClr val="accent2">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4" name="Freeform: Shape 30">
              <a:extLst>
                <a:ext uri="{FF2B5EF4-FFF2-40B4-BE49-F238E27FC236}">
                  <a16:creationId xmlns:a16="http://schemas.microsoft.com/office/drawing/2014/main" id="{91E7A68C-D30C-4BF6-A479-87DF7A79718A}"/>
                </a:ext>
              </a:extLst>
            </p:cNvPr>
            <p:cNvSpPr>
              <a:spLocks/>
            </p:cNvSpPr>
            <p:nvPr/>
          </p:nvSpPr>
          <p:spPr bwMode="auto">
            <a:xfrm>
              <a:off x="4912857" y="2227696"/>
              <a:ext cx="2079632" cy="1980222"/>
            </a:xfrm>
            <a:custGeom>
              <a:avLst/>
              <a:gdLst/>
              <a:ahLst/>
              <a:cxnLst>
                <a:cxn ang="0">
                  <a:pos x="100" y="498"/>
                </a:cxn>
                <a:cxn ang="0">
                  <a:pos x="0" y="190"/>
                </a:cxn>
                <a:cxn ang="0">
                  <a:pos x="262" y="0"/>
                </a:cxn>
                <a:cxn ang="0">
                  <a:pos x="523" y="190"/>
                </a:cxn>
                <a:cxn ang="0">
                  <a:pos x="423" y="498"/>
                </a:cxn>
                <a:cxn ang="0">
                  <a:pos x="100" y="498"/>
                </a:cxn>
              </a:cxnLst>
              <a:rect l="0" t="0" r="r" b="b"/>
              <a:pathLst>
                <a:path w="523" h="498">
                  <a:moveTo>
                    <a:pt x="100" y="498"/>
                  </a:moveTo>
                  <a:lnTo>
                    <a:pt x="0" y="190"/>
                  </a:lnTo>
                  <a:lnTo>
                    <a:pt x="262" y="0"/>
                  </a:lnTo>
                  <a:lnTo>
                    <a:pt x="523" y="190"/>
                  </a:lnTo>
                  <a:lnTo>
                    <a:pt x="423" y="498"/>
                  </a:lnTo>
                  <a:lnTo>
                    <a:pt x="100" y="498"/>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5" name="Freeform: Shape 31">
              <a:extLst>
                <a:ext uri="{FF2B5EF4-FFF2-40B4-BE49-F238E27FC236}">
                  <a16:creationId xmlns:a16="http://schemas.microsoft.com/office/drawing/2014/main" id="{15733BC6-30EA-4042-B98B-BA421BF3B15D}"/>
                </a:ext>
              </a:extLst>
            </p:cNvPr>
            <p:cNvSpPr>
              <a:spLocks/>
            </p:cNvSpPr>
            <p:nvPr/>
          </p:nvSpPr>
          <p:spPr bwMode="auto">
            <a:xfrm>
              <a:off x="4415812" y="1901637"/>
              <a:ext cx="1065661" cy="1745618"/>
            </a:xfrm>
            <a:custGeom>
              <a:avLst/>
              <a:gdLst/>
              <a:ahLst/>
              <a:cxnLst>
                <a:cxn ang="0">
                  <a:pos x="196" y="3"/>
                </a:cxn>
                <a:cxn ang="0">
                  <a:pos x="7" y="33"/>
                </a:cxn>
                <a:cxn ang="0">
                  <a:pos x="6" y="44"/>
                </a:cxn>
                <a:cxn ang="0">
                  <a:pos x="51" y="58"/>
                </a:cxn>
                <a:cxn ang="0">
                  <a:pos x="21" y="150"/>
                </a:cxn>
                <a:cxn ang="0">
                  <a:pos x="30" y="258"/>
                </a:cxn>
                <a:cxn ang="0">
                  <a:pos x="212" y="616"/>
                </a:cxn>
                <a:cxn ang="0">
                  <a:pos x="204" y="508"/>
                </a:cxn>
                <a:cxn ang="0">
                  <a:pos x="321" y="146"/>
                </a:cxn>
                <a:cxn ang="0">
                  <a:pos x="366" y="161"/>
                </a:cxn>
                <a:cxn ang="0">
                  <a:pos x="372" y="151"/>
                </a:cxn>
                <a:cxn ang="0">
                  <a:pos x="237" y="16"/>
                </a:cxn>
                <a:cxn ang="0">
                  <a:pos x="196" y="3"/>
                </a:cxn>
              </a:cxnLst>
              <a:rect l="0" t="0" r="r" b="b"/>
              <a:pathLst>
                <a:path w="376" h="616">
                  <a:moveTo>
                    <a:pt x="196" y="3"/>
                  </a:moveTo>
                  <a:cubicBezTo>
                    <a:pt x="7" y="33"/>
                    <a:pt x="7" y="33"/>
                    <a:pt x="7" y="33"/>
                  </a:cubicBezTo>
                  <a:cubicBezTo>
                    <a:pt x="1" y="34"/>
                    <a:pt x="0" y="42"/>
                    <a:pt x="6" y="44"/>
                  </a:cubicBezTo>
                  <a:cubicBezTo>
                    <a:pt x="51" y="58"/>
                    <a:pt x="51" y="58"/>
                    <a:pt x="51" y="58"/>
                  </a:cubicBezTo>
                  <a:cubicBezTo>
                    <a:pt x="21" y="150"/>
                    <a:pt x="21" y="150"/>
                    <a:pt x="21" y="150"/>
                  </a:cubicBezTo>
                  <a:cubicBezTo>
                    <a:pt x="9" y="187"/>
                    <a:pt x="13" y="226"/>
                    <a:pt x="30" y="258"/>
                  </a:cubicBezTo>
                  <a:cubicBezTo>
                    <a:pt x="212" y="616"/>
                    <a:pt x="212" y="616"/>
                    <a:pt x="212" y="616"/>
                  </a:cubicBezTo>
                  <a:cubicBezTo>
                    <a:pt x="196" y="584"/>
                    <a:pt x="192" y="545"/>
                    <a:pt x="204" y="508"/>
                  </a:cubicBezTo>
                  <a:cubicBezTo>
                    <a:pt x="321" y="146"/>
                    <a:pt x="321" y="146"/>
                    <a:pt x="321" y="146"/>
                  </a:cubicBezTo>
                  <a:cubicBezTo>
                    <a:pt x="366" y="161"/>
                    <a:pt x="366" y="161"/>
                    <a:pt x="366" y="161"/>
                  </a:cubicBezTo>
                  <a:cubicBezTo>
                    <a:pt x="372" y="163"/>
                    <a:pt x="376" y="156"/>
                    <a:pt x="372" y="151"/>
                  </a:cubicBezTo>
                  <a:cubicBezTo>
                    <a:pt x="237" y="16"/>
                    <a:pt x="237" y="16"/>
                    <a:pt x="237" y="16"/>
                  </a:cubicBezTo>
                  <a:cubicBezTo>
                    <a:pt x="226" y="5"/>
                    <a:pt x="211" y="0"/>
                    <a:pt x="196" y="3"/>
                  </a:cubicBez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6" name="Freeform: Shape 32">
              <a:extLst>
                <a:ext uri="{FF2B5EF4-FFF2-40B4-BE49-F238E27FC236}">
                  <a16:creationId xmlns:a16="http://schemas.microsoft.com/office/drawing/2014/main" id="{596EA2C9-D160-4ED5-BD03-AE0A5E809C59}"/>
                </a:ext>
              </a:extLst>
            </p:cNvPr>
            <p:cNvSpPr>
              <a:spLocks/>
            </p:cNvSpPr>
            <p:nvPr/>
          </p:nvSpPr>
          <p:spPr bwMode="auto">
            <a:xfrm>
              <a:off x="5354231" y="1452310"/>
              <a:ext cx="1658139" cy="1121331"/>
            </a:xfrm>
            <a:custGeom>
              <a:avLst/>
              <a:gdLst/>
              <a:ahLst/>
              <a:cxnLst>
                <a:cxn ang="0">
                  <a:pos x="578" y="177"/>
                </a:cxn>
                <a:cxn ang="0">
                  <a:pos x="491" y="6"/>
                </a:cxn>
                <a:cxn ang="0">
                  <a:pos x="480" y="8"/>
                </a:cxn>
                <a:cxn ang="0">
                  <a:pos x="480" y="56"/>
                </a:cxn>
                <a:cxn ang="0">
                  <a:pos x="384" y="56"/>
                </a:cxn>
                <a:cxn ang="0">
                  <a:pos x="284" y="97"/>
                </a:cxn>
                <a:cxn ang="0">
                  <a:pos x="0" y="381"/>
                </a:cxn>
                <a:cxn ang="0">
                  <a:pos x="100" y="340"/>
                </a:cxn>
                <a:cxn ang="0">
                  <a:pos x="480" y="340"/>
                </a:cxn>
                <a:cxn ang="0">
                  <a:pos x="480" y="387"/>
                </a:cxn>
                <a:cxn ang="0">
                  <a:pos x="491" y="390"/>
                </a:cxn>
                <a:cxn ang="0">
                  <a:pos x="578" y="219"/>
                </a:cxn>
                <a:cxn ang="0">
                  <a:pos x="578" y="177"/>
                </a:cxn>
              </a:cxnLst>
              <a:rect l="0" t="0" r="r" b="b"/>
              <a:pathLst>
                <a:path w="585" h="395">
                  <a:moveTo>
                    <a:pt x="578" y="177"/>
                  </a:moveTo>
                  <a:cubicBezTo>
                    <a:pt x="491" y="6"/>
                    <a:pt x="491" y="6"/>
                    <a:pt x="491" y="6"/>
                  </a:cubicBezTo>
                  <a:cubicBezTo>
                    <a:pt x="488" y="0"/>
                    <a:pt x="480" y="2"/>
                    <a:pt x="480" y="8"/>
                  </a:cubicBezTo>
                  <a:cubicBezTo>
                    <a:pt x="480" y="56"/>
                    <a:pt x="480" y="56"/>
                    <a:pt x="480" y="56"/>
                  </a:cubicBezTo>
                  <a:cubicBezTo>
                    <a:pt x="384" y="56"/>
                    <a:pt x="384" y="56"/>
                    <a:pt x="384" y="56"/>
                  </a:cubicBezTo>
                  <a:cubicBezTo>
                    <a:pt x="345" y="56"/>
                    <a:pt x="309" y="71"/>
                    <a:pt x="284" y="97"/>
                  </a:cubicBezTo>
                  <a:cubicBezTo>
                    <a:pt x="0" y="381"/>
                    <a:pt x="0" y="381"/>
                    <a:pt x="0" y="381"/>
                  </a:cubicBezTo>
                  <a:cubicBezTo>
                    <a:pt x="25" y="356"/>
                    <a:pt x="61" y="340"/>
                    <a:pt x="100" y="340"/>
                  </a:cubicBezTo>
                  <a:cubicBezTo>
                    <a:pt x="480" y="340"/>
                    <a:pt x="480" y="340"/>
                    <a:pt x="480" y="340"/>
                  </a:cubicBezTo>
                  <a:cubicBezTo>
                    <a:pt x="480" y="387"/>
                    <a:pt x="480" y="387"/>
                    <a:pt x="480" y="387"/>
                  </a:cubicBezTo>
                  <a:cubicBezTo>
                    <a:pt x="480" y="393"/>
                    <a:pt x="488" y="395"/>
                    <a:pt x="491" y="390"/>
                  </a:cubicBezTo>
                  <a:cubicBezTo>
                    <a:pt x="578" y="219"/>
                    <a:pt x="578" y="219"/>
                    <a:pt x="578" y="219"/>
                  </a:cubicBezTo>
                  <a:cubicBezTo>
                    <a:pt x="585" y="205"/>
                    <a:pt x="585" y="190"/>
                    <a:pt x="578" y="177"/>
                  </a:cubicBezTo>
                  <a:close/>
                </a:path>
              </a:pathLst>
            </a:custGeom>
            <a:blipFill dpi="0" rotWithShape="1">
              <a:blip r:embed="rId6"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7" name="Freeform: Shape 33">
              <a:extLst>
                <a:ext uri="{FF2B5EF4-FFF2-40B4-BE49-F238E27FC236}">
                  <a16:creationId xmlns:a16="http://schemas.microsoft.com/office/drawing/2014/main" id="{EAF22C27-7A71-4547-9D24-1B1D22D294E5}"/>
                </a:ext>
              </a:extLst>
            </p:cNvPr>
            <p:cNvSpPr>
              <a:spLocks/>
            </p:cNvSpPr>
            <p:nvPr/>
          </p:nvSpPr>
          <p:spPr bwMode="auto">
            <a:xfrm>
              <a:off x="4220972" y="3464342"/>
              <a:ext cx="1753571" cy="1041803"/>
            </a:xfrm>
            <a:custGeom>
              <a:avLst/>
              <a:gdLst/>
              <a:ahLst/>
              <a:cxnLst>
                <a:cxn ang="0">
                  <a:pos x="31" y="124"/>
                </a:cxn>
                <a:cxn ang="0">
                  <a:pos x="1" y="313"/>
                </a:cxn>
                <a:cxn ang="0">
                  <a:pos x="11" y="317"/>
                </a:cxn>
                <a:cxn ang="0">
                  <a:pos x="39" y="279"/>
                </a:cxn>
                <a:cxn ang="0">
                  <a:pos x="117" y="335"/>
                </a:cxn>
                <a:cxn ang="0">
                  <a:pos x="223" y="361"/>
                </a:cxn>
                <a:cxn ang="0">
                  <a:pos x="619" y="298"/>
                </a:cxn>
                <a:cxn ang="0">
                  <a:pos x="514" y="273"/>
                </a:cxn>
                <a:cxn ang="0">
                  <a:pos x="206" y="49"/>
                </a:cxn>
                <a:cxn ang="0">
                  <a:pos x="234" y="11"/>
                </a:cxn>
                <a:cxn ang="0">
                  <a:pos x="227" y="2"/>
                </a:cxn>
                <a:cxn ang="0">
                  <a:pos x="56" y="90"/>
                </a:cxn>
                <a:cxn ang="0">
                  <a:pos x="31" y="124"/>
                </a:cxn>
              </a:cxnLst>
              <a:rect l="0" t="0" r="r" b="b"/>
              <a:pathLst>
                <a:path w="619" h="367">
                  <a:moveTo>
                    <a:pt x="31" y="124"/>
                  </a:moveTo>
                  <a:cubicBezTo>
                    <a:pt x="1" y="313"/>
                    <a:pt x="1" y="313"/>
                    <a:pt x="1" y="313"/>
                  </a:cubicBezTo>
                  <a:cubicBezTo>
                    <a:pt x="0" y="319"/>
                    <a:pt x="8" y="322"/>
                    <a:pt x="11" y="317"/>
                  </a:cubicBezTo>
                  <a:cubicBezTo>
                    <a:pt x="39" y="279"/>
                    <a:pt x="39" y="279"/>
                    <a:pt x="39" y="279"/>
                  </a:cubicBezTo>
                  <a:cubicBezTo>
                    <a:pt x="117" y="335"/>
                    <a:pt x="117" y="335"/>
                    <a:pt x="117" y="335"/>
                  </a:cubicBezTo>
                  <a:cubicBezTo>
                    <a:pt x="149" y="359"/>
                    <a:pt x="187" y="367"/>
                    <a:pt x="223" y="361"/>
                  </a:cubicBezTo>
                  <a:cubicBezTo>
                    <a:pt x="619" y="298"/>
                    <a:pt x="619" y="298"/>
                    <a:pt x="619" y="298"/>
                  </a:cubicBezTo>
                  <a:cubicBezTo>
                    <a:pt x="584" y="304"/>
                    <a:pt x="545" y="296"/>
                    <a:pt x="514" y="273"/>
                  </a:cubicBezTo>
                  <a:cubicBezTo>
                    <a:pt x="206" y="49"/>
                    <a:pt x="206" y="49"/>
                    <a:pt x="206" y="49"/>
                  </a:cubicBezTo>
                  <a:cubicBezTo>
                    <a:pt x="234" y="11"/>
                    <a:pt x="234" y="11"/>
                    <a:pt x="234" y="11"/>
                  </a:cubicBezTo>
                  <a:cubicBezTo>
                    <a:pt x="238" y="6"/>
                    <a:pt x="232" y="0"/>
                    <a:pt x="227" y="2"/>
                  </a:cubicBezTo>
                  <a:cubicBezTo>
                    <a:pt x="56" y="90"/>
                    <a:pt x="56" y="90"/>
                    <a:pt x="56" y="90"/>
                  </a:cubicBezTo>
                  <a:cubicBezTo>
                    <a:pt x="43" y="96"/>
                    <a:pt x="34" y="109"/>
                    <a:pt x="31" y="124"/>
                  </a:cubicBezTo>
                  <a:close/>
                </a:path>
              </a:pathLst>
            </a:custGeom>
            <a:blipFill dpi="0" rotWithShape="1">
              <a:blip r:embed="rId7"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8" name="Freeform: Shape 34">
              <a:extLst>
                <a:ext uri="{FF2B5EF4-FFF2-40B4-BE49-F238E27FC236}">
                  <a16:creationId xmlns:a16="http://schemas.microsoft.com/office/drawing/2014/main" id="{D65C8815-2630-428A-B830-55D62BC853D6}"/>
                </a:ext>
              </a:extLst>
            </p:cNvPr>
            <p:cNvSpPr>
              <a:spLocks/>
            </p:cNvSpPr>
            <p:nvPr/>
          </p:nvSpPr>
          <p:spPr bwMode="auto">
            <a:xfrm>
              <a:off x="6519302" y="2506041"/>
              <a:ext cx="1451369" cy="1423533"/>
            </a:xfrm>
            <a:custGeom>
              <a:avLst/>
              <a:gdLst/>
              <a:ahLst/>
              <a:cxnLst>
                <a:cxn ang="0">
                  <a:pos x="373" y="487"/>
                </a:cxn>
                <a:cxn ang="0">
                  <a:pos x="509" y="352"/>
                </a:cxn>
                <a:cxn ang="0">
                  <a:pos x="503" y="342"/>
                </a:cxn>
                <a:cxn ang="0">
                  <a:pos x="458" y="357"/>
                </a:cxn>
                <a:cxn ang="0">
                  <a:pos x="428" y="265"/>
                </a:cxn>
                <a:cxn ang="0">
                  <a:pos x="358" y="183"/>
                </a:cxn>
                <a:cxn ang="0">
                  <a:pos x="0" y="0"/>
                </a:cxn>
                <a:cxn ang="0">
                  <a:pos x="70" y="83"/>
                </a:cxn>
                <a:cxn ang="0">
                  <a:pos x="188" y="445"/>
                </a:cxn>
                <a:cxn ang="0">
                  <a:pos x="143" y="459"/>
                </a:cxn>
                <a:cxn ang="0">
                  <a:pos x="144" y="470"/>
                </a:cxn>
                <a:cxn ang="0">
                  <a:pos x="333" y="500"/>
                </a:cxn>
                <a:cxn ang="0">
                  <a:pos x="373" y="487"/>
                </a:cxn>
              </a:cxnLst>
              <a:rect l="0" t="0" r="r" b="b"/>
              <a:pathLst>
                <a:path w="513" h="502">
                  <a:moveTo>
                    <a:pt x="373" y="487"/>
                  </a:moveTo>
                  <a:cubicBezTo>
                    <a:pt x="509" y="352"/>
                    <a:pt x="509" y="352"/>
                    <a:pt x="509" y="352"/>
                  </a:cubicBezTo>
                  <a:cubicBezTo>
                    <a:pt x="513" y="347"/>
                    <a:pt x="509" y="340"/>
                    <a:pt x="503" y="342"/>
                  </a:cubicBezTo>
                  <a:cubicBezTo>
                    <a:pt x="458" y="357"/>
                    <a:pt x="458" y="357"/>
                    <a:pt x="458" y="357"/>
                  </a:cubicBezTo>
                  <a:cubicBezTo>
                    <a:pt x="428" y="265"/>
                    <a:pt x="428" y="265"/>
                    <a:pt x="428" y="265"/>
                  </a:cubicBezTo>
                  <a:cubicBezTo>
                    <a:pt x="416" y="228"/>
                    <a:pt x="390" y="199"/>
                    <a:pt x="358" y="183"/>
                  </a:cubicBezTo>
                  <a:cubicBezTo>
                    <a:pt x="0" y="0"/>
                    <a:pt x="0" y="0"/>
                    <a:pt x="0" y="0"/>
                  </a:cubicBezTo>
                  <a:cubicBezTo>
                    <a:pt x="32" y="17"/>
                    <a:pt x="58" y="46"/>
                    <a:pt x="70" y="83"/>
                  </a:cubicBezTo>
                  <a:cubicBezTo>
                    <a:pt x="188" y="445"/>
                    <a:pt x="188" y="445"/>
                    <a:pt x="188" y="445"/>
                  </a:cubicBezTo>
                  <a:cubicBezTo>
                    <a:pt x="143" y="459"/>
                    <a:pt x="143" y="459"/>
                    <a:pt x="143" y="459"/>
                  </a:cubicBezTo>
                  <a:cubicBezTo>
                    <a:pt x="137" y="461"/>
                    <a:pt x="138" y="469"/>
                    <a:pt x="144" y="470"/>
                  </a:cubicBezTo>
                  <a:cubicBezTo>
                    <a:pt x="333" y="500"/>
                    <a:pt x="333" y="500"/>
                    <a:pt x="333" y="500"/>
                  </a:cubicBezTo>
                  <a:cubicBezTo>
                    <a:pt x="348" y="502"/>
                    <a:pt x="363" y="498"/>
                    <a:pt x="373" y="487"/>
                  </a:cubicBezTo>
                  <a:close/>
                </a:path>
              </a:pathLst>
            </a:custGeom>
            <a:blipFill dpi="0" rotWithShape="1">
              <a:blip r:embed="rId8"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9" name="Freeform: Shape 35">
              <a:extLst>
                <a:ext uri="{FF2B5EF4-FFF2-40B4-BE49-F238E27FC236}">
                  <a16:creationId xmlns:a16="http://schemas.microsoft.com/office/drawing/2014/main" id="{7C3AFAD0-B68D-4C9E-9645-5A62F7AF26C9}"/>
                </a:ext>
              </a:extLst>
            </p:cNvPr>
            <p:cNvSpPr>
              <a:spLocks/>
            </p:cNvSpPr>
            <p:nvPr/>
          </p:nvSpPr>
          <p:spPr bwMode="auto">
            <a:xfrm>
              <a:off x="5759819" y="3607491"/>
              <a:ext cx="1141214" cy="1685971"/>
            </a:xfrm>
            <a:custGeom>
              <a:avLst/>
              <a:gdLst/>
              <a:ahLst/>
              <a:cxnLst>
                <a:cxn ang="0">
                  <a:pos x="55" y="505"/>
                </a:cxn>
                <a:cxn ang="0">
                  <a:pos x="226" y="592"/>
                </a:cxn>
                <a:cxn ang="0">
                  <a:pos x="234" y="584"/>
                </a:cxn>
                <a:cxn ang="0">
                  <a:pos x="206" y="546"/>
                </a:cxn>
                <a:cxn ang="0">
                  <a:pos x="283" y="489"/>
                </a:cxn>
                <a:cxn ang="0">
                  <a:pos x="340" y="397"/>
                </a:cxn>
                <a:cxn ang="0">
                  <a:pos x="403" y="0"/>
                </a:cxn>
                <a:cxn ang="0">
                  <a:pos x="346" y="92"/>
                </a:cxn>
                <a:cxn ang="0">
                  <a:pos x="39" y="316"/>
                </a:cxn>
                <a:cxn ang="0">
                  <a:pos x="11" y="277"/>
                </a:cxn>
                <a:cxn ang="0">
                  <a:pos x="1" y="282"/>
                </a:cxn>
                <a:cxn ang="0">
                  <a:pos x="31" y="471"/>
                </a:cxn>
                <a:cxn ang="0">
                  <a:pos x="55" y="505"/>
                </a:cxn>
              </a:cxnLst>
              <a:rect l="0" t="0" r="r" b="b"/>
              <a:pathLst>
                <a:path w="403" h="595">
                  <a:moveTo>
                    <a:pt x="55" y="505"/>
                  </a:moveTo>
                  <a:cubicBezTo>
                    <a:pt x="226" y="592"/>
                    <a:pt x="226" y="592"/>
                    <a:pt x="226" y="592"/>
                  </a:cubicBezTo>
                  <a:cubicBezTo>
                    <a:pt x="232" y="595"/>
                    <a:pt x="237" y="589"/>
                    <a:pt x="234" y="584"/>
                  </a:cubicBezTo>
                  <a:cubicBezTo>
                    <a:pt x="206" y="546"/>
                    <a:pt x="206" y="546"/>
                    <a:pt x="206" y="546"/>
                  </a:cubicBezTo>
                  <a:cubicBezTo>
                    <a:pt x="283" y="489"/>
                    <a:pt x="283" y="489"/>
                    <a:pt x="283" y="489"/>
                  </a:cubicBezTo>
                  <a:cubicBezTo>
                    <a:pt x="315" y="466"/>
                    <a:pt x="334" y="432"/>
                    <a:pt x="340" y="397"/>
                  </a:cubicBezTo>
                  <a:cubicBezTo>
                    <a:pt x="403" y="0"/>
                    <a:pt x="403" y="0"/>
                    <a:pt x="403" y="0"/>
                  </a:cubicBezTo>
                  <a:cubicBezTo>
                    <a:pt x="397" y="36"/>
                    <a:pt x="378" y="69"/>
                    <a:pt x="346" y="92"/>
                  </a:cubicBezTo>
                  <a:cubicBezTo>
                    <a:pt x="39" y="316"/>
                    <a:pt x="39" y="316"/>
                    <a:pt x="39" y="316"/>
                  </a:cubicBezTo>
                  <a:cubicBezTo>
                    <a:pt x="11" y="277"/>
                    <a:pt x="11" y="277"/>
                    <a:pt x="11" y="277"/>
                  </a:cubicBezTo>
                  <a:cubicBezTo>
                    <a:pt x="7" y="273"/>
                    <a:pt x="0" y="276"/>
                    <a:pt x="1" y="282"/>
                  </a:cubicBezTo>
                  <a:cubicBezTo>
                    <a:pt x="31" y="471"/>
                    <a:pt x="31" y="471"/>
                    <a:pt x="31" y="471"/>
                  </a:cubicBezTo>
                  <a:cubicBezTo>
                    <a:pt x="33" y="486"/>
                    <a:pt x="42" y="499"/>
                    <a:pt x="55" y="505"/>
                  </a:cubicBezTo>
                  <a:close/>
                </a:path>
              </a:pathLst>
            </a:custGeom>
            <a:blipFill dpi="0" rotWithShape="1">
              <a:blip r:embed="rId9"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20" name="TextBox 39">
              <a:extLst>
                <a:ext uri="{FF2B5EF4-FFF2-40B4-BE49-F238E27FC236}">
                  <a16:creationId xmlns:a16="http://schemas.microsoft.com/office/drawing/2014/main" id="{79FCDB70-FC5C-41F2-A317-2886FAFCFD20}"/>
                </a:ext>
              </a:extLst>
            </p:cNvPr>
            <p:cNvSpPr txBox="1"/>
            <p:nvPr/>
          </p:nvSpPr>
          <p:spPr>
            <a:xfrm>
              <a:off x="4699604" y="2065526"/>
              <a:ext cx="441146" cy="369332"/>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Arial" panose="020B0604020202020204" pitchFamily="34" charset="0"/>
                  <a:ea typeface="微软雅黑"/>
                  <a:cs typeface="Arial" panose="020B0604020202020204" pitchFamily="34" charset="0"/>
                  <a:sym typeface="+mn-lt"/>
                </a:rPr>
                <a:t>A</a:t>
              </a:r>
            </a:p>
          </p:txBody>
        </p:sp>
        <p:sp>
          <p:nvSpPr>
            <p:cNvPr id="22" name="TextBox 40">
              <a:extLst>
                <a:ext uri="{FF2B5EF4-FFF2-40B4-BE49-F238E27FC236}">
                  <a16:creationId xmlns:a16="http://schemas.microsoft.com/office/drawing/2014/main" id="{D307E148-A619-4BDA-B969-89F8F5CC496A}"/>
                </a:ext>
              </a:extLst>
            </p:cNvPr>
            <p:cNvSpPr txBox="1"/>
            <p:nvPr/>
          </p:nvSpPr>
          <p:spPr>
            <a:xfrm>
              <a:off x="6375726" y="1765731"/>
              <a:ext cx="441146" cy="369332"/>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Arial" panose="020B0604020202020204" pitchFamily="34" charset="0"/>
                  <a:ea typeface="微软雅黑"/>
                  <a:cs typeface="Arial" panose="020B0604020202020204" pitchFamily="34" charset="0"/>
                  <a:sym typeface="+mn-lt"/>
                </a:rPr>
                <a:t>B</a:t>
              </a:r>
            </a:p>
          </p:txBody>
        </p:sp>
        <p:sp>
          <p:nvSpPr>
            <p:cNvPr id="25" name="TextBox 41">
              <a:extLst>
                <a:ext uri="{FF2B5EF4-FFF2-40B4-BE49-F238E27FC236}">
                  <a16:creationId xmlns:a16="http://schemas.microsoft.com/office/drawing/2014/main" id="{9B1903C9-BCDD-4E0F-80DF-EEEE503C6E47}"/>
                </a:ext>
              </a:extLst>
            </p:cNvPr>
            <p:cNvSpPr txBox="1"/>
            <p:nvPr/>
          </p:nvSpPr>
          <p:spPr>
            <a:xfrm>
              <a:off x="7193347" y="3210195"/>
              <a:ext cx="441146" cy="369332"/>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Arial" panose="020B0604020202020204" pitchFamily="34" charset="0"/>
                  <a:ea typeface="微软雅黑"/>
                  <a:cs typeface="Arial" panose="020B0604020202020204" pitchFamily="34" charset="0"/>
                  <a:sym typeface="+mn-lt"/>
                </a:rPr>
                <a:t>D</a:t>
              </a:r>
            </a:p>
          </p:txBody>
        </p:sp>
        <p:sp>
          <p:nvSpPr>
            <p:cNvPr id="27" name="TextBox 43">
              <a:extLst>
                <a:ext uri="{FF2B5EF4-FFF2-40B4-BE49-F238E27FC236}">
                  <a16:creationId xmlns:a16="http://schemas.microsoft.com/office/drawing/2014/main" id="{D9B45F13-8C9A-4206-844A-C3A5C4D5B1C1}"/>
                </a:ext>
              </a:extLst>
            </p:cNvPr>
            <p:cNvSpPr txBox="1"/>
            <p:nvPr/>
          </p:nvSpPr>
          <p:spPr>
            <a:xfrm>
              <a:off x="4508826" y="3741648"/>
              <a:ext cx="441146" cy="369332"/>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Arial" panose="020B0604020202020204" pitchFamily="34" charset="0"/>
                  <a:ea typeface="微软雅黑"/>
                  <a:cs typeface="Arial" panose="020B0604020202020204" pitchFamily="34" charset="0"/>
                  <a:sym typeface="+mn-lt"/>
                </a:rPr>
                <a:t>C</a:t>
              </a:r>
            </a:p>
          </p:txBody>
        </p:sp>
      </p:grpSp>
      <p:sp>
        <p:nvSpPr>
          <p:cNvPr id="29" name="Synergistically utilize technically sound portals with frictionless chains. Dramatically customize…">
            <a:extLst>
              <a:ext uri="{FF2B5EF4-FFF2-40B4-BE49-F238E27FC236}">
                <a16:creationId xmlns:a16="http://schemas.microsoft.com/office/drawing/2014/main" id="{DCEC2D41-37CA-4167-8CAF-BEEDC08DAEEE}"/>
              </a:ext>
            </a:extLst>
          </p:cNvPr>
          <p:cNvSpPr txBox="1"/>
          <p:nvPr/>
        </p:nvSpPr>
        <p:spPr>
          <a:xfrm>
            <a:off x="257698" y="2354843"/>
            <a:ext cx="4205626" cy="1292662"/>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vi-VN" sz="2800" kern="0" dirty="0">
                <a:solidFill>
                  <a:srgbClr val="1C1F25"/>
                </a:solidFill>
                <a:latin typeface="Arial" panose="020B0604020202020204" pitchFamily="34" charset="0"/>
                <a:cs typeface="Arial" panose="020B0604020202020204" pitchFamily="34" charset="0"/>
                <a:sym typeface="+mn-lt"/>
              </a:rPr>
              <a:t>Thỏi nào nằm sâu hơn thì lực đẩy Archimedes tác dụng lên thỏi đó lớn hơn.</a:t>
            </a:r>
            <a:endParaRPr kumimoji="0" lang="en-US" altLang="zh-CN" sz="2800" b="0" i="0" u="none" strike="noStrike" kern="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mn-lt"/>
            </a:endParaRPr>
          </a:p>
        </p:txBody>
      </p:sp>
      <p:sp>
        <p:nvSpPr>
          <p:cNvPr id="30" name="Synergistically utilize technically sound portals with frictionless chains. Dramatically customize…">
            <a:extLst>
              <a:ext uri="{FF2B5EF4-FFF2-40B4-BE49-F238E27FC236}">
                <a16:creationId xmlns:a16="http://schemas.microsoft.com/office/drawing/2014/main" id="{C5915712-CA44-4E03-A214-66F162B9EC9A}"/>
              </a:ext>
            </a:extLst>
          </p:cNvPr>
          <p:cNvSpPr txBox="1"/>
          <p:nvPr/>
        </p:nvSpPr>
        <p:spPr>
          <a:xfrm>
            <a:off x="7435359" y="2119818"/>
            <a:ext cx="4637396" cy="1723549"/>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vi-VN" sz="2800" kern="0" dirty="0">
                <a:solidFill>
                  <a:srgbClr val="1C1F25"/>
                </a:solidFill>
                <a:latin typeface="Arial" panose="020B0604020202020204" pitchFamily="34" charset="0"/>
                <a:cs typeface="Arial" panose="020B0604020202020204" pitchFamily="34" charset="0"/>
                <a:sym typeface="+mn-lt"/>
              </a:rPr>
              <a:t>Thép có trọng lượng riêng lớn hơn nhôm nên thỏi thép chịu tác dụng của lực đẩy Archimedes lớn hơn.</a:t>
            </a:r>
            <a:endParaRPr kumimoji="0" lang="en-US" altLang="zh-CN" sz="2800" b="0" i="0" u="none" strike="noStrike" kern="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mn-lt"/>
            </a:endParaRPr>
          </a:p>
        </p:txBody>
      </p:sp>
      <p:sp>
        <p:nvSpPr>
          <p:cNvPr id="31" name="Synergistically utilize technically sound portals with frictionless chains. Dramatically customize…">
            <a:extLst>
              <a:ext uri="{FF2B5EF4-FFF2-40B4-BE49-F238E27FC236}">
                <a16:creationId xmlns:a16="http://schemas.microsoft.com/office/drawing/2014/main" id="{AC9AA6D6-DE75-4B68-9115-B2ECC47AF991}"/>
              </a:ext>
            </a:extLst>
          </p:cNvPr>
          <p:cNvSpPr txBox="1"/>
          <p:nvPr/>
        </p:nvSpPr>
        <p:spPr>
          <a:xfrm>
            <a:off x="53954" y="4416095"/>
            <a:ext cx="4136074" cy="2154436"/>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vi-VN" sz="2800" kern="0" dirty="0">
                <a:solidFill>
                  <a:srgbClr val="1C1F25"/>
                </a:solidFill>
                <a:latin typeface="Arial" panose="020B0604020202020204" pitchFamily="34" charset="0"/>
                <a:cs typeface="Arial" panose="020B0604020202020204" pitchFamily="34" charset="0"/>
                <a:sym typeface="+mn-lt"/>
              </a:rPr>
              <a:t>Hai thỏi nhôm và thép đều chịu tác dụng của lực đẩy Archimedes như nhau vì chúng cùng được nhúng trong nước.</a:t>
            </a:r>
            <a:endParaRPr kumimoji="0" lang="en-US" altLang="zh-CN" sz="2800" b="0" i="0" u="none" strike="noStrike" kern="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mn-lt"/>
            </a:endParaRPr>
          </a:p>
        </p:txBody>
      </p:sp>
      <p:sp>
        <p:nvSpPr>
          <p:cNvPr id="32" name="Synergistically utilize technically sound portals with frictionless chains. Dramatically customize…">
            <a:extLst>
              <a:ext uri="{FF2B5EF4-FFF2-40B4-BE49-F238E27FC236}">
                <a16:creationId xmlns:a16="http://schemas.microsoft.com/office/drawing/2014/main" id="{E6900ADC-07E6-4E6D-B18C-7C93CF20ED2B}"/>
              </a:ext>
            </a:extLst>
          </p:cNvPr>
          <p:cNvSpPr txBox="1"/>
          <p:nvPr/>
        </p:nvSpPr>
        <p:spPr>
          <a:xfrm>
            <a:off x="7119122" y="4700856"/>
            <a:ext cx="5004032" cy="2154436"/>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vi-VN" sz="2800" kern="0" dirty="0">
                <a:solidFill>
                  <a:srgbClr val="1C1F25"/>
                </a:solidFill>
                <a:latin typeface="Arial" panose="020B0604020202020204" pitchFamily="34" charset="0"/>
                <a:cs typeface="Arial" panose="020B0604020202020204" pitchFamily="34" charset="0"/>
                <a:sym typeface="+mn-lt"/>
              </a:rPr>
              <a:t>Hai thỏi nhôm và thép đều chịu tác dụng của lực đẩy</a:t>
            </a:r>
            <a:r>
              <a:rPr lang="en-US" sz="2800" kern="0" dirty="0">
                <a:solidFill>
                  <a:srgbClr val="1C1F25"/>
                </a:solidFill>
                <a:latin typeface="Arial" panose="020B0604020202020204" pitchFamily="34" charset="0"/>
                <a:cs typeface="Arial" panose="020B0604020202020204" pitchFamily="34" charset="0"/>
                <a:sym typeface="+mn-lt"/>
              </a:rPr>
              <a:t> </a:t>
            </a:r>
            <a:r>
              <a:rPr lang="vi-VN" sz="2800" kern="0" dirty="0">
                <a:solidFill>
                  <a:srgbClr val="1C1F25"/>
                </a:solidFill>
                <a:latin typeface="Arial" panose="020B0604020202020204" pitchFamily="34" charset="0"/>
                <a:cs typeface="Arial" panose="020B0604020202020204" pitchFamily="34" charset="0"/>
                <a:sym typeface="+mn-lt"/>
              </a:rPr>
              <a:t>Archimedes</a:t>
            </a:r>
            <a:r>
              <a:rPr lang="en-US" sz="2800" kern="0" dirty="0">
                <a:solidFill>
                  <a:srgbClr val="1C1F25"/>
                </a:solidFill>
                <a:latin typeface="Arial" panose="020B0604020202020204" pitchFamily="34" charset="0"/>
                <a:cs typeface="Arial" panose="020B0604020202020204" pitchFamily="34" charset="0"/>
                <a:sym typeface="+mn-lt"/>
              </a:rPr>
              <a:t> </a:t>
            </a:r>
            <a:r>
              <a:rPr lang="vi-VN" sz="2800" kern="0" dirty="0">
                <a:solidFill>
                  <a:srgbClr val="1C1F25"/>
                </a:solidFill>
                <a:latin typeface="Arial" panose="020B0604020202020204" pitchFamily="34" charset="0"/>
                <a:cs typeface="Arial" panose="020B0604020202020204" pitchFamily="34" charset="0"/>
                <a:sym typeface="+mn-lt"/>
              </a:rPr>
              <a:t>như nhau vì chúng chiếm thể tích trong nước như nhau.</a:t>
            </a:r>
            <a:endParaRPr kumimoji="0" lang="en-US" altLang="zh-CN" sz="2800" b="0" i="0" u="none" strike="noStrike" kern="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mn-lt"/>
            </a:endParaRPr>
          </a:p>
        </p:txBody>
      </p:sp>
      <p:sp>
        <p:nvSpPr>
          <p:cNvPr id="2" name="Rectangle: Rounded Corners 1">
            <a:extLst>
              <a:ext uri="{FF2B5EF4-FFF2-40B4-BE49-F238E27FC236}">
                <a16:creationId xmlns:a16="http://schemas.microsoft.com/office/drawing/2014/main" id="{6D727AA0-5A6C-4452-A807-C6C132F45E45}"/>
              </a:ext>
            </a:extLst>
          </p:cNvPr>
          <p:cNvSpPr/>
          <p:nvPr/>
        </p:nvSpPr>
        <p:spPr>
          <a:xfrm>
            <a:off x="7187968" y="4629902"/>
            <a:ext cx="5004032" cy="2154436"/>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grpSp>
        <p:nvGrpSpPr>
          <p:cNvPr id="33" name="组合 49">
            <a:extLst>
              <a:ext uri="{FF2B5EF4-FFF2-40B4-BE49-F238E27FC236}">
                <a16:creationId xmlns:a16="http://schemas.microsoft.com/office/drawing/2014/main" id="{D6F05D9D-47BC-487E-8692-5B1FD86DC5D5}"/>
              </a:ext>
            </a:extLst>
          </p:cNvPr>
          <p:cNvGrpSpPr/>
          <p:nvPr/>
        </p:nvGrpSpPr>
        <p:grpSpPr>
          <a:xfrm>
            <a:off x="230982" y="102838"/>
            <a:ext cx="11805003" cy="2116674"/>
            <a:chOff x="-1418010" y="418173"/>
            <a:chExt cx="14653406" cy="1888034"/>
          </a:xfrm>
        </p:grpSpPr>
        <p:sp>
          <p:nvSpPr>
            <p:cNvPr id="34" name="Google Shape;354;p33">
              <a:extLst>
                <a:ext uri="{FF2B5EF4-FFF2-40B4-BE49-F238E27FC236}">
                  <a16:creationId xmlns:a16="http://schemas.microsoft.com/office/drawing/2014/main" id="{81FD3D9E-B706-4718-ACF6-E6CD5FD4F7AA}"/>
                </a:ext>
              </a:extLst>
            </p:cNvPr>
            <p:cNvSpPr/>
            <p:nvPr/>
          </p:nvSpPr>
          <p:spPr>
            <a:xfrm>
              <a:off x="-1418010" y="491559"/>
              <a:ext cx="14653406" cy="1814648"/>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35" name="文本框 51">
              <a:extLst>
                <a:ext uri="{FF2B5EF4-FFF2-40B4-BE49-F238E27FC236}">
                  <a16:creationId xmlns:a16="http://schemas.microsoft.com/office/drawing/2014/main" id="{140A874D-872E-4FA9-8527-CB766A3251BA}"/>
                </a:ext>
              </a:extLst>
            </p:cNvPr>
            <p:cNvSpPr txBox="1"/>
            <p:nvPr/>
          </p:nvSpPr>
          <p:spPr>
            <a:xfrm>
              <a:off x="-998286" y="418173"/>
              <a:ext cx="14140626" cy="14550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lang="en-US" altLang="zh-CN" sz="3600" b="1" dirty="0">
                  <a:solidFill>
                    <a:srgbClr val="FF0000"/>
                  </a:solidFill>
                  <a:latin typeface="Arial" panose="020B0604020202020204" pitchFamily="34" charset="0"/>
                  <a:ea typeface="微软雅黑"/>
                  <a:cs typeface="Arial" panose="020B0604020202020204" pitchFamily="34" charset="0"/>
                  <a:sym typeface="+mn-lt"/>
                </a:rPr>
                <a:t>4</a:t>
              </a: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Một thỏi nhôm và một thỏi thép có thể tích bằng nhau cùng được nhúng chìm trong nước. Nhận xét nào sau đây là đúng?</a:t>
              </a:r>
              <a:endParaRPr kumimoji="0" lang="en-US"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pic>
        <p:nvPicPr>
          <p:cNvPr id="3" name="Đồng hồ đếm ngược 15 giây có âm thanh sinh động">
            <a:hlinkClick r:id="" action="ppaction://media"/>
            <a:extLst>
              <a:ext uri="{FF2B5EF4-FFF2-40B4-BE49-F238E27FC236}">
                <a16:creationId xmlns:a16="http://schemas.microsoft.com/office/drawing/2014/main" id="{DBDDEB13-A3A3-71EE-D4D2-DB5C2C2B023D}"/>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4626014" y="5894276"/>
            <a:ext cx="1639054" cy="921968"/>
          </a:xfrm>
          <a:prstGeom prst="rect">
            <a:avLst/>
          </a:prstGeom>
        </p:spPr>
      </p:pic>
    </p:spTree>
    <p:extLst>
      <p:ext uri="{BB962C8B-B14F-4D97-AF65-F5344CB8AC3E}">
        <p14:creationId xmlns:p14="http://schemas.microsoft.com/office/powerpoint/2010/main" val="219686098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barn(inVertical)">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circle(in)">
                                      <p:cBhvr>
                                        <p:cTn id="21" dur="20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180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cTn>
                <p:tgtEl>
                  <p:spTgt spid="3"/>
                </p:tgtEl>
              </p:cMediaNode>
            </p:video>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3"/>
                                        </p:tgtEl>
                                      </p:cBhvr>
                                    </p:cmd>
                                  </p:childTnLst>
                                </p:cTn>
                              </p:par>
                            </p:childTnLst>
                          </p:cTn>
                        </p:par>
                      </p:childTnLst>
                    </p:cTn>
                  </p:par>
                </p:childTnLst>
              </p:cTn>
              <p:nextCondLst>
                <p:cond evt="onClick" delay="0">
                  <p:tgtEl>
                    <p:spTgt spid="3"/>
                  </p:tgtEl>
                </p:cond>
              </p:nextCondLst>
            </p:seq>
          </p:childTnLst>
        </p:cTn>
      </p:par>
    </p:tnLst>
    <p:bldLst>
      <p:bldP spid="29" grpId="0" animBg="1"/>
      <p:bldP spid="30" grpId="0" animBg="1"/>
      <p:bldP spid="31" grpId="0" animBg="1"/>
      <p:bldP spid="32" grpId="0" animBg="1"/>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3">
            <a:extLst>
              <a:ext uri="{FF2B5EF4-FFF2-40B4-BE49-F238E27FC236}">
                <a16:creationId xmlns:a16="http://schemas.microsoft.com/office/drawing/2014/main" id="{90C78459-49E3-479F-B1AE-AD355557639F}"/>
              </a:ext>
            </a:extLst>
          </p:cNvPr>
          <p:cNvSpPr/>
          <p:nvPr/>
        </p:nvSpPr>
        <p:spPr>
          <a:xfrm flipV="1">
            <a:off x="948690" y="4814881"/>
            <a:ext cx="3252629" cy="1396620"/>
          </a:xfrm>
          <a:custGeom>
            <a:avLst/>
            <a:gdLst/>
            <a:ahLst/>
            <a:cxnLst/>
            <a:rect l="l" t="t" r="r" b="b"/>
            <a:pathLst>
              <a:path w="1800200" h="1737565">
                <a:moveTo>
                  <a:pt x="900100" y="0"/>
                </a:moveTo>
                <a:cubicBezTo>
                  <a:pt x="1397212" y="0"/>
                  <a:pt x="1800200" y="402988"/>
                  <a:pt x="1800200" y="900100"/>
                </a:cubicBezTo>
                <a:lnTo>
                  <a:pt x="1800200" y="1737565"/>
                </a:lnTo>
                <a:lnTo>
                  <a:pt x="0" y="1737565"/>
                </a:lnTo>
                <a:lnTo>
                  <a:pt x="0" y="900100"/>
                </a:lnTo>
                <a:cubicBezTo>
                  <a:pt x="0" y="402988"/>
                  <a:pt x="402988" y="0"/>
                  <a:pt x="900100"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13" name="Freeform: Shape 23">
            <a:extLst>
              <a:ext uri="{FF2B5EF4-FFF2-40B4-BE49-F238E27FC236}">
                <a16:creationId xmlns:a16="http://schemas.microsoft.com/office/drawing/2014/main" id="{9E335C85-AB77-4822-8092-3380A3B95B22}"/>
              </a:ext>
            </a:extLst>
          </p:cNvPr>
          <p:cNvSpPr/>
          <p:nvPr/>
        </p:nvSpPr>
        <p:spPr>
          <a:xfrm flipV="1">
            <a:off x="6412664" y="4703864"/>
            <a:ext cx="2662755" cy="1713823"/>
          </a:xfrm>
          <a:custGeom>
            <a:avLst/>
            <a:gdLst/>
            <a:ahLst/>
            <a:cxnLst/>
            <a:rect l="l" t="t" r="r" b="b"/>
            <a:pathLst>
              <a:path w="1800200" h="1737565">
                <a:moveTo>
                  <a:pt x="900100" y="0"/>
                </a:moveTo>
                <a:cubicBezTo>
                  <a:pt x="1397212" y="0"/>
                  <a:pt x="1800200" y="402988"/>
                  <a:pt x="1800200" y="900100"/>
                </a:cubicBezTo>
                <a:lnTo>
                  <a:pt x="1800200" y="1737565"/>
                </a:lnTo>
                <a:lnTo>
                  <a:pt x="0" y="1737565"/>
                </a:lnTo>
                <a:lnTo>
                  <a:pt x="0" y="900100"/>
                </a:lnTo>
                <a:cubicBezTo>
                  <a:pt x="0" y="402988"/>
                  <a:pt x="402988" y="0"/>
                  <a:pt x="900100"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21" name="Freeform: Shape 12">
            <a:extLst>
              <a:ext uri="{FF2B5EF4-FFF2-40B4-BE49-F238E27FC236}">
                <a16:creationId xmlns:a16="http://schemas.microsoft.com/office/drawing/2014/main" id="{D7F9E0D6-BBD1-443B-9F3A-50D8D3ABBADA}"/>
              </a:ext>
            </a:extLst>
          </p:cNvPr>
          <p:cNvSpPr/>
          <p:nvPr/>
        </p:nvSpPr>
        <p:spPr>
          <a:xfrm>
            <a:off x="3702071" y="2865698"/>
            <a:ext cx="2945454" cy="1713825"/>
          </a:xfrm>
          <a:custGeom>
            <a:avLst/>
            <a:gdLst/>
            <a:ahLst/>
            <a:cxnLst/>
            <a:rect l="l" t="t" r="r" b="b"/>
            <a:pathLst>
              <a:path w="1800200" h="1737565">
                <a:moveTo>
                  <a:pt x="900100" y="0"/>
                </a:moveTo>
                <a:cubicBezTo>
                  <a:pt x="1397212" y="0"/>
                  <a:pt x="1800200" y="402988"/>
                  <a:pt x="1800200" y="900100"/>
                </a:cubicBezTo>
                <a:lnTo>
                  <a:pt x="1800200" y="1737565"/>
                </a:lnTo>
                <a:lnTo>
                  <a:pt x="0" y="1737565"/>
                </a:lnTo>
                <a:lnTo>
                  <a:pt x="0" y="900100"/>
                </a:lnTo>
                <a:cubicBezTo>
                  <a:pt x="0" y="402988"/>
                  <a:pt x="402988" y="0"/>
                  <a:pt x="900100"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9" name="Freeform: Shape 12">
            <a:extLst>
              <a:ext uri="{FF2B5EF4-FFF2-40B4-BE49-F238E27FC236}">
                <a16:creationId xmlns:a16="http://schemas.microsoft.com/office/drawing/2014/main" id="{2C2B684D-6C04-4169-B207-CA926A8973EE}"/>
              </a:ext>
            </a:extLst>
          </p:cNvPr>
          <p:cNvSpPr/>
          <p:nvPr/>
        </p:nvSpPr>
        <p:spPr>
          <a:xfrm>
            <a:off x="8858870" y="3048812"/>
            <a:ext cx="2945454" cy="1713825"/>
          </a:xfrm>
          <a:custGeom>
            <a:avLst/>
            <a:gdLst/>
            <a:ahLst/>
            <a:cxnLst/>
            <a:rect l="l" t="t" r="r" b="b"/>
            <a:pathLst>
              <a:path w="1800200" h="1737565">
                <a:moveTo>
                  <a:pt x="900100" y="0"/>
                </a:moveTo>
                <a:cubicBezTo>
                  <a:pt x="1397212" y="0"/>
                  <a:pt x="1800200" y="402988"/>
                  <a:pt x="1800200" y="900100"/>
                </a:cubicBezTo>
                <a:lnTo>
                  <a:pt x="1800200" y="1737565"/>
                </a:lnTo>
                <a:lnTo>
                  <a:pt x="0" y="1737565"/>
                </a:lnTo>
                <a:lnTo>
                  <a:pt x="0" y="900100"/>
                </a:lnTo>
                <a:cubicBezTo>
                  <a:pt x="0" y="402988"/>
                  <a:pt x="402988" y="0"/>
                  <a:pt x="900100"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nvGrpSpPr>
          <p:cNvPr id="34" name="组合 49">
            <a:extLst>
              <a:ext uri="{FF2B5EF4-FFF2-40B4-BE49-F238E27FC236}">
                <a16:creationId xmlns:a16="http://schemas.microsoft.com/office/drawing/2014/main" id="{05B57469-E7B5-4AF3-B90E-EDBA3622BEE5}"/>
              </a:ext>
            </a:extLst>
          </p:cNvPr>
          <p:cNvGrpSpPr/>
          <p:nvPr/>
        </p:nvGrpSpPr>
        <p:grpSpPr>
          <a:xfrm>
            <a:off x="445770" y="125730"/>
            <a:ext cx="10645825" cy="2903800"/>
            <a:chOff x="-1224351" y="374887"/>
            <a:chExt cx="14653406" cy="2680438"/>
          </a:xfrm>
        </p:grpSpPr>
        <p:sp>
          <p:nvSpPr>
            <p:cNvPr id="35" name="Google Shape;354;p33">
              <a:extLst>
                <a:ext uri="{FF2B5EF4-FFF2-40B4-BE49-F238E27FC236}">
                  <a16:creationId xmlns:a16="http://schemas.microsoft.com/office/drawing/2014/main" id="{3FC102B8-5C1C-4185-A0F9-D1018B7BBAFA}"/>
                </a:ext>
              </a:extLst>
            </p:cNvPr>
            <p:cNvSpPr/>
            <p:nvPr/>
          </p:nvSpPr>
          <p:spPr>
            <a:xfrm>
              <a:off x="-1224351" y="374887"/>
              <a:ext cx="14653406" cy="2480983"/>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36" name="文本框 51">
              <a:extLst>
                <a:ext uri="{FF2B5EF4-FFF2-40B4-BE49-F238E27FC236}">
                  <a16:creationId xmlns:a16="http://schemas.microsoft.com/office/drawing/2014/main" id="{CF0A53A9-F8E6-4EF1-A334-948184D6AB4E}"/>
                </a:ext>
              </a:extLst>
            </p:cNvPr>
            <p:cNvSpPr txBox="1"/>
            <p:nvPr/>
          </p:nvSpPr>
          <p:spPr>
            <a:xfrm>
              <a:off x="-838882" y="480263"/>
              <a:ext cx="14113920" cy="25750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lang="en-US" altLang="zh-CN" sz="3600" b="1" dirty="0">
                  <a:solidFill>
                    <a:srgbClr val="FF0000"/>
                  </a:solidFill>
                  <a:latin typeface="Arial" panose="020B0604020202020204" pitchFamily="34" charset="0"/>
                  <a:ea typeface="微软雅黑"/>
                  <a:cs typeface="Arial" panose="020B0604020202020204" pitchFamily="34" charset="0"/>
                  <a:sym typeface="+mn-lt"/>
                </a:rPr>
                <a:t>5</a:t>
              </a: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Khi ôm một tảng đá trong nước ta thấy nhẹ hơn khi ôm nó trong không khí. Sở dĩ như vậy là vì</a:t>
              </a:r>
              <a:endParaRPr kumimoji="0" lang="en-US"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37" name="Google Shape;1812;p38">
            <a:extLst>
              <a:ext uri="{FF2B5EF4-FFF2-40B4-BE49-F238E27FC236}">
                <a16:creationId xmlns:a16="http://schemas.microsoft.com/office/drawing/2014/main" id="{B9CE359B-5AC6-4A7F-A95E-EA6C6AE4B49B}"/>
              </a:ext>
            </a:extLst>
          </p:cNvPr>
          <p:cNvSpPr/>
          <p:nvPr/>
        </p:nvSpPr>
        <p:spPr>
          <a:xfrm flipH="1">
            <a:off x="4603863" y="4776790"/>
            <a:ext cx="1522800" cy="502800"/>
          </a:xfrm>
          <a:prstGeom prst="roundRect">
            <a:avLst>
              <a:gd name="adj" fmla="val 50000"/>
            </a:avLst>
          </a:prstGeom>
          <a:solidFill>
            <a:srgbClr val="7030A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B</a:t>
            </a:r>
            <a:endParaRPr kumimoji="0"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sp>
        <p:nvSpPr>
          <p:cNvPr id="38" name="Google Shape;1817;p38">
            <a:extLst>
              <a:ext uri="{FF2B5EF4-FFF2-40B4-BE49-F238E27FC236}">
                <a16:creationId xmlns:a16="http://schemas.microsoft.com/office/drawing/2014/main" id="{F1C573E3-69B8-423E-BF7A-947FEE26D4C6}"/>
              </a:ext>
            </a:extLst>
          </p:cNvPr>
          <p:cNvSpPr/>
          <p:nvPr/>
        </p:nvSpPr>
        <p:spPr>
          <a:xfrm flipH="1">
            <a:off x="9763964" y="4839931"/>
            <a:ext cx="1522800" cy="502800"/>
          </a:xfrm>
          <a:prstGeom prst="roundRect">
            <a:avLst>
              <a:gd name="adj" fmla="val 50000"/>
            </a:avLst>
          </a:prstGeom>
          <a:solidFill>
            <a:srgbClr val="92D05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D</a:t>
            </a:r>
            <a:endParaRPr kumimoji="0"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sp>
        <p:nvSpPr>
          <p:cNvPr id="39" name="Google Shape;1832;p38">
            <a:extLst>
              <a:ext uri="{FF2B5EF4-FFF2-40B4-BE49-F238E27FC236}">
                <a16:creationId xmlns:a16="http://schemas.microsoft.com/office/drawing/2014/main" id="{E249CE24-BA2F-4A7B-967E-B77D67148390}"/>
              </a:ext>
            </a:extLst>
          </p:cNvPr>
          <p:cNvSpPr/>
          <p:nvPr/>
        </p:nvSpPr>
        <p:spPr>
          <a:xfrm>
            <a:off x="1916039" y="4259837"/>
            <a:ext cx="1522800" cy="502800"/>
          </a:xfrm>
          <a:prstGeom prst="roundRect">
            <a:avLst>
              <a:gd name="adj" fmla="val 50000"/>
            </a:avLst>
          </a:prstGeom>
          <a:solidFill>
            <a:srgbClr val="C0000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A</a:t>
            </a:r>
            <a:endParaRPr kumimoji="0"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sp>
        <p:nvSpPr>
          <p:cNvPr id="40" name="Google Shape;1837;p38">
            <a:extLst>
              <a:ext uri="{FF2B5EF4-FFF2-40B4-BE49-F238E27FC236}">
                <a16:creationId xmlns:a16="http://schemas.microsoft.com/office/drawing/2014/main" id="{9AD442A6-6621-4264-BD92-583F863906BB}"/>
              </a:ext>
            </a:extLst>
          </p:cNvPr>
          <p:cNvSpPr/>
          <p:nvPr/>
        </p:nvSpPr>
        <p:spPr>
          <a:xfrm>
            <a:off x="7017203" y="4178768"/>
            <a:ext cx="1522800" cy="502800"/>
          </a:xfrm>
          <a:prstGeom prst="roundRect">
            <a:avLst>
              <a:gd name="adj" fmla="val 50000"/>
            </a:avLst>
          </a:prstGeom>
          <a:solidFill>
            <a:srgbClr val="FFC00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C</a:t>
            </a:r>
            <a:endParaRPr kumimoji="0"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sp>
        <p:nvSpPr>
          <p:cNvPr id="41" name="Synergistically utilize technically sound portals with frictionless chains. Dramatically customize…">
            <a:extLst>
              <a:ext uri="{FF2B5EF4-FFF2-40B4-BE49-F238E27FC236}">
                <a16:creationId xmlns:a16="http://schemas.microsoft.com/office/drawing/2014/main" id="{30FB4BC4-CE31-41C2-B85C-440AF75F05BC}"/>
              </a:ext>
            </a:extLst>
          </p:cNvPr>
          <p:cNvSpPr txBox="1"/>
          <p:nvPr/>
        </p:nvSpPr>
        <p:spPr>
          <a:xfrm>
            <a:off x="1271582" y="4831684"/>
            <a:ext cx="2811714" cy="108722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nSpc>
                <a:spcPct val="115000"/>
              </a:lnSpc>
            </a:pPr>
            <a:r>
              <a:rPr lang="en-US" sz="3200" dirty="0" err="1">
                <a:latin typeface="Times New Roman" panose="02020603050405020304" pitchFamily="18" charset="0"/>
                <a:ea typeface="SimSun" panose="02010600030101010101" pitchFamily="2" charset="-122"/>
              </a:rPr>
              <a:t>khối</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lượng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của</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tảng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đá</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thay</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đổi</a:t>
            </a:r>
            <a:r>
              <a:rPr lang="en-US" sz="3200" dirty="0">
                <a:latin typeface="Times New Roman" panose="02020603050405020304" pitchFamily="18" charset="0"/>
                <a:ea typeface="SimSun" panose="02010600030101010101" pitchFamily="2" charset="-122"/>
              </a:rPr>
              <a:t>. </a:t>
            </a:r>
            <a:endParaRPr lang="en-US" dirty="0">
              <a:latin typeface="Times New Roman" panose="02020603050405020304" pitchFamily="18" charset="0"/>
              <a:ea typeface="SimSun" panose="02010600030101010101" pitchFamily="2" charset="-122"/>
            </a:endParaRPr>
          </a:p>
        </p:txBody>
      </p:sp>
      <p:sp>
        <p:nvSpPr>
          <p:cNvPr id="42" name="Synergistically utilize technically sound portals with frictionless chains. Dramatically customize…">
            <a:extLst>
              <a:ext uri="{FF2B5EF4-FFF2-40B4-BE49-F238E27FC236}">
                <a16:creationId xmlns:a16="http://schemas.microsoft.com/office/drawing/2014/main" id="{5429690C-6896-476B-8D85-DA6490726D91}"/>
              </a:ext>
            </a:extLst>
          </p:cNvPr>
          <p:cNvSpPr txBox="1"/>
          <p:nvPr/>
        </p:nvSpPr>
        <p:spPr>
          <a:xfrm>
            <a:off x="6920408" y="4831684"/>
            <a:ext cx="1959333" cy="108722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nSpc>
                <a:spcPct val="115000"/>
              </a:lnSpc>
            </a:pPr>
            <a:r>
              <a:rPr lang="en-US" sz="3200" dirty="0" err="1">
                <a:latin typeface="Times New Roman" panose="02020603050405020304" pitchFamily="18" charset="0"/>
                <a:ea typeface="SimSun" panose="02010600030101010101" pitchFamily="2" charset="-122"/>
              </a:rPr>
              <a:t>lực</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đẩy</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của</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tảng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đá</a:t>
            </a:r>
            <a:r>
              <a:rPr lang="en-US" sz="3200" dirty="0">
                <a:latin typeface="Times New Roman" panose="02020603050405020304" pitchFamily="18" charset="0"/>
                <a:ea typeface="SimSun" panose="02010600030101010101" pitchFamily="2" charset="-122"/>
              </a:rPr>
              <a:t>.</a:t>
            </a:r>
            <a:endParaRPr lang="en-US" dirty="0">
              <a:latin typeface="Times New Roman" panose="02020603050405020304" pitchFamily="18" charset="0"/>
              <a:ea typeface="SimSun" panose="02010600030101010101" pitchFamily="2" charset="-122"/>
            </a:endParaRPr>
          </a:p>
        </p:txBody>
      </p:sp>
      <p:sp>
        <p:nvSpPr>
          <p:cNvPr id="43" name="Synergistically utilize technically sound portals with frictionless chains. Dramatically customize…">
            <a:extLst>
              <a:ext uri="{FF2B5EF4-FFF2-40B4-BE49-F238E27FC236}">
                <a16:creationId xmlns:a16="http://schemas.microsoft.com/office/drawing/2014/main" id="{BC1CE0E3-AA5F-453C-A124-455CB48C9B19}"/>
              </a:ext>
            </a:extLst>
          </p:cNvPr>
          <p:cNvSpPr txBox="1"/>
          <p:nvPr/>
        </p:nvSpPr>
        <p:spPr>
          <a:xfrm>
            <a:off x="4009931" y="3226797"/>
            <a:ext cx="2517489" cy="108722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nSpc>
                <a:spcPct val="115000"/>
              </a:lnSpc>
            </a:pPr>
            <a:r>
              <a:rPr lang="en-US" sz="3200" dirty="0" err="1">
                <a:latin typeface="Times New Roman" panose="02020603050405020304" pitchFamily="18" charset="0"/>
                <a:ea typeface="SimSun" panose="02010600030101010101" pitchFamily="2" charset="-122"/>
              </a:rPr>
              <a:t>khối</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lượng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của</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nước</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thay</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đổi</a:t>
            </a:r>
            <a:r>
              <a:rPr lang="en-US" sz="3200" dirty="0">
                <a:latin typeface="Times New Roman" panose="02020603050405020304" pitchFamily="18" charset="0"/>
                <a:ea typeface="SimSun" panose="02010600030101010101" pitchFamily="2" charset="-122"/>
              </a:rPr>
              <a:t>.</a:t>
            </a:r>
            <a:endParaRPr lang="en-US" dirty="0">
              <a:latin typeface="Times New Roman" panose="02020603050405020304" pitchFamily="18" charset="0"/>
              <a:ea typeface="SimSun" panose="02010600030101010101" pitchFamily="2" charset="-122"/>
            </a:endParaRPr>
          </a:p>
        </p:txBody>
      </p:sp>
      <p:sp>
        <p:nvSpPr>
          <p:cNvPr id="44" name="Synergistically utilize technically sound portals with frictionless chains. Dramatically customize…">
            <a:extLst>
              <a:ext uri="{FF2B5EF4-FFF2-40B4-BE49-F238E27FC236}">
                <a16:creationId xmlns:a16="http://schemas.microsoft.com/office/drawing/2014/main" id="{DB49B57E-4571-445F-8E6A-0B9F29032554}"/>
              </a:ext>
            </a:extLst>
          </p:cNvPr>
          <p:cNvSpPr txBox="1"/>
          <p:nvPr/>
        </p:nvSpPr>
        <p:spPr>
          <a:xfrm>
            <a:off x="9694547" y="3378595"/>
            <a:ext cx="1661633" cy="108722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nSpc>
                <a:spcPct val="115000"/>
              </a:lnSpc>
            </a:pPr>
            <a:r>
              <a:rPr lang="en-US" sz="3200" dirty="0" err="1">
                <a:latin typeface="Times New Roman" panose="02020603050405020304" pitchFamily="18" charset="0"/>
                <a:ea typeface="SimSun" panose="02010600030101010101" pitchFamily="2" charset="-122"/>
              </a:rPr>
              <a:t>lực</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đẩy</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của</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nước</a:t>
            </a:r>
            <a:r>
              <a:rPr lang="en-US" sz="3200" dirty="0">
                <a:latin typeface="Times New Roman" panose="02020603050405020304" pitchFamily="18" charset="0"/>
                <a:ea typeface="SimSun" panose="02010600030101010101" pitchFamily="2" charset="-122"/>
              </a:rPr>
              <a:t>.</a:t>
            </a:r>
            <a:endParaRPr lang="en-US" dirty="0">
              <a:latin typeface="Times New Roman" panose="02020603050405020304" pitchFamily="18" charset="0"/>
              <a:ea typeface="SimSun" panose="02010600030101010101" pitchFamily="2" charset="-122"/>
            </a:endParaRPr>
          </a:p>
        </p:txBody>
      </p:sp>
      <p:sp>
        <p:nvSpPr>
          <p:cNvPr id="45" name="Rectangle: Rounded Corners 44">
            <a:extLst>
              <a:ext uri="{FF2B5EF4-FFF2-40B4-BE49-F238E27FC236}">
                <a16:creationId xmlns:a16="http://schemas.microsoft.com/office/drawing/2014/main" id="{12F717A9-B3BD-41D1-AE8E-205187C79CDB}"/>
              </a:ext>
            </a:extLst>
          </p:cNvPr>
          <p:cNvSpPr/>
          <p:nvPr/>
        </p:nvSpPr>
        <p:spPr>
          <a:xfrm>
            <a:off x="9592427" y="3378595"/>
            <a:ext cx="1763753" cy="1092371"/>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2" name="Picture 1">
            <a:extLst>
              <a:ext uri="{FF2B5EF4-FFF2-40B4-BE49-F238E27FC236}">
                <a16:creationId xmlns:a16="http://schemas.microsoft.com/office/drawing/2014/main" id="{A692455C-9951-8158-873A-CB8EE25A259F}"/>
              </a:ext>
            </a:extLst>
          </p:cNvPr>
          <p:cNvPicPr>
            <a:picLocks noChangeAspect="1"/>
          </p:cNvPicPr>
          <p:nvPr/>
        </p:nvPicPr>
        <p:blipFill>
          <a:blip r:embed="rId5"/>
          <a:stretch>
            <a:fillRect/>
          </a:stretch>
        </p:blipFill>
        <p:spPr>
          <a:xfrm>
            <a:off x="264670" y="239888"/>
            <a:ext cx="11662659" cy="5679018"/>
          </a:xfrm>
          <a:prstGeom prst="rect">
            <a:avLst/>
          </a:prstGeom>
        </p:spPr>
      </p:pic>
      <p:pic>
        <p:nvPicPr>
          <p:cNvPr id="3" name="Đồng hồ đếm ngược 15 giây có âm thanh sinh động">
            <a:hlinkClick r:id="" action="ppaction://media"/>
            <a:extLst>
              <a:ext uri="{FF2B5EF4-FFF2-40B4-BE49-F238E27FC236}">
                <a16:creationId xmlns:a16="http://schemas.microsoft.com/office/drawing/2014/main" id="{F8A95D18-6479-925C-6ADA-36C9BCA2F6F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21988" y="2787050"/>
            <a:ext cx="1698978" cy="955675"/>
          </a:xfrm>
          <a:prstGeom prst="rect">
            <a:avLst/>
          </a:prstGeom>
        </p:spPr>
      </p:pic>
    </p:spTree>
    <p:extLst>
      <p:ext uri="{BB962C8B-B14F-4D97-AF65-F5344CB8AC3E}">
        <p14:creationId xmlns:p14="http://schemas.microsoft.com/office/powerpoint/2010/main" val="25598519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circle(in)">
                                      <p:cBhvr>
                                        <p:cTn id="7" dur="2000"/>
                                        <p:tgtEl>
                                          <p:spTgt spid="4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circle(in)">
                                      <p:cBhvr>
                                        <p:cTn id="10" dur="2000"/>
                                        <p:tgtEl>
                                          <p:spTgt spid="4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circle(in)">
                                      <p:cBhvr>
                                        <p:cTn id="13" dur="2000"/>
                                        <p:tgtEl>
                                          <p:spTgt spid="43"/>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circle(in)">
                                      <p:cBhvr>
                                        <p:cTn id="16" dur="2000"/>
                                        <p:tgtEl>
                                          <p:spTgt spid="44"/>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circle(in)">
                                      <p:cBhvr>
                                        <p:cTn id="28" dur="2000"/>
                                        <p:tgtEl>
                                          <p:spTgt spid="29"/>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circle(in)">
                                      <p:cBhvr>
                                        <p:cTn id="31" dur="2000"/>
                                        <p:tgtEl>
                                          <p:spTgt spid="37"/>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circle(in)">
                                      <p:cBhvr>
                                        <p:cTn id="34" dur="2000"/>
                                        <p:tgtEl>
                                          <p:spTgt spid="38"/>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circle(in)">
                                      <p:cBhvr>
                                        <p:cTn id="37" dur="2000"/>
                                        <p:tgtEl>
                                          <p:spTgt spid="39"/>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circle(in)">
                                      <p:cBhvr>
                                        <p:cTn id="40" dur="2000"/>
                                        <p:tgtEl>
                                          <p:spTgt spid="40"/>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circle(in)">
                                      <p:cBhvr>
                                        <p:cTn id="45" dur="2000"/>
                                        <p:tgtEl>
                                          <p:spTgt spid="45"/>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mediacall" presetSubtype="0" fill="hold" nodeType="clickEffect">
                                  <p:stCondLst>
                                    <p:cond delay="0"/>
                                  </p:stCondLst>
                                  <p:childTnLst>
                                    <p:cmd type="call" cmd="playFrom(0.0)">
                                      <p:cBhvr>
                                        <p:cTn id="49" dur="180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0" fill="hold" display="0">
                  <p:stCondLst>
                    <p:cond delay="indefinite"/>
                  </p:stCondLst>
                </p:cTn>
                <p:tgtEl>
                  <p:spTgt spid="3"/>
                </p:tgtEl>
              </p:cMediaNode>
            </p:video>
            <p:seq concurrent="1" nextAc="seek">
              <p:cTn id="51" restart="whenNotActive" fill="hold" evtFilter="cancelBubble" nodeType="interactiveSeq">
                <p:stCondLst>
                  <p:cond evt="onClick" delay="0">
                    <p:tgtEl>
                      <p:spTgt spid="3"/>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animBg="1"/>
      <p:bldP spid="13" grpId="0" animBg="1"/>
      <p:bldP spid="21" grpId="0" animBg="1"/>
      <p:bldP spid="29"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69E78A9E-0687-4A33-8D8B-FCD702638264}"/>
              </a:ext>
            </a:extLst>
          </p:cNvPr>
          <p:cNvGrpSpPr/>
          <p:nvPr/>
        </p:nvGrpSpPr>
        <p:grpSpPr>
          <a:xfrm>
            <a:off x="2231842" y="2190165"/>
            <a:ext cx="7676335" cy="4606804"/>
            <a:chOff x="2211160" y="894551"/>
            <a:chExt cx="2536787" cy="3690620"/>
          </a:xfrm>
        </p:grpSpPr>
        <p:sp>
          <p:nvSpPr>
            <p:cNvPr id="3" name="Freeform: Shape 26">
              <a:extLst>
                <a:ext uri="{FF2B5EF4-FFF2-40B4-BE49-F238E27FC236}">
                  <a16:creationId xmlns:a16="http://schemas.microsoft.com/office/drawing/2014/main" id="{DD36ED5D-8D0C-4652-BDD7-75E726C8152A}"/>
                </a:ext>
              </a:extLst>
            </p:cNvPr>
            <p:cNvSpPr>
              <a:spLocks/>
            </p:cNvSpPr>
            <p:nvPr/>
          </p:nvSpPr>
          <p:spPr bwMode="auto">
            <a:xfrm>
              <a:off x="2217353" y="1144188"/>
              <a:ext cx="2530594" cy="867670"/>
            </a:xfrm>
            <a:custGeom>
              <a:avLst/>
              <a:gdLst/>
              <a:ahLst/>
              <a:cxnLst>
                <a:cxn ang="0">
                  <a:pos x="56" y="0"/>
                </a:cxn>
                <a:cxn ang="0">
                  <a:pos x="43" y="1"/>
                </a:cxn>
                <a:cxn ang="0">
                  <a:pos x="12" y="4"/>
                </a:cxn>
                <a:cxn ang="0">
                  <a:pos x="0" y="24"/>
                </a:cxn>
                <a:cxn ang="0">
                  <a:pos x="0" y="61"/>
                </a:cxn>
                <a:cxn ang="0">
                  <a:pos x="0" y="97"/>
                </a:cxn>
                <a:cxn ang="0">
                  <a:pos x="0" y="106"/>
                </a:cxn>
                <a:cxn ang="0">
                  <a:pos x="0" y="113"/>
                </a:cxn>
                <a:cxn ang="0">
                  <a:pos x="16" y="137"/>
                </a:cxn>
                <a:cxn ang="0">
                  <a:pos x="51" y="148"/>
                </a:cxn>
                <a:cxn ang="0">
                  <a:pos x="55" y="149"/>
                </a:cxn>
                <a:cxn ang="0">
                  <a:pos x="516" y="149"/>
                </a:cxn>
                <a:cxn ang="0">
                  <a:pos x="516" y="0"/>
                </a:cxn>
                <a:cxn ang="0">
                  <a:pos x="502" y="0"/>
                </a:cxn>
                <a:cxn ang="0">
                  <a:pos x="292" y="0"/>
                </a:cxn>
                <a:cxn ang="0">
                  <a:pos x="164" y="0"/>
                </a:cxn>
                <a:cxn ang="0">
                  <a:pos x="112" y="0"/>
                </a:cxn>
                <a:cxn ang="0">
                  <a:pos x="56" y="0"/>
                </a:cxn>
              </a:cxnLst>
              <a:rect l="0" t="0" r="r" b="b"/>
              <a:pathLst>
                <a:path w="516" h="149">
                  <a:moveTo>
                    <a:pt x="56" y="0"/>
                  </a:moveTo>
                  <a:cubicBezTo>
                    <a:pt x="52" y="0"/>
                    <a:pt x="47" y="1"/>
                    <a:pt x="43" y="1"/>
                  </a:cubicBezTo>
                  <a:cubicBezTo>
                    <a:pt x="32" y="1"/>
                    <a:pt x="22" y="1"/>
                    <a:pt x="12" y="4"/>
                  </a:cubicBezTo>
                  <a:cubicBezTo>
                    <a:pt x="0" y="8"/>
                    <a:pt x="0" y="12"/>
                    <a:pt x="0" y="24"/>
                  </a:cubicBezTo>
                  <a:cubicBezTo>
                    <a:pt x="0" y="36"/>
                    <a:pt x="0" y="48"/>
                    <a:pt x="0" y="61"/>
                  </a:cubicBezTo>
                  <a:cubicBezTo>
                    <a:pt x="0" y="73"/>
                    <a:pt x="0" y="85"/>
                    <a:pt x="0" y="97"/>
                  </a:cubicBezTo>
                  <a:cubicBezTo>
                    <a:pt x="0" y="100"/>
                    <a:pt x="0" y="103"/>
                    <a:pt x="0" y="106"/>
                  </a:cubicBezTo>
                  <a:cubicBezTo>
                    <a:pt x="0" y="108"/>
                    <a:pt x="0" y="110"/>
                    <a:pt x="0" y="113"/>
                  </a:cubicBezTo>
                  <a:cubicBezTo>
                    <a:pt x="1" y="123"/>
                    <a:pt x="8" y="132"/>
                    <a:pt x="16" y="137"/>
                  </a:cubicBezTo>
                  <a:cubicBezTo>
                    <a:pt x="26" y="144"/>
                    <a:pt x="39" y="147"/>
                    <a:pt x="51" y="148"/>
                  </a:cubicBezTo>
                  <a:cubicBezTo>
                    <a:pt x="52" y="149"/>
                    <a:pt x="54" y="149"/>
                    <a:pt x="55" y="149"/>
                  </a:cubicBezTo>
                  <a:cubicBezTo>
                    <a:pt x="516" y="149"/>
                    <a:pt x="516" y="149"/>
                    <a:pt x="516" y="149"/>
                  </a:cubicBezTo>
                  <a:cubicBezTo>
                    <a:pt x="516" y="149"/>
                    <a:pt x="516" y="0"/>
                    <a:pt x="516" y="0"/>
                  </a:cubicBezTo>
                  <a:cubicBezTo>
                    <a:pt x="516" y="0"/>
                    <a:pt x="503" y="0"/>
                    <a:pt x="502" y="0"/>
                  </a:cubicBezTo>
                  <a:cubicBezTo>
                    <a:pt x="432" y="0"/>
                    <a:pt x="362" y="0"/>
                    <a:pt x="292" y="0"/>
                  </a:cubicBezTo>
                  <a:cubicBezTo>
                    <a:pt x="249" y="0"/>
                    <a:pt x="207" y="0"/>
                    <a:pt x="164" y="0"/>
                  </a:cubicBezTo>
                  <a:cubicBezTo>
                    <a:pt x="147" y="0"/>
                    <a:pt x="129" y="0"/>
                    <a:pt x="112" y="0"/>
                  </a:cubicBezTo>
                  <a:cubicBezTo>
                    <a:pt x="93" y="0"/>
                    <a:pt x="75" y="0"/>
                    <a:pt x="56"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 name="Freeform: Shape 27">
              <a:extLst>
                <a:ext uri="{FF2B5EF4-FFF2-40B4-BE49-F238E27FC236}">
                  <a16:creationId xmlns:a16="http://schemas.microsoft.com/office/drawing/2014/main" id="{0C93AF1C-116B-445E-9E61-C6CE057509CD}"/>
                </a:ext>
              </a:extLst>
            </p:cNvPr>
            <p:cNvSpPr>
              <a:spLocks/>
            </p:cNvSpPr>
            <p:nvPr/>
          </p:nvSpPr>
          <p:spPr bwMode="auto">
            <a:xfrm>
              <a:off x="2217353" y="894551"/>
              <a:ext cx="724502" cy="860399"/>
            </a:xfrm>
            <a:custGeom>
              <a:avLst/>
              <a:gdLst/>
              <a:ahLst/>
              <a:cxnLst>
                <a:cxn ang="0">
                  <a:pos x="148" y="0"/>
                </a:cxn>
                <a:cxn ang="0">
                  <a:pos x="75" y="0"/>
                </a:cxn>
                <a:cxn ang="0">
                  <a:pos x="56" y="1"/>
                </a:cxn>
                <a:cxn ang="0">
                  <a:pos x="33" y="5"/>
                </a:cxn>
                <a:cxn ang="0">
                  <a:pos x="23" y="10"/>
                </a:cxn>
                <a:cxn ang="0">
                  <a:pos x="2" y="35"/>
                </a:cxn>
                <a:cxn ang="0">
                  <a:pos x="0" y="44"/>
                </a:cxn>
                <a:cxn ang="0">
                  <a:pos x="0" y="59"/>
                </a:cxn>
                <a:cxn ang="0">
                  <a:pos x="0" y="96"/>
                </a:cxn>
                <a:cxn ang="0">
                  <a:pos x="0" y="133"/>
                </a:cxn>
                <a:cxn ang="0">
                  <a:pos x="0" y="141"/>
                </a:cxn>
                <a:cxn ang="0">
                  <a:pos x="0" y="148"/>
                </a:cxn>
                <a:cxn ang="0">
                  <a:pos x="4" y="134"/>
                </a:cxn>
                <a:cxn ang="0">
                  <a:pos x="7" y="129"/>
                </a:cxn>
                <a:cxn ang="0">
                  <a:pos x="11" y="124"/>
                </a:cxn>
                <a:cxn ang="0">
                  <a:pos x="16" y="120"/>
                </a:cxn>
                <a:cxn ang="0">
                  <a:pos x="34" y="111"/>
                </a:cxn>
                <a:cxn ang="0">
                  <a:pos x="41" y="109"/>
                </a:cxn>
                <a:cxn ang="0">
                  <a:pos x="106" y="105"/>
                </a:cxn>
                <a:cxn ang="0">
                  <a:pos x="111" y="105"/>
                </a:cxn>
                <a:cxn ang="0">
                  <a:pos x="148" y="105"/>
                </a:cxn>
                <a:cxn ang="0">
                  <a:pos x="148" y="0"/>
                </a:cxn>
              </a:cxnLst>
              <a:rect l="0" t="0" r="r" b="b"/>
              <a:pathLst>
                <a:path w="148" h="148">
                  <a:moveTo>
                    <a:pt x="148" y="0"/>
                  </a:moveTo>
                  <a:cubicBezTo>
                    <a:pt x="75" y="0"/>
                    <a:pt x="75" y="0"/>
                    <a:pt x="75" y="0"/>
                  </a:cubicBezTo>
                  <a:cubicBezTo>
                    <a:pt x="69" y="0"/>
                    <a:pt x="63" y="0"/>
                    <a:pt x="56" y="1"/>
                  </a:cubicBezTo>
                  <a:cubicBezTo>
                    <a:pt x="49" y="1"/>
                    <a:pt x="41" y="3"/>
                    <a:pt x="33" y="5"/>
                  </a:cubicBezTo>
                  <a:cubicBezTo>
                    <a:pt x="30" y="7"/>
                    <a:pt x="27" y="8"/>
                    <a:pt x="23" y="10"/>
                  </a:cubicBezTo>
                  <a:cubicBezTo>
                    <a:pt x="13" y="16"/>
                    <a:pt x="5" y="24"/>
                    <a:pt x="2" y="35"/>
                  </a:cubicBezTo>
                  <a:cubicBezTo>
                    <a:pt x="1" y="38"/>
                    <a:pt x="0" y="41"/>
                    <a:pt x="0" y="44"/>
                  </a:cubicBezTo>
                  <a:cubicBezTo>
                    <a:pt x="0" y="49"/>
                    <a:pt x="0" y="54"/>
                    <a:pt x="0" y="59"/>
                  </a:cubicBezTo>
                  <a:cubicBezTo>
                    <a:pt x="0" y="72"/>
                    <a:pt x="0" y="84"/>
                    <a:pt x="0" y="96"/>
                  </a:cubicBezTo>
                  <a:cubicBezTo>
                    <a:pt x="0" y="109"/>
                    <a:pt x="0" y="121"/>
                    <a:pt x="0" y="133"/>
                  </a:cubicBezTo>
                  <a:cubicBezTo>
                    <a:pt x="0" y="136"/>
                    <a:pt x="0" y="139"/>
                    <a:pt x="0" y="141"/>
                  </a:cubicBezTo>
                  <a:cubicBezTo>
                    <a:pt x="0" y="144"/>
                    <a:pt x="0" y="146"/>
                    <a:pt x="0" y="148"/>
                  </a:cubicBezTo>
                  <a:cubicBezTo>
                    <a:pt x="1" y="143"/>
                    <a:pt x="2" y="138"/>
                    <a:pt x="4" y="134"/>
                  </a:cubicBezTo>
                  <a:cubicBezTo>
                    <a:pt x="5" y="132"/>
                    <a:pt x="6" y="131"/>
                    <a:pt x="7" y="129"/>
                  </a:cubicBezTo>
                  <a:cubicBezTo>
                    <a:pt x="8" y="127"/>
                    <a:pt x="10" y="126"/>
                    <a:pt x="11" y="124"/>
                  </a:cubicBezTo>
                  <a:cubicBezTo>
                    <a:pt x="13" y="123"/>
                    <a:pt x="14" y="121"/>
                    <a:pt x="16" y="120"/>
                  </a:cubicBezTo>
                  <a:cubicBezTo>
                    <a:pt x="22" y="116"/>
                    <a:pt x="28" y="113"/>
                    <a:pt x="34" y="111"/>
                  </a:cubicBezTo>
                  <a:cubicBezTo>
                    <a:pt x="36" y="110"/>
                    <a:pt x="39" y="110"/>
                    <a:pt x="41" y="109"/>
                  </a:cubicBezTo>
                  <a:cubicBezTo>
                    <a:pt x="62" y="103"/>
                    <a:pt x="84" y="105"/>
                    <a:pt x="106" y="105"/>
                  </a:cubicBezTo>
                  <a:cubicBezTo>
                    <a:pt x="107" y="105"/>
                    <a:pt x="109" y="105"/>
                    <a:pt x="111" y="105"/>
                  </a:cubicBezTo>
                  <a:cubicBezTo>
                    <a:pt x="131" y="105"/>
                    <a:pt x="148" y="105"/>
                    <a:pt x="148" y="105"/>
                  </a:cubicBezTo>
                  <a:lnTo>
                    <a:pt x="148" y="0"/>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 name="Freeform: Shape 28">
              <a:extLst>
                <a:ext uri="{FF2B5EF4-FFF2-40B4-BE49-F238E27FC236}">
                  <a16:creationId xmlns:a16="http://schemas.microsoft.com/office/drawing/2014/main" id="{69826533-D13C-48E1-9801-E61508DB173B}"/>
                </a:ext>
              </a:extLst>
            </p:cNvPr>
            <p:cNvSpPr>
              <a:spLocks/>
            </p:cNvSpPr>
            <p:nvPr/>
          </p:nvSpPr>
          <p:spPr bwMode="auto">
            <a:xfrm>
              <a:off x="2211160" y="1493195"/>
              <a:ext cx="2536787" cy="528358"/>
            </a:xfrm>
            <a:custGeom>
              <a:avLst/>
              <a:gdLst/>
              <a:ahLst/>
              <a:cxnLst>
                <a:cxn ang="0">
                  <a:pos x="517" y="87"/>
                </a:cxn>
                <a:cxn ang="0">
                  <a:pos x="113" y="87"/>
                </a:cxn>
                <a:cxn ang="0">
                  <a:pos x="109" y="87"/>
                </a:cxn>
                <a:cxn ang="0">
                  <a:pos x="85" y="88"/>
                </a:cxn>
                <a:cxn ang="0">
                  <a:pos x="65" y="87"/>
                </a:cxn>
                <a:cxn ang="0">
                  <a:pos x="59" y="87"/>
                </a:cxn>
                <a:cxn ang="0">
                  <a:pos x="55" y="87"/>
                </a:cxn>
                <a:cxn ang="0">
                  <a:pos x="48" y="86"/>
                </a:cxn>
                <a:cxn ang="0">
                  <a:pos x="20" y="77"/>
                </a:cxn>
                <a:cxn ang="0">
                  <a:pos x="5" y="58"/>
                </a:cxn>
                <a:cxn ang="0">
                  <a:pos x="6" y="36"/>
                </a:cxn>
                <a:cxn ang="0">
                  <a:pos x="18" y="19"/>
                </a:cxn>
                <a:cxn ang="0">
                  <a:pos x="22" y="16"/>
                </a:cxn>
                <a:cxn ang="0">
                  <a:pos x="28" y="13"/>
                </a:cxn>
                <a:cxn ang="0">
                  <a:pos x="41" y="8"/>
                </a:cxn>
                <a:cxn ang="0">
                  <a:pos x="69" y="4"/>
                </a:cxn>
                <a:cxn ang="0">
                  <a:pos x="97" y="3"/>
                </a:cxn>
                <a:cxn ang="0">
                  <a:pos x="147" y="4"/>
                </a:cxn>
                <a:cxn ang="0">
                  <a:pos x="147" y="1"/>
                </a:cxn>
                <a:cxn ang="0">
                  <a:pos x="90" y="0"/>
                </a:cxn>
                <a:cxn ang="0">
                  <a:pos x="62" y="1"/>
                </a:cxn>
                <a:cxn ang="0">
                  <a:pos x="34" y="7"/>
                </a:cxn>
                <a:cxn ang="0">
                  <a:pos x="22" y="13"/>
                </a:cxn>
                <a:cxn ang="0">
                  <a:pos x="13" y="20"/>
                </a:cxn>
                <a:cxn ang="0">
                  <a:pos x="2" y="38"/>
                </a:cxn>
                <a:cxn ang="0">
                  <a:pos x="3" y="61"/>
                </a:cxn>
                <a:cxn ang="0">
                  <a:pos x="20" y="81"/>
                </a:cxn>
                <a:cxn ang="0">
                  <a:pos x="49" y="90"/>
                </a:cxn>
                <a:cxn ang="0">
                  <a:pos x="52" y="90"/>
                </a:cxn>
                <a:cxn ang="0">
                  <a:pos x="56" y="90"/>
                </a:cxn>
                <a:cxn ang="0">
                  <a:pos x="61" y="91"/>
                </a:cxn>
                <a:cxn ang="0">
                  <a:pos x="66" y="91"/>
                </a:cxn>
                <a:cxn ang="0">
                  <a:pos x="70" y="91"/>
                </a:cxn>
                <a:cxn ang="0">
                  <a:pos x="73" y="91"/>
                </a:cxn>
                <a:cxn ang="0">
                  <a:pos x="77" y="91"/>
                </a:cxn>
                <a:cxn ang="0">
                  <a:pos x="108" y="91"/>
                </a:cxn>
                <a:cxn ang="0">
                  <a:pos x="112" y="91"/>
                </a:cxn>
                <a:cxn ang="0">
                  <a:pos x="517" y="91"/>
                </a:cxn>
                <a:cxn ang="0">
                  <a:pos x="517" y="87"/>
                </a:cxn>
              </a:cxnLst>
              <a:rect l="0" t="0" r="r" b="b"/>
              <a:pathLst>
                <a:path w="517" h="91">
                  <a:moveTo>
                    <a:pt x="517" y="87"/>
                  </a:moveTo>
                  <a:cubicBezTo>
                    <a:pt x="312" y="87"/>
                    <a:pt x="113" y="87"/>
                    <a:pt x="113" y="87"/>
                  </a:cubicBezTo>
                  <a:cubicBezTo>
                    <a:pt x="112" y="87"/>
                    <a:pt x="111" y="87"/>
                    <a:pt x="109" y="87"/>
                  </a:cubicBezTo>
                  <a:cubicBezTo>
                    <a:pt x="101" y="87"/>
                    <a:pt x="93" y="87"/>
                    <a:pt x="85" y="88"/>
                  </a:cubicBezTo>
                  <a:cubicBezTo>
                    <a:pt x="78" y="88"/>
                    <a:pt x="72" y="88"/>
                    <a:pt x="65" y="87"/>
                  </a:cubicBezTo>
                  <a:cubicBezTo>
                    <a:pt x="63" y="87"/>
                    <a:pt x="61" y="87"/>
                    <a:pt x="59" y="87"/>
                  </a:cubicBezTo>
                  <a:cubicBezTo>
                    <a:pt x="58" y="87"/>
                    <a:pt x="56" y="87"/>
                    <a:pt x="55" y="87"/>
                  </a:cubicBezTo>
                  <a:cubicBezTo>
                    <a:pt x="52" y="87"/>
                    <a:pt x="50" y="87"/>
                    <a:pt x="48" y="86"/>
                  </a:cubicBezTo>
                  <a:cubicBezTo>
                    <a:pt x="38" y="85"/>
                    <a:pt x="28" y="82"/>
                    <a:pt x="20" y="77"/>
                  </a:cubicBezTo>
                  <a:cubicBezTo>
                    <a:pt x="13" y="72"/>
                    <a:pt x="8" y="66"/>
                    <a:pt x="5" y="58"/>
                  </a:cubicBezTo>
                  <a:cubicBezTo>
                    <a:pt x="3" y="51"/>
                    <a:pt x="3" y="43"/>
                    <a:pt x="6" y="36"/>
                  </a:cubicBezTo>
                  <a:cubicBezTo>
                    <a:pt x="8" y="29"/>
                    <a:pt x="13" y="24"/>
                    <a:pt x="18" y="19"/>
                  </a:cubicBezTo>
                  <a:cubicBezTo>
                    <a:pt x="19" y="18"/>
                    <a:pt x="21" y="17"/>
                    <a:pt x="22" y="16"/>
                  </a:cubicBezTo>
                  <a:cubicBezTo>
                    <a:pt x="24" y="15"/>
                    <a:pt x="26" y="14"/>
                    <a:pt x="28" y="13"/>
                  </a:cubicBezTo>
                  <a:cubicBezTo>
                    <a:pt x="32" y="11"/>
                    <a:pt x="36" y="9"/>
                    <a:pt x="41" y="8"/>
                  </a:cubicBezTo>
                  <a:cubicBezTo>
                    <a:pt x="50" y="5"/>
                    <a:pt x="59" y="4"/>
                    <a:pt x="69" y="4"/>
                  </a:cubicBezTo>
                  <a:cubicBezTo>
                    <a:pt x="78" y="3"/>
                    <a:pt x="88" y="3"/>
                    <a:pt x="97" y="3"/>
                  </a:cubicBezTo>
                  <a:cubicBezTo>
                    <a:pt x="114" y="3"/>
                    <a:pt x="131" y="3"/>
                    <a:pt x="147" y="4"/>
                  </a:cubicBezTo>
                  <a:cubicBezTo>
                    <a:pt x="149" y="4"/>
                    <a:pt x="149" y="1"/>
                    <a:pt x="147" y="1"/>
                  </a:cubicBezTo>
                  <a:cubicBezTo>
                    <a:pt x="128" y="0"/>
                    <a:pt x="109" y="0"/>
                    <a:pt x="90" y="0"/>
                  </a:cubicBezTo>
                  <a:cubicBezTo>
                    <a:pt x="81" y="0"/>
                    <a:pt x="71" y="0"/>
                    <a:pt x="62" y="1"/>
                  </a:cubicBezTo>
                  <a:cubicBezTo>
                    <a:pt x="52" y="2"/>
                    <a:pt x="43" y="3"/>
                    <a:pt x="34" y="7"/>
                  </a:cubicBezTo>
                  <a:cubicBezTo>
                    <a:pt x="30" y="8"/>
                    <a:pt x="25" y="10"/>
                    <a:pt x="22" y="13"/>
                  </a:cubicBezTo>
                  <a:cubicBezTo>
                    <a:pt x="18" y="15"/>
                    <a:pt x="15" y="17"/>
                    <a:pt x="13" y="20"/>
                  </a:cubicBezTo>
                  <a:cubicBezTo>
                    <a:pt x="7" y="25"/>
                    <a:pt x="3" y="31"/>
                    <a:pt x="2" y="38"/>
                  </a:cubicBezTo>
                  <a:cubicBezTo>
                    <a:pt x="0" y="46"/>
                    <a:pt x="0" y="54"/>
                    <a:pt x="3" y="61"/>
                  </a:cubicBezTo>
                  <a:cubicBezTo>
                    <a:pt x="6" y="69"/>
                    <a:pt x="12" y="76"/>
                    <a:pt x="20" y="81"/>
                  </a:cubicBezTo>
                  <a:cubicBezTo>
                    <a:pt x="28" y="86"/>
                    <a:pt x="38" y="89"/>
                    <a:pt x="49" y="90"/>
                  </a:cubicBezTo>
                  <a:cubicBezTo>
                    <a:pt x="50" y="90"/>
                    <a:pt x="51" y="90"/>
                    <a:pt x="52" y="90"/>
                  </a:cubicBezTo>
                  <a:cubicBezTo>
                    <a:pt x="54" y="90"/>
                    <a:pt x="55" y="90"/>
                    <a:pt x="56" y="90"/>
                  </a:cubicBezTo>
                  <a:cubicBezTo>
                    <a:pt x="58" y="91"/>
                    <a:pt x="60" y="91"/>
                    <a:pt x="61" y="91"/>
                  </a:cubicBezTo>
                  <a:cubicBezTo>
                    <a:pt x="63" y="91"/>
                    <a:pt x="64" y="91"/>
                    <a:pt x="66" y="91"/>
                  </a:cubicBezTo>
                  <a:cubicBezTo>
                    <a:pt x="67" y="91"/>
                    <a:pt x="68" y="91"/>
                    <a:pt x="70" y="91"/>
                  </a:cubicBezTo>
                  <a:cubicBezTo>
                    <a:pt x="71" y="91"/>
                    <a:pt x="72" y="91"/>
                    <a:pt x="73" y="91"/>
                  </a:cubicBezTo>
                  <a:cubicBezTo>
                    <a:pt x="74" y="91"/>
                    <a:pt x="75" y="91"/>
                    <a:pt x="77" y="91"/>
                  </a:cubicBezTo>
                  <a:cubicBezTo>
                    <a:pt x="87" y="91"/>
                    <a:pt x="98" y="91"/>
                    <a:pt x="108" y="91"/>
                  </a:cubicBezTo>
                  <a:cubicBezTo>
                    <a:pt x="110" y="91"/>
                    <a:pt x="111" y="91"/>
                    <a:pt x="112" y="91"/>
                  </a:cubicBezTo>
                  <a:cubicBezTo>
                    <a:pt x="112" y="91"/>
                    <a:pt x="311" y="91"/>
                    <a:pt x="517" y="91"/>
                  </a:cubicBezTo>
                  <a:lnTo>
                    <a:pt x="517" y="87"/>
                  </a:lnTo>
                  <a:close/>
                </a:path>
              </a:pathLst>
            </a:custGeom>
            <a:solidFill>
              <a:schemeClr val="bg1"/>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 name="TextBox 30">
              <a:extLst>
                <a:ext uri="{FF2B5EF4-FFF2-40B4-BE49-F238E27FC236}">
                  <a16:creationId xmlns:a16="http://schemas.microsoft.com/office/drawing/2014/main" id="{38699A67-3396-4A74-BA92-51778455F03F}"/>
                </a:ext>
              </a:extLst>
            </p:cNvPr>
            <p:cNvSpPr txBox="1"/>
            <p:nvPr/>
          </p:nvSpPr>
          <p:spPr>
            <a:xfrm>
              <a:off x="2325765" y="900410"/>
              <a:ext cx="522328" cy="500683"/>
            </a:xfrm>
            <a:prstGeom prst="rect">
              <a:avLst/>
            </a:prstGeom>
            <a:noFill/>
          </p:spPr>
          <p:txBody>
            <a:bodyPr wrap="none">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A</a:t>
              </a:r>
              <a:endParaRPr kumimoji="0" lang="ar-SA"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nvGrpSpPr>
            <p:cNvPr id="8" name="Group 33">
              <a:extLst>
                <a:ext uri="{FF2B5EF4-FFF2-40B4-BE49-F238E27FC236}">
                  <a16:creationId xmlns:a16="http://schemas.microsoft.com/office/drawing/2014/main" id="{6C9220EF-CAFE-4120-9334-3E5D15BD340A}"/>
                </a:ext>
              </a:extLst>
            </p:cNvPr>
            <p:cNvGrpSpPr/>
            <p:nvPr/>
          </p:nvGrpSpPr>
          <p:grpSpPr>
            <a:xfrm>
              <a:off x="2211160" y="1749086"/>
              <a:ext cx="2536787" cy="1127005"/>
              <a:chOff x="1733550" y="3700460"/>
              <a:chExt cx="1951038" cy="738190"/>
            </a:xfrm>
          </p:grpSpPr>
          <p:sp>
            <p:nvSpPr>
              <p:cNvPr id="34" name="Freeform: Shape 34">
                <a:extLst>
                  <a:ext uri="{FF2B5EF4-FFF2-40B4-BE49-F238E27FC236}">
                    <a16:creationId xmlns:a16="http://schemas.microsoft.com/office/drawing/2014/main" id="{5EDE6758-EC40-49D4-ABAE-C6BB59D414A0}"/>
                  </a:ext>
                </a:extLst>
              </p:cNvPr>
              <p:cNvSpPr>
                <a:spLocks/>
              </p:cNvSpPr>
              <p:nvPr/>
            </p:nvSpPr>
            <p:spPr bwMode="auto">
              <a:xfrm>
                <a:off x="1738313" y="3863973"/>
                <a:ext cx="1946275" cy="568325"/>
              </a:xfrm>
              <a:custGeom>
                <a:avLst/>
                <a:gdLst/>
                <a:ahLst/>
                <a:cxnLst>
                  <a:cxn ang="0">
                    <a:pos x="56" y="0"/>
                  </a:cxn>
                  <a:cxn ang="0">
                    <a:pos x="43" y="1"/>
                  </a:cxn>
                  <a:cxn ang="0">
                    <a:pos x="12" y="4"/>
                  </a:cxn>
                  <a:cxn ang="0">
                    <a:pos x="0" y="24"/>
                  </a:cxn>
                  <a:cxn ang="0">
                    <a:pos x="0" y="61"/>
                  </a:cxn>
                  <a:cxn ang="0">
                    <a:pos x="0" y="97"/>
                  </a:cxn>
                  <a:cxn ang="0">
                    <a:pos x="0" y="106"/>
                  </a:cxn>
                  <a:cxn ang="0">
                    <a:pos x="0" y="113"/>
                  </a:cxn>
                  <a:cxn ang="0">
                    <a:pos x="16" y="137"/>
                  </a:cxn>
                  <a:cxn ang="0">
                    <a:pos x="51" y="148"/>
                  </a:cxn>
                  <a:cxn ang="0">
                    <a:pos x="55" y="149"/>
                  </a:cxn>
                  <a:cxn ang="0">
                    <a:pos x="516" y="149"/>
                  </a:cxn>
                  <a:cxn ang="0">
                    <a:pos x="516" y="0"/>
                  </a:cxn>
                  <a:cxn ang="0">
                    <a:pos x="502" y="0"/>
                  </a:cxn>
                  <a:cxn ang="0">
                    <a:pos x="292" y="0"/>
                  </a:cxn>
                  <a:cxn ang="0">
                    <a:pos x="164" y="0"/>
                  </a:cxn>
                  <a:cxn ang="0">
                    <a:pos x="112" y="0"/>
                  </a:cxn>
                  <a:cxn ang="0">
                    <a:pos x="56" y="0"/>
                  </a:cxn>
                </a:cxnLst>
                <a:rect l="0" t="0" r="r" b="b"/>
                <a:pathLst>
                  <a:path w="516" h="149">
                    <a:moveTo>
                      <a:pt x="56" y="0"/>
                    </a:moveTo>
                    <a:cubicBezTo>
                      <a:pt x="52" y="0"/>
                      <a:pt x="47" y="1"/>
                      <a:pt x="43" y="1"/>
                    </a:cubicBezTo>
                    <a:cubicBezTo>
                      <a:pt x="32" y="1"/>
                      <a:pt x="22" y="1"/>
                      <a:pt x="12" y="4"/>
                    </a:cubicBezTo>
                    <a:cubicBezTo>
                      <a:pt x="0" y="8"/>
                      <a:pt x="0" y="12"/>
                      <a:pt x="0" y="24"/>
                    </a:cubicBezTo>
                    <a:cubicBezTo>
                      <a:pt x="0" y="36"/>
                      <a:pt x="0" y="48"/>
                      <a:pt x="0" y="61"/>
                    </a:cubicBezTo>
                    <a:cubicBezTo>
                      <a:pt x="0" y="73"/>
                      <a:pt x="0" y="85"/>
                      <a:pt x="0" y="97"/>
                    </a:cubicBezTo>
                    <a:cubicBezTo>
                      <a:pt x="0" y="100"/>
                      <a:pt x="0" y="103"/>
                      <a:pt x="0" y="106"/>
                    </a:cubicBezTo>
                    <a:cubicBezTo>
                      <a:pt x="0" y="108"/>
                      <a:pt x="0" y="110"/>
                      <a:pt x="0" y="113"/>
                    </a:cubicBezTo>
                    <a:cubicBezTo>
                      <a:pt x="1" y="123"/>
                      <a:pt x="8" y="132"/>
                      <a:pt x="16" y="137"/>
                    </a:cubicBezTo>
                    <a:cubicBezTo>
                      <a:pt x="26" y="144"/>
                      <a:pt x="39" y="147"/>
                      <a:pt x="51" y="148"/>
                    </a:cubicBezTo>
                    <a:cubicBezTo>
                      <a:pt x="52" y="149"/>
                      <a:pt x="54" y="149"/>
                      <a:pt x="55" y="149"/>
                    </a:cubicBezTo>
                    <a:cubicBezTo>
                      <a:pt x="516" y="149"/>
                      <a:pt x="516" y="149"/>
                      <a:pt x="516" y="149"/>
                    </a:cubicBezTo>
                    <a:cubicBezTo>
                      <a:pt x="516" y="149"/>
                      <a:pt x="516" y="0"/>
                      <a:pt x="516" y="0"/>
                    </a:cubicBezTo>
                    <a:cubicBezTo>
                      <a:pt x="516" y="0"/>
                      <a:pt x="503" y="0"/>
                      <a:pt x="502" y="0"/>
                    </a:cubicBezTo>
                    <a:cubicBezTo>
                      <a:pt x="432" y="0"/>
                      <a:pt x="362" y="0"/>
                      <a:pt x="292" y="0"/>
                    </a:cubicBezTo>
                    <a:cubicBezTo>
                      <a:pt x="249" y="0"/>
                      <a:pt x="207" y="0"/>
                      <a:pt x="164" y="0"/>
                    </a:cubicBezTo>
                    <a:cubicBezTo>
                      <a:pt x="147" y="0"/>
                      <a:pt x="129" y="0"/>
                      <a:pt x="112" y="0"/>
                    </a:cubicBezTo>
                    <a:cubicBezTo>
                      <a:pt x="93" y="0"/>
                      <a:pt x="75" y="0"/>
                      <a:pt x="56"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35" name="Freeform: Shape 35">
                <a:extLst>
                  <a:ext uri="{FF2B5EF4-FFF2-40B4-BE49-F238E27FC236}">
                    <a16:creationId xmlns:a16="http://schemas.microsoft.com/office/drawing/2014/main" id="{28FD7B9E-4E11-46D8-9DE0-A8DF9B184B76}"/>
                  </a:ext>
                </a:extLst>
              </p:cNvPr>
              <p:cNvSpPr>
                <a:spLocks/>
              </p:cNvSpPr>
              <p:nvPr/>
            </p:nvSpPr>
            <p:spPr bwMode="auto">
              <a:xfrm>
                <a:off x="1738313" y="3700460"/>
                <a:ext cx="557213" cy="563563"/>
              </a:xfrm>
              <a:custGeom>
                <a:avLst/>
                <a:gdLst/>
                <a:ahLst/>
                <a:cxnLst>
                  <a:cxn ang="0">
                    <a:pos x="148" y="0"/>
                  </a:cxn>
                  <a:cxn ang="0">
                    <a:pos x="75" y="0"/>
                  </a:cxn>
                  <a:cxn ang="0">
                    <a:pos x="56" y="1"/>
                  </a:cxn>
                  <a:cxn ang="0">
                    <a:pos x="33" y="5"/>
                  </a:cxn>
                  <a:cxn ang="0">
                    <a:pos x="23" y="10"/>
                  </a:cxn>
                  <a:cxn ang="0">
                    <a:pos x="2" y="35"/>
                  </a:cxn>
                  <a:cxn ang="0">
                    <a:pos x="0" y="44"/>
                  </a:cxn>
                  <a:cxn ang="0">
                    <a:pos x="0" y="59"/>
                  </a:cxn>
                  <a:cxn ang="0">
                    <a:pos x="0" y="96"/>
                  </a:cxn>
                  <a:cxn ang="0">
                    <a:pos x="0" y="133"/>
                  </a:cxn>
                  <a:cxn ang="0">
                    <a:pos x="0" y="141"/>
                  </a:cxn>
                  <a:cxn ang="0">
                    <a:pos x="0" y="148"/>
                  </a:cxn>
                  <a:cxn ang="0">
                    <a:pos x="4" y="134"/>
                  </a:cxn>
                  <a:cxn ang="0">
                    <a:pos x="7" y="129"/>
                  </a:cxn>
                  <a:cxn ang="0">
                    <a:pos x="11" y="124"/>
                  </a:cxn>
                  <a:cxn ang="0">
                    <a:pos x="16" y="120"/>
                  </a:cxn>
                  <a:cxn ang="0">
                    <a:pos x="34" y="111"/>
                  </a:cxn>
                  <a:cxn ang="0">
                    <a:pos x="41" y="109"/>
                  </a:cxn>
                  <a:cxn ang="0">
                    <a:pos x="106" y="105"/>
                  </a:cxn>
                  <a:cxn ang="0">
                    <a:pos x="111" y="105"/>
                  </a:cxn>
                  <a:cxn ang="0">
                    <a:pos x="148" y="105"/>
                  </a:cxn>
                  <a:cxn ang="0">
                    <a:pos x="148" y="0"/>
                  </a:cxn>
                </a:cxnLst>
                <a:rect l="0" t="0" r="r" b="b"/>
                <a:pathLst>
                  <a:path w="148" h="148">
                    <a:moveTo>
                      <a:pt x="148" y="0"/>
                    </a:moveTo>
                    <a:cubicBezTo>
                      <a:pt x="75" y="0"/>
                      <a:pt x="75" y="0"/>
                      <a:pt x="75" y="0"/>
                    </a:cubicBezTo>
                    <a:cubicBezTo>
                      <a:pt x="69" y="0"/>
                      <a:pt x="63" y="0"/>
                      <a:pt x="56" y="1"/>
                    </a:cubicBezTo>
                    <a:cubicBezTo>
                      <a:pt x="49" y="1"/>
                      <a:pt x="41" y="3"/>
                      <a:pt x="33" y="5"/>
                    </a:cubicBezTo>
                    <a:cubicBezTo>
                      <a:pt x="30" y="7"/>
                      <a:pt x="27" y="8"/>
                      <a:pt x="23" y="10"/>
                    </a:cubicBezTo>
                    <a:cubicBezTo>
                      <a:pt x="13" y="16"/>
                      <a:pt x="5" y="24"/>
                      <a:pt x="2" y="35"/>
                    </a:cubicBezTo>
                    <a:cubicBezTo>
                      <a:pt x="1" y="38"/>
                      <a:pt x="0" y="41"/>
                      <a:pt x="0" y="44"/>
                    </a:cubicBezTo>
                    <a:cubicBezTo>
                      <a:pt x="0" y="49"/>
                      <a:pt x="0" y="54"/>
                      <a:pt x="0" y="59"/>
                    </a:cubicBezTo>
                    <a:cubicBezTo>
                      <a:pt x="0" y="72"/>
                      <a:pt x="0" y="84"/>
                      <a:pt x="0" y="96"/>
                    </a:cubicBezTo>
                    <a:cubicBezTo>
                      <a:pt x="0" y="109"/>
                      <a:pt x="0" y="121"/>
                      <a:pt x="0" y="133"/>
                    </a:cubicBezTo>
                    <a:cubicBezTo>
                      <a:pt x="0" y="136"/>
                      <a:pt x="0" y="139"/>
                      <a:pt x="0" y="141"/>
                    </a:cubicBezTo>
                    <a:cubicBezTo>
                      <a:pt x="0" y="144"/>
                      <a:pt x="0" y="146"/>
                      <a:pt x="0" y="148"/>
                    </a:cubicBezTo>
                    <a:cubicBezTo>
                      <a:pt x="1" y="143"/>
                      <a:pt x="2" y="138"/>
                      <a:pt x="4" y="134"/>
                    </a:cubicBezTo>
                    <a:cubicBezTo>
                      <a:pt x="5" y="132"/>
                      <a:pt x="6" y="131"/>
                      <a:pt x="7" y="129"/>
                    </a:cubicBezTo>
                    <a:cubicBezTo>
                      <a:pt x="8" y="127"/>
                      <a:pt x="10" y="126"/>
                      <a:pt x="11" y="124"/>
                    </a:cubicBezTo>
                    <a:cubicBezTo>
                      <a:pt x="13" y="123"/>
                      <a:pt x="14" y="121"/>
                      <a:pt x="16" y="120"/>
                    </a:cubicBezTo>
                    <a:cubicBezTo>
                      <a:pt x="22" y="116"/>
                      <a:pt x="28" y="113"/>
                      <a:pt x="34" y="111"/>
                    </a:cubicBezTo>
                    <a:cubicBezTo>
                      <a:pt x="36" y="110"/>
                      <a:pt x="39" y="110"/>
                      <a:pt x="41" y="109"/>
                    </a:cubicBezTo>
                    <a:cubicBezTo>
                      <a:pt x="62" y="103"/>
                      <a:pt x="84" y="105"/>
                      <a:pt x="106" y="105"/>
                    </a:cubicBezTo>
                    <a:cubicBezTo>
                      <a:pt x="107" y="105"/>
                      <a:pt x="109" y="105"/>
                      <a:pt x="111" y="105"/>
                    </a:cubicBezTo>
                    <a:cubicBezTo>
                      <a:pt x="131" y="105"/>
                      <a:pt x="148" y="105"/>
                      <a:pt x="148" y="105"/>
                    </a:cubicBezTo>
                    <a:lnTo>
                      <a:pt x="148" y="0"/>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6" name="Freeform: Shape 36">
                <a:extLst>
                  <a:ext uri="{FF2B5EF4-FFF2-40B4-BE49-F238E27FC236}">
                    <a16:creationId xmlns:a16="http://schemas.microsoft.com/office/drawing/2014/main" id="{A612AB7B-FD94-4FCB-9BCE-75696B53E64C}"/>
                  </a:ext>
                </a:extLst>
              </p:cNvPr>
              <p:cNvSpPr>
                <a:spLocks/>
              </p:cNvSpPr>
              <p:nvPr/>
            </p:nvSpPr>
            <p:spPr bwMode="auto">
              <a:xfrm>
                <a:off x="1733550" y="4092575"/>
                <a:ext cx="1951038" cy="346075"/>
              </a:xfrm>
              <a:custGeom>
                <a:avLst/>
                <a:gdLst/>
                <a:ahLst/>
                <a:cxnLst>
                  <a:cxn ang="0">
                    <a:pos x="517" y="87"/>
                  </a:cxn>
                  <a:cxn ang="0">
                    <a:pos x="113" y="87"/>
                  </a:cxn>
                  <a:cxn ang="0">
                    <a:pos x="109" y="87"/>
                  </a:cxn>
                  <a:cxn ang="0">
                    <a:pos x="85" y="88"/>
                  </a:cxn>
                  <a:cxn ang="0">
                    <a:pos x="65" y="87"/>
                  </a:cxn>
                  <a:cxn ang="0">
                    <a:pos x="59" y="87"/>
                  </a:cxn>
                  <a:cxn ang="0">
                    <a:pos x="55" y="87"/>
                  </a:cxn>
                  <a:cxn ang="0">
                    <a:pos x="48" y="86"/>
                  </a:cxn>
                  <a:cxn ang="0">
                    <a:pos x="20" y="77"/>
                  </a:cxn>
                  <a:cxn ang="0">
                    <a:pos x="5" y="58"/>
                  </a:cxn>
                  <a:cxn ang="0">
                    <a:pos x="6" y="36"/>
                  </a:cxn>
                  <a:cxn ang="0">
                    <a:pos x="18" y="19"/>
                  </a:cxn>
                  <a:cxn ang="0">
                    <a:pos x="22" y="16"/>
                  </a:cxn>
                  <a:cxn ang="0">
                    <a:pos x="28" y="13"/>
                  </a:cxn>
                  <a:cxn ang="0">
                    <a:pos x="41" y="8"/>
                  </a:cxn>
                  <a:cxn ang="0">
                    <a:pos x="69" y="4"/>
                  </a:cxn>
                  <a:cxn ang="0">
                    <a:pos x="97" y="3"/>
                  </a:cxn>
                  <a:cxn ang="0">
                    <a:pos x="147" y="4"/>
                  </a:cxn>
                  <a:cxn ang="0">
                    <a:pos x="147" y="1"/>
                  </a:cxn>
                  <a:cxn ang="0">
                    <a:pos x="90" y="0"/>
                  </a:cxn>
                  <a:cxn ang="0">
                    <a:pos x="62" y="1"/>
                  </a:cxn>
                  <a:cxn ang="0">
                    <a:pos x="34" y="7"/>
                  </a:cxn>
                  <a:cxn ang="0">
                    <a:pos x="22" y="13"/>
                  </a:cxn>
                  <a:cxn ang="0">
                    <a:pos x="13" y="20"/>
                  </a:cxn>
                  <a:cxn ang="0">
                    <a:pos x="2" y="38"/>
                  </a:cxn>
                  <a:cxn ang="0">
                    <a:pos x="3" y="61"/>
                  </a:cxn>
                  <a:cxn ang="0">
                    <a:pos x="20" y="81"/>
                  </a:cxn>
                  <a:cxn ang="0">
                    <a:pos x="49" y="90"/>
                  </a:cxn>
                  <a:cxn ang="0">
                    <a:pos x="52" y="90"/>
                  </a:cxn>
                  <a:cxn ang="0">
                    <a:pos x="56" y="90"/>
                  </a:cxn>
                  <a:cxn ang="0">
                    <a:pos x="61" y="91"/>
                  </a:cxn>
                  <a:cxn ang="0">
                    <a:pos x="66" y="91"/>
                  </a:cxn>
                  <a:cxn ang="0">
                    <a:pos x="70" y="91"/>
                  </a:cxn>
                  <a:cxn ang="0">
                    <a:pos x="73" y="91"/>
                  </a:cxn>
                  <a:cxn ang="0">
                    <a:pos x="77" y="91"/>
                  </a:cxn>
                  <a:cxn ang="0">
                    <a:pos x="108" y="91"/>
                  </a:cxn>
                  <a:cxn ang="0">
                    <a:pos x="112" y="91"/>
                  </a:cxn>
                  <a:cxn ang="0">
                    <a:pos x="517" y="91"/>
                  </a:cxn>
                  <a:cxn ang="0">
                    <a:pos x="517" y="87"/>
                  </a:cxn>
                </a:cxnLst>
                <a:rect l="0" t="0" r="r" b="b"/>
                <a:pathLst>
                  <a:path w="517" h="91">
                    <a:moveTo>
                      <a:pt x="517" y="87"/>
                    </a:moveTo>
                    <a:cubicBezTo>
                      <a:pt x="312" y="87"/>
                      <a:pt x="113" y="87"/>
                      <a:pt x="113" y="87"/>
                    </a:cubicBezTo>
                    <a:cubicBezTo>
                      <a:pt x="112" y="87"/>
                      <a:pt x="111" y="87"/>
                      <a:pt x="109" y="87"/>
                    </a:cubicBezTo>
                    <a:cubicBezTo>
                      <a:pt x="101" y="87"/>
                      <a:pt x="93" y="87"/>
                      <a:pt x="85" y="88"/>
                    </a:cubicBezTo>
                    <a:cubicBezTo>
                      <a:pt x="78" y="88"/>
                      <a:pt x="72" y="88"/>
                      <a:pt x="65" y="87"/>
                    </a:cubicBezTo>
                    <a:cubicBezTo>
                      <a:pt x="63" y="87"/>
                      <a:pt x="61" y="87"/>
                      <a:pt x="59" y="87"/>
                    </a:cubicBezTo>
                    <a:cubicBezTo>
                      <a:pt x="58" y="87"/>
                      <a:pt x="56" y="87"/>
                      <a:pt x="55" y="87"/>
                    </a:cubicBezTo>
                    <a:cubicBezTo>
                      <a:pt x="52" y="87"/>
                      <a:pt x="50" y="87"/>
                      <a:pt x="48" y="86"/>
                    </a:cubicBezTo>
                    <a:cubicBezTo>
                      <a:pt x="38" y="85"/>
                      <a:pt x="28" y="82"/>
                      <a:pt x="20" y="77"/>
                    </a:cubicBezTo>
                    <a:cubicBezTo>
                      <a:pt x="13" y="72"/>
                      <a:pt x="8" y="66"/>
                      <a:pt x="5" y="58"/>
                    </a:cubicBezTo>
                    <a:cubicBezTo>
                      <a:pt x="3" y="51"/>
                      <a:pt x="3" y="43"/>
                      <a:pt x="6" y="36"/>
                    </a:cubicBezTo>
                    <a:cubicBezTo>
                      <a:pt x="8" y="29"/>
                      <a:pt x="13" y="24"/>
                      <a:pt x="18" y="19"/>
                    </a:cubicBezTo>
                    <a:cubicBezTo>
                      <a:pt x="19" y="18"/>
                      <a:pt x="21" y="17"/>
                      <a:pt x="22" y="16"/>
                    </a:cubicBezTo>
                    <a:cubicBezTo>
                      <a:pt x="24" y="15"/>
                      <a:pt x="26" y="14"/>
                      <a:pt x="28" y="13"/>
                    </a:cubicBezTo>
                    <a:cubicBezTo>
                      <a:pt x="32" y="11"/>
                      <a:pt x="36" y="9"/>
                      <a:pt x="41" y="8"/>
                    </a:cubicBezTo>
                    <a:cubicBezTo>
                      <a:pt x="50" y="5"/>
                      <a:pt x="59" y="4"/>
                      <a:pt x="69" y="4"/>
                    </a:cubicBezTo>
                    <a:cubicBezTo>
                      <a:pt x="78" y="3"/>
                      <a:pt x="88" y="3"/>
                      <a:pt x="97" y="3"/>
                    </a:cubicBezTo>
                    <a:cubicBezTo>
                      <a:pt x="114" y="3"/>
                      <a:pt x="131" y="3"/>
                      <a:pt x="147" y="4"/>
                    </a:cubicBezTo>
                    <a:cubicBezTo>
                      <a:pt x="149" y="4"/>
                      <a:pt x="149" y="1"/>
                      <a:pt x="147" y="1"/>
                    </a:cubicBezTo>
                    <a:cubicBezTo>
                      <a:pt x="128" y="0"/>
                      <a:pt x="109" y="0"/>
                      <a:pt x="90" y="0"/>
                    </a:cubicBezTo>
                    <a:cubicBezTo>
                      <a:pt x="81" y="0"/>
                      <a:pt x="71" y="0"/>
                      <a:pt x="62" y="1"/>
                    </a:cubicBezTo>
                    <a:cubicBezTo>
                      <a:pt x="52" y="2"/>
                      <a:pt x="43" y="3"/>
                      <a:pt x="34" y="7"/>
                    </a:cubicBezTo>
                    <a:cubicBezTo>
                      <a:pt x="30" y="8"/>
                      <a:pt x="25" y="10"/>
                      <a:pt x="22" y="13"/>
                    </a:cubicBezTo>
                    <a:cubicBezTo>
                      <a:pt x="18" y="15"/>
                      <a:pt x="15" y="17"/>
                      <a:pt x="13" y="20"/>
                    </a:cubicBezTo>
                    <a:cubicBezTo>
                      <a:pt x="7" y="25"/>
                      <a:pt x="3" y="31"/>
                      <a:pt x="2" y="38"/>
                    </a:cubicBezTo>
                    <a:cubicBezTo>
                      <a:pt x="0" y="46"/>
                      <a:pt x="0" y="54"/>
                      <a:pt x="3" y="61"/>
                    </a:cubicBezTo>
                    <a:cubicBezTo>
                      <a:pt x="6" y="69"/>
                      <a:pt x="12" y="76"/>
                      <a:pt x="20" y="81"/>
                    </a:cubicBezTo>
                    <a:cubicBezTo>
                      <a:pt x="28" y="86"/>
                      <a:pt x="38" y="89"/>
                      <a:pt x="49" y="90"/>
                    </a:cubicBezTo>
                    <a:cubicBezTo>
                      <a:pt x="50" y="90"/>
                      <a:pt x="51" y="90"/>
                      <a:pt x="52" y="90"/>
                    </a:cubicBezTo>
                    <a:cubicBezTo>
                      <a:pt x="54" y="90"/>
                      <a:pt x="55" y="90"/>
                      <a:pt x="56" y="90"/>
                    </a:cubicBezTo>
                    <a:cubicBezTo>
                      <a:pt x="58" y="91"/>
                      <a:pt x="60" y="91"/>
                      <a:pt x="61" y="91"/>
                    </a:cubicBezTo>
                    <a:cubicBezTo>
                      <a:pt x="63" y="91"/>
                      <a:pt x="64" y="91"/>
                      <a:pt x="66" y="91"/>
                    </a:cubicBezTo>
                    <a:cubicBezTo>
                      <a:pt x="67" y="91"/>
                      <a:pt x="68" y="91"/>
                      <a:pt x="70" y="91"/>
                    </a:cubicBezTo>
                    <a:cubicBezTo>
                      <a:pt x="71" y="91"/>
                      <a:pt x="72" y="91"/>
                      <a:pt x="73" y="91"/>
                    </a:cubicBezTo>
                    <a:cubicBezTo>
                      <a:pt x="74" y="91"/>
                      <a:pt x="75" y="91"/>
                      <a:pt x="77" y="91"/>
                    </a:cubicBezTo>
                    <a:cubicBezTo>
                      <a:pt x="87" y="91"/>
                      <a:pt x="98" y="91"/>
                      <a:pt x="108" y="91"/>
                    </a:cubicBezTo>
                    <a:cubicBezTo>
                      <a:pt x="110" y="91"/>
                      <a:pt x="111" y="91"/>
                      <a:pt x="112" y="91"/>
                    </a:cubicBezTo>
                    <a:cubicBezTo>
                      <a:pt x="112" y="91"/>
                      <a:pt x="311" y="91"/>
                      <a:pt x="517" y="91"/>
                    </a:cubicBezTo>
                    <a:lnTo>
                      <a:pt x="517" y="87"/>
                    </a:lnTo>
                    <a:close/>
                  </a:path>
                </a:pathLst>
              </a:custGeom>
              <a:solidFill>
                <a:schemeClr val="bg1"/>
              </a:solid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grpSp>
        <p:sp>
          <p:nvSpPr>
            <p:cNvPr id="10" name="TextBox 38">
              <a:extLst>
                <a:ext uri="{FF2B5EF4-FFF2-40B4-BE49-F238E27FC236}">
                  <a16:creationId xmlns:a16="http://schemas.microsoft.com/office/drawing/2014/main" id="{949A1D7E-3D96-4E1C-832D-7EB421399E09}"/>
                </a:ext>
              </a:extLst>
            </p:cNvPr>
            <p:cNvSpPr txBox="1"/>
            <p:nvPr/>
          </p:nvSpPr>
          <p:spPr>
            <a:xfrm>
              <a:off x="2310131" y="1754948"/>
              <a:ext cx="522328" cy="500683"/>
            </a:xfrm>
            <a:prstGeom prst="rect">
              <a:avLst/>
            </a:prstGeom>
            <a:noFill/>
          </p:spPr>
          <p:txBody>
            <a:bodyPr wrap="none">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B</a:t>
              </a:r>
            </a:p>
          </p:txBody>
        </p:sp>
        <p:grpSp>
          <p:nvGrpSpPr>
            <p:cNvPr id="11" name="Group 41">
              <a:extLst>
                <a:ext uri="{FF2B5EF4-FFF2-40B4-BE49-F238E27FC236}">
                  <a16:creationId xmlns:a16="http://schemas.microsoft.com/office/drawing/2014/main" id="{EC5D5BBA-D270-4F08-A258-2FF82ED26889}"/>
                </a:ext>
              </a:extLst>
            </p:cNvPr>
            <p:cNvGrpSpPr/>
            <p:nvPr/>
          </p:nvGrpSpPr>
          <p:grpSpPr>
            <a:xfrm>
              <a:off x="2211160" y="2603625"/>
              <a:ext cx="2536787" cy="1127005"/>
              <a:chOff x="1733550" y="3700460"/>
              <a:chExt cx="1951038" cy="738190"/>
            </a:xfrm>
          </p:grpSpPr>
          <p:sp>
            <p:nvSpPr>
              <p:cNvPr id="31" name="Freeform: Shape 42">
                <a:extLst>
                  <a:ext uri="{FF2B5EF4-FFF2-40B4-BE49-F238E27FC236}">
                    <a16:creationId xmlns:a16="http://schemas.microsoft.com/office/drawing/2014/main" id="{A62F5AE7-8497-4443-A32D-0857D170263B}"/>
                  </a:ext>
                </a:extLst>
              </p:cNvPr>
              <p:cNvSpPr>
                <a:spLocks/>
              </p:cNvSpPr>
              <p:nvPr/>
            </p:nvSpPr>
            <p:spPr bwMode="auto">
              <a:xfrm>
                <a:off x="1738313" y="3863973"/>
                <a:ext cx="1946275" cy="568325"/>
              </a:xfrm>
              <a:custGeom>
                <a:avLst/>
                <a:gdLst/>
                <a:ahLst/>
                <a:cxnLst>
                  <a:cxn ang="0">
                    <a:pos x="56" y="0"/>
                  </a:cxn>
                  <a:cxn ang="0">
                    <a:pos x="43" y="1"/>
                  </a:cxn>
                  <a:cxn ang="0">
                    <a:pos x="12" y="4"/>
                  </a:cxn>
                  <a:cxn ang="0">
                    <a:pos x="0" y="24"/>
                  </a:cxn>
                  <a:cxn ang="0">
                    <a:pos x="0" y="61"/>
                  </a:cxn>
                  <a:cxn ang="0">
                    <a:pos x="0" y="97"/>
                  </a:cxn>
                  <a:cxn ang="0">
                    <a:pos x="0" y="106"/>
                  </a:cxn>
                  <a:cxn ang="0">
                    <a:pos x="0" y="113"/>
                  </a:cxn>
                  <a:cxn ang="0">
                    <a:pos x="16" y="137"/>
                  </a:cxn>
                  <a:cxn ang="0">
                    <a:pos x="51" y="148"/>
                  </a:cxn>
                  <a:cxn ang="0">
                    <a:pos x="55" y="149"/>
                  </a:cxn>
                  <a:cxn ang="0">
                    <a:pos x="516" y="149"/>
                  </a:cxn>
                  <a:cxn ang="0">
                    <a:pos x="516" y="0"/>
                  </a:cxn>
                  <a:cxn ang="0">
                    <a:pos x="502" y="0"/>
                  </a:cxn>
                  <a:cxn ang="0">
                    <a:pos x="292" y="0"/>
                  </a:cxn>
                  <a:cxn ang="0">
                    <a:pos x="164" y="0"/>
                  </a:cxn>
                  <a:cxn ang="0">
                    <a:pos x="112" y="0"/>
                  </a:cxn>
                  <a:cxn ang="0">
                    <a:pos x="56" y="0"/>
                  </a:cxn>
                </a:cxnLst>
                <a:rect l="0" t="0" r="r" b="b"/>
                <a:pathLst>
                  <a:path w="516" h="149">
                    <a:moveTo>
                      <a:pt x="56" y="0"/>
                    </a:moveTo>
                    <a:cubicBezTo>
                      <a:pt x="52" y="0"/>
                      <a:pt x="47" y="1"/>
                      <a:pt x="43" y="1"/>
                    </a:cubicBezTo>
                    <a:cubicBezTo>
                      <a:pt x="32" y="1"/>
                      <a:pt x="22" y="1"/>
                      <a:pt x="12" y="4"/>
                    </a:cubicBezTo>
                    <a:cubicBezTo>
                      <a:pt x="0" y="8"/>
                      <a:pt x="0" y="12"/>
                      <a:pt x="0" y="24"/>
                    </a:cubicBezTo>
                    <a:cubicBezTo>
                      <a:pt x="0" y="36"/>
                      <a:pt x="0" y="48"/>
                      <a:pt x="0" y="61"/>
                    </a:cubicBezTo>
                    <a:cubicBezTo>
                      <a:pt x="0" y="73"/>
                      <a:pt x="0" y="85"/>
                      <a:pt x="0" y="97"/>
                    </a:cubicBezTo>
                    <a:cubicBezTo>
                      <a:pt x="0" y="100"/>
                      <a:pt x="0" y="103"/>
                      <a:pt x="0" y="106"/>
                    </a:cubicBezTo>
                    <a:cubicBezTo>
                      <a:pt x="0" y="108"/>
                      <a:pt x="0" y="110"/>
                      <a:pt x="0" y="113"/>
                    </a:cubicBezTo>
                    <a:cubicBezTo>
                      <a:pt x="1" y="123"/>
                      <a:pt x="8" y="132"/>
                      <a:pt x="16" y="137"/>
                    </a:cubicBezTo>
                    <a:cubicBezTo>
                      <a:pt x="26" y="144"/>
                      <a:pt x="39" y="147"/>
                      <a:pt x="51" y="148"/>
                    </a:cubicBezTo>
                    <a:cubicBezTo>
                      <a:pt x="52" y="149"/>
                      <a:pt x="54" y="149"/>
                      <a:pt x="55" y="149"/>
                    </a:cubicBezTo>
                    <a:cubicBezTo>
                      <a:pt x="516" y="149"/>
                      <a:pt x="516" y="149"/>
                      <a:pt x="516" y="149"/>
                    </a:cubicBezTo>
                    <a:cubicBezTo>
                      <a:pt x="516" y="149"/>
                      <a:pt x="516" y="0"/>
                      <a:pt x="516" y="0"/>
                    </a:cubicBezTo>
                    <a:cubicBezTo>
                      <a:pt x="516" y="0"/>
                      <a:pt x="503" y="0"/>
                      <a:pt x="502" y="0"/>
                    </a:cubicBezTo>
                    <a:cubicBezTo>
                      <a:pt x="432" y="0"/>
                      <a:pt x="362" y="0"/>
                      <a:pt x="292" y="0"/>
                    </a:cubicBezTo>
                    <a:cubicBezTo>
                      <a:pt x="249" y="0"/>
                      <a:pt x="207" y="0"/>
                      <a:pt x="164" y="0"/>
                    </a:cubicBezTo>
                    <a:cubicBezTo>
                      <a:pt x="147" y="0"/>
                      <a:pt x="129" y="0"/>
                      <a:pt x="112" y="0"/>
                    </a:cubicBezTo>
                    <a:cubicBezTo>
                      <a:pt x="93" y="0"/>
                      <a:pt x="75" y="0"/>
                      <a:pt x="56"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32" name="Freeform: Shape 43">
                <a:extLst>
                  <a:ext uri="{FF2B5EF4-FFF2-40B4-BE49-F238E27FC236}">
                    <a16:creationId xmlns:a16="http://schemas.microsoft.com/office/drawing/2014/main" id="{EF2BCBFB-67CD-40AE-A4A1-BF1AA1BCAA59}"/>
                  </a:ext>
                </a:extLst>
              </p:cNvPr>
              <p:cNvSpPr>
                <a:spLocks/>
              </p:cNvSpPr>
              <p:nvPr/>
            </p:nvSpPr>
            <p:spPr bwMode="auto">
              <a:xfrm>
                <a:off x="1738313" y="3700460"/>
                <a:ext cx="557213" cy="563563"/>
              </a:xfrm>
              <a:custGeom>
                <a:avLst/>
                <a:gdLst/>
                <a:ahLst/>
                <a:cxnLst>
                  <a:cxn ang="0">
                    <a:pos x="148" y="0"/>
                  </a:cxn>
                  <a:cxn ang="0">
                    <a:pos x="75" y="0"/>
                  </a:cxn>
                  <a:cxn ang="0">
                    <a:pos x="56" y="1"/>
                  </a:cxn>
                  <a:cxn ang="0">
                    <a:pos x="33" y="5"/>
                  </a:cxn>
                  <a:cxn ang="0">
                    <a:pos x="23" y="10"/>
                  </a:cxn>
                  <a:cxn ang="0">
                    <a:pos x="2" y="35"/>
                  </a:cxn>
                  <a:cxn ang="0">
                    <a:pos x="0" y="44"/>
                  </a:cxn>
                  <a:cxn ang="0">
                    <a:pos x="0" y="59"/>
                  </a:cxn>
                  <a:cxn ang="0">
                    <a:pos x="0" y="96"/>
                  </a:cxn>
                  <a:cxn ang="0">
                    <a:pos x="0" y="133"/>
                  </a:cxn>
                  <a:cxn ang="0">
                    <a:pos x="0" y="141"/>
                  </a:cxn>
                  <a:cxn ang="0">
                    <a:pos x="0" y="148"/>
                  </a:cxn>
                  <a:cxn ang="0">
                    <a:pos x="4" y="134"/>
                  </a:cxn>
                  <a:cxn ang="0">
                    <a:pos x="7" y="129"/>
                  </a:cxn>
                  <a:cxn ang="0">
                    <a:pos x="11" y="124"/>
                  </a:cxn>
                  <a:cxn ang="0">
                    <a:pos x="16" y="120"/>
                  </a:cxn>
                  <a:cxn ang="0">
                    <a:pos x="34" y="111"/>
                  </a:cxn>
                  <a:cxn ang="0">
                    <a:pos x="41" y="109"/>
                  </a:cxn>
                  <a:cxn ang="0">
                    <a:pos x="106" y="105"/>
                  </a:cxn>
                  <a:cxn ang="0">
                    <a:pos x="111" y="105"/>
                  </a:cxn>
                  <a:cxn ang="0">
                    <a:pos x="148" y="105"/>
                  </a:cxn>
                  <a:cxn ang="0">
                    <a:pos x="148" y="0"/>
                  </a:cxn>
                </a:cxnLst>
                <a:rect l="0" t="0" r="r" b="b"/>
                <a:pathLst>
                  <a:path w="148" h="148">
                    <a:moveTo>
                      <a:pt x="148" y="0"/>
                    </a:moveTo>
                    <a:cubicBezTo>
                      <a:pt x="75" y="0"/>
                      <a:pt x="75" y="0"/>
                      <a:pt x="75" y="0"/>
                    </a:cubicBezTo>
                    <a:cubicBezTo>
                      <a:pt x="69" y="0"/>
                      <a:pt x="63" y="0"/>
                      <a:pt x="56" y="1"/>
                    </a:cubicBezTo>
                    <a:cubicBezTo>
                      <a:pt x="49" y="1"/>
                      <a:pt x="41" y="3"/>
                      <a:pt x="33" y="5"/>
                    </a:cubicBezTo>
                    <a:cubicBezTo>
                      <a:pt x="30" y="7"/>
                      <a:pt x="27" y="8"/>
                      <a:pt x="23" y="10"/>
                    </a:cubicBezTo>
                    <a:cubicBezTo>
                      <a:pt x="13" y="16"/>
                      <a:pt x="5" y="24"/>
                      <a:pt x="2" y="35"/>
                    </a:cubicBezTo>
                    <a:cubicBezTo>
                      <a:pt x="1" y="38"/>
                      <a:pt x="0" y="41"/>
                      <a:pt x="0" y="44"/>
                    </a:cubicBezTo>
                    <a:cubicBezTo>
                      <a:pt x="0" y="49"/>
                      <a:pt x="0" y="54"/>
                      <a:pt x="0" y="59"/>
                    </a:cubicBezTo>
                    <a:cubicBezTo>
                      <a:pt x="0" y="72"/>
                      <a:pt x="0" y="84"/>
                      <a:pt x="0" y="96"/>
                    </a:cubicBezTo>
                    <a:cubicBezTo>
                      <a:pt x="0" y="109"/>
                      <a:pt x="0" y="121"/>
                      <a:pt x="0" y="133"/>
                    </a:cubicBezTo>
                    <a:cubicBezTo>
                      <a:pt x="0" y="136"/>
                      <a:pt x="0" y="139"/>
                      <a:pt x="0" y="141"/>
                    </a:cubicBezTo>
                    <a:cubicBezTo>
                      <a:pt x="0" y="144"/>
                      <a:pt x="0" y="146"/>
                      <a:pt x="0" y="148"/>
                    </a:cubicBezTo>
                    <a:cubicBezTo>
                      <a:pt x="1" y="143"/>
                      <a:pt x="2" y="138"/>
                      <a:pt x="4" y="134"/>
                    </a:cubicBezTo>
                    <a:cubicBezTo>
                      <a:pt x="5" y="132"/>
                      <a:pt x="6" y="131"/>
                      <a:pt x="7" y="129"/>
                    </a:cubicBezTo>
                    <a:cubicBezTo>
                      <a:pt x="8" y="127"/>
                      <a:pt x="10" y="126"/>
                      <a:pt x="11" y="124"/>
                    </a:cubicBezTo>
                    <a:cubicBezTo>
                      <a:pt x="13" y="123"/>
                      <a:pt x="14" y="121"/>
                      <a:pt x="16" y="120"/>
                    </a:cubicBezTo>
                    <a:cubicBezTo>
                      <a:pt x="22" y="116"/>
                      <a:pt x="28" y="113"/>
                      <a:pt x="34" y="111"/>
                    </a:cubicBezTo>
                    <a:cubicBezTo>
                      <a:pt x="36" y="110"/>
                      <a:pt x="39" y="110"/>
                      <a:pt x="41" y="109"/>
                    </a:cubicBezTo>
                    <a:cubicBezTo>
                      <a:pt x="62" y="103"/>
                      <a:pt x="84" y="105"/>
                      <a:pt x="106" y="105"/>
                    </a:cubicBezTo>
                    <a:cubicBezTo>
                      <a:pt x="107" y="105"/>
                      <a:pt x="109" y="105"/>
                      <a:pt x="111" y="105"/>
                    </a:cubicBezTo>
                    <a:cubicBezTo>
                      <a:pt x="131" y="105"/>
                      <a:pt x="148" y="105"/>
                      <a:pt x="148" y="105"/>
                    </a:cubicBezTo>
                    <a:lnTo>
                      <a:pt x="148" y="0"/>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3" name="Freeform: Shape 44">
                <a:extLst>
                  <a:ext uri="{FF2B5EF4-FFF2-40B4-BE49-F238E27FC236}">
                    <a16:creationId xmlns:a16="http://schemas.microsoft.com/office/drawing/2014/main" id="{5731C272-2B88-4D7E-A3C2-14E48FE4CAB9}"/>
                  </a:ext>
                </a:extLst>
              </p:cNvPr>
              <p:cNvSpPr>
                <a:spLocks/>
              </p:cNvSpPr>
              <p:nvPr/>
            </p:nvSpPr>
            <p:spPr bwMode="auto">
              <a:xfrm>
                <a:off x="1733550" y="4092575"/>
                <a:ext cx="1951038" cy="346075"/>
              </a:xfrm>
              <a:custGeom>
                <a:avLst/>
                <a:gdLst/>
                <a:ahLst/>
                <a:cxnLst>
                  <a:cxn ang="0">
                    <a:pos x="517" y="87"/>
                  </a:cxn>
                  <a:cxn ang="0">
                    <a:pos x="113" y="87"/>
                  </a:cxn>
                  <a:cxn ang="0">
                    <a:pos x="109" y="87"/>
                  </a:cxn>
                  <a:cxn ang="0">
                    <a:pos x="85" y="88"/>
                  </a:cxn>
                  <a:cxn ang="0">
                    <a:pos x="65" y="87"/>
                  </a:cxn>
                  <a:cxn ang="0">
                    <a:pos x="59" y="87"/>
                  </a:cxn>
                  <a:cxn ang="0">
                    <a:pos x="55" y="87"/>
                  </a:cxn>
                  <a:cxn ang="0">
                    <a:pos x="48" y="86"/>
                  </a:cxn>
                  <a:cxn ang="0">
                    <a:pos x="20" y="77"/>
                  </a:cxn>
                  <a:cxn ang="0">
                    <a:pos x="5" y="58"/>
                  </a:cxn>
                  <a:cxn ang="0">
                    <a:pos x="6" y="36"/>
                  </a:cxn>
                  <a:cxn ang="0">
                    <a:pos x="18" y="19"/>
                  </a:cxn>
                  <a:cxn ang="0">
                    <a:pos x="22" y="16"/>
                  </a:cxn>
                  <a:cxn ang="0">
                    <a:pos x="28" y="13"/>
                  </a:cxn>
                  <a:cxn ang="0">
                    <a:pos x="41" y="8"/>
                  </a:cxn>
                  <a:cxn ang="0">
                    <a:pos x="69" y="4"/>
                  </a:cxn>
                  <a:cxn ang="0">
                    <a:pos x="97" y="3"/>
                  </a:cxn>
                  <a:cxn ang="0">
                    <a:pos x="147" y="4"/>
                  </a:cxn>
                  <a:cxn ang="0">
                    <a:pos x="147" y="1"/>
                  </a:cxn>
                  <a:cxn ang="0">
                    <a:pos x="90" y="0"/>
                  </a:cxn>
                  <a:cxn ang="0">
                    <a:pos x="62" y="1"/>
                  </a:cxn>
                  <a:cxn ang="0">
                    <a:pos x="34" y="7"/>
                  </a:cxn>
                  <a:cxn ang="0">
                    <a:pos x="22" y="13"/>
                  </a:cxn>
                  <a:cxn ang="0">
                    <a:pos x="13" y="20"/>
                  </a:cxn>
                  <a:cxn ang="0">
                    <a:pos x="2" y="38"/>
                  </a:cxn>
                  <a:cxn ang="0">
                    <a:pos x="3" y="61"/>
                  </a:cxn>
                  <a:cxn ang="0">
                    <a:pos x="20" y="81"/>
                  </a:cxn>
                  <a:cxn ang="0">
                    <a:pos x="49" y="90"/>
                  </a:cxn>
                  <a:cxn ang="0">
                    <a:pos x="52" y="90"/>
                  </a:cxn>
                  <a:cxn ang="0">
                    <a:pos x="56" y="90"/>
                  </a:cxn>
                  <a:cxn ang="0">
                    <a:pos x="61" y="91"/>
                  </a:cxn>
                  <a:cxn ang="0">
                    <a:pos x="66" y="91"/>
                  </a:cxn>
                  <a:cxn ang="0">
                    <a:pos x="70" y="91"/>
                  </a:cxn>
                  <a:cxn ang="0">
                    <a:pos x="73" y="91"/>
                  </a:cxn>
                  <a:cxn ang="0">
                    <a:pos x="77" y="91"/>
                  </a:cxn>
                  <a:cxn ang="0">
                    <a:pos x="108" y="91"/>
                  </a:cxn>
                  <a:cxn ang="0">
                    <a:pos x="112" y="91"/>
                  </a:cxn>
                  <a:cxn ang="0">
                    <a:pos x="517" y="91"/>
                  </a:cxn>
                  <a:cxn ang="0">
                    <a:pos x="517" y="87"/>
                  </a:cxn>
                </a:cxnLst>
                <a:rect l="0" t="0" r="r" b="b"/>
                <a:pathLst>
                  <a:path w="517" h="91">
                    <a:moveTo>
                      <a:pt x="517" y="87"/>
                    </a:moveTo>
                    <a:cubicBezTo>
                      <a:pt x="312" y="87"/>
                      <a:pt x="113" y="87"/>
                      <a:pt x="113" y="87"/>
                    </a:cubicBezTo>
                    <a:cubicBezTo>
                      <a:pt x="112" y="87"/>
                      <a:pt x="111" y="87"/>
                      <a:pt x="109" y="87"/>
                    </a:cubicBezTo>
                    <a:cubicBezTo>
                      <a:pt x="101" y="87"/>
                      <a:pt x="93" y="87"/>
                      <a:pt x="85" y="88"/>
                    </a:cubicBezTo>
                    <a:cubicBezTo>
                      <a:pt x="78" y="88"/>
                      <a:pt x="72" y="88"/>
                      <a:pt x="65" y="87"/>
                    </a:cubicBezTo>
                    <a:cubicBezTo>
                      <a:pt x="63" y="87"/>
                      <a:pt x="61" y="87"/>
                      <a:pt x="59" y="87"/>
                    </a:cubicBezTo>
                    <a:cubicBezTo>
                      <a:pt x="58" y="87"/>
                      <a:pt x="56" y="87"/>
                      <a:pt x="55" y="87"/>
                    </a:cubicBezTo>
                    <a:cubicBezTo>
                      <a:pt x="52" y="87"/>
                      <a:pt x="50" y="87"/>
                      <a:pt x="48" y="86"/>
                    </a:cubicBezTo>
                    <a:cubicBezTo>
                      <a:pt x="38" y="85"/>
                      <a:pt x="28" y="82"/>
                      <a:pt x="20" y="77"/>
                    </a:cubicBezTo>
                    <a:cubicBezTo>
                      <a:pt x="13" y="72"/>
                      <a:pt x="8" y="66"/>
                      <a:pt x="5" y="58"/>
                    </a:cubicBezTo>
                    <a:cubicBezTo>
                      <a:pt x="3" y="51"/>
                      <a:pt x="3" y="43"/>
                      <a:pt x="6" y="36"/>
                    </a:cubicBezTo>
                    <a:cubicBezTo>
                      <a:pt x="8" y="29"/>
                      <a:pt x="13" y="24"/>
                      <a:pt x="18" y="19"/>
                    </a:cubicBezTo>
                    <a:cubicBezTo>
                      <a:pt x="19" y="18"/>
                      <a:pt x="21" y="17"/>
                      <a:pt x="22" y="16"/>
                    </a:cubicBezTo>
                    <a:cubicBezTo>
                      <a:pt x="24" y="15"/>
                      <a:pt x="26" y="14"/>
                      <a:pt x="28" y="13"/>
                    </a:cubicBezTo>
                    <a:cubicBezTo>
                      <a:pt x="32" y="11"/>
                      <a:pt x="36" y="9"/>
                      <a:pt x="41" y="8"/>
                    </a:cubicBezTo>
                    <a:cubicBezTo>
                      <a:pt x="50" y="5"/>
                      <a:pt x="59" y="4"/>
                      <a:pt x="69" y="4"/>
                    </a:cubicBezTo>
                    <a:cubicBezTo>
                      <a:pt x="78" y="3"/>
                      <a:pt x="88" y="3"/>
                      <a:pt x="97" y="3"/>
                    </a:cubicBezTo>
                    <a:cubicBezTo>
                      <a:pt x="114" y="3"/>
                      <a:pt x="131" y="3"/>
                      <a:pt x="147" y="4"/>
                    </a:cubicBezTo>
                    <a:cubicBezTo>
                      <a:pt x="149" y="4"/>
                      <a:pt x="149" y="1"/>
                      <a:pt x="147" y="1"/>
                    </a:cubicBezTo>
                    <a:cubicBezTo>
                      <a:pt x="128" y="0"/>
                      <a:pt x="109" y="0"/>
                      <a:pt x="90" y="0"/>
                    </a:cubicBezTo>
                    <a:cubicBezTo>
                      <a:pt x="81" y="0"/>
                      <a:pt x="71" y="0"/>
                      <a:pt x="62" y="1"/>
                    </a:cubicBezTo>
                    <a:cubicBezTo>
                      <a:pt x="52" y="2"/>
                      <a:pt x="43" y="3"/>
                      <a:pt x="34" y="7"/>
                    </a:cubicBezTo>
                    <a:cubicBezTo>
                      <a:pt x="30" y="8"/>
                      <a:pt x="25" y="10"/>
                      <a:pt x="22" y="13"/>
                    </a:cubicBezTo>
                    <a:cubicBezTo>
                      <a:pt x="18" y="15"/>
                      <a:pt x="15" y="17"/>
                      <a:pt x="13" y="20"/>
                    </a:cubicBezTo>
                    <a:cubicBezTo>
                      <a:pt x="7" y="25"/>
                      <a:pt x="3" y="31"/>
                      <a:pt x="2" y="38"/>
                    </a:cubicBezTo>
                    <a:cubicBezTo>
                      <a:pt x="0" y="46"/>
                      <a:pt x="0" y="54"/>
                      <a:pt x="3" y="61"/>
                    </a:cubicBezTo>
                    <a:cubicBezTo>
                      <a:pt x="6" y="69"/>
                      <a:pt x="12" y="76"/>
                      <a:pt x="20" y="81"/>
                    </a:cubicBezTo>
                    <a:cubicBezTo>
                      <a:pt x="28" y="86"/>
                      <a:pt x="38" y="89"/>
                      <a:pt x="49" y="90"/>
                    </a:cubicBezTo>
                    <a:cubicBezTo>
                      <a:pt x="50" y="90"/>
                      <a:pt x="51" y="90"/>
                      <a:pt x="52" y="90"/>
                    </a:cubicBezTo>
                    <a:cubicBezTo>
                      <a:pt x="54" y="90"/>
                      <a:pt x="55" y="90"/>
                      <a:pt x="56" y="90"/>
                    </a:cubicBezTo>
                    <a:cubicBezTo>
                      <a:pt x="58" y="91"/>
                      <a:pt x="60" y="91"/>
                      <a:pt x="61" y="91"/>
                    </a:cubicBezTo>
                    <a:cubicBezTo>
                      <a:pt x="63" y="91"/>
                      <a:pt x="64" y="91"/>
                      <a:pt x="66" y="91"/>
                    </a:cubicBezTo>
                    <a:cubicBezTo>
                      <a:pt x="67" y="91"/>
                      <a:pt x="68" y="91"/>
                      <a:pt x="70" y="91"/>
                    </a:cubicBezTo>
                    <a:cubicBezTo>
                      <a:pt x="71" y="91"/>
                      <a:pt x="72" y="91"/>
                      <a:pt x="73" y="91"/>
                    </a:cubicBezTo>
                    <a:cubicBezTo>
                      <a:pt x="74" y="91"/>
                      <a:pt x="75" y="91"/>
                      <a:pt x="77" y="91"/>
                    </a:cubicBezTo>
                    <a:cubicBezTo>
                      <a:pt x="87" y="91"/>
                      <a:pt x="98" y="91"/>
                      <a:pt x="108" y="91"/>
                    </a:cubicBezTo>
                    <a:cubicBezTo>
                      <a:pt x="110" y="91"/>
                      <a:pt x="111" y="91"/>
                      <a:pt x="112" y="91"/>
                    </a:cubicBezTo>
                    <a:cubicBezTo>
                      <a:pt x="112" y="91"/>
                      <a:pt x="311" y="91"/>
                      <a:pt x="517" y="91"/>
                    </a:cubicBezTo>
                    <a:lnTo>
                      <a:pt x="517" y="87"/>
                    </a:lnTo>
                    <a:close/>
                  </a:path>
                </a:pathLst>
              </a:custGeom>
              <a:solidFill>
                <a:schemeClr val="bg1"/>
              </a:solid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grpSp>
        <p:sp>
          <p:nvSpPr>
            <p:cNvPr id="13" name="TextBox 46">
              <a:extLst>
                <a:ext uri="{FF2B5EF4-FFF2-40B4-BE49-F238E27FC236}">
                  <a16:creationId xmlns:a16="http://schemas.microsoft.com/office/drawing/2014/main" id="{B12CD1A7-E605-4A87-8952-FA9DDDC1FC25}"/>
                </a:ext>
              </a:extLst>
            </p:cNvPr>
            <p:cNvSpPr txBox="1"/>
            <p:nvPr/>
          </p:nvSpPr>
          <p:spPr>
            <a:xfrm>
              <a:off x="2310131" y="2609488"/>
              <a:ext cx="522328" cy="500683"/>
            </a:xfrm>
            <a:prstGeom prst="rect">
              <a:avLst/>
            </a:prstGeom>
            <a:noFill/>
          </p:spPr>
          <p:txBody>
            <a:bodyPr wrap="none">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C</a:t>
              </a:r>
            </a:p>
          </p:txBody>
        </p:sp>
        <p:grpSp>
          <p:nvGrpSpPr>
            <p:cNvPr id="14" name="Group 49">
              <a:extLst>
                <a:ext uri="{FF2B5EF4-FFF2-40B4-BE49-F238E27FC236}">
                  <a16:creationId xmlns:a16="http://schemas.microsoft.com/office/drawing/2014/main" id="{F4650166-2705-41DA-922A-5DAB818B000E}"/>
                </a:ext>
              </a:extLst>
            </p:cNvPr>
            <p:cNvGrpSpPr/>
            <p:nvPr/>
          </p:nvGrpSpPr>
          <p:grpSpPr>
            <a:xfrm>
              <a:off x="2211160" y="3458166"/>
              <a:ext cx="2536787" cy="1127005"/>
              <a:chOff x="1733550" y="3700460"/>
              <a:chExt cx="1951038" cy="738190"/>
            </a:xfrm>
          </p:grpSpPr>
          <p:sp>
            <p:nvSpPr>
              <p:cNvPr id="28" name="Freeform: Shape 50">
                <a:extLst>
                  <a:ext uri="{FF2B5EF4-FFF2-40B4-BE49-F238E27FC236}">
                    <a16:creationId xmlns:a16="http://schemas.microsoft.com/office/drawing/2014/main" id="{A24B7714-7D46-4ADE-943A-F8EDC36BB39F}"/>
                  </a:ext>
                </a:extLst>
              </p:cNvPr>
              <p:cNvSpPr>
                <a:spLocks/>
              </p:cNvSpPr>
              <p:nvPr/>
            </p:nvSpPr>
            <p:spPr bwMode="auto">
              <a:xfrm>
                <a:off x="1738313" y="3863973"/>
                <a:ext cx="1946275" cy="568325"/>
              </a:xfrm>
              <a:custGeom>
                <a:avLst/>
                <a:gdLst/>
                <a:ahLst/>
                <a:cxnLst>
                  <a:cxn ang="0">
                    <a:pos x="56" y="0"/>
                  </a:cxn>
                  <a:cxn ang="0">
                    <a:pos x="43" y="1"/>
                  </a:cxn>
                  <a:cxn ang="0">
                    <a:pos x="12" y="4"/>
                  </a:cxn>
                  <a:cxn ang="0">
                    <a:pos x="0" y="24"/>
                  </a:cxn>
                  <a:cxn ang="0">
                    <a:pos x="0" y="61"/>
                  </a:cxn>
                  <a:cxn ang="0">
                    <a:pos x="0" y="97"/>
                  </a:cxn>
                  <a:cxn ang="0">
                    <a:pos x="0" y="106"/>
                  </a:cxn>
                  <a:cxn ang="0">
                    <a:pos x="0" y="113"/>
                  </a:cxn>
                  <a:cxn ang="0">
                    <a:pos x="16" y="137"/>
                  </a:cxn>
                  <a:cxn ang="0">
                    <a:pos x="51" y="148"/>
                  </a:cxn>
                  <a:cxn ang="0">
                    <a:pos x="55" y="149"/>
                  </a:cxn>
                  <a:cxn ang="0">
                    <a:pos x="516" y="149"/>
                  </a:cxn>
                  <a:cxn ang="0">
                    <a:pos x="516" y="0"/>
                  </a:cxn>
                  <a:cxn ang="0">
                    <a:pos x="502" y="0"/>
                  </a:cxn>
                  <a:cxn ang="0">
                    <a:pos x="292" y="0"/>
                  </a:cxn>
                  <a:cxn ang="0">
                    <a:pos x="164" y="0"/>
                  </a:cxn>
                  <a:cxn ang="0">
                    <a:pos x="112" y="0"/>
                  </a:cxn>
                  <a:cxn ang="0">
                    <a:pos x="56" y="0"/>
                  </a:cxn>
                </a:cxnLst>
                <a:rect l="0" t="0" r="r" b="b"/>
                <a:pathLst>
                  <a:path w="516" h="149">
                    <a:moveTo>
                      <a:pt x="56" y="0"/>
                    </a:moveTo>
                    <a:cubicBezTo>
                      <a:pt x="52" y="0"/>
                      <a:pt x="47" y="1"/>
                      <a:pt x="43" y="1"/>
                    </a:cubicBezTo>
                    <a:cubicBezTo>
                      <a:pt x="32" y="1"/>
                      <a:pt x="22" y="1"/>
                      <a:pt x="12" y="4"/>
                    </a:cubicBezTo>
                    <a:cubicBezTo>
                      <a:pt x="0" y="8"/>
                      <a:pt x="0" y="12"/>
                      <a:pt x="0" y="24"/>
                    </a:cubicBezTo>
                    <a:cubicBezTo>
                      <a:pt x="0" y="36"/>
                      <a:pt x="0" y="48"/>
                      <a:pt x="0" y="61"/>
                    </a:cubicBezTo>
                    <a:cubicBezTo>
                      <a:pt x="0" y="73"/>
                      <a:pt x="0" y="85"/>
                      <a:pt x="0" y="97"/>
                    </a:cubicBezTo>
                    <a:cubicBezTo>
                      <a:pt x="0" y="100"/>
                      <a:pt x="0" y="103"/>
                      <a:pt x="0" y="106"/>
                    </a:cubicBezTo>
                    <a:cubicBezTo>
                      <a:pt x="0" y="108"/>
                      <a:pt x="0" y="110"/>
                      <a:pt x="0" y="113"/>
                    </a:cubicBezTo>
                    <a:cubicBezTo>
                      <a:pt x="1" y="123"/>
                      <a:pt x="8" y="132"/>
                      <a:pt x="16" y="137"/>
                    </a:cubicBezTo>
                    <a:cubicBezTo>
                      <a:pt x="26" y="144"/>
                      <a:pt x="39" y="147"/>
                      <a:pt x="51" y="148"/>
                    </a:cubicBezTo>
                    <a:cubicBezTo>
                      <a:pt x="52" y="149"/>
                      <a:pt x="54" y="149"/>
                      <a:pt x="55" y="149"/>
                    </a:cubicBezTo>
                    <a:cubicBezTo>
                      <a:pt x="516" y="149"/>
                      <a:pt x="516" y="149"/>
                      <a:pt x="516" y="149"/>
                    </a:cubicBezTo>
                    <a:cubicBezTo>
                      <a:pt x="516" y="149"/>
                      <a:pt x="516" y="0"/>
                      <a:pt x="516" y="0"/>
                    </a:cubicBezTo>
                    <a:cubicBezTo>
                      <a:pt x="516" y="0"/>
                      <a:pt x="503" y="0"/>
                      <a:pt x="502" y="0"/>
                    </a:cubicBezTo>
                    <a:cubicBezTo>
                      <a:pt x="432" y="0"/>
                      <a:pt x="362" y="0"/>
                      <a:pt x="292" y="0"/>
                    </a:cubicBezTo>
                    <a:cubicBezTo>
                      <a:pt x="249" y="0"/>
                      <a:pt x="207" y="0"/>
                      <a:pt x="164" y="0"/>
                    </a:cubicBezTo>
                    <a:cubicBezTo>
                      <a:pt x="147" y="0"/>
                      <a:pt x="129" y="0"/>
                      <a:pt x="112" y="0"/>
                    </a:cubicBezTo>
                    <a:cubicBezTo>
                      <a:pt x="93" y="0"/>
                      <a:pt x="75" y="0"/>
                      <a:pt x="56"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9" name="Freeform: Shape 51">
                <a:extLst>
                  <a:ext uri="{FF2B5EF4-FFF2-40B4-BE49-F238E27FC236}">
                    <a16:creationId xmlns:a16="http://schemas.microsoft.com/office/drawing/2014/main" id="{8B32D59D-FB67-4B4F-86AE-89087BE9A77D}"/>
                  </a:ext>
                </a:extLst>
              </p:cNvPr>
              <p:cNvSpPr>
                <a:spLocks/>
              </p:cNvSpPr>
              <p:nvPr/>
            </p:nvSpPr>
            <p:spPr bwMode="auto">
              <a:xfrm>
                <a:off x="1738313" y="3700460"/>
                <a:ext cx="557213" cy="563563"/>
              </a:xfrm>
              <a:custGeom>
                <a:avLst/>
                <a:gdLst/>
                <a:ahLst/>
                <a:cxnLst>
                  <a:cxn ang="0">
                    <a:pos x="148" y="0"/>
                  </a:cxn>
                  <a:cxn ang="0">
                    <a:pos x="75" y="0"/>
                  </a:cxn>
                  <a:cxn ang="0">
                    <a:pos x="56" y="1"/>
                  </a:cxn>
                  <a:cxn ang="0">
                    <a:pos x="33" y="5"/>
                  </a:cxn>
                  <a:cxn ang="0">
                    <a:pos x="23" y="10"/>
                  </a:cxn>
                  <a:cxn ang="0">
                    <a:pos x="2" y="35"/>
                  </a:cxn>
                  <a:cxn ang="0">
                    <a:pos x="0" y="44"/>
                  </a:cxn>
                  <a:cxn ang="0">
                    <a:pos x="0" y="59"/>
                  </a:cxn>
                  <a:cxn ang="0">
                    <a:pos x="0" y="96"/>
                  </a:cxn>
                  <a:cxn ang="0">
                    <a:pos x="0" y="133"/>
                  </a:cxn>
                  <a:cxn ang="0">
                    <a:pos x="0" y="141"/>
                  </a:cxn>
                  <a:cxn ang="0">
                    <a:pos x="0" y="148"/>
                  </a:cxn>
                  <a:cxn ang="0">
                    <a:pos x="4" y="134"/>
                  </a:cxn>
                  <a:cxn ang="0">
                    <a:pos x="7" y="129"/>
                  </a:cxn>
                  <a:cxn ang="0">
                    <a:pos x="11" y="124"/>
                  </a:cxn>
                  <a:cxn ang="0">
                    <a:pos x="16" y="120"/>
                  </a:cxn>
                  <a:cxn ang="0">
                    <a:pos x="34" y="111"/>
                  </a:cxn>
                  <a:cxn ang="0">
                    <a:pos x="41" y="109"/>
                  </a:cxn>
                  <a:cxn ang="0">
                    <a:pos x="106" y="105"/>
                  </a:cxn>
                  <a:cxn ang="0">
                    <a:pos x="111" y="105"/>
                  </a:cxn>
                  <a:cxn ang="0">
                    <a:pos x="148" y="105"/>
                  </a:cxn>
                  <a:cxn ang="0">
                    <a:pos x="148" y="0"/>
                  </a:cxn>
                </a:cxnLst>
                <a:rect l="0" t="0" r="r" b="b"/>
                <a:pathLst>
                  <a:path w="148" h="148">
                    <a:moveTo>
                      <a:pt x="148" y="0"/>
                    </a:moveTo>
                    <a:cubicBezTo>
                      <a:pt x="75" y="0"/>
                      <a:pt x="75" y="0"/>
                      <a:pt x="75" y="0"/>
                    </a:cubicBezTo>
                    <a:cubicBezTo>
                      <a:pt x="69" y="0"/>
                      <a:pt x="63" y="0"/>
                      <a:pt x="56" y="1"/>
                    </a:cubicBezTo>
                    <a:cubicBezTo>
                      <a:pt x="49" y="1"/>
                      <a:pt x="41" y="3"/>
                      <a:pt x="33" y="5"/>
                    </a:cubicBezTo>
                    <a:cubicBezTo>
                      <a:pt x="30" y="7"/>
                      <a:pt x="27" y="8"/>
                      <a:pt x="23" y="10"/>
                    </a:cubicBezTo>
                    <a:cubicBezTo>
                      <a:pt x="13" y="16"/>
                      <a:pt x="5" y="24"/>
                      <a:pt x="2" y="35"/>
                    </a:cubicBezTo>
                    <a:cubicBezTo>
                      <a:pt x="1" y="38"/>
                      <a:pt x="0" y="41"/>
                      <a:pt x="0" y="44"/>
                    </a:cubicBezTo>
                    <a:cubicBezTo>
                      <a:pt x="0" y="49"/>
                      <a:pt x="0" y="54"/>
                      <a:pt x="0" y="59"/>
                    </a:cubicBezTo>
                    <a:cubicBezTo>
                      <a:pt x="0" y="72"/>
                      <a:pt x="0" y="84"/>
                      <a:pt x="0" y="96"/>
                    </a:cubicBezTo>
                    <a:cubicBezTo>
                      <a:pt x="0" y="109"/>
                      <a:pt x="0" y="121"/>
                      <a:pt x="0" y="133"/>
                    </a:cubicBezTo>
                    <a:cubicBezTo>
                      <a:pt x="0" y="136"/>
                      <a:pt x="0" y="139"/>
                      <a:pt x="0" y="141"/>
                    </a:cubicBezTo>
                    <a:cubicBezTo>
                      <a:pt x="0" y="144"/>
                      <a:pt x="0" y="146"/>
                      <a:pt x="0" y="148"/>
                    </a:cubicBezTo>
                    <a:cubicBezTo>
                      <a:pt x="1" y="143"/>
                      <a:pt x="2" y="138"/>
                      <a:pt x="4" y="134"/>
                    </a:cubicBezTo>
                    <a:cubicBezTo>
                      <a:pt x="5" y="132"/>
                      <a:pt x="6" y="131"/>
                      <a:pt x="7" y="129"/>
                    </a:cubicBezTo>
                    <a:cubicBezTo>
                      <a:pt x="8" y="127"/>
                      <a:pt x="10" y="126"/>
                      <a:pt x="11" y="124"/>
                    </a:cubicBezTo>
                    <a:cubicBezTo>
                      <a:pt x="13" y="123"/>
                      <a:pt x="14" y="121"/>
                      <a:pt x="16" y="120"/>
                    </a:cubicBezTo>
                    <a:cubicBezTo>
                      <a:pt x="22" y="116"/>
                      <a:pt x="28" y="113"/>
                      <a:pt x="34" y="111"/>
                    </a:cubicBezTo>
                    <a:cubicBezTo>
                      <a:pt x="36" y="110"/>
                      <a:pt x="39" y="110"/>
                      <a:pt x="41" y="109"/>
                    </a:cubicBezTo>
                    <a:cubicBezTo>
                      <a:pt x="62" y="103"/>
                      <a:pt x="84" y="105"/>
                      <a:pt x="106" y="105"/>
                    </a:cubicBezTo>
                    <a:cubicBezTo>
                      <a:pt x="107" y="105"/>
                      <a:pt x="109" y="105"/>
                      <a:pt x="111" y="105"/>
                    </a:cubicBezTo>
                    <a:cubicBezTo>
                      <a:pt x="131" y="105"/>
                      <a:pt x="148" y="105"/>
                      <a:pt x="148" y="105"/>
                    </a:cubicBezTo>
                    <a:lnTo>
                      <a:pt x="148" y="0"/>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0" name="Freeform: Shape 55">
                <a:extLst>
                  <a:ext uri="{FF2B5EF4-FFF2-40B4-BE49-F238E27FC236}">
                    <a16:creationId xmlns:a16="http://schemas.microsoft.com/office/drawing/2014/main" id="{7896C6A2-BC36-4C34-BC98-40AB0CC41171}"/>
                  </a:ext>
                </a:extLst>
              </p:cNvPr>
              <p:cNvSpPr>
                <a:spLocks/>
              </p:cNvSpPr>
              <p:nvPr/>
            </p:nvSpPr>
            <p:spPr bwMode="auto">
              <a:xfrm>
                <a:off x="1733550" y="4092575"/>
                <a:ext cx="1951038" cy="346075"/>
              </a:xfrm>
              <a:custGeom>
                <a:avLst/>
                <a:gdLst/>
                <a:ahLst/>
                <a:cxnLst>
                  <a:cxn ang="0">
                    <a:pos x="517" y="87"/>
                  </a:cxn>
                  <a:cxn ang="0">
                    <a:pos x="113" y="87"/>
                  </a:cxn>
                  <a:cxn ang="0">
                    <a:pos x="109" y="87"/>
                  </a:cxn>
                  <a:cxn ang="0">
                    <a:pos x="85" y="88"/>
                  </a:cxn>
                  <a:cxn ang="0">
                    <a:pos x="65" y="87"/>
                  </a:cxn>
                  <a:cxn ang="0">
                    <a:pos x="59" y="87"/>
                  </a:cxn>
                  <a:cxn ang="0">
                    <a:pos x="55" y="87"/>
                  </a:cxn>
                  <a:cxn ang="0">
                    <a:pos x="48" y="86"/>
                  </a:cxn>
                  <a:cxn ang="0">
                    <a:pos x="20" y="77"/>
                  </a:cxn>
                  <a:cxn ang="0">
                    <a:pos x="5" y="58"/>
                  </a:cxn>
                  <a:cxn ang="0">
                    <a:pos x="6" y="36"/>
                  </a:cxn>
                  <a:cxn ang="0">
                    <a:pos x="18" y="19"/>
                  </a:cxn>
                  <a:cxn ang="0">
                    <a:pos x="22" y="16"/>
                  </a:cxn>
                  <a:cxn ang="0">
                    <a:pos x="28" y="13"/>
                  </a:cxn>
                  <a:cxn ang="0">
                    <a:pos x="41" y="8"/>
                  </a:cxn>
                  <a:cxn ang="0">
                    <a:pos x="69" y="4"/>
                  </a:cxn>
                  <a:cxn ang="0">
                    <a:pos x="97" y="3"/>
                  </a:cxn>
                  <a:cxn ang="0">
                    <a:pos x="147" y="4"/>
                  </a:cxn>
                  <a:cxn ang="0">
                    <a:pos x="147" y="1"/>
                  </a:cxn>
                  <a:cxn ang="0">
                    <a:pos x="90" y="0"/>
                  </a:cxn>
                  <a:cxn ang="0">
                    <a:pos x="62" y="1"/>
                  </a:cxn>
                  <a:cxn ang="0">
                    <a:pos x="34" y="7"/>
                  </a:cxn>
                  <a:cxn ang="0">
                    <a:pos x="22" y="13"/>
                  </a:cxn>
                  <a:cxn ang="0">
                    <a:pos x="13" y="20"/>
                  </a:cxn>
                  <a:cxn ang="0">
                    <a:pos x="2" y="38"/>
                  </a:cxn>
                  <a:cxn ang="0">
                    <a:pos x="3" y="61"/>
                  </a:cxn>
                  <a:cxn ang="0">
                    <a:pos x="20" y="81"/>
                  </a:cxn>
                  <a:cxn ang="0">
                    <a:pos x="49" y="90"/>
                  </a:cxn>
                  <a:cxn ang="0">
                    <a:pos x="52" y="90"/>
                  </a:cxn>
                  <a:cxn ang="0">
                    <a:pos x="56" y="90"/>
                  </a:cxn>
                  <a:cxn ang="0">
                    <a:pos x="61" y="91"/>
                  </a:cxn>
                  <a:cxn ang="0">
                    <a:pos x="66" y="91"/>
                  </a:cxn>
                  <a:cxn ang="0">
                    <a:pos x="70" y="91"/>
                  </a:cxn>
                  <a:cxn ang="0">
                    <a:pos x="73" y="91"/>
                  </a:cxn>
                  <a:cxn ang="0">
                    <a:pos x="77" y="91"/>
                  </a:cxn>
                  <a:cxn ang="0">
                    <a:pos x="108" y="91"/>
                  </a:cxn>
                  <a:cxn ang="0">
                    <a:pos x="112" y="91"/>
                  </a:cxn>
                  <a:cxn ang="0">
                    <a:pos x="517" y="91"/>
                  </a:cxn>
                  <a:cxn ang="0">
                    <a:pos x="517" y="87"/>
                  </a:cxn>
                </a:cxnLst>
                <a:rect l="0" t="0" r="r" b="b"/>
                <a:pathLst>
                  <a:path w="517" h="91">
                    <a:moveTo>
                      <a:pt x="517" y="87"/>
                    </a:moveTo>
                    <a:cubicBezTo>
                      <a:pt x="312" y="87"/>
                      <a:pt x="113" y="87"/>
                      <a:pt x="113" y="87"/>
                    </a:cubicBezTo>
                    <a:cubicBezTo>
                      <a:pt x="112" y="87"/>
                      <a:pt x="111" y="87"/>
                      <a:pt x="109" y="87"/>
                    </a:cubicBezTo>
                    <a:cubicBezTo>
                      <a:pt x="101" y="87"/>
                      <a:pt x="93" y="87"/>
                      <a:pt x="85" y="88"/>
                    </a:cubicBezTo>
                    <a:cubicBezTo>
                      <a:pt x="78" y="88"/>
                      <a:pt x="72" y="88"/>
                      <a:pt x="65" y="87"/>
                    </a:cubicBezTo>
                    <a:cubicBezTo>
                      <a:pt x="63" y="87"/>
                      <a:pt x="61" y="87"/>
                      <a:pt x="59" y="87"/>
                    </a:cubicBezTo>
                    <a:cubicBezTo>
                      <a:pt x="58" y="87"/>
                      <a:pt x="56" y="87"/>
                      <a:pt x="55" y="87"/>
                    </a:cubicBezTo>
                    <a:cubicBezTo>
                      <a:pt x="52" y="87"/>
                      <a:pt x="50" y="87"/>
                      <a:pt x="48" y="86"/>
                    </a:cubicBezTo>
                    <a:cubicBezTo>
                      <a:pt x="38" y="85"/>
                      <a:pt x="28" y="82"/>
                      <a:pt x="20" y="77"/>
                    </a:cubicBezTo>
                    <a:cubicBezTo>
                      <a:pt x="13" y="72"/>
                      <a:pt x="8" y="66"/>
                      <a:pt x="5" y="58"/>
                    </a:cubicBezTo>
                    <a:cubicBezTo>
                      <a:pt x="3" y="51"/>
                      <a:pt x="3" y="43"/>
                      <a:pt x="6" y="36"/>
                    </a:cubicBezTo>
                    <a:cubicBezTo>
                      <a:pt x="8" y="29"/>
                      <a:pt x="13" y="24"/>
                      <a:pt x="18" y="19"/>
                    </a:cubicBezTo>
                    <a:cubicBezTo>
                      <a:pt x="19" y="18"/>
                      <a:pt x="21" y="17"/>
                      <a:pt x="22" y="16"/>
                    </a:cubicBezTo>
                    <a:cubicBezTo>
                      <a:pt x="24" y="15"/>
                      <a:pt x="26" y="14"/>
                      <a:pt x="28" y="13"/>
                    </a:cubicBezTo>
                    <a:cubicBezTo>
                      <a:pt x="32" y="11"/>
                      <a:pt x="36" y="9"/>
                      <a:pt x="41" y="8"/>
                    </a:cubicBezTo>
                    <a:cubicBezTo>
                      <a:pt x="50" y="5"/>
                      <a:pt x="59" y="4"/>
                      <a:pt x="69" y="4"/>
                    </a:cubicBezTo>
                    <a:cubicBezTo>
                      <a:pt x="78" y="3"/>
                      <a:pt x="88" y="3"/>
                      <a:pt x="97" y="3"/>
                    </a:cubicBezTo>
                    <a:cubicBezTo>
                      <a:pt x="114" y="3"/>
                      <a:pt x="131" y="3"/>
                      <a:pt x="147" y="4"/>
                    </a:cubicBezTo>
                    <a:cubicBezTo>
                      <a:pt x="149" y="4"/>
                      <a:pt x="149" y="1"/>
                      <a:pt x="147" y="1"/>
                    </a:cubicBezTo>
                    <a:cubicBezTo>
                      <a:pt x="128" y="0"/>
                      <a:pt x="109" y="0"/>
                      <a:pt x="90" y="0"/>
                    </a:cubicBezTo>
                    <a:cubicBezTo>
                      <a:pt x="81" y="0"/>
                      <a:pt x="71" y="0"/>
                      <a:pt x="62" y="1"/>
                    </a:cubicBezTo>
                    <a:cubicBezTo>
                      <a:pt x="52" y="2"/>
                      <a:pt x="43" y="3"/>
                      <a:pt x="34" y="7"/>
                    </a:cubicBezTo>
                    <a:cubicBezTo>
                      <a:pt x="30" y="8"/>
                      <a:pt x="25" y="10"/>
                      <a:pt x="22" y="13"/>
                    </a:cubicBezTo>
                    <a:cubicBezTo>
                      <a:pt x="18" y="15"/>
                      <a:pt x="15" y="17"/>
                      <a:pt x="13" y="20"/>
                    </a:cubicBezTo>
                    <a:cubicBezTo>
                      <a:pt x="7" y="25"/>
                      <a:pt x="3" y="31"/>
                      <a:pt x="2" y="38"/>
                    </a:cubicBezTo>
                    <a:cubicBezTo>
                      <a:pt x="0" y="46"/>
                      <a:pt x="0" y="54"/>
                      <a:pt x="3" y="61"/>
                    </a:cubicBezTo>
                    <a:cubicBezTo>
                      <a:pt x="6" y="69"/>
                      <a:pt x="12" y="76"/>
                      <a:pt x="20" y="81"/>
                    </a:cubicBezTo>
                    <a:cubicBezTo>
                      <a:pt x="28" y="86"/>
                      <a:pt x="38" y="89"/>
                      <a:pt x="49" y="90"/>
                    </a:cubicBezTo>
                    <a:cubicBezTo>
                      <a:pt x="50" y="90"/>
                      <a:pt x="51" y="90"/>
                      <a:pt x="52" y="90"/>
                    </a:cubicBezTo>
                    <a:cubicBezTo>
                      <a:pt x="54" y="90"/>
                      <a:pt x="55" y="90"/>
                      <a:pt x="56" y="90"/>
                    </a:cubicBezTo>
                    <a:cubicBezTo>
                      <a:pt x="58" y="91"/>
                      <a:pt x="60" y="91"/>
                      <a:pt x="61" y="91"/>
                    </a:cubicBezTo>
                    <a:cubicBezTo>
                      <a:pt x="63" y="91"/>
                      <a:pt x="64" y="91"/>
                      <a:pt x="66" y="91"/>
                    </a:cubicBezTo>
                    <a:cubicBezTo>
                      <a:pt x="67" y="91"/>
                      <a:pt x="68" y="91"/>
                      <a:pt x="70" y="91"/>
                    </a:cubicBezTo>
                    <a:cubicBezTo>
                      <a:pt x="71" y="91"/>
                      <a:pt x="72" y="91"/>
                      <a:pt x="73" y="91"/>
                    </a:cubicBezTo>
                    <a:cubicBezTo>
                      <a:pt x="74" y="91"/>
                      <a:pt x="75" y="91"/>
                      <a:pt x="77" y="91"/>
                    </a:cubicBezTo>
                    <a:cubicBezTo>
                      <a:pt x="87" y="91"/>
                      <a:pt x="98" y="91"/>
                      <a:pt x="108" y="91"/>
                    </a:cubicBezTo>
                    <a:cubicBezTo>
                      <a:pt x="110" y="91"/>
                      <a:pt x="111" y="91"/>
                      <a:pt x="112" y="91"/>
                    </a:cubicBezTo>
                    <a:cubicBezTo>
                      <a:pt x="112" y="91"/>
                      <a:pt x="311" y="91"/>
                      <a:pt x="517" y="91"/>
                    </a:cubicBezTo>
                    <a:lnTo>
                      <a:pt x="517" y="87"/>
                    </a:lnTo>
                    <a:close/>
                  </a:path>
                </a:pathLst>
              </a:custGeom>
              <a:solidFill>
                <a:schemeClr val="bg1"/>
              </a:solid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grpSp>
        <p:sp>
          <p:nvSpPr>
            <p:cNvPr id="16" name="TextBox 57">
              <a:extLst>
                <a:ext uri="{FF2B5EF4-FFF2-40B4-BE49-F238E27FC236}">
                  <a16:creationId xmlns:a16="http://schemas.microsoft.com/office/drawing/2014/main" id="{05725BC2-3AAF-4734-B573-B758F2528C2D}"/>
                </a:ext>
              </a:extLst>
            </p:cNvPr>
            <p:cNvSpPr txBox="1"/>
            <p:nvPr/>
          </p:nvSpPr>
          <p:spPr>
            <a:xfrm>
              <a:off x="2310131" y="3464029"/>
              <a:ext cx="522328" cy="500683"/>
            </a:xfrm>
            <a:prstGeom prst="rect">
              <a:avLst/>
            </a:prstGeom>
            <a:noFill/>
          </p:spPr>
          <p:txBody>
            <a:bodyPr wrap="none">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D</a:t>
              </a:r>
            </a:p>
          </p:txBody>
        </p:sp>
      </p:grpSp>
      <p:sp>
        <p:nvSpPr>
          <p:cNvPr id="37" name="Synergistically utilize technically sound portals with frictionless chains. Dramatically customize…">
            <a:extLst>
              <a:ext uri="{FF2B5EF4-FFF2-40B4-BE49-F238E27FC236}">
                <a16:creationId xmlns:a16="http://schemas.microsoft.com/office/drawing/2014/main" id="{24504C53-FEE1-41D1-847B-295A3E84A143}"/>
              </a:ext>
            </a:extLst>
          </p:cNvPr>
          <p:cNvSpPr txBox="1"/>
          <p:nvPr/>
        </p:nvSpPr>
        <p:spPr>
          <a:xfrm>
            <a:off x="4846473" y="2545670"/>
            <a:ext cx="4766889" cy="861774"/>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r>
              <a:rPr lang="en-US" sz="2800" dirty="0">
                <a:latin typeface="Times New Roman" panose="02020603050405020304" pitchFamily="18" charset="0"/>
                <a:ea typeface="SimSun" panose="02010600030101010101" pitchFamily="2" charset="-122"/>
              </a:rPr>
              <a:t>Vì </a:t>
            </a:r>
            <a:r>
              <a:rPr lang="en-US" sz="2800" dirty="0" err="1">
                <a:latin typeface="Times New Roman" panose="02020603050405020304" pitchFamily="18" charset="0"/>
                <a:ea typeface="SimSun" panose="02010600030101010101" pitchFamily="2" charset="-122"/>
              </a:rPr>
              <a:t>khối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lượng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riêng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gỗ</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nhỏ</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khối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lượng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riêng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nước</a:t>
            </a:r>
            <a:r>
              <a:rPr lang="en-US" sz="2800" dirty="0">
                <a:latin typeface="Times New Roman" panose="02020603050405020304" pitchFamily="18" charset="0"/>
                <a:ea typeface="SimSun" panose="02010600030101010101" pitchFamily="2" charset="-122"/>
              </a:rPr>
              <a:t>.</a:t>
            </a:r>
          </a:p>
        </p:txBody>
      </p:sp>
      <p:sp>
        <p:nvSpPr>
          <p:cNvPr id="38" name="Synergistically utilize technically sound portals with frictionless chains. Dramatically customize…">
            <a:extLst>
              <a:ext uri="{FF2B5EF4-FFF2-40B4-BE49-F238E27FC236}">
                <a16:creationId xmlns:a16="http://schemas.microsoft.com/office/drawing/2014/main" id="{A7D0D17C-387D-4047-9565-F0602D97CBB0}"/>
              </a:ext>
            </a:extLst>
          </p:cNvPr>
          <p:cNvSpPr txBox="1"/>
          <p:nvPr/>
        </p:nvSpPr>
        <p:spPr>
          <a:xfrm>
            <a:off x="4613458" y="3657359"/>
            <a:ext cx="5151692" cy="861774"/>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just" defTabSz="412750" hangingPunct="0">
              <a:defRPr sz="2000" b="0">
                <a:solidFill>
                  <a:srgbClr val="1C1F25"/>
                </a:solidFill>
                <a:latin typeface="Roboto Bold"/>
                <a:ea typeface="Roboto Bold"/>
                <a:cs typeface="Roboto Bold"/>
                <a:sym typeface="Roboto Bold"/>
              </a:defRPr>
            </a:pPr>
            <a:r>
              <a:rPr lang="en-US" sz="2800" dirty="0">
                <a:latin typeface="Times New Roman" panose="02020603050405020304" pitchFamily="18" charset="0"/>
                <a:ea typeface="SimSun" panose="02010600030101010101" pitchFamily="2" charset="-122"/>
              </a:rPr>
              <a:t>Vì </a:t>
            </a:r>
            <a:r>
              <a:rPr lang="en-US" sz="2800" dirty="0" err="1">
                <a:latin typeface="Times New Roman" panose="02020603050405020304" pitchFamily="18" charset="0"/>
                <a:ea typeface="SimSun" panose="02010600030101010101" pitchFamily="2" charset="-122"/>
              </a:rPr>
              <a:t>khối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lượng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riêng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gỗ</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lớn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khối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lượng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riêng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nước</a:t>
            </a:r>
            <a:r>
              <a:rPr lang="en-US" sz="2800" dirty="0">
                <a:latin typeface="Times New Roman" panose="02020603050405020304" pitchFamily="18" charset="0"/>
                <a:ea typeface="SimSun" panose="02010600030101010101" pitchFamily="2" charset="-122"/>
              </a:rPr>
              <a:t>.</a:t>
            </a:r>
            <a:endParaRPr kumimoji="0" lang="en-US" altLang="zh-CN" sz="2800" b="0" i="0" u="none" strike="noStrike" kern="0" cap="none" spc="0" normalizeH="0" baseline="0" noProof="0" dirty="0">
              <a:ln>
                <a:noFill/>
              </a:ln>
              <a:solidFill>
                <a:prstClr val="white">
                  <a:lumMod val="65000"/>
                </a:prstClr>
              </a:solidFill>
              <a:effectLst/>
              <a:uLnTx/>
              <a:uFillTx/>
              <a:latin typeface="Arial" panose="020B0604020202020204" pitchFamily="34" charset="0"/>
              <a:cs typeface="Arial" panose="020B0604020202020204" pitchFamily="34" charset="0"/>
              <a:sym typeface="+mn-lt"/>
            </a:endParaRPr>
          </a:p>
        </p:txBody>
      </p:sp>
      <p:sp>
        <p:nvSpPr>
          <p:cNvPr id="39" name="Synergistically utilize technically sound portals with frictionless chains. Dramatically customize…">
            <a:extLst>
              <a:ext uri="{FF2B5EF4-FFF2-40B4-BE49-F238E27FC236}">
                <a16:creationId xmlns:a16="http://schemas.microsoft.com/office/drawing/2014/main" id="{05BAA714-5778-4711-AB43-8078C8D63C69}"/>
              </a:ext>
            </a:extLst>
          </p:cNvPr>
          <p:cNvSpPr txBox="1"/>
          <p:nvPr/>
        </p:nvSpPr>
        <p:spPr>
          <a:xfrm>
            <a:off x="4723677" y="4906893"/>
            <a:ext cx="3714748" cy="45576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nSpc>
                <a:spcPct val="115000"/>
              </a:lnSpc>
            </a:pPr>
            <a:r>
              <a:rPr lang="en-US" sz="2800" dirty="0">
                <a:latin typeface="Times New Roman" panose="02020603050405020304" pitchFamily="18" charset="0"/>
                <a:ea typeface="SimSun" panose="02010600030101010101" pitchFamily="2" charset="-122"/>
              </a:rPr>
              <a:t>Vì </a:t>
            </a:r>
            <a:r>
              <a:rPr lang="en-US" sz="2800" dirty="0" err="1">
                <a:latin typeface="Times New Roman" panose="02020603050405020304" pitchFamily="18" charset="0"/>
                <a:ea typeface="SimSun" panose="02010600030101010101" pitchFamily="2" charset="-122"/>
              </a:rPr>
              <a:t>gỗ</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là</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vật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nhẹ</a:t>
            </a:r>
            <a:r>
              <a:rPr lang="en-US" sz="2800" dirty="0">
                <a:latin typeface="Times New Roman" panose="02020603050405020304" pitchFamily="18" charset="0"/>
                <a:ea typeface="SimSun" panose="02010600030101010101" pitchFamily="2" charset="-122"/>
              </a:rPr>
              <a:t>.</a:t>
            </a:r>
          </a:p>
        </p:txBody>
      </p:sp>
      <p:sp>
        <p:nvSpPr>
          <p:cNvPr id="40" name="Synergistically utilize technically sound portals with frictionless chains. Dramatically customize…">
            <a:extLst>
              <a:ext uri="{FF2B5EF4-FFF2-40B4-BE49-F238E27FC236}">
                <a16:creationId xmlns:a16="http://schemas.microsoft.com/office/drawing/2014/main" id="{36831C2E-6B81-4740-A986-F33383A313DE}"/>
              </a:ext>
            </a:extLst>
          </p:cNvPr>
          <p:cNvSpPr txBox="1"/>
          <p:nvPr/>
        </p:nvSpPr>
        <p:spPr>
          <a:xfrm>
            <a:off x="4629150" y="5978659"/>
            <a:ext cx="4259715" cy="45576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nSpc>
                <a:spcPct val="115000"/>
              </a:lnSpc>
            </a:pPr>
            <a:r>
              <a:rPr lang="en-US" sz="2800" dirty="0">
                <a:latin typeface="Times New Roman" panose="02020603050405020304" pitchFamily="18" charset="0"/>
                <a:ea typeface="SimSun" panose="02010600030101010101" pitchFamily="2" charset="-122"/>
              </a:rPr>
              <a:t>Vì </a:t>
            </a:r>
            <a:r>
              <a:rPr lang="en-US" sz="2800" dirty="0" err="1">
                <a:latin typeface="Times New Roman" panose="02020603050405020304" pitchFamily="18" charset="0"/>
                <a:ea typeface="SimSun" panose="02010600030101010101" pitchFamily="2" charset="-122"/>
              </a:rPr>
              <a:t>gỗ</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không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thấm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nước</a:t>
            </a:r>
            <a:r>
              <a:rPr lang="en-US" sz="2800" dirty="0">
                <a:latin typeface="Times New Roman" panose="02020603050405020304" pitchFamily="18" charset="0"/>
                <a:ea typeface="SimSun" panose="02010600030101010101" pitchFamily="2" charset="-122"/>
              </a:rPr>
              <a:t>.</a:t>
            </a:r>
          </a:p>
        </p:txBody>
      </p:sp>
      <p:grpSp>
        <p:nvGrpSpPr>
          <p:cNvPr id="41" name="组合 49">
            <a:extLst>
              <a:ext uri="{FF2B5EF4-FFF2-40B4-BE49-F238E27FC236}">
                <a16:creationId xmlns:a16="http://schemas.microsoft.com/office/drawing/2014/main" id="{6FD5D1DC-DB32-427C-89B3-7D6E243A7DEA}"/>
              </a:ext>
            </a:extLst>
          </p:cNvPr>
          <p:cNvGrpSpPr/>
          <p:nvPr/>
        </p:nvGrpSpPr>
        <p:grpSpPr>
          <a:xfrm>
            <a:off x="1152861" y="423575"/>
            <a:ext cx="10389704" cy="1953385"/>
            <a:chOff x="-1224351" y="374887"/>
            <a:chExt cx="14653406" cy="2480983"/>
          </a:xfrm>
        </p:grpSpPr>
        <p:sp>
          <p:nvSpPr>
            <p:cNvPr id="42" name="Google Shape;354;p33">
              <a:extLst>
                <a:ext uri="{FF2B5EF4-FFF2-40B4-BE49-F238E27FC236}">
                  <a16:creationId xmlns:a16="http://schemas.microsoft.com/office/drawing/2014/main" id="{FC6D084E-E858-4879-9114-5E74E31E5695}"/>
                </a:ext>
              </a:extLst>
            </p:cNvPr>
            <p:cNvSpPr/>
            <p:nvPr/>
          </p:nvSpPr>
          <p:spPr>
            <a:xfrm>
              <a:off x="-1224351" y="374887"/>
              <a:ext cx="14653406" cy="2480983"/>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43" name="文本框 51">
              <a:extLst>
                <a:ext uri="{FF2B5EF4-FFF2-40B4-BE49-F238E27FC236}">
                  <a16:creationId xmlns:a16="http://schemas.microsoft.com/office/drawing/2014/main" id="{48F7685F-7E19-4746-AA32-A2177E141FB7}"/>
                </a:ext>
              </a:extLst>
            </p:cNvPr>
            <p:cNvSpPr txBox="1"/>
            <p:nvPr/>
          </p:nvSpPr>
          <p:spPr>
            <a:xfrm>
              <a:off x="-1224350" y="480263"/>
              <a:ext cx="14419060" cy="13681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lang="en-US" altLang="zh-CN" sz="3200" b="1" dirty="0">
                  <a:solidFill>
                    <a:srgbClr val="FF0000"/>
                  </a:solidFill>
                  <a:latin typeface="Arial" panose="020B0604020202020204" pitchFamily="34" charset="0"/>
                  <a:ea typeface="微软雅黑"/>
                  <a:cs typeface="Arial" panose="020B0604020202020204" pitchFamily="34" charset="0"/>
                  <a:sym typeface="+mn-lt"/>
                </a:rPr>
                <a:t>6</a:t>
              </a:r>
              <a:r>
                <a:rPr kumimoji="0" lang="vi-VN"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Tại sao miếng gỗ thả vào nước thì nổi?</a:t>
              </a:r>
              <a:endParaRPr kumimoji="0" lang="en-US"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44" name="Rectangle: Rounded Corners 43">
            <a:extLst>
              <a:ext uri="{FF2B5EF4-FFF2-40B4-BE49-F238E27FC236}">
                <a16:creationId xmlns:a16="http://schemas.microsoft.com/office/drawing/2014/main" id="{F58B8D63-3EAB-44CD-AE96-A397898F2A8E}"/>
              </a:ext>
            </a:extLst>
          </p:cNvPr>
          <p:cNvSpPr/>
          <p:nvPr/>
        </p:nvSpPr>
        <p:spPr>
          <a:xfrm>
            <a:off x="4629150" y="2577589"/>
            <a:ext cx="5031521" cy="889543"/>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6" name="Picture 5">
            <a:extLst>
              <a:ext uri="{FF2B5EF4-FFF2-40B4-BE49-F238E27FC236}">
                <a16:creationId xmlns:a16="http://schemas.microsoft.com/office/drawing/2014/main" id="{D6D0A4B3-4FB6-213C-6904-0C2E40D1B931}"/>
              </a:ext>
            </a:extLst>
          </p:cNvPr>
          <p:cNvPicPr>
            <a:picLocks noChangeAspect="1"/>
          </p:cNvPicPr>
          <p:nvPr/>
        </p:nvPicPr>
        <p:blipFill>
          <a:blip r:embed="rId6"/>
          <a:stretch>
            <a:fillRect/>
          </a:stretch>
        </p:blipFill>
        <p:spPr>
          <a:xfrm>
            <a:off x="264670" y="0"/>
            <a:ext cx="11662659" cy="6038314"/>
          </a:xfrm>
          <a:prstGeom prst="rect">
            <a:avLst/>
          </a:prstGeom>
        </p:spPr>
      </p:pic>
      <p:pic>
        <p:nvPicPr>
          <p:cNvPr id="9" name="Đồng hồ đếm ngược 15 giây có âm thanh sinh động">
            <a:hlinkClick r:id="" action="ppaction://media"/>
            <a:extLst>
              <a:ext uri="{FF2B5EF4-FFF2-40B4-BE49-F238E27FC236}">
                <a16:creationId xmlns:a16="http://schemas.microsoft.com/office/drawing/2014/main" id="{AFA7BA9C-CC33-F2EF-C920-81C29896B8B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1108" y="2492779"/>
            <a:ext cx="2139188" cy="1203293"/>
          </a:xfrm>
          <a:prstGeom prst="rect">
            <a:avLst/>
          </a:prstGeom>
        </p:spPr>
      </p:pic>
    </p:spTree>
    <p:extLst>
      <p:ext uri="{BB962C8B-B14F-4D97-AF65-F5344CB8AC3E}">
        <p14:creationId xmlns:p14="http://schemas.microsoft.com/office/powerpoint/2010/main" val="225714676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500"/>
                                        <p:tgtEl>
                                          <p:spTgt spid="3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down)">
                                      <p:cBhvr>
                                        <p:cTn id="13" dur="500"/>
                                        <p:tgtEl>
                                          <p:spTgt spid="3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500"/>
                                        <p:tgtEl>
                                          <p:spTgt spid="3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500"/>
                                        <p:tgtEl>
                                          <p:spTgt spid="4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circle(in)">
                                      <p:cBhvr>
                                        <p:cTn id="24" dur="20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180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9" fill="hold" display="0">
                  <p:stCondLst>
                    <p:cond delay="indefinite"/>
                  </p:stCondLst>
                </p:cTn>
                <p:tgtEl>
                  <p:spTgt spid="9"/>
                </p:tgtEl>
              </p:cMediaNode>
            </p:video>
            <p:seq concurrent="1" nextAc="seek">
              <p:cTn id="30" restart="whenNotActive" fill="hold" evtFilter="cancelBubble" nodeType="interactiveSeq">
                <p:stCondLst>
                  <p:cond evt="onClick" delay="0">
                    <p:tgtEl>
                      <p:spTgt spid="9"/>
                    </p:tgtEl>
                  </p:cond>
                </p:stCondLst>
                <p:endSync evt="end" delay="0">
                  <p:rtn val="all"/>
                </p:endSync>
                <p:childTnLst>
                  <p:par>
                    <p:cTn id="31" fill="hold">
                      <p:stCondLst>
                        <p:cond delay="0"/>
                      </p:stCondLst>
                      <p:childTnLst>
                        <p:par>
                          <p:cTn id="32" fill="hold">
                            <p:stCondLst>
                              <p:cond delay="0"/>
                            </p:stCondLst>
                            <p:childTnLst>
                              <p:par>
                                <p:cTn id="33" presetID="2" presetClass="mediacall" presetSubtype="0" fill="hold" nodeType="clickEffect">
                                  <p:stCondLst>
                                    <p:cond delay="0"/>
                                  </p:stCondLst>
                                  <p:childTnLst>
                                    <p:cmd type="call" cmd="togglePause">
                                      <p:cBhvr>
                                        <p:cTn id="34" dur="1" fill="hold"/>
                                        <p:tgtEl>
                                          <p:spTgt spid="9"/>
                                        </p:tgtEl>
                                      </p:cBhvr>
                                    </p:cmd>
                                  </p:childTnLst>
                                </p:cTn>
                              </p:par>
                            </p:childTnLst>
                          </p:cTn>
                        </p:par>
                      </p:childTnLst>
                    </p:cTn>
                  </p:par>
                </p:childTnLst>
              </p:cTn>
              <p:nextCondLst>
                <p:cond evt="onClick" delay="0">
                  <p:tgtEl>
                    <p:spTgt spid="9"/>
                  </p:tgtEl>
                </p:cond>
              </p:nextCondLst>
            </p:seq>
          </p:childTnLst>
        </p:cTn>
      </p:par>
    </p:tnLst>
    <p:bldLst>
      <p:bldP spid="37" grpId="0" animBg="1"/>
      <p:bldP spid="38" grpId="0" animBg="1"/>
      <p:bldP spid="39" grpId="0" animBg="1"/>
      <p:bldP spid="40" grpId="0" animBg="1"/>
      <p:bldP spid="4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68;p16">
            <a:extLst>
              <a:ext uri="{FF2B5EF4-FFF2-40B4-BE49-F238E27FC236}">
                <a16:creationId xmlns:a16="http://schemas.microsoft.com/office/drawing/2014/main" id="{E6F563C4-3423-4A59-BDC1-1E8FF1240A5F}"/>
              </a:ext>
            </a:extLst>
          </p:cNvPr>
          <p:cNvGrpSpPr/>
          <p:nvPr/>
        </p:nvGrpSpPr>
        <p:grpSpPr>
          <a:xfrm>
            <a:off x="975313" y="2818827"/>
            <a:ext cx="1894293" cy="2061081"/>
            <a:chOff x="697483" y="1532161"/>
            <a:chExt cx="1420720" cy="1545811"/>
          </a:xfrm>
        </p:grpSpPr>
        <p:grpSp>
          <p:nvGrpSpPr>
            <p:cNvPr id="3" name="Google Shape;69;p16">
              <a:extLst>
                <a:ext uri="{FF2B5EF4-FFF2-40B4-BE49-F238E27FC236}">
                  <a16:creationId xmlns:a16="http://schemas.microsoft.com/office/drawing/2014/main" id="{DC68D006-0BE2-4368-99E1-B9C96152BC32}"/>
                </a:ext>
              </a:extLst>
            </p:cNvPr>
            <p:cNvGrpSpPr/>
            <p:nvPr/>
          </p:nvGrpSpPr>
          <p:grpSpPr>
            <a:xfrm>
              <a:off x="697483" y="1532161"/>
              <a:ext cx="1420720" cy="1545811"/>
              <a:chOff x="697483" y="1532161"/>
              <a:chExt cx="1420720" cy="1545811"/>
            </a:xfrm>
          </p:grpSpPr>
          <p:grpSp>
            <p:nvGrpSpPr>
              <p:cNvPr id="5" name="Google Shape;70;p16">
                <a:extLst>
                  <a:ext uri="{FF2B5EF4-FFF2-40B4-BE49-F238E27FC236}">
                    <a16:creationId xmlns:a16="http://schemas.microsoft.com/office/drawing/2014/main" id="{8FFDA65C-A096-4D53-BD82-B3DDA0A8FD63}"/>
                  </a:ext>
                </a:extLst>
              </p:cNvPr>
              <p:cNvGrpSpPr/>
              <p:nvPr/>
            </p:nvGrpSpPr>
            <p:grpSpPr>
              <a:xfrm>
                <a:off x="697483" y="1532161"/>
                <a:ext cx="1420720" cy="1545811"/>
                <a:chOff x="969863" y="1767400"/>
                <a:chExt cx="1791350" cy="1949075"/>
              </a:xfrm>
            </p:grpSpPr>
            <p:sp>
              <p:nvSpPr>
                <p:cNvPr id="7" name="Google Shape;71;p16">
                  <a:extLst>
                    <a:ext uri="{FF2B5EF4-FFF2-40B4-BE49-F238E27FC236}">
                      <a16:creationId xmlns:a16="http://schemas.microsoft.com/office/drawing/2014/main" id="{9083C111-8F01-426E-8F6A-284B513D00E4}"/>
                    </a:ext>
                  </a:extLst>
                </p:cNvPr>
                <p:cNvSpPr/>
                <p:nvPr/>
              </p:nvSpPr>
              <p:spPr>
                <a:xfrm>
                  <a:off x="969863" y="1767400"/>
                  <a:ext cx="1791350" cy="1949075"/>
                </a:xfrm>
                <a:custGeom>
                  <a:avLst/>
                  <a:gdLst/>
                  <a:ahLst/>
                  <a:cxnLst/>
                  <a:rect l="l" t="t" r="r" b="b"/>
                  <a:pathLst>
                    <a:path w="71654" h="77963" extrusionOk="0">
                      <a:moveTo>
                        <a:pt x="35179" y="0"/>
                      </a:moveTo>
                      <a:cubicBezTo>
                        <a:pt x="30166" y="0"/>
                        <a:pt x="25239" y="1037"/>
                        <a:pt x="20658" y="3025"/>
                      </a:cubicBezTo>
                      <a:cubicBezTo>
                        <a:pt x="13138" y="6223"/>
                        <a:pt x="7088" y="12274"/>
                        <a:pt x="3976" y="19793"/>
                      </a:cubicBezTo>
                      <a:cubicBezTo>
                        <a:pt x="0" y="28782"/>
                        <a:pt x="0" y="38895"/>
                        <a:pt x="3803" y="47884"/>
                      </a:cubicBezTo>
                      <a:cubicBezTo>
                        <a:pt x="7606" y="56441"/>
                        <a:pt x="14608" y="63096"/>
                        <a:pt x="23424" y="66294"/>
                      </a:cubicBezTo>
                      <a:cubicBezTo>
                        <a:pt x="24547" y="66726"/>
                        <a:pt x="25498" y="67504"/>
                        <a:pt x="26017" y="68455"/>
                      </a:cubicBezTo>
                      <a:lnTo>
                        <a:pt x="29733" y="74938"/>
                      </a:lnTo>
                      <a:cubicBezTo>
                        <a:pt x="30857" y="76839"/>
                        <a:pt x="32931" y="77963"/>
                        <a:pt x="35179" y="77963"/>
                      </a:cubicBezTo>
                      <a:cubicBezTo>
                        <a:pt x="37340" y="77963"/>
                        <a:pt x="39414" y="76839"/>
                        <a:pt x="40538" y="74938"/>
                      </a:cubicBezTo>
                      <a:lnTo>
                        <a:pt x="44168" y="68628"/>
                      </a:lnTo>
                      <a:cubicBezTo>
                        <a:pt x="44686" y="67591"/>
                        <a:pt x="45551" y="66813"/>
                        <a:pt x="46674" y="66467"/>
                      </a:cubicBezTo>
                      <a:cubicBezTo>
                        <a:pt x="62319" y="60849"/>
                        <a:pt x="71654" y="44772"/>
                        <a:pt x="68888" y="28350"/>
                      </a:cubicBezTo>
                      <a:cubicBezTo>
                        <a:pt x="66036" y="12014"/>
                        <a:pt x="51774" y="0"/>
                        <a:pt x="35179" y="0"/>
                      </a:cubicBezTo>
                      <a:close/>
                    </a:path>
                  </a:pathLst>
                </a:custGeom>
                <a:solidFill>
                  <a:sysClr val="window" lastClr="FFFFFF">
                    <a:lumMod val="85000"/>
                    <a:alpha val="70000"/>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8" name="Google Shape;72;p16">
                  <a:extLst>
                    <a:ext uri="{FF2B5EF4-FFF2-40B4-BE49-F238E27FC236}">
                      <a16:creationId xmlns:a16="http://schemas.microsoft.com/office/drawing/2014/main" id="{42205013-C4E8-49A5-9B18-E6DBA41FB09F}"/>
                    </a:ext>
                  </a:extLst>
                </p:cNvPr>
                <p:cNvSpPr/>
                <p:nvPr/>
              </p:nvSpPr>
              <p:spPr>
                <a:xfrm>
                  <a:off x="1172988" y="1969475"/>
                  <a:ext cx="1333250" cy="1310825"/>
                </a:xfrm>
                <a:custGeom>
                  <a:avLst/>
                  <a:gdLst/>
                  <a:ahLst/>
                  <a:cxnLst/>
                  <a:rect l="l" t="t" r="r" b="b"/>
                  <a:pathLst>
                    <a:path w="53330" h="52433" extrusionOk="0">
                      <a:moveTo>
                        <a:pt x="27142" y="1"/>
                      </a:moveTo>
                      <a:cubicBezTo>
                        <a:pt x="26284" y="1"/>
                        <a:pt x="25419" y="43"/>
                        <a:pt x="24547" y="128"/>
                      </a:cubicBezTo>
                      <a:cubicBezTo>
                        <a:pt x="10458" y="1511"/>
                        <a:pt x="0" y="13785"/>
                        <a:pt x="951" y="27873"/>
                      </a:cubicBezTo>
                      <a:cubicBezTo>
                        <a:pt x="1883" y="41774"/>
                        <a:pt x="13372" y="52433"/>
                        <a:pt x="27102" y="52433"/>
                      </a:cubicBezTo>
                      <a:cubicBezTo>
                        <a:pt x="27373" y="52433"/>
                        <a:pt x="27645" y="52429"/>
                        <a:pt x="27918" y="52420"/>
                      </a:cubicBezTo>
                      <a:cubicBezTo>
                        <a:pt x="42093" y="51988"/>
                        <a:pt x="53330" y="40406"/>
                        <a:pt x="53330" y="26231"/>
                      </a:cubicBezTo>
                      <a:cubicBezTo>
                        <a:pt x="53330" y="25107"/>
                        <a:pt x="53243" y="23897"/>
                        <a:pt x="53070" y="22774"/>
                      </a:cubicBezTo>
                      <a:cubicBezTo>
                        <a:pt x="51367" y="9638"/>
                        <a:pt x="40156" y="1"/>
                        <a:pt x="27142"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9" name="Google Shape;73;p16">
                  <a:extLst>
                    <a:ext uri="{FF2B5EF4-FFF2-40B4-BE49-F238E27FC236}">
                      <a16:creationId xmlns:a16="http://schemas.microsoft.com/office/drawing/2014/main" id="{961F447A-F5E9-494B-A747-D88F5A9F8AA6}"/>
                    </a:ext>
                  </a:extLst>
                </p:cNvPr>
                <p:cNvSpPr/>
                <p:nvPr/>
              </p:nvSpPr>
              <p:spPr>
                <a:xfrm>
                  <a:off x="1198913" y="1968350"/>
                  <a:ext cx="1300850" cy="570475"/>
                </a:xfrm>
                <a:custGeom>
                  <a:avLst/>
                  <a:gdLst/>
                  <a:ahLst/>
                  <a:cxnLst/>
                  <a:rect l="l" t="t" r="r" b="b"/>
                  <a:pathLst>
                    <a:path w="52034" h="22819" extrusionOk="0">
                      <a:moveTo>
                        <a:pt x="26017" y="0"/>
                      </a:moveTo>
                      <a:cubicBezTo>
                        <a:pt x="12879" y="0"/>
                        <a:pt x="1729" y="9767"/>
                        <a:pt x="0" y="22819"/>
                      </a:cubicBezTo>
                      <a:lnTo>
                        <a:pt x="52033" y="22819"/>
                      </a:lnTo>
                      <a:cubicBezTo>
                        <a:pt x="50305" y="9767"/>
                        <a:pt x="39155" y="0"/>
                        <a:pt x="26017" y="0"/>
                      </a:cubicBezTo>
                      <a:close/>
                    </a:path>
                  </a:pathLst>
                </a:custGeom>
                <a:solidFill>
                  <a:srgbClr val="92D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10" name="Google Shape;74;p16">
                  <a:extLst>
                    <a:ext uri="{FF2B5EF4-FFF2-40B4-BE49-F238E27FC236}">
                      <a16:creationId xmlns:a16="http://schemas.microsoft.com/office/drawing/2014/main" id="{846C02CF-DD84-444F-A56D-53A5635225A9}"/>
                    </a:ext>
                  </a:extLst>
                </p:cNvPr>
                <p:cNvSpPr/>
                <p:nvPr/>
              </p:nvSpPr>
              <p:spPr>
                <a:xfrm>
                  <a:off x="1747763" y="3437700"/>
                  <a:ext cx="200975" cy="198825"/>
                </a:xfrm>
                <a:custGeom>
                  <a:avLst/>
                  <a:gdLst/>
                  <a:ahLst/>
                  <a:cxnLst/>
                  <a:rect l="l" t="t" r="r" b="b"/>
                  <a:pathLst>
                    <a:path w="8039" h="7953" extrusionOk="0">
                      <a:moveTo>
                        <a:pt x="4063" y="1"/>
                      </a:moveTo>
                      <a:cubicBezTo>
                        <a:pt x="1815" y="1"/>
                        <a:pt x="0" y="1730"/>
                        <a:pt x="0" y="3977"/>
                      </a:cubicBezTo>
                      <a:cubicBezTo>
                        <a:pt x="0" y="6138"/>
                        <a:pt x="1815" y="7953"/>
                        <a:pt x="4063" y="7953"/>
                      </a:cubicBezTo>
                      <a:cubicBezTo>
                        <a:pt x="6224" y="7953"/>
                        <a:pt x="8039" y="6138"/>
                        <a:pt x="8039" y="3977"/>
                      </a:cubicBezTo>
                      <a:cubicBezTo>
                        <a:pt x="8039" y="1730"/>
                        <a:pt x="6224" y="1"/>
                        <a:pt x="4063"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sp>
            <p:nvSpPr>
              <p:cNvPr id="6" name="Google Shape;75;p16">
                <a:extLst>
                  <a:ext uri="{FF2B5EF4-FFF2-40B4-BE49-F238E27FC236}">
                    <a16:creationId xmlns:a16="http://schemas.microsoft.com/office/drawing/2014/main" id="{98221890-778E-4C30-A1E9-6B0C10307E6B}"/>
                  </a:ext>
                </a:extLst>
              </p:cNvPr>
              <p:cNvSpPr/>
              <p:nvPr/>
            </p:nvSpPr>
            <p:spPr>
              <a:xfrm>
                <a:off x="1247878" y="2218667"/>
                <a:ext cx="319799" cy="366269"/>
              </a:xfrm>
              <a:custGeom>
                <a:avLst/>
                <a:gdLst/>
                <a:ahLst/>
                <a:cxnLst/>
                <a:rect l="l" t="t" r="r" b="b"/>
                <a:pathLst>
                  <a:path w="11059" h="12666" extrusionOk="0">
                    <a:moveTo>
                      <a:pt x="4285" y="789"/>
                    </a:moveTo>
                    <a:cubicBezTo>
                      <a:pt x="4758" y="789"/>
                      <a:pt x="5136" y="1135"/>
                      <a:pt x="5136" y="1608"/>
                    </a:cubicBezTo>
                    <a:lnTo>
                      <a:pt x="5136" y="4128"/>
                    </a:lnTo>
                    <a:cubicBezTo>
                      <a:pt x="4190" y="4317"/>
                      <a:pt x="3466" y="5168"/>
                      <a:pt x="3466" y="6144"/>
                    </a:cubicBezTo>
                    <a:cubicBezTo>
                      <a:pt x="3466" y="6365"/>
                      <a:pt x="3655" y="6585"/>
                      <a:pt x="3907" y="6585"/>
                    </a:cubicBezTo>
                    <a:cubicBezTo>
                      <a:pt x="4127" y="6585"/>
                      <a:pt x="4285" y="6365"/>
                      <a:pt x="4285" y="6144"/>
                    </a:cubicBezTo>
                    <a:cubicBezTo>
                      <a:pt x="4285" y="5577"/>
                      <a:pt x="4663" y="5168"/>
                      <a:pt x="5136" y="4947"/>
                    </a:cubicBezTo>
                    <a:lnTo>
                      <a:pt x="5136" y="8192"/>
                    </a:lnTo>
                    <a:cubicBezTo>
                      <a:pt x="5136" y="8665"/>
                      <a:pt x="4758" y="9011"/>
                      <a:pt x="4285" y="9011"/>
                    </a:cubicBezTo>
                    <a:cubicBezTo>
                      <a:pt x="3938" y="9011"/>
                      <a:pt x="3592" y="8791"/>
                      <a:pt x="3497" y="8381"/>
                    </a:cubicBezTo>
                    <a:cubicBezTo>
                      <a:pt x="3434" y="8318"/>
                      <a:pt x="3277" y="8192"/>
                      <a:pt x="3119" y="8192"/>
                    </a:cubicBezTo>
                    <a:cubicBezTo>
                      <a:pt x="2962" y="8192"/>
                      <a:pt x="2899" y="8255"/>
                      <a:pt x="2647" y="8255"/>
                    </a:cubicBezTo>
                    <a:cubicBezTo>
                      <a:pt x="1544" y="8255"/>
                      <a:pt x="1544" y="6617"/>
                      <a:pt x="2647" y="6617"/>
                    </a:cubicBezTo>
                    <a:cubicBezTo>
                      <a:pt x="2867" y="6617"/>
                      <a:pt x="3025" y="6428"/>
                      <a:pt x="3025" y="6176"/>
                    </a:cubicBezTo>
                    <a:cubicBezTo>
                      <a:pt x="3025" y="5955"/>
                      <a:pt x="2836" y="5735"/>
                      <a:pt x="2647" y="5735"/>
                    </a:cubicBezTo>
                    <a:cubicBezTo>
                      <a:pt x="2080" y="5735"/>
                      <a:pt x="1607" y="6018"/>
                      <a:pt x="1292" y="6428"/>
                    </a:cubicBezTo>
                    <a:cubicBezTo>
                      <a:pt x="1103" y="6270"/>
                      <a:pt x="977" y="6018"/>
                      <a:pt x="977" y="5735"/>
                    </a:cubicBezTo>
                    <a:cubicBezTo>
                      <a:pt x="977" y="5483"/>
                      <a:pt x="1103" y="5325"/>
                      <a:pt x="1166" y="5199"/>
                    </a:cubicBezTo>
                    <a:cubicBezTo>
                      <a:pt x="1323" y="5042"/>
                      <a:pt x="1323" y="4790"/>
                      <a:pt x="1166" y="4632"/>
                    </a:cubicBezTo>
                    <a:cubicBezTo>
                      <a:pt x="662" y="4097"/>
                      <a:pt x="1103" y="3277"/>
                      <a:pt x="1828" y="3277"/>
                    </a:cubicBezTo>
                    <a:cubicBezTo>
                      <a:pt x="2048" y="3277"/>
                      <a:pt x="2237" y="3340"/>
                      <a:pt x="2395" y="3498"/>
                    </a:cubicBezTo>
                    <a:cubicBezTo>
                      <a:pt x="2473" y="3577"/>
                      <a:pt x="2584" y="3616"/>
                      <a:pt x="2694" y="3616"/>
                    </a:cubicBezTo>
                    <a:cubicBezTo>
                      <a:pt x="2804" y="3616"/>
                      <a:pt x="2914" y="3577"/>
                      <a:pt x="2993" y="3498"/>
                    </a:cubicBezTo>
                    <a:cubicBezTo>
                      <a:pt x="3151" y="3340"/>
                      <a:pt x="3151" y="3057"/>
                      <a:pt x="2993" y="2899"/>
                    </a:cubicBezTo>
                    <a:cubicBezTo>
                      <a:pt x="2678" y="2584"/>
                      <a:pt x="2269" y="2427"/>
                      <a:pt x="1828" y="2427"/>
                    </a:cubicBezTo>
                    <a:cubicBezTo>
                      <a:pt x="1828" y="1954"/>
                      <a:pt x="2174" y="1608"/>
                      <a:pt x="2647" y="1608"/>
                    </a:cubicBezTo>
                    <a:cubicBezTo>
                      <a:pt x="2773" y="1608"/>
                      <a:pt x="2836" y="1639"/>
                      <a:pt x="2962" y="1702"/>
                    </a:cubicBezTo>
                    <a:cubicBezTo>
                      <a:pt x="3000" y="1713"/>
                      <a:pt x="3040" y="1718"/>
                      <a:pt x="3079" y="1718"/>
                    </a:cubicBezTo>
                    <a:cubicBezTo>
                      <a:pt x="3264" y="1718"/>
                      <a:pt x="3445" y="1601"/>
                      <a:pt x="3497" y="1419"/>
                    </a:cubicBezTo>
                    <a:cubicBezTo>
                      <a:pt x="3592" y="1072"/>
                      <a:pt x="3938" y="789"/>
                      <a:pt x="4285" y="789"/>
                    </a:cubicBezTo>
                    <a:close/>
                    <a:moveTo>
                      <a:pt x="6711" y="915"/>
                    </a:moveTo>
                    <a:cubicBezTo>
                      <a:pt x="7057" y="915"/>
                      <a:pt x="7404" y="1135"/>
                      <a:pt x="7498" y="1545"/>
                    </a:cubicBezTo>
                    <a:cubicBezTo>
                      <a:pt x="7547" y="1715"/>
                      <a:pt x="7708" y="1828"/>
                      <a:pt x="7880" y="1828"/>
                    </a:cubicBezTo>
                    <a:cubicBezTo>
                      <a:pt x="7931" y="1828"/>
                      <a:pt x="7983" y="1818"/>
                      <a:pt x="8034" y="1797"/>
                    </a:cubicBezTo>
                    <a:cubicBezTo>
                      <a:pt x="8160" y="1765"/>
                      <a:pt x="8223" y="1734"/>
                      <a:pt x="8349" y="1734"/>
                    </a:cubicBezTo>
                    <a:cubicBezTo>
                      <a:pt x="8822" y="1734"/>
                      <a:pt x="9168" y="2080"/>
                      <a:pt x="9168" y="2553"/>
                    </a:cubicBezTo>
                    <a:cubicBezTo>
                      <a:pt x="8759" y="2553"/>
                      <a:pt x="8318" y="2710"/>
                      <a:pt x="8003" y="3025"/>
                    </a:cubicBezTo>
                    <a:cubicBezTo>
                      <a:pt x="7845" y="3183"/>
                      <a:pt x="7845" y="3467"/>
                      <a:pt x="8003" y="3624"/>
                    </a:cubicBezTo>
                    <a:cubicBezTo>
                      <a:pt x="8081" y="3703"/>
                      <a:pt x="8192" y="3742"/>
                      <a:pt x="8302" y="3742"/>
                    </a:cubicBezTo>
                    <a:cubicBezTo>
                      <a:pt x="8412" y="3742"/>
                      <a:pt x="8522" y="3703"/>
                      <a:pt x="8601" y="3624"/>
                    </a:cubicBezTo>
                    <a:cubicBezTo>
                      <a:pt x="8759" y="3467"/>
                      <a:pt x="8948" y="3372"/>
                      <a:pt x="9168" y="3372"/>
                    </a:cubicBezTo>
                    <a:cubicBezTo>
                      <a:pt x="9893" y="3372"/>
                      <a:pt x="10271" y="4191"/>
                      <a:pt x="9798" y="4758"/>
                    </a:cubicBezTo>
                    <a:cubicBezTo>
                      <a:pt x="9735" y="4853"/>
                      <a:pt x="9735" y="5073"/>
                      <a:pt x="9830" y="5231"/>
                    </a:cubicBezTo>
                    <a:cubicBezTo>
                      <a:pt x="9956" y="5357"/>
                      <a:pt x="10050" y="5514"/>
                      <a:pt x="10050" y="5798"/>
                    </a:cubicBezTo>
                    <a:cubicBezTo>
                      <a:pt x="10050" y="6050"/>
                      <a:pt x="9924" y="6302"/>
                      <a:pt x="9735" y="6459"/>
                    </a:cubicBezTo>
                    <a:cubicBezTo>
                      <a:pt x="9420" y="6050"/>
                      <a:pt x="8948" y="5798"/>
                      <a:pt x="8381" y="5798"/>
                    </a:cubicBezTo>
                    <a:cubicBezTo>
                      <a:pt x="8160" y="5798"/>
                      <a:pt x="8003" y="5987"/>
                      <a:pt x="8003" y="6207"/>
                    </a:cubicBezTo>
                    <a:cubicBezTo>
                      <a:pt x="8003" y="6459"/>
                      <a:pt x="8192" y="6648"/>
                      <a:pt x="8381" y="6648"/>
                    </a:cubicBezTo>
                    <a:cubicBezTo>
                      <a:pt x="9483" y="6648"/>
                      <a:pt x="9483" y="8318"/>
                      <a:pt x="8381" y="8318"/>
                    </a:cubicBezTo>
                    <a:cubicBezTo>
                      <a:pt x="8255" y="8318"/>
                      <a:pt x="8192" y="8255"/>
                      <a:pt x="8066" y="8224"/>
                    </a:cubicBezTo>
                    <a:cubicBezTo>
                      <a:pt x="8021" y="8211"/>
                      <a:pt x="7976" y="8205"/>
                      <a:pt x="7931" y="8205"/>
                    </a:cubicBezTo>
                    <a:cubicBezTo>
                      <a:pt x="7752" y="8205"/>
                      <a:pt x="7580" y="8306"/>
                      <a:pt x="7530" y="8507"/>
                    </a:cubicBezTo>
                    <a:cubicBezTo>
                      <a:pt x="7435" y="8854"/>
                      <a:pt x="7089" y="9137"/>
                      <a:pt x="6742" y="9137"/>
                    </a:cubicBezTo>
                    <a:cubicBezTo>
                      <a:pt x="6270" y="9137"/>
                      <a:pt x="5892" y="8759"/>
                      <a:pt x="5892" y="8318"/>
                    </a:cubicBezTo>
                    <a:lnTo>
                      <a:pt x="5892" y="5073"/>
                    </a:lnTo>
                    <a:cubicBezTo>
                      <a:pt x="6364" y="5231"/>
                      <a:pt x="6742" y="5703"/>
                      <a:pt x="6742" y="6270"/>
                    </a:cubicBezTo>
                    <a:cubicBezTo>
                      <a:pt x="6742" y="6491"/>
                      <a:pt x="6931" y="6680"/>
                      <a:pt x="7120" y="6680"/>
                    </a:cubicBezTo>
                    <a:cubicBezTo>
                      <a:pt x="7341" y="6680"/>
                      <a:pt x="7530" y="6491"/>
                      <a:pt x="7530" y="6270"/>
                    </a:cubicBezTo>
                    <a:cubicBezTo>
                      <a:pt x="7530" y="5262"/>
                      <a:pt x="6805" y="4412"/>
                      <a:pt x="5860" y="4254"/>
                    </a:cubicBezTo>
                    <a:lnTo>
                      <a:pt x="5860" y="1734"/>
                    </a:lnTo>
                    <a:cubicBezTo>
                      <a:pt x="5860" y="1261"/>
                      <a:pt x="6207" y="915"/>
                      <a:pt x="6711" y="915"/>
                    </a:cubicBezTo>
                    <a:close/>
                    <a:moveTo>
                      <a:pt x="5514" y="9358"/>
                    </a:moveTo>
                    <a:cubicBezTo>
                      <a:pt x="5829" y="9736"/>
                      <a:pt x="6270" y="9925"/>
                      <a:pt x="6774" y="9925"/>
                    </a:cubicBezTo>
                    <a:lnTo>
                      <a:pt x="6774" y="10209"/>
                    </a:lnTo>
                    <a:lnTo>
                      <a:pt x="4285" y="10209"/>
                    </a:lnTo>
                    <a:lnTo>
                      <a:pt x="4285" y="9925"/>
                    </a:lnTo>
                    <a:cubicBezTo>
                      <a:pt x="4789" y="9925"/>
                      <a:pt x="5230" y="9673"/>
                      <a:pt x="5514" y="9358"/>
                    </a:cubicBezTo>
                    <a:close/>
                    <a:moveTo>
                      <a:pt x="6648" y="11028"/>
                    </a:moveTo>
                    <a:cubicBezTo>
                      <a:pt x="6522" y="11500"/>
                      <a:pt x="6049" y="11847"/>
                      <a:pt x="5514" y="11847"/>
                    </a:cubicBezTo>
                    <a:cubicBezTo>
                      <a:pt x="4978" y="11847"/>
                      <a:pt x="4537" y="11500"/>
                      <a:pt x="4316" y="11028"/>
                    </a:cubicBezTo>
                    <a:close/>
                    <a:moveTo>
                      <a:pt x="4285" y="1"/>
                    </a:moveTo>
                    <a:cubicBezTo>
                      <a:pt x="3686" y="1"/>
                      <a:pt x="3151" y="316"/>
                      <a:pt x="2867" y="820"/>
                    </a:cubicBezTo>
                    <a:cubicBezTo>
                      <a:pt x="2796" y="811"/>
                      <a:pt x="2724" y="806"/>
                      <a:pt x="2654" y="806"/>
                    </a:cubicBezTo>
                    <a:cubicBezTo>
                      <a:pt x="1762" y="806"/>
                      <a:pt x="977" y="1526"/>
                      <a:pt x="977" y="2490"/>
                    </a:cubicBezTo>
                    <a:lnTo>
                      <a:pt x="977" y="2679"/>
                    </a:lnTo>
                    <a:cubicBezTo>
                      <a:pt x="851" y="2742"/>
                      <a:pt x="756" y="2836"/>
                      <a:pt x="630" y="2962"/>
                    </a:cubicBezTo>
                    <a:cubicBezTo>
                      <a:pt x="63" y="3498"/>
                      <a:pt x="0" y="4286"/>
                      <a:pt x="347" y="4947"/>
                    </a:cubicBezTo>
                    <a:cubicBezTo>
                      <a:pt x="189" y="5199"/>
                      <a:pt x="126" y="5514"/>
                      <a:pt x="126" y="5766"/>
                    </a:cubicBezTo>
                    <a:cubicBezTo>
                      <a:pt x="126" y="6365"/>
                      <a:pt x="441" y="6932"/>
                      <a:pt x="945" y="7184"/>
                    </a:cubicBezTo>
                    <a:cubicBezTo>
                      <a:pt x="819" y="8192"/>
                      <a:pt x="1576" y="9043"/>
                      <a:pt x="2584" y="9043"/>
                    </a:cubicBezTo>
                    <a:lnTo>
                      <a:pt x="2836" y="9043"/>
                    </a:lnTo>
                    <a:cubicBezTo>
                      <a:pt x="2993" y="9326"/>
                      <a:pt x="3182" y="9515"/>
                      <a:pt x="3434" y="9673"/>
                    </a:cubicBezTo>
                    <a:lnTo>
                      <a:pt x="3434" y="10587"/>
                    </a:lnTo>
                    <a:cubicBezTo>
                      <a:pt x="3434" y="11721"/>
                      <a:pt x="4379" y="12666"/>
                      <a:pt x="5514" y="12666"/>
                    </a:cubicBezTo>
                    <a:cubicBezTo>
                      <a:pt x="6648" y="12666"/>
                      <a:pt x="7593" y="11721"/>
                      <a:pt x="7593" y="10587"/>
                    </a:cubicBezTo>
                    <a:lnTo>
                      <a:pt x="7593" y="9673"/>
                    </a:lnTo>
                    <a:cubicBezTo>
                      <a:pt x="7845" y="9515"/>
                      <a:pt x="8066" y="9326"/>
                      <a:pt x="8192" y="9043"/>
                    </a:cubicBezTo>
                    <a:lnTo>
                      <a:pt x="8444" y="9043"/>
                    </a:lnTo>
                    <a:cubicBezTo>
                      <a:pt x="9420" y="9043"/>
                      <a:pt x="10208" y="8129"/>
                      <a:pt x="10082" y="7153"/>
                    </a:cubicBezTo>
                    <a:cubicBezTo>
                      <a:pt x="10586" y="6869"/>
                      <a:pt x="10901" y="6333"/>
                      <a:pt x="10901" y="5735"/>
                    </a:cubicBezTo>
                    <a:cubicBezTo>
                      <a:pt x="10901" y="5451"/>
                      <a:pt x="10838" y="5136"/>
                      <a:pt x="10680" y="4916"/>
                    </a:cubicBezTo>
                    <a:cubicBezTo>
                      <a:pt x="11059" y="4317"/>
                      <a:pt x="10933" y="3498"/>
                      <a:pt x="10428" y="2962"/>
                    </a:cubicBezTo>
                    <a:cubicBezTo>
                      <a:pt x="10302" y="2836"/>
                      <a:pt x="10208" y="2742"/>
                      <a:pt x="10082" y="2679"/>
                    </a:cubicBezTo>
                    <a:lnTo>
                      <a:pt x="10082" y="2490"/>
                    </a:lnTo>
                    <a:cubicBezTo>
                      <a:pt x="10082" y="1576"/>
                      <a:pt x="9326" y="820"/>
                      <a:pt x="8444" y="820"/>
                    </a:cubicBezTo>
                    <a:lnTo>
                      <a:pt x="8192" y="820"/>
                    </a:lnTo>
                    <a:cubicBezTo>
                      <a:pt x="7908" y="316"/>
                      <a:pt x="7372" y="1"/>
                      <a:pt x="6774" y="1"/>
                    </a:cubicBezTo>
                    <a:cubicBezTo>
                      <a:pt x="6270" y="1"/>
                      <a:pt x="5829" y="222"/>
                      <a:pt x="5514" y="537"/>
                    </a:cubicBezTo>
                    <a:cubicBezTo>
                      <a:pt x="5199" y="190"/>
                      <a:pt x="4758" y="1"/>
                      <a:pt x="4285"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sp>
          <p:nvSpPr>
            <p:cNvPr id="4" name="Google Shape;76;p16">
              <a:extLst>
                <a:ext uri="{FF2B5EF4-FFF2-40B4-BE49-F238E27FC236}">
                  <a16:creationId xmlns:a16="http://schemas.microsoft.com/office/drawing/2014/main" id="{365434CE-D02F-43E4-BB71-0BE7E53AF588}"/>
                </a:ext>
              </a:extLst>
            </p:cNvPr>
            <p:cNvSpPr txBox="1"/>
            <p:nvPr/>
          </p:nvSpPr>
          <p:spPr>
            <a:xfrm>
              <a:off x="899043" y="1793500"/>
              <a:ext cx="1017600" cy="3402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A</a:t>
              </a:r>
              <a:endParaRPr kumimoji="0"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11" name="Google Shape;78;p16">
            <a:extLst>
              <a:ext uri="{FF2B5EF4-FFF2-40B4-BE49-F238E27FC236}">
                <a16:creationId xmlns:a16="http://schemas.microsoft.com/office/drawing/2014/main" id="{2DFB846D-3CB8-4D25-9C71-28159C802D3E}"/>
              </a:ext>
            </a:extLst>
          </p:cNvPr>
          <p:cNvGrpSpPr/>
          <p:nvPr/>
        </p:nvGrpSpPr>
        <p:grpSpPr>
          <a:xfrm>
            <a:off x="3787746" y="2818827"/>
            <a:ext cx="1894320" cy="2061081"/>
            <a:chOff x="2806808" y="1532161"/>
            <a:chExt cx="1420740" cy="1545811"/>
          </a:xfrm>
        </p:grpSpPr>
        <p:grpSp>
          <p:nvGrpSpPr>
            <p:cNvPr id="12" name="Google Shape;79;p16">
              <a:extLst>
                <a:ext uri="{FF2B5EF4-FFF2-40B4-BE49-F238E27FC236}">
                  <a16:creationId xmlns:a16="http://schemas.microsoft.com/office/drawing/2014/main" id="{7DD6FCF8-0E2B-4DBC-8B1B-2ABDEF0CE3E4}"/>
                </a:ext>
              </a:extLst>
            </p:cNvPr>
            <p:cNvGrpSpPr/>
            <p:nvPr/>
          </p:nvGrpSpPr>
          <p:grpSpPr>
            <a:xfrm>
              <a:off x="2806808" y="1532161"/>
              <a:ext cx="1420740" cy="1545811"/>
              <a:chOff x="2806808" y="1532161"/>
              <a:chExt cx="1420740" cy="1545811"/>
            </a:xfrm>
          </p:grpSpPr>
          <p:grpSp>
            <p:nvGrpSpPr>
              <p:cNvPr id="14" name="Google Shape;80;p16">
                <a:extLst>
                  <a:ext uri="{FF2B5EF4-FFF2-40B4-BE49-F238E27FC236}">
                    <a16:creationId xmlns:a16="http://schemas.microsoft.com/office/drawing/2014/main" id="{F039440C-B6C8-45CC-8F34-1FE934A978CA}"/>
                  </a:ext>
                </a:extLst>
              </p:cNvPr>
              <p:cNvGrpSpPr/>
              <p:nvPr/>
            </p:nvGrpSpPr>
            <p:grpSpPr>
              <a:xfrm>
                <a:off x="2806808" y="1532161"/>
                <a:ext cx="1420740" cy="1545811"/>
                <a:chOff x="2771988" y="1767400"/>
                <a:chExt cx="1791375" cy="1949075"/>
              </a:xfrm>
            </p:grpSpPr>
            <p:sp>
              <p:nvSpPr>
                <p:cNvPr id="20" name="Google Shape;81;p16">
                  <a:extLst>
                    <a:ext uri="{FF2B5EF4-FFF2-40B4-BE49-F238E27FC236}">
                      <a16:creationId xmlns:a16="http://schemas.microsoft.com/office/drawing/2014/main" id="{D82D3B0B-1BC4-41EE-BC7C-08EBE67CA55A}"/>
                    </a:ext>
                  </a:extLst>
                </p:cNvPr>
                <p:cNvSpPr/>
                <p:nvPr/>
              </p:nvSpPr>
              <p:spPr>
                <a:xfrm>
                  <a:off x="2771988" y="1767400"/>
                  <a:ext cx="1791375" cy="1949075"/>
                </a:xfrm>
                <a:custGeom>
                  <a:avLst/>
                  <a:gdLst/>
                  <a:ahLst/>
                  <a:cxnLst/>
                  <a:rect l="l" t="t" r="r" b="b"/>
                  <a:pathLst>
                    <a:path w="71655" h="77963" extrusionOk="0">
                      <a:moveTo>
                        <a:pt x="35180" y="0"/>
                      </a:moveTo>
                      <a:cubicBezTo>
                        <a:pt x="30253" y="0"/>
                        <a:pt x="25326" y="1037"/>
                        <a:pt x="20745" y="3025"/>
                      </a:cubicBezTo>
                      <a:cubicBezTo>
                        <a:pt x="13139" y="6223"/>
                        <a:pt x="7175" y="12274"/>
                        <a:pt x="3977" y="19793"/>
                      </a:cubicBezTo>
                      <a:cubicBezTo>
                        <a:pt x="87" y="28782"/>
                        <a:pt x="1" y="38895"/>
                        <a:pt x="3891" y="47884"/>
                      </a:cubicBezTo>
                      <a:cubicBezTo>
                        <a:pt x="7607" y="56441"/>
                        <a:pt x="14695" y="63096"/>
                        <a:pt x="23511" y="66294"/>
                      </a:cubicBezTo>
                      <a:cubicBezTo>
                        <a:pt x="24548" y="66726"/>
                        <a:pt x="25499" y="67504"/>
                        <a:pt x="26104" y="68455"/>
                      </a:cubicBezTo>
                      <a:lnTo>
                        <a:pt x="29821" y="74938"/>
                      </a:lnTo>
                      <a:cubicBezTo>
                        <a:pt x="30944" y="76839"/>
                        <a:pt x="33019" y="77963"/>
                        <a:pt x="35180" y="77963"/>
                      </a:cubicBezTo>
                      <a:cubicBezTo>
                        <a:pt x="37340" y="77963"/>
                        <a:pt x="39415" y="76839"/>
                        <a:pt x="40538" y="74938"/>
                      </a:cubicBezTo>
                      <a:lnTo>
                        <a:pt x="44169" y="68628"/>
                      </a:lnTo>
                      <a:cubicBezTo>
                        <a:pt x="44687" y="67591"/>
                        <a:pt x="45552" y="66813"/>
                        <a:pt x="46675" y="66467"/>
                      </a:cubicBezTo>
                      <a:cubicBezTo>
                        <a:pt x="62320" y="60849"/>
                        <a:pt x="71655" y="44772"/>
                        <a:pt x="68889" y="28437"/>
                      </a:cubicBezTo>
                      <a:cubicBezTo>
                        <a:pt x="66036" y="12014"/>
                        <a:pt x="51861" y="0"/>
                        <a:pt x="35180" y="0"/>
                      </a:cubicBezTo>
                      <a:close/>
                    </a:path>
                  </a:pathLst>
                </a:custGeom>
                <a:solidFill>
                  <a:sysClr val="window" lastClr="FFFFFF">
                    <a:lumMod val="85000"/>
                    <a:alpha val="70000"/>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21" name="Google Shape;82;p16">
                  <a:extLst>
                    <a:ext uri="{FF2B5EF4-FFF2-40B4-BE49-F238E27FC236}">
                      <a16:creationId xmlns:a16="http://schemas.microsoft.com/office/drawing/2014/main" id="{3A215CDA-1D9F-4F31-B0B0-CA358E475A6E}"/>
                    </a:ext>
                  </a:extLst>
                </p:cNvPr>
                <p:cNvSpPr/>
                <p:nvPr/>
              </p:nvSpPr>
              <p:spPr>
                <a:xfrm>
                  <a:off x="2994563" y="1968350"/>
                  <a:ext cx="1313825" cy="1300850"/>
                </a:xfrm>
                <a:custGeom>
                  <a:avLst/>
                  <a:gdLst/>
                  <a:ahLst/>
                  <a:cxnLst/>
                  <a:rect l="l" t="t" r="r" b="b"/>
                  <a:pathLst>
                    <a:path w="52553" h="52034" extrusionOk="0">
                      <a:moveTo>
                        <a:pt x="26277" y="0"/>
                      </a:moveTo>
                      <a:cubicBezTo>
                        <a:pt x="13139" y="0"/>
                        <a:pt x="1989" y="9767"/>
                        <a:pt x="260" y="22819"/>
                      </a:cubicBezTo>
                      <a:cubicBezTo>
                        <a:pt x="87" y="23942"/>
                        <a:pt x="1" y="25152"/>
                        <a:pt x="1" y="26276"/>
                      </a:cubicBezTo>
                      <a:cubicBezTo>
                        <a:pt x="346" y="40537"/>
                        <a:pt x="12015" y="52033"/>
                        <a:pt x="26277" y="52033"/>
                      </a:cubicBezTo>
                      <a:cubicBezTo>
                        <a:pt x="40625" y="52033"/>
                        <a:pt x="52293" y="40537"/>
                        <a:pt x="52552" y="26276"/>
                      </a:cubicBezTo>
                      <a:cubicBezTo>
                        <a:pt x="52552" y="25152"/>
                        <a:pt x="52466" y="23942"/>
                        <a:pt x="52293" y="22819"/>
                      </a:cubicBezTo>
                      <a:cubicBezTo>
                        <a:pt x="50564" y="9767"/>
                        <a:pt x="39501" y="0"/>
                        <a:pt x="2627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22" name="Google Shape;83;p16">
                  <a:extLst>
                    <a:ext uri="{FF2B5EF4-FFF2-40B4-BE49-F238E27FC236}">
                      <a16:creationId xmlns:a16="http://schemas.microsoft.com/office/drawing/2014/main" id="{F22E5FE5-AABC-467C-B2C5-CC9D1AADA03C}"/>
                    </a:ext>
                  </a:extLst>
                </p:cNvPr>
                <p:cNvSpPr/>
                <p:nvPr/>
              </p:nvSpPr>
              <p:spPr>
                <a:xfrm>
                  <a:off x="3001038" y="1968350"/>
                  <a:ext cx="1300875" cy="570475"/>
                </a:xfrm>
                <a:custGeom>
                  <a:avLst/>
                  <a:gdLst/>
                  <a:ahLst/>
                  <a:cxnLst/>
                  <a:rect l="l" t="t" r="r" b="b"/>
                  <a:pathLst>
                    <a:path w="52035" h="22819" extrusionOk="0">
                      <a:moveTo>
                        <a:pt x="26018" y="0"/>
                      </a:moveTo>
                      <a:cubicBezTo>
                        <a:pt x="12880" y="0"/>
                        <a:pt x="1730" y="9767"/>
                        <a:pt x="1" y="22819"/>
                      </a:cubicBezTo>
                      <a:lnTo>
                        <a:pt x="52034" y="22819"/>
                      </a:lnTo>
                      <a:cubicBezTo>
                        <a:pt x="50305" y="9767"/>
                        <a:pt x="39242" y="0"/>
                        <a:pt x="26018"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23" name="Google Shape;84;p16">
                  <a:extLst>
                    <a:ext uri="{FF2B5EF4-FFF2-40B4-BE49-F238E27FC236}">
                      <a16:creationId xmlns:a16="http://schemas.microsoft.com/office/drawing/2014/main" id="{420C01E9-F918-4514-9272-2229907A4A2D}"/>
                    </a:ext>
                  </a:extLst>
                </p:cNvPr>
                <p:cNvSpPr/>
                <p:nvPr/>
              </p:nvSpPr>
              <p:spPr>
                <a:xfrm>
                  <a:off x="3517488" y="3437700"/>
                  <a:ext cx="235550" cy="199825"/>
                </a:xfrm>
                <a:custGeom>
                  <a:avLst/>
                  <a:gdLst/>
                  <a:ahLst/>
                  <a:cxnLst/>
                  <a:rect l="l" t="t" r="r" b="b"/>
                  <a:pathLst>
                    <a:path w="9422" h="7993" extrusionOk="0">
                      <a:moveTo>
                        <a:pt x="5360" y="1"/>
                      </a:moveTo>
                      <a:cubicBezTo>
                        <a:pt x="1816" y="1"/>
                        <a:pt x="1" y="4236"/>
                        <a:pt x="2507" y="6829"/>
                      </a:cubicBezTo>
                      <a:cubicBezTo>
                        <a:pt x="3339" y="7633"/>
                        <a:pt x="4349" y="7993"/>
                        <a:pt x="5338" y="7993"/>
                      </a:cubicBezTo>
                      <a:cubicBezTo>
                        <a:pt x="7429" y="7993"/>
                        <a:pt x="9422" y="6383"/>
                        <a:pt x="9422" y="3977"/>
                      </a:cubicBezTo>
                      <a:cubicBezTo>
                        <a:pt x="9422" y="1730"/>
                        <a:pt x="7607" y="1"/>
                        <a:pt x="5360"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15" name="Google Shape;85;p16">
                <a:extLst>
                  <a:ext uri="{FF2B5EF4-FFF2-40B4-BE49-F238E27FC236}">
                    <a16:creationId xmlns:a16="http://schemas.microsoft.com/office/drawing/2014/main" id="{C2B64819-2027-4284-A4D8-BB07116E6249}"/>
                  </a:ext>
                </a:extLst>
              </p:cNvPr>
              <p:cNvGrpSpPr/>
              <p:nvPr/>
            </p:nvGrpSpPr>
            <p:grpSpPr>
              <a:xfrm>
                <a:off x="3333647" y="2217756"/>
                <a:ext cx="366269" cy="368091"/>
                <a:chOff x="-62150375" y="2664925"/>
                <a:chExt cx="316650" cy="318225"/>
              </a:xfrm>
            </p:grpSpPr>
            <p:sp>
              <p:nvSpPr>
                <p:cNvPr id="16" name="Google Shape;86;p16">
                  <a:extLst>
                    <a:ext uri="{FF2B5EF4-FFF2-40B4-BE49-F238E27FC236}">
                      <a16:creationId xmlns:a16="http://schemas.microsoft.com/office/drawing/2014/main" id="{C922F5DE-102F-49D0-9CD4-9B51E5D4C84E}"/>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17" name="Google Shape;87;p16">
                  <a:extLst>
                    <a:ext uri="{FF2B5EF4-FFF2-40B4-BE49-F238E27FC236}">
                      <a16:creationId xmlns:a16="http://schemas.microsoft.com/office/drawing/2014/main" id="{B8DE6037-5C12-4ECA-BEEA-7BA60054756D}"/>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18" name="Google Shape;88;p16">
                  <a:extLst>
                    <a:ext uri="{FF2B5EF4-FFF2-40B4-BE49-F238E27FC236}">
                      <a16:creationId xmlns:a16="http://schemas.microsoft.com/office/drawing/2014/main" id="{A11325F1-6F17-43B5-B0C8-FFB4B3F8E6DC}"/>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19" name="Google Shape;89;p16">
                  <a:extLst>
                    <a:ext uri="{FF2B5EF4-FFF2-40B4-BE49-F238E27FC236}">
                      <a16:creationId xmlns:a16="http://schemas.microsoft.com/office/drawing/2014/main" id="{50604B11-6874-42B1-94B1-D54550B00D44}"/>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sp>
          <p:nvSpPr>
            <p:cNvPr id="13" name="Google Shape;90;p16">
              <a:extLst>
                <a:ext uri="{FF2B5EF4-FFF2-40B4-BE49-F238E27FC236}">
                  <a16:creationId xmlns:a16="http://schemas.microsoft.com/office/drawing/2014/main" id="{82B75A71-A8E9-4E3E-8596-E61A86E8C88B}"/>
                </a:ext>
              </a:extLst>
            </p:cNvPr>
            <p:cNvSpPr txBox="1"/>
            <p:nvPr/>
          </p:nvSpPr>
          <p:spPr>
            <a:xfrm>
              <a:off x="3008378" y="1793500"/>
              <a:ext cx="1017600" cy="3402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B</a:t>
              </a:r>
              <a:endParaRPr kumimoji="0"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24" name="Google Shape;95;p16">
            <a:extLst>
              <a:ext uri="{FF2B5EF4-FFF2-40B4-BE49-F238E27FC236}">
                <a16:creationId xmlns:a16="http://schemas.microsoft.com/office/drawing/2014/main" id="{74D97C7D-884B-481E-8675-9269F5879063}"/>
              </a:ext>
            </a:extLst>
          </p:cNvPr>
          <p:cNvGrpSpPr/>
          <p:nvPr/>
        </p:nvGrpSpPr>
        <p:grpSpPr>
          <a:xfrm>
            <a:off x="6599154" y="2818827"/>
            <a:ext cx="1896593" cy="2061081"/>
            <a:chOff x="4915364" y="1532161"/>
            <a:chExt cx="1422445" cy="1545811"/>
          </a:xfrm>
        </p:grpSpPr>
        <p:grpSp>
          <p:nvGrpSpPr>
            <p:cNvPr id="25" name="Google Shape;96;p16">
              <a:extLst>
                <a:ext uri="{FF2B5EF4-FFF2-40B4-BE49-F238E27FC236}">
                  <a16:creationId xmlns:a16="http://schemas.microsoft.com/office/drawing/2014/main" id="{BE9A8355-4104-444B-979F-F0523F991E55}"/>
                </a:ext>
              </a:extLst>
            </p:cNvPr>
            <p:cNvGrpSpPr/>
            <p:nvPr/>
          </p:nvGrpSpPr>
          <p:grpSpPr>
            <a:xfrm>
              <a:off x="4915364" y="1532161"/>
              <a:ext cx="1422445" cy="1545811"/>
              <a:chOff x="4915364" y="1532161"/>
              <a:chExt cx="1422445" cy="1545811"/>
            </a:xfrm>
          </p:grpSpPr>
          <p:grpSp>
            <p:nvGrpSpPr>
              <p:cNvPr id="27" name="Google Shape;97;p16">
                <a:extLst>
                  <a:ext uri="{FF2B5EF4-FFF2-40B4-BE49-F238E27FC236}">
                    <a16:creationId xmlns:a16="http://schemas.microsoft.com/office/drawing/2014/main" id="{E592FD9E-59C6-45FF-93C7-A5D8FD92B326}"/>
                  </a:ext>
                </a:extLst>
              </p:cNvPr>
              <p:cNvGrpSpPr/>
              <p:nvPr/>
            </p:nvGrpSpPr>
            <p:grpSpPr>
              <a:xfrm>
                <a:off x="4915364" y="1532161"/>
                <a:ext cx="1422445" cy="1545811"/>
                <a:chOff x="4574138" y="1767400"/>
                <a:chExt cx="1793525" cy="1949075"/>
              </a:xfrm>
            </p:grpSpPr>
            <p:sp>
              <p:nvSpPr>
                <p:cNvPr id="35" name="Google Shape;98;p16">
                  <a:extLst>
                    <a:ext uri="{FF2B5EF4-FFF2-40B4-BE49-F238E27FC236}">
                      <a16:creationId xmlns:a16="http://schemas.microsoft.com/office/drawing/2014/main" id="{4E824AAE-284B-4612-91E9-04E35511F40D}"/>
                    </a:ext>
                  </a:extLst>
                </p:cNvPr>
                <p:cNvSpPr/>
                <p:nvPr/>
              </p:nvSpPr>
              <p:spPr>
                <a:xfrm>
                  <a:off x="4574138" y="1767400"/>
                  <a:ext cx="1793525" cy="1949075"/>
                </a:xfrm>
                <a:custGeom>
                  <a:avLst/>
                  <a:gdLst/>
                  <a:ahLst/>
                  <a:cxnLst/>
                  <a:rect l="l" t="t" r="r" b="b"/>
                  <a:pathLst>
                    <a:path w="71741" h="77963" extrusionOk="0">
                      <a:moveTo>
                        <a:pt x="35266" y="0"/>
                      </a:moveTo>
                      <a:cubicBezTo>
                        <a:pt x="30253" y="0"/>
                        <a:pt x="25326" y="1037"/>
                        <a:pt x="20745" y="3025"/>
                      </a:cubicBezTo>
                      <a:cubicBezTo>
                        <a:pt x="13225" y="6223"/>
                        <a:pt x="7175" y="12187"/>
                        <a:pt x="3977" y="19793"/>
                      </a:cubicBezTo>
                      <a:cubicBezTo>
                        <a:pt x="87" y="28696"/>
                        <a:pt x="1" y="38895"/>
                        <a:pt x="3890" y="47884"/>
                      </a:cubicBezTo>
                      <a:cubicBezTo>
                        <a:pt x="7607" y="56441"/>
                        <a:pt x="14694" y="63096"/>
                        <a:pt x="23511" y="66294"/>
                      </a:cubicBezTo>
                      <a:cubicBezTo>
                        <a:pt x="24634" y="66726"/>
                        <a:pt x="25585" y="67504"/>
                        <a:pt x="26104" y="68455"/>
                      </a:cubicBezTo>
                      <a:lnTo>
                        <a:pt x="29820" y="74938"/>
                      </a:lnTo>
                      <a:cubicBezTo>
                        <a:pt x="30944" y="76839"/>
                        <a:pt x="33018" y="77963"/>
                        <a:pt x="35266" y="77963"/>
                      </a:cubicBezTo>
                      <a:cubicBezTo>
                        <a:pt x="37427" y="77963"/>
                        <a:pt x="39501" y="76839"/>
                        <a:pt x="40625" y="74938"/>
                      </a:cubicBezTo>
                      <a:lnTo>
                        <a:pt x="44255" y="68628"/>
                      </a:lnTo>
                      <a:cubicBezTo>
                        <a:pt x="44773" y="67591"/>
                        <a:pt x="45638" y="66813"/>
                        <a:pt x="46761" y="66467"/>
                      </a:cubicBezTo>
                      <a:cubicBezTo>
                        <a:pt x="62406" y="60849"/>
                        <a:pt x="71741" y="44772"/>
                        <a:pt x="68975" y="28350"/>
                      </a:cubicBezTo>
                      <a:cubicBezTo>
                        <a:pt x="66123" y="12014"/>
                        <a:pt x="51861" y="0"/>
                        <a:pt x="35266" y="0"/>
                      </a:cubicBezTo>
                      <a:close/>
                    </a:path>
                  </a:pathLst>
                </a:custGeom>
                <a:solidFill>
                  <a:sysClr val="window" lastClr="FFFFFF">
                    <a:lumMod val="85000"/>
                    <a:alpha val="70000"/>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6" name="Google Shape;99;p16">
                  <a:extLst>
                    <a:ext uri="{FF2B5EF4-FFF2-40B4-BE49-F238E27FC236}">
                      <a16:creationId xmlns:a16="http://schemas.microsoft.com/office/drawing/2014/main" id="{0667CCFB-FFED-42BB-ADD3-20F17029C3D5}"/>
                    </a:ext>
                  </a:extLst>
                </p:cNvPr>
                <p:cNvSpPr/>
                <p:nvPr/>
              </p:nvSpPr>
              <p:spPr>
                <a:xfrm>
                  <a:off x="4779413" y="1969475"/>
                  <a:ext cx="1333275" cy="1310825"/>
                </a:xfrm>
                <a:custGeom>
                  <a:avLst/>
                  <a:gdLst/>
                  <a:ahLst/>
                  <a:cxnLst/>
                  <a:rect l="l" t="t" r="r" b="b"/>
                  <a:pathLst>
                    <a:path w="53331" h="52433" extrusionOk="0">
                      <a:moveTo>
                        <a:pt x="27057" y="1"/>
                      </a:moveTo>
                      <a:cubicBezTo>
                        <a:pt x="26199" y="1"/>
                        <a:pt x="25333" y="43"/>
                        <a:pt x="24462" y="128"/>
                      </a:cubicBezTo>
                      <a:cubicBezTo>
                        <a:pt x="10373" y="1511"/>
                        <a:pt x="1" y="13785"/>
                        <a:pt x="865" y="27873"/>
                      </a:cubicBezTo>
                      <a:cubicBezTo>
                        <a:pt x="1798" y="41774"/>
                        <a:pt x="13286" y="52433"/>
                        <a:pt x="27098" y="52433"/>
                      </a:cubicBezTo>
                      <a:cubicBezTo>
                        <a:pt x="27371" y="52433"/>
                        <a:pt x="27645" y="52429"/>
                        <a:pt x="27919" y="52420"/>
                      </a:cubicBezTo>
                      <a:cubicBezTo>
                        <a:pt x="42008" y="51988"/>
                        <a:pt x="53244" y="40406"/>
                        <a:pt x="53331" y="26231"/>
                      </a:cubicBezTo>
                      <a:cubicBezTo>
                        <a:pt x="53331" y="25107"/>
                        <a:pt x="53244" y="23897"/>
                        <a:pt x="53071" y="22774"/>
                      </a:cubicBezTo>
                      <a:cubicBezTo>
                        <a:pt x="51287" y="9638"/>
                        <a:pt x="40070" y="1"/>
                        <a:pt x="2705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7" name="Google Shape;100;p16">
                  <a:extLst>
                    <a:ext uri="{FF2B5EF4-FFF2-40B4-BE49-F238E27FC236}">
                      <a16:creationId xmlns:a16="http://schemas.microsoft.com/office/drawing/2014/main" id="{F16D6D48-FE01-424A-9B93-98A62EEC80C0}"/>
                    </a:ext>
                  </a:extLst>
                </p:cNvPr>
                <p:cNvSpPr/>
                <p:nvPr/>
              </p:nvSpPr>
              <p:spPr>
                <a:xfrm>
                  <a:off x="4805363" y="1968350"/>
                  <a:ext cx="1300850" cy="570475"/>
                </a:xfrm>
                <a:custGeom>
                  <a:avLst/>
                  <a:gdLst/>
                  <a:ahLst/>
                  <a:cxnLst/>
                  <a:rect l="l" t="t" r="r" b="b"/>
                  <a:pathLst>
                    <a:path w="52034" h="22819" extrusionOk="0">
                      <a:moveTo>
                        <a:pt x="26017" y="0"/>
                      </a:moveTo>
                      <a:cubicBezTo>
                        <a:pt x="12879" y="0"/>
                        <a:pt x="1729" y="9767"/>
                        <a:pt x="0" y="22819"/>
                      </a:cubicBezTo>
                      <a:lnTo>
                        <a:pt x="52033" y="22819"/>
                      </a:lnTo>
                      <a:cubicBezTo>
                        <a:pt x="50305" y="9767"/>
                        <a:pt x="39155" y="0"/>
                        <a:pt x="26017" y="0"/>
                      </a:cubicBezTo>
                      <a:close/>
                    </a:path>
                  </a:pathLst>
                </a:custGeom>
                <a:solidFill>
                  <a:srgbClr val="D686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8" name="Google Shape;101;p16">
                  <a:extLst>
                    <a:ext uri="{FF2B5EF4-FFF2-40B4-BE49-F238E27FC236}">
                      <a16:creationId xmlns:a16="http://schemas.microsoft.com/office/drawing/2014/main" id="{F6FF9244-9A23-4B72-AC69-3928E7579F97}"/>
                    </a:ext>
                  </a:extLst>
                </p:cNvPr>
                <p:cNvSpPr/>
                <p:nvPr/>
              </p:nvSpPr>
              <p:spPr>
                <a:xfrm>
                  <a:off x="5356363" y="3437700"/>
                  <a:ext cx="198825" cy="198825"/>
                </a:xfrm>
                <a:custGeom>
                  <a:avLst/>
                  <a:gdLst/>
                  <a:ahLst/>
                  <a:cxnLst/>
                  <a:rect l="l" t="t" r="r" b="b"/>
                  <a:pathLst>
                    <a:path w="7953" h="7953" extrusionOk="0">
                      <a:moveTo>
                        <a:pt x="3977" y="1"/>
                      </a:moveTo>
                      <a:cubicBezTo>
                        <a:pt x="1729" y="1"/>
                        <a:pt x="1" y="1730"/>
                        <a:pt x="1" y="3977"/>
                      </a:cubicBezTo>
                      <a:cubicBezTo>
                        <a:pt x="1" y="6138"/>
                        <a:pt x="1729" y="7953"/>
                        <a:pt x="3977" y="7953"/>
                      </a:cubicBezTo>
                      <a:cubicBezTo>
                        <a:pt x="6138" y="7953"/>
                        <a:pt x="7953" y="6138"/>
                        <a:pt x="7953" y="3977"/>
                      </a:cubicBezTo>
                      <a:cubicBezTo>
                        <a:pt x="7953" y="1730"/>
                        <a:pt x="6138" y="1"/>
                        <a:pt x="3977"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28" name="Google Shape;102;p16">
                <a:extLst>
                  <a:ext uri="{FF2B5EF4-FFF2-40B4-BE49-F238E27FC236}">
                    <a16:creationId xmlns:a16="http://schemas.microsoft.com/office/drawing/2014/main" id="{E226D3DD-195B-46BC-A0DE-54A72CE49A61}"/>
                  </a:ext>
                </a:extLst>
              </p:cNvPr>
              <p:cNvGrpSpPr/>
              <p:nvPr/>
            </p:nvGrpSpPr>
            <p:grpSpPr>
              <a:xfrm>
                <a:off x="5443059" y="2221846"/>
                <a:ext cx="366269" cy="359907"/>
                <a:chOff x="-60988625" y="2310475"/>
                <a:chExt cx="316650" cy="311150"/>
              </a:xfrm>
            </p:grpSpPr>
            <p:sp>
              <p:nvSpPr>
                <p:cNvPr id="29" name="Google Shape;103;p16">
                  <a:extLst>
                    <a:ext uri="{FF2B5EF4-FFF2-40B4-BE49-F238E27FC236}">
                      <a16:creationId xmlns:a16="http://schemas.microsoft.com/office/drawing/2014/main" id="{858C99A5-36FA-44B6-86BE-241F0F80F0D1}"/>
                    </a:ext>
                  </a:extLst>
                </p:cNvPr>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0" name="Google Shape;104;p16">
                  <a:extLst>
                    <a:ext uri="{FF2B5EF4-FFF2-40B4-BE49-F238E27FC236}">
                      <a16:creationId xmlns:a16="http://schemas.microsoft.com/office/drawing/2014/main" id="{6B4D13DD-7F45-4399-A273-2AF12C33B798}"/>
                    </a:ext>
                  </a:extLst>
                </p:cNvPr>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1" name="Google Shape;105;p16">
                  <a:extLst>
                    <a:ext uri="{FF2B5EF4-FFF2-40B4-BE49-F238E27FC236}">
                      <a16:creationId xmlns:a16="http://schemas.microsoft.com/office/drawing/2014/main" id="{C606DC21-C6E1-4F60-B74A-AEBA8F19F64C}"/>
                    </a:ext>
                  </a:extLst>
                </p:cNvPr>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2" name="Google Shape;106;p16">
                  <a:extLst>
                    <a:ext uri="{FF2B5EF4-FFF2-40B4-BE49-F238E27FC236}">
                      <a16:creationId xmlns:a16="http://schemas.microsoft.com/office/drawing/2014/main" id="{EFA02EEE-F525-49FA-938E-602E00E2A4A4}"/>
                    </a:ext>
                  </a:extLst>
                </p:cNvPr>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3" name="Google Shape;107;p16">
                  <a:extLst>
                    <a:ext uri="{FF2B5EF4-FFF2-40B4-BE49-F238E27FC236}">
                      <a16:creationId xmlns:a16="http://schemas.microsoft.com/office/drawing/2014/main" id="{FD28EADB-BBB5-4207-B856-450F489ABBC1}"/>
                    </a:ext>
                  </a:extLst>
                </p:cNvPr>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4" name="Google Shape;108;p16">
                  <a:extLst>
                    <a:ext uri="{FF2B5EF4-FFF2-40B4-BE49-F238E27FC236}">
                      <a16:creationId xmlns:a16="http://schemas.microsoft.com/office/drawing/2014/main" id="{C6FCD30F-3926-4169-976C-DDCC65311298}"/>
                    </a:ext>
                  </a:extLst>
                </p:cNvPr>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sp>
          <p:nvSpPr>
            <p:cNvPr id="26" name="Google Shape;109;p16">
              <a:extLst>
                <a:ext uri="{FF2B5EF4-FFF2-40B4-BE49-F238E27FC236}">
                  <a16:creationId xmlns:a16="http://schemas.microsoft.com/office/drawing/2014/main" id="{8F057CCB-7E0B-4006-B001-6F8FD45E512C}"/>
                </a:ext>
              </a:extLst>
            </p:cNvPr>
            <p:cNvSpPr txBox="1"/>
            <p:nvPr/>
          </p:nvSpPr>
          <p:spPr>
            <a:xfrm>
              <a:off x="5117786" y="1793500"/>
              <a:ext cx="1017600" cy="3402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C</a:t>
              </a:r>
              <a:endParaRPr kumimoji="0"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39" name="组合 45">
            <a:extLst>
              <a:ext uri="{FF2B5EF4-FFF2-40B4-BE49-F238E27FC236}">
                <a16:creationId xmlns:a16="http://schemas.microsoft.com/office/drawing/2014/main" id="{953A5B6A-887B-4542-A16C-2AE60EA04A47}"/>
              </a:ext>
            </a:extLst>
          </p:cNvPr>
          <p:cNvGrpSpPr/>
          <p:nvPr/>
        </p:nvGrpSpPr>
        <p:grpSpPr>
          <a:xfrm>
            <a:off x="9411794" y="2818827"/>
            <a:ext cx="1896593" cy="2061081"/>
            <a:chOff x="9398542" y="1693014"/>
            <a:chExt cx="1896593" cy="2061081"/>
          </a:xfrm>
        </p:grpSpPr>
        <p:grpSp>
          <p:nvGrpSpPr>
            <p:cNvPr id="40" name="Google Shape;115;p16">
              <a:extLst>
                <a:ext uri="{FF2B5EF4-FFF2-40B4-BE49-F238E27FC236}">
                  <a16:creationId xmlns:a16="http://schemas.microsoft.com/office/drawing/2014/main" id="{B87FD25A-6A29-4A9A-9644-51D74F8CE2A2}"/>
                </a:ext>
              </a:extLst>
            </p:cNvPr>
            <p:cNvGrpSpPr/>
            <p:nvPr/>
          </p:nvGrpSpPr>
          <p:grpSpPr>
            <a:xfrm>
              <a:off x="9398542" y="1693014"/>
              <a:ext cx="1896593" cy="2061081"/>
              <a:chOff x="7024844" y="1532161"/>
              <a:chExt cx="1422445" cy="1545811"/>
            </a:xfrm>
          </p:grpSpPr>
          <p:grpSp>
            <p:nvGrpSpPr>
              <p:cNvPr id="42" name="Google Shape;116;p16">
                <a:extLst>
                  <a:ext uri="{FF2B5EF4-FFF2-40B4-BE49-F238E27FC236}">
                    <a16:creationId xmlns:a16="http://schemas.microsoft.com/office/drawing/2014/main" id="{FC99A840-F9A4-4A4E-90D2-0C7E8D8D3564}"/>
                  </a:ext>
                </a:extLst>
              </p:cNvPr>
              <p:cNvGrpSpPr/>
              <p:nvPr/>
            </p:nvGrpSpPr>
            <p:grpSpPr>
              <a:xfrm>
                <a:off x="7024844" y="1532161"/>
                <a:ext cx="1422445" cy="1545811"/>
                <a:chOff x="6380613" y="1767400"/>
                <a:chExt cx="1793525" cy="1949075"/>
              </a:xfrm>
            </p:grpSpPr>
            <p:sp>
              <p:nvSpPr>
                <p:cNvPr id="46" name="Google Shape;117;p16">
                  <a:extLst>
                    <a:ext uri="{FF2B5EF4-FFF2-40B4-BE49-F238E27FC236}">
                      <a16:creationId xmlns:a16="http://schemas.microsoft.com/office/drawing/2014/main" id="{D368AB34-89AF-47A6-9CBC-0C35DDF19812}"/>
                    </a:ext>
                  </a:extLst>
                </p:cNvPr>
                <p:cNvSpPr/>
                <p:nvPr/>
              </p:nvSpPr>
              <p:spPr>
                <a:xfrm>
                  <a:off x="6380613" y="1767400"/>
                  <a:ext cx="1793525" cy="1949075"/>
                </a:xfrm>
                <a:custGeom>
                  <a:avLst/>
                  <a:gdLst/>
                  <a:ahLst/>
                  <a:cxnLst/>
                  <a:rect l="l" t="t" r="r" b="b"/>
                  <a:pathLst>
                    <a:path w="71741" h="77963" extrusionOk="0">
                      <a:moveTo>
                        <a:pt x="35179" y="0"/>
                      </a:moveTo>
                      <a:cubicBezTo>
                        <a:pt x="30166" y="0"/>
                        <a:pt x="25239" y="1037"/>
                        <a:pt x="20658" y="3025"/>
                      </a:cubicBezTo>
                      <a:cubicBezTo>
                        <a:pt x="13138" y="6223"/>
                        <a:pt x="7088" y="12274"/>
                        <a:pt x="3976" y="19793"/>
                      </a:cubicBezTo>
                      <a:cubicBezTo>
                        <a:pt x="0" y="28696"/>
                        <a:pt x="0" y="38895"/>
                        <a:pt x="3803" y="47884"/>
                      </a:cubicBezTo>
                      <a:cubicBezTo>
                        <a:pt x="7520" y="56441"/>
                        <a:pt x="14694" y="63096"/>
                        <a:pt x="23424" y="66294"/>
                      </a:cubicBezTo>
                      <a:cubicBezTo>
                        <a:pt x="24548" y="66726"/>
                        <a:pt x="25498" y="67504"/>
                        <a:pt x="26103" y="68455"/>
                      </a:cubicBezTo>
                      <a:lnTo>
                        <a:pt x="29820" y="74938"/>
                      </a:lnTo>
                      <a:cubicBezTo>
                        <a:pt x="30857" y="76839"/>
                        <a:pt x="32932" y="77963"/>
                        <a:pt x="35179" y="77963"/>
                      </a:cubicBezTo>
                      <a:cubicBezTo>
                        <a:pt x="37340" y="77963"/>
                        <a:pt x="39414" y="76839"/>
                        <a:pt x="40538" y="74938"/>
                      </a:cubicBezTo>
                      <a:lnTo>
                        <a:pt x="44254" y="68628"/>
                      </a:lnTo>
                      <a:cubicBezTo>
                        <a:pt x="44773" y="67591"/>
                        <a:pt x="45637" y="66813"/>
                        <a:pt x="46675" y="66467"/>
                      </a:cubicBezTo>
                      <a:cubicBezTo>
                        <a:pt x="62319" y="60849"/>
                        <a:pt x="71740" y="44772"/>
                        <a:pt x="68888" y="28350"/>
                      </a:cubicBezTo>
                      <a:cubicBezTo>
                        <a:pt x="66036" y="12014"/>
                        <a:pt x="51861" y="0"/>
                        <a:pt x="35179" y="0"/>
                      </a:cubicBezTo>
                      <a:close/>
                    </a:path>
                  </a:pathLst>
                </a:custGeom>
                <a:solidFill>
                  <a:sysClr val="window" lastClr="FFFFFF">
                    <a:lumMod val="85000"/>
                    <a:alpha val="70000"/>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47" name="Google Shape;118;p16">
                  <a:extLst>
                    <a:ext uri="{FF2B5EF4-FFF2-40B4-BE49-F238E27FC236}">
                      <a16:creationId xmlns:a16="http://schemas.microsoft.com/office/drawing/2014/main" id="{A68ECC9D-230C-48CE-BDBD-4DF3F0F48229}"/>
                    </a:ext>
                  </a:extLst>
                </p:cNvPr>
                <p:cNvSpPr/>
                <p:nvPr/>
              </p:nvSpPr>
              <p:spPr>
                <a:xfrm>
                  <a:off x="6577238" y="1969100"/>
                  <a:ext cx="1339750" cy="1315650"/>
                </a:xfrm>
                <a:custGeom>
                  <a:avLst/>
                  <a:gdLst/>
                  <a:ahLst/>
                  <a:cxnLst/>
                  <a:rect l="l" t="t" r="r" b="b"/>
                  <a:pathLst>
                    <a:path w="53590" h="52626" extrusionOk="0">
                      <a:moveTo>
                        <a:pt x="27287" y="0"/>
                      </a:moveTo>
                      <a:cubicBezTo>
                        <a:pt x="26382" y="0"/>
                        <a:pt x="25468" y="47"/>
                        <a:pt x="24548" y="143"/>
                      </a:cubicBezTo>
                      <a:cubicBezTo>
                        <a:pt x="10459" y="1526"/>
                        <a:pt x="1" y="13972"/>
                        <a:pt x="952" y="28148"/>
                      </a:cubicBezTo>
                      <a:cubicBezTo>
                        <a:pt x="1881" y="41913"/>
                        <a:pt x="13372" y="52626"/>
                        <a:pt x="27121" y="52626"/>
                      </a:cubicBezTo>
                      <a:cubicBezTo>
                        <a:pt x="27443" y="52626"/>
                        <a:pt x="27767" y="52620"/>
                        <a:pt x="28092" y="52608"/>
                      </a:cubicBezTo>
                      <a:cubicBezTo>
                        <a:pt x="42353" y="52090"/>
                        <a:pt x="53590" y="40421"/>
                        <a:pt x="53503" y="26246"/>
                      </a:cubicBezTo>
                      <a:cubicBezTo>
                        <a:pt x="53503" y="25122"/>
                        <a:pt x="53417" y="23912"/>
                        <a:pt x="53244" y="22789"/>
                      </a:cubicBezTo>
                      <a:cubicBezTo>
                        <a:pt x="51467" y="9620"/>
                        <a:pt x="40250" y="0"/>
                        <a:pt x="2728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48" name="Google Shape;119;p16">
                  <a:extLst>
                    <a:ext uri="{FF2B5EF4-FFF2-40B4-BE49-F238E27FC236}">
                      <a16:creationId xmlns:a16="http://schemas.microsoft.com/office/drawing/2014/main" id="{D7433BF2-8FAE-4B08-A9B6-4A09F6D8CB08}"/>
                    </a:ext>
                  </a:extLst>
                </p:cNvPr>
                <p:cNvSpPr/>
                <p:nvPr/>
              </p:nvSpPr>
              <p:spPr>
                <a:xfrm>
                  <a:off x="6607488" y="1968350"/>
                  <a:ext cx="1300875" cy="570475"/>
                </a:xfrm>
                <a:custGeom>
                  <a:avLst/>
                  <a:gdLst/>
                  <a:ahLst/>
                  <a:cxnLst/>
                  <a:rect l="l" t="t" r="r" b="b"/>
                  <a:pathLst>
                    <a:path w="52035" h="22819" extrusionOk="0">
                      <a:moveTo>
                        <a:pt x="26017" y="0"/>
                      </a:moveTo>
                      <a:cubicBezTo>
                        <a:pt x="12880" y="0"/>
                        <a:pt x="1730" y="9767"/>
                        <a:pt x="1" y="22819"/>
                      </a:cubicBezTo>
                      <a:lnTo>
                        <a:pt x="52034" y="22819"/>
                      </a:lnTo>
                      <a:cubicBezTo>
                        <a:pt x="50305" y="9767"/>
                        <a:pt x="39242" y="0"/>
                        <a:pt x="26017" y="0"/>
                      </a:cubicBezTo>
                      <a:close/>
                    </a:path>
                  </a:pathLst>
                </a:custGeom>
                <a:solidFill>
                  <a:srgbClr val="FFC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49" name="Google Shape;120;p16">
                  <a:extLst>
                    <a:ext uri="{FF2B5EF4-FFF2-40B4-BE49-F238E27FC236}">
                      <a16:creationId xmlns:a16="http://schemas.microsoft.com/office/drawing/2014/main" id="{6A118D7C-57F0-42FD-AFAD-720E24AA3777}"/>
                    </a:ext>
                  </a:extLst>
                </p:cNvPr>
                <p:cNvSpPr/>
                <p:nvPr/>
              </p:nvSpPr>
              <p:spPr>
                <a:xfrm>
                  <a:off x="7158513" y="3437700"/>
                  <a:ext cx="200975" cy="198825"/>
                </a:xfrm>
                <a:custGeom>
                  <a:avLst/>
                  <a:gdLst/>
                  <a:ahLst/>
                  <a:cxnLst/>
                  <a:rect l="l" t="t" r="r" b="b"/>
                  <a:pathLst>
                    <a:path w="8039" h="7953" extrusionOk="0">
                      <a:moveTo>
                        <a:pt x="3976" y="1"/>
                      </a:moveTo>
                      <a:cubicBezTo>
                        <a:pt x="1816" y="1"/>
                        <a:pt x="1" y="1730"/>
                        <a:pt x="1" y="3977"/>
                      </a:cubicBezTo>
                      <a:cubicBezTo>
                        <a:pt x="1" y="6138"/>
                        <a:pt x="1816" y="7953"/>
                        <a:pt x="3976" y="7953"/>
                      </a:cubicBezTo>
                      <a:cubicBezTo>
                        <a:pt x="6224" y="7953"/>
                        <a:pt x="8039" y="6138"/>
                        <a:pt x="8039" y="3977"/>
                      </a:cubicBezTo>
                      <a:cubicBezTo>
                        <a:pt x="8039" y="1730"/>
                        <a:pt x="6224" y="1"/>
                        <a:pt x="3976"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43" name="Google Shape;121;p16">
                <a:extLst>
                  <a:ext uri="{FF2B5EF4-FFF2-40B4-BE49-F238E27FC236}">
                    <a16:creationId xmlns:a16="http://schemas.microsoft.com/office/drawing/2014/main" id="{FBB6E849-FD05-41E9-A7B6-9F7CFD385688}"/>
                  </a:ext>
                </a:extLst>
              </p:cNvPr>
              <p:cNvGrpSpPr/>
              <p:nvPr/>
            </p:nvGrpSpPr>
            <p:grpSpPr>
              <a:xfrm>
                <a:off x="7553260" y="2218665"/>
                <a:ext cx="366269" cy="366269"/>
                <a:chOff x="-61783350" y="2297100"/>
                <a:chExt cx="316650" cy="316650"/>
              </a:xfrm>
            </p:grpSpPr>
            <p:sp>
              <p:nvSpPr>
                <p:cNvPr id="44" name="Google Shape;122;p16">
                  <a:extLst>
                    <a:ext uri="{FF2B5EF4-FFF2-40B4-BE49-F238E27FC236}">
                      <a16:creationId xmlns:a16="http://schemas.microsoft.com/office/drawing/2014/main" id="{AD4B7758-18E5-4152-A3A9-F962EAA4DE75}"/>
                    </a:ext>
                  </a:extLst>
                </p:cNvPr>
                <p:cNvSpPr/>
                <p:nvPr/>
              </p:nvSpPr>
              <p:spPr>
                <a:xfrm>
                  <a:off x="-61783350" y="2297100"/>
                  <a:ext cx="316650" cy="316650"/>
                </a:xfrm>
                <a:custGeom>
                  <a:avLst/>
                  <a:gdLst/>
                  <a:ahLst/>
                  <a:cxnLst/>
                  <a:rect l="l" t="t" r="r" b="b"/>
                  <a:pathLst>
                    <a:path w="12666" h="12666" extrusionOk="0">
                      <a:moveTo>
                        <a:pt x="379" y="0"/>
                      </a:moveTo>
                      <a:cubicBezTo>
                        <a:pt x="158" y="0"/>
                        <a:pt x="1" y="189"/>
                        <a:pt x="1" y="441"/>
                      </a:cubicBezTo>
                      <a:lnTo>
                        <a:pt x="1" y="12287"/>
                      </a:lnTo>
                      <a:cubicBezTo>
                        <a:pt x="1" y="12508"/>
                        <a:pt x="190" y="12665"/>
                        <a:pt x="379" y="12665"/>
                      </a:cubicBezTo>
                      <a:lnTo>
                        <a:pt x="12256" y="12665"/>
                      </a:lnTo>
                      <a:cubicBezTo>
                        <a:pt x="12477" y="12665"/>
                        <a:pt x="12666" y="12476"/>
                        <a:pt x="12666" y="12287"/>
                      </a:cubicBezTo>
                      <a:cubicBezTo>
                        <a:pt x="12634" y="12098"/>
                        <a:pt x="12477" y="11878"/>
                        <a:pt x="12256" y="11878"/>
                      </a:cubicBezTo>
                      <a:lnTo>
                        <a:pt x="820" y="11878"/>
                      </a:lnTo>
                      <a:lnTo>
                        <a:pt x="820" y="441"/>
                      </a:lnTo>
                      <a:cubicBezTo>
                        <a:pt x="820" y="189"/>
                        <a:pt x="631" y="0"/>
                        <a:pt x="379"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45" name="Google Shape;123;p16">
                  <a:extLst>
                    <a:ext uri="{FF2B5EF4-FFF2-40B4-BE49-F238E27FC236}">
                      <a16:creationId xmlns:a16="http://schemas.microsoft.com/office/drawing/2014/main" id="{E0975FF8-A6E0-4C14-A6C6-E2B1086D4BE1}"/>
                    </a:ext>
                  </a:extLst>
                </p:cNvPr>
                <p:cNvSpPr/>
                <p:nvPr/>
              </p:nvSpPr>
              <p:spPr>
                <a:xfrm>
                  <a:off x="-61742375" y="2387675"/>
                  <a:ext cx="275675" cy="151250"/>
                </a:xfrm>
                <a:custGeom>
                  <a:avLst/>
                  <a:gdLst/>
                  <a:ahLst/>
                  <a:cxnLst/>
                  <a:rect l="l" t="t" r="r" b="b"/>
                  <a:pathLst>
                    <a:path w="11027" h="6050" extrusionOk="0">
                      <a:moveTo>
                        <a:pt x="9767" y="788"/>
                      </a:moveTo>
                      <a:cubicBezTo>
                        <a:pt x="10019" y="788"/>
                        <a:pt x="10208" y="977"/>
                        <a:pt x="10208" y="1229"/>
                      </a:cubicBezTo>
                      <a:cubicBezTo>
                        <a:pt x="10176" y="1450"/>
                        <a:pt x="10019" y="1639"/>
                        <a:pt x="9767" y="1639"/>
                      </a:cubicBezTo>
                      <a:cubicBezTo>
                        <a:pt x="9546" y="1639"/>
                        <a:pt x="9389" y="1450"/>
                        <a:pt x="9389" y="1229"/>
                      </a:cubicBezTo>
                      <a:cubicBezTo>
                        <a:pt x="9389" y="977"/>
                        <a:pt x="9578" y="788"/>
                        <a:pt x="9767" y="788"/>
                      </a:cubicBezTo>
                      <a:close/>
                      <a:moveTo>
                        <a:pt x="4001" y="1607"/>
                      </a:moveTo>
                      <a:cubicBezTo>
                        <a:pt x="4222" y="1607"/>
                        <a:pt x="4379" y="1796"/>
                        <a:pt x="4379" y="2048"/>
                      </a:cubicBezTo>
                      <a:cubicBezTo>
                        <a:pt x="4379" y="2269"/>
                        <a:pt x="4222" y="2489"/>
                        <a:pt x="4001" y="2489"/>
                      </a:cubicBezTo>
                      <a:cubicBezTo>
                        <a:pt x="3749" y="2489"/>
                        <a:pt x="3560" y="2269"/>
                        <a:pt x="3560" y="2048"/>
                      </a:cubicBezTo>
                      <a:cubicBezTo>
                        <a:pt x="3560" y="1796"/>
                        <a:pt x="3749" y="1607"/>
                        <a:pt x="4001" y="1607"/>
                      </a:cubicBezTo>
                      <a:close/>
                      <a:moveTo>
                        <a:pt x="6459" y="4128"/>
                      </a:moveTo>
                      <a:cubicBezTo>
                        <a:pt x="6679" y="4128"/>
                        <a:pt x="6900" y="4317"/>
                        <a:pt x="6900" y="4569"/>
                      </a:cubicBezTo>
                      <a:cubicBezTo>
                        <a:pt x="6868" y="4758"/>
                        <a:pt x="6711" y="4947"/>
                        <a:pt x="6459" y="4947"/>
                      </a:cubicBezTo>
                      <a:cubicBezTo>
                        <a:pt x="6238" y="4947"/>
                        <a:pt x="6081" y="4758"/>
                        <a:pt x="6081" y="4569"/>
                      </a:cubicBezTo>
                      <a:cubicBezTo>
                        <a:pt x="6081" y="4317"/>
                        <a:pt x="6270" y="4128"/>
                        <a:pt x="6459" y="4128"/>
                      </a:cubicBezTo>
                      <a:close/>
                      <a:moveTo>
                        <a:pt x="1229" y="4380"/>
                      </a:moveTo>
                      <a:cubicBezTo>
                        <a:pt x="1481" y="4380"/>
                        <a:pt x="1638" y="4569"/>
                        <a:pt x="1638" y="4789"/>
                      </a:cubicBezTo>
                      <a:cubicBezTo>
                        <a:pt x="1638" y="5041"/>
                        <a:pt x="1481" y="5230"/>
                        <a:pt x="1229" y="5230"/>
                      </a:cubicBezTo>
                      <a:cubicBezTo>
                        <a:pt x="1008" y="5230"/>
                        <a:pt x="788" y="5041"/>
                        <a:pt x="788" y="4789"/>
                      </a:cubicBezTo>
                      <a:cubicBezTo>
                        <a:pt x="788" y="4569"/>
                        <a:pt x="1008" y="4380"/>
                        <a:pt x="1229" y="4380"/>
                      </a:cubicBezTo>
                      <a:close/>
                      <a:moveTo>
                        <a:pt x="9767" y="0"/>
                      </a:moveTo>
                      <a:cubicBezTo>
                        <a:pt x="9105" y="0"/>
                        <a:pt x="8570" y="536"/>
                        <a:pt x="8570" y="1229"/>
                      </a:cubicBezTo>
                      <a:cubicBezTo>
                        <a:pt x="8570" y="1418"/>
                        <a:pt x="8601" y="1576"/>
                        <a:pt x="8664" y="1765"/>
                      </a:cubicBezTo>
                      <a:lnTo>
                        <a:pt x="7026" y="3434"/>
                      </a:lnTo>
                      <a:cubicBezTo>
                        <a:pt x="6868" y="3340"/>
                        <a:pt x="6679" y="3308"/>
                        <a:pt x="6459" y="3308"/>
                      </a:cubicBezTo>
                      <a:cubicBezTo>
                        <a:pt x="6270" y="3308"/>
                        <a:pt x="6112" y="3340"/>
                        <a:pt x="5923" y="3434"/>
                      </a:cubicBezTo>
                      <a:lnTo>
                        <a:pt x="5104" y="2584"/>
                      </a:lnTo>
                      <a:cubicBezTo>
                        <a:pt x="5167" y="2426"/>
                        <a:pt x="5199" y="2237"/>
                        <a:pt x="5199" y="2048"/>
                      </a:cubicBezTo>
                      <a:cubicBezTo>
                        <a:pt x="5199" y="1387"/>
                        <a:pt x="4663" y="788"/>
                        <a:pt x="4001" y="788"/>
                      </a:cubicBezTo>
                      <a:cubicBezTo>
                        <a:pt x="3308" y="788"/>
                        <a:pt x="2773" y="1324"/>
                        <a:pt x="2773" y="2048"/>
                      </a:cubicBezTo>
                      <a:cubicBezTo>
                        <a:pt x="2773" y="2237"/>
                        <a:pt x="2804" y="2395"/>
                        <a:pt x="2899" y="2584"/>
                      </a:cubicBezTo>
                      <a:lnTo>
                        <a:pt x="1796" y="3686"/>
                      </a:lnTo>
                      <a:cubicBezTo>
                        <a:pt x="1638" y="3623"/>
                        <a:pt x="1418" y="3592"/>
                        <a:pt x="1229" y="3592"/>
                      </a:cubicBezTo>
                      <a:cubicBezTo>
                        <a:pt x="567" y="3592"/>
                        <a:pt x="0" y="4128"/>
                        <a:pt x="0" y="4852"/>
                      </a:cubicBezTo>
                      <a:cubicBezTo>
                        <a:pt x="0" y="5514"/>
                        <a:pt x="567" y="6049"/>
                        <a:pt x="1229" y="6049"/>
                      </a:cubicBezTo>
                      <a:cubicBezTo>
                        <a:pt x="1890" y="6049"/>
                        <a:pt x="2458" y="5514"/>
                        <a:pt x="2458" y="4852"/>
                      </a:cubicBezTo>
                      <a:cubicBezTo>
                        <a:pt x="2458" y="4632"/>
                        <a:pt x="2426" y="4474"/>
                        <a:pt x="2332" y="4285"/>
                      </a:cubicBezTo>
                      <a:lnTo>
                        <a:pt x="3434" y="3182"/>
                      </a:lnTo>
                      <a:cubicBezTo>
                        <a:pt x="3592" y="3245"/>
                        <a:pt x="3781" y="3308"/>
                        <a:pt x="4001" y="3308"/>
                      </a:cubicBezTo>
                      <a:cubicBezTo>
                        <a:pt x="4190" y="3308"/>
                        <a:pt x="4348" y="3277"/>
                        <a:pt x="4537" y="3182"/>
                      </a:cubicBezTo>
                      <a:lnTo>
                        <a:pt x="5356" y="4001"/>
                      </a:lnTo>
                      <a:cubicBezTo>
                        <a:pt x="5293" y="4159"/>
                        <a:pt x="5262" y="4348"/>
                        <a:pt x="5262" y="4569"/>
                      </a:cubicBezTo>
                      <a:cubicBezTo>
                        <a:pt x="5262" y="5230"/>
                        <a:pt x="5797" y="5766"/>
                        <a:pt x="6459" y="5766"/>
                      </a:cubicBezTo>
                      <a:cubicBezTo>
                        <a:pt x="7152" y="5766"/>
                        <a:pt x="7687" y="5230"/>
                        <a:pt x="7687" y="4569"/>
                      </a:cubicBezTo>
                      <a:cubicBezTo>
                        <a:pt x="7687" y="4348"/>
                        <a:pt x="7656" y="4191"/>
                        <a:pt x="7561" y="4001"/>
                      </a:cubicBezTo>
                      <a:lnTo>
                        <a:pt x="9231" y="2363"/>
                      </a:lnTo>
                      <a:cubicBezTo>
                        <a:pt x="9389" y="2426"/>
                        <a:pt x="9578" y="2489"/>
                        <a:pt x="9767" y="2489"/>
                      </a:cubicBezTo>
                      <a:cubicBezTo>
                        <a:pt x="10460" y="2489"/>
                        <a:pt x="11027" y="1922"/>
                        <a:pt x="11027" y="1229"/>
                      </a:cubicBezTo>
                      <a:cubicBezTo>
                        <a:pt x="10995" y="536"/>
                        <a:pt x="10460" y="0"/>
                        <a:pt x="9767"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sp>
          <p:nvSpPr>
            <p:cNvPr id="41" name="Google Shape;124;p16">
              <a:extLst>
                <a:ext uri="{FF2B5EF4-FFF2-40B4-BE49-F238E27FC236}">
                  <a16:creationId xmlns:a16="http://schemas.microsoft.com/office/drawing/2014/main" id="{2EFC22C3-C48E-49A3-A778-F9134C82563A}"/>
                </a:ext>
              </a:extLst>
            </p:cNvPr>
            <p:cNvSpPr txBox="1"/>
            <p:nvPr/>
          </p:nvSpPr>
          <p:spPr>
            <a:xfrm>
              <a:off x="9668438" y="2041466"/>
              <a:ext cx="1356800" cy="453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D</a:t>
              </a:r>
              <a:endParaRPr kumimoji="0"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grpSp>
      <p:sp>
        <p:nvSpPr>
          <p:cNvPr id="50" name="矩形 56">
            <a:extLst>
              <a:ext uri="{FF2B5EF4-FFF2-40B4-BE49-F238E27FC236}">
                <a16:creationId xmlns:a16="http://schemas.microsoft.com/office/drawing/2014/main" id="{2EA093D0-8FC5-4C8D-87BA-5884D84CED61}"/>
              </a:ext>
            </a:extLst>
          </p:cNvPr>
          <p:cNvSpPr/>
          <p:nvPr/>
        </p:nvSpPr>
        <p:spPr>
          <a:xfrm>
            <a:off x="797029" y="4908735"/>
            <a:ext cx="2220682" cy="1386085"/>
          </a:xfrm>
          <a:prstGeom prst="rect">
            <a:avLst/>
          </a:prstGeom>
          <a:solidFill>
            <a:srgbClr val="FFFFCC"/>
          </a:solidFill>
        </p:spPr>
        <p:txBody>
          <a:bodyPr wrap="square" lIns="0" tIns="0" rIns="0" bIns="0" rtlCol="0">
            <a:spAutoFit/>
          </a:bodyPr>
          <a:lstStyle/>
          <a:p>
            <a:pPr lvl="0" algn="ctr">
              <a:lnSpc>
                <a:spcPct val="150000"/>
              </a:lnSpc>
              <a:defRPr/>
            </a:pP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v</a:t>
            </a:r>
            <a:r>
              <a:rPr lang="vi-VN"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ật chìm xuống</a:t>
            </a: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a:t>
            </a:r>
            <a:endParaRPr kumimoji="0" lang="zh-CN" altLang="en-US" sz="3200" b="1" i="0" u="none" strike="noStrike" kern="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51" name="矩形 57">
            <a:extLst>
              <a:ext uri="{FF2B5EF4-FFF2-40B4-BE49-F238E27FC236}">
                <a16:creationId xmlns:a16="http://schemas.microsoft.com/office/drawing/2014/main" id="{D749BB08-D1F7-44AD-88F0-418D96FFD36E}"/>
              </a:ext>
            </a:extLst>
          </p:cNvPr>
          <p:cNvSpPr/>
          <p:nvPr/>
        </p:nvSpPr>
        <p:spPr>
          <a:xfrm>
            <a:off x="3627315" y="4908735"/>
            <a:ext cx="2220682" cy="647421"/>
          </a:xfrm>
          <a:prstGeom prst="rect">
            <a:avLst/>
          </a:prstGeom>
          <a:solidFill>
            <a:srgbClr val="FFFFCC"/>
          </a:solidFill>
        </p:spPr>
        <p:txBody>
          <a:bodyPr wrap="square" lIns="0" tIns="0" rIns="0" bIns="0" rtlCol="0">
            <a:spAutoFit/>
          </a:bodyPr>
          <a:lstStyle/>
          <a:p>
            <a:pPr lvl="0" algn="ctr">
              <a:lnSpc>
                <a:spcPct val="150000"/>
              </a:lnSpc>
              <a:defRPr/>
            </a:pP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v</a:t>
            </a:r>
            <a:r>
              <a:rPr lang="vi-VN"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ật nổi lên</a:t>
            </a: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a:t>
            </a:r>
            <a:endParaRPr kumimoji="0" lang="zh-CN" altLang="en-US" sz="3200" b="1" i="0" u="none" strike="noStrike" kern="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52" name="矩形 58">
            <a:extLst>
              <a:ext uri="{FF2B5EF4-FFF2-40B4-BE49-F238E27FC236}">
                <a16:creationId xmlns:a16="http://schemas.microsoft.com/office/drawing/2014/main" id="{BE741E81-EFAC-4975-8391-476BBCACF7A3}"/>
              </a:ext>
            </a:extLst>
          </p:cNvPr>
          <p:cNvSpPr/>
          <p:nvPr/>
        </p:nvSpPr>
        <p:spPr>
          <a:xfrm>
            <a:off x="6222234" y="4863113"/>
            <a:ext cx="2828695" cy="1386085"/>
          </a:xfrm>
          <a:prstGeom prst="rect">
            <a:avLst/>
          </a:prstGeom>
          <a:solidFill>
            <a:srgbClr val="FFFFCC"/>
          </a:solidFill>
        </p:spPr>
        <p:txBody>
          <a:bodyPr wrap="square" lIns="0" tIns="0" rIns="0" bIns="0" rtlCol="0">
            <a:spAutoFit/>
          </a:bodyPr>
          <a:lstStyle/>
          <a:p>
            <a:pPr lvl="0" algn="ctr">
              <a:lnSpc>
                <a:spcPct val="150000"/>
              </a:lnSpc>
              <a:defRPr/>
            </a:pP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v</a:t>
            </a:r>
            <a:r>
              <a:rPr lang="vi-VN"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ật lơ lửng trong chất lỏng</a:t>
            </a: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a:t>
            </a:r>
            <a:endParaRPr kumimoji="0" lang="zh-CN" altLang="en-US" sz="2400" b="1" i="0" u="none" strike="noStrike" kern="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53" name="矩形 59">
            <a:extLst>
              <a:ext uri="{FF2B5EF4-FFF2-40B4-BE49-F238E27FC236}">
                <a16:creationId xmlns:a16="http://schemas.microsoft.com/office/drawing/2014/main" id="{74BA2D13-F03E-456D-88DB-5FF34430FE20}"/>
              </a:ext>
            </a:extLst>
          </p:cNvPr>
          <p:cNvSpPr/>
          <p:nvPr/>
        </p:nvSpPr>
        <p:spPr>
          <a:xfrm>
            <a:off x="9548704" y="4908735"/>
            <a:ext cx="2220682" cy="1386085"/>
          </a:xfrm>
          <a:prstGeom prst="rect">
            <a:avLst/>
          </a:prstGeom>
          <a:solidFill>
            <a:srgbClr val="FFFFCC"/>
          </a:solidFill>
        </p:spPr>
        <p:txBody>
          <a:bodyPr wrap="square" lIns="0" tIns="0" rIns="0" bIns="0" rtlCol="0">
            <a:spAutoFit/>
          </a:bodyPr>
          <a:lstStyle/>
          <a:p>
            <a:pPr lvl="0" algn="ctr">
              <a:lnSpc>
                <a:spcPct val="150000"/>
              </a:lnSpc>
              <a:defRPr/>
            </a:pP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k</a:t>
            </a:r>
            <a:r>
              <a:rPr lang="vi-VN"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hông xác định</a:t>
            </a: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a:t>
            </a:r>
            <a:endParaRPr kumimoji="0" lang="zh-CN" altLang="en-US" sz="2400" b="1" i="0" u="none" strike="noStrike" kern="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nvGrpSpPr>
          <p:cNvPr id="54" name="组合 49">
            <a:extLst>
              <a:ext uri="{FF2B5EF4-FFF2-40B4-BE49-F238E27FC236}">
                <a16:creationId xmlns:a16="http://schemas.microsoft.com/office/drawing/2014/main" id="{B5AF2642-E7D1-4902-ACD9-8A1EB975558E}"/>
              </a:ext>
            </a:extLst>
          </p:cNvPr>
          <p:cNvGrpSpPr/>
          <p:nvPr/>
        </p:nvGrpSpPr>
        <p:grpSpPr>
          <a:xfrm>
            <a:off x="1709173" y="127318"/>
            <a:ext cx="10065134" cy="2236708"/>
            <a:chOff x="-789891" y="701164"/>
            <a:chExt cx="13460307" cy="1596075"/>
          </a:xfrm>
        </p:grpSpPr>
        <p:sp>
          <p:nvSpPr>
            <p:cNvPr id="55" name="Google Shape;354;p33">
              <a:extLst>
                <a:ext uri="{FF2B5EF4-FFF2-40B4-BE49-F238E27FC236}">
                  <a16:creationId xmlns:a16="http://schemas.microsoft.com/office/drawing/2014/main" id="{D7BCA578-74CD-4111-AF53-DCFE3CD79D96}"/>
                </a:ext>
              </a:extLst>
            </p:cNvPr>
            <p:cNvSpPr/>
            <p:nvPr/>
          </p:nvSpPr>
          <p:spPr>
            <a:xfrm>
              <a:off x="-789891" y="762554"/>
              <a:ext cx="13381997" cy="1534685"/>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56" name="文本框 51">
              <a:extLst>
                <a:ext uri="{FF2B5EF4-FFF2-40B4-BE49-F238E27FC236}">
                  <a16:creationId xmlns:a16="http://schemas.microsoft.com/office/drawing/2014/main" id="{FA8F561D-34CD-4864-AB06-CBA52E0CD7FB}"/>
                </a:ext>
              </a:extLst>
            </p:cNvPr>
            <p:cNvSpPr txBox="1"/>
            <p:nvPr/>
          </p:nvSpPr>
          <p:spPr>
            <a:xfrm>
              <a:off x="-517276" y="701164"/>
              <a:ext cx="13187692" cy="13836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0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kumimoji="0" lang="en-US" altLang="zh-CN" sz="40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7</a:t>
              </a:r>
              <a:r>
                <a:rPr kumimoji="0" lang="vi-VN" altLang="zh-CN" sz="40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0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Lực đẩy Archimedes</a:t>
              </a:r>
              <a:r>
                <a:rPr kumimoji="0" lang="en-US" altLang="zh-CN" sz="40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 </a:t>
              </a:r>
              <a:r>
                <a:rPr kumimoji="0" lang="vi-VN" altLang="zh-CN" sz="40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nhỏ hơn trọng lượng thì</a:t>
              </a:r>
              <a:endParaRPr kumimoji="0" lang="en-US" altLang="zh-CN" sz="40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57" name="Rectangle: Rounded Corners 56">
            <a:extLst>
              <a:ext uri="{FF2B5EF4-FFF2-40B4-BE49-F238E27FC236}">
                <a16:creationId xmlns:a16="http://schemas.microsoft.com/office/drawing/2014/main" id="{8749064E-921F-4E19-873B-5A451E4F6255}"/>
              </a:ext>
            </a:extLst>
          </p:cNvPr>
          <p:cNvSpPr/>
          <p:nvPr/>
        </p:nvSpPr>
        <p:spPr>
          <a:xfrm>
            <a:off x="754084" y="4908735"/>
            <a:ext cx="2263627" cy="1386085"/>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58" name="Picture 57">
            <a:extLst>
              <a:ext uri="{FF2B5EF4-FFF2-40B4-BE49-F238E27FC236}">
                <a16:creationId xmlns:a16="http://schemas.microsoft.com/office/drawing/2014/main" id="{66259E5C-2281-AE40-FBAC-FCE6D4D91999}"/>
              </a:ext>
            </a:extLst>
          </p:cNvPr>
          <p:cNvPicPr>
            <a:picLocks noChangeAspect="1"/>
          </p:cNvPicPr>
          <p:nvPr/>
        </p:nvPicPr>
        <p:blipFill>
          <a:blip r:embed="rId4"/>
          <a:stretch>
            <a:fillRect/>
          </a:stretch>
        </p:blipFill>
        <p:spPr>
          <a:xfrm>
            <a:off x="25971" y="208459"/>
            <a:ext cx="12264246" cy="6765357"/>
          </a:xfrm>
          <a:prstGeom prst="rect">
            <a:avLst/>
          </a:prstGeom>
        </p:spPr>
      </p:pic>
      <p:pic>
        <p:nvPicPr>
          <p:cNvPr id="59" name="Đồng hồ đếm ngược 15 giây có âm thanh sinh động">
            <a:hlinkClick r:id="" action="ppaction://media"/>
            <a:extLst>
              <a:ext uri="{FF2B5EF4-FFF2-40B4-BE49-F238E27FC236}">
                <a16:creationId xmlns:a16="http://schemas.microsoft.com/office/drawing/2014/main" id="{8D924266-85F8-A455-C7AD-78640830D03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157" y="800100"/>
            <a:ext cx="1683035" cy="946707"/>
          </a:xfrm>
          <a:prstGeom prst="rect">
            <a:avLst/>
          </a:prstGeom>
        </p:spPr>
      </p:pic>
    </p:spTree>
    <p:extLst>
      <p:ext uri="{BB962C8B-B14F-4D97-AF65-F5344CB8AC3E}">
        <p14:creationId xmlns:p14="http://schemas.microsoft.com/office/powerpoint/2010/main" val="33601203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1000"/>
                                        <p:tgtEl>
                                          <p:spTgt spid="39"/>
                                        </p:tgtEl>
                                      </p:cBhvr>
                                    </p:animEffect>
                                    <p:anim calcmode="lin" valueType="num">
                                      <p:cBhvr>
                                        <p:cTn id="23" dur="1000" fill="hold"/>
                                        <p:tgtEl>
                                          <p:spTgt spid="39"/>
                                        </p:tgtEl>
                                        <p:attrNameLst>
                                          <p:attrName>ppt_x</p:attrName>
                                        </p:attrNameLst>
                                      </p:cBhvr>
                                      <p:tavLst>
                                        <p:tav tm="0">
                                          <p:val>
                                            <p:strVal val="#ppt_x"/>
                                          </p:val>
                                        </p:tav>
                                        <p:tav tm="100000">
                                          <p:val>
                                            <p:strVal val="#ppt_x"/>
                                          </p:val>
                                        </p:tav>
                                      </p:tavLst>
                                    </p:anim>
                                    <p:anim calcmode="lin" valueType="num">
                                      <p:cBhvr>
                                        <p:cTn id="24" dur="1000" fill="hold"/>
                                        <p:tgtEl>
                                          <p:spTgt spid="39"/>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grpId="0" nodeType="after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1000"/>
                                        <p:tgtEl>
                                          <p:spTgt spid="50"/>
                                        </p:tgtEl>
                                      </p:cBhvr>
                                    </p:animEffect>
                                    <p:anim calcmode="lin" valueType="num">
                                      <p:cBhvr>
                                        <p:cTn id="29" dur="1000" fill="hold"/>
                                        <p:tgtEl>
                                          <p:spTgt spid="50"/>
                                        </p:tgtEl>
                                        <p:attrNameLst>
                                          <p:attrName>ppt_x</p:attrName>
                                        </p:attrNameLst>
                                      </p:cBhvr>
                                      <p:tavLst>
                                        <p:tav tm="0">
                                          <p:val>
                                            <p:strVal val="#ppt_x"/>
                                          </p:val>
                                        </p:tav>
                                        <p:tav tm="100000">
                                          <p:val>
                                            <p:strVal val="#ppt_x"/>
                                          </p:val>
                                        </p:tav>
                                      </p:tavLst>
                                    </p:anim>
                                    <p:anim calcmode="lin" valueType="num">
                                      <p:cBhvr>
                                        <p:cTn id="30" dur="1000" fill="hold"/>
                                        <p:tgtEl>
                                          <p:spTgt spid="50"/>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fade">
                                      <p:cBhvr>
                                        <p:cTn id="33" dur="1000"/>
                                        <p:tgtEl>
                                          <p:spTgt spid="51"/>
                                        </p:tgtEl>
                                      </p:cBhvr>
                                    </p:animEffect>
                                    <p:anim calcmode="lin" valueType="num">
                                      <p:cBhvr>
                                        <p:cTn id="34" dur="1000" fill="hold"/>
                                        <p:tgtEl>
                                          <p:spTgt spid="51"/>
                                        </p:tgtEl>
                                        <p:attrNameLst>
                                          <p:attrName>ppt_x</p:attrName>
                                        </p:attrNameLst>
                                      </p:cBhvr>
                                      <p:tavLst>
                                        <p:tav tm="0">
                                          <p:val>
                                            <p:strVal val="#ppt_x"/>
                                          </p:val>
                                        </p:tav>
                                        <p:tav tm="100000">
                                          <p:val>
                                            <p:strVal val="#ppt_x"/>
                                          </p:val>
                                        </p:tav>
                                      </p:tavLst>
                                    </p:anim>
                                    <p:anim calcmode="lin" valueType="num">
                                      <p:cBhvr>
                                        <p:cTn id="35" dur="1000" fill="hold"/>
                                        <p:tgtEl>
                                          <p:spTgt spid="51"/>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fade">
                                      <p:cBhvr>
                                        <p:cTn id="38" dur="1000"/>
                                        <p:tgtEl>
                                          <p:spTgt spid="52"/>
                                        </p:tgtEl>
                                      </p:cBhvr>
                                    </p:animEffect>
                                    <p:anim calcmode="lin" valueType="num">
                                      <p:cBhvr>
                                        <p:cTn id="39" dur="1000" fill="hold"/>
                                        <p:tgtEl>
                                          <p:spTgt spid="52"/>
                                        </p:tgtEl>
                                        <p:attrNameLst>
                                          <p:attrName>ppt_x</p:attrName>
                                        </p:attrNameLst>
                                      </p:cBhvr>
                                      <p:tavLst>
                                        <p:tav tm="0">
                                          <p:val>
                                            <p:strVal val="#ppt_x"/>
                                          </p:val>
                                        </p:tav>
                                        <p:tav tm="100000">
                                          <p:val>
                                            <p:strVal val="#ppt_x"/>
                                          </p:val>
                                        </p:tav>
                                      </p:tavLst>
                                    </p:anim>
                                    <p:anim calcmode="lin" valueType="num">
                                      <p:cBhvr>
                                        <p:cTn id="40" dur="1000" fill="hold"/>
                                        <p:tgtEl>
                                          <p:spTgt spid="52"/>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fade">
                                      <p:cBhvr>
                                        <p:cTn id="43" dur="1000"/>
                                        <p:tgtEl>
                                          <p:spTgt spid="53"/>
                                        </p:tgtEl>
                                      </p:cBhvr>
                                    </p:animEffect>
                                    <p:anim calcmode="lin" valueType="num">
                                      <p:cBhvr>
                                        <p:cTn id="44" dur="1000" fill="hold"/>
                                        <p:tgtEl>
                                          <p:spTgt spid="53"/>
                                        </p:tgtEl>
                                        <p:attrNameLst>
                                          <p:attrName>ppt_x</p:attrName>
                                        </p:attrNameLst>
                                      </p:cBhvr>
                                      <p:tavLst>
                                        <p:tav tm="0">
                                          <p:val>
                                            <p:strVal val="#ppt_x"/>
                                          </p:val>
                                        </p:tav>
                                        <p:tav tm="100000">
                                          <p:val>
                                            <p:strVal val="#ppt_x"/>
                                          </p:val>
                                        </p:tav>
                                      </p:tavLst>
                                    </p:anim>
                                    <p:anim calcmode="lin" valueType="num">
                                      <p:cBhvr>
                                        <p:cTn id="45"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circle(in)">
                                      <p:cBhvr>
                                        <p:cTn id="50" dur="2000"/>
                                        <p:tgtEl>
                                          <p:spTgt spid="57"/>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8066" fill="hold"/>
                                        <p:tgtEl>
                                          <p:spTgt spid="5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5" fill="hold" display="0">
                  <p:stCondLst>
                    <p:cond delay="indefinite"/>
                  </p:stCondLst>
                </p:cTn>
                <p:tgtEl>
                  <p:spTgt spid="59"/>
                </p:tgtEl>
              </p:cMediaNode>
            </p:video>
            <p:seq concurrent="1" nextAc="seek">
              <p:cTn id="56" restart="whenNotActive" fill="hold" evtFilter="cancelBubble" nodeType="interactiveSeq">
                <p:stCondLst>
                  <p:cond evt="onClick" delay="0">
                    <p:tgtEl>
                      <p:spTgt spid="59"/>
                    </p:tgtEl>
                  </p:cond>
                </p:stCondLst>
                <p:endSync evt="end" delay="0">
                  <p:rtn val="all"/>
                </p:endSync>
                <p:childTnLst>
                  <p:par>
                    <p:cTn id="57" fill="hold">
                      <p:stCondLst>
                        <p:cond delay="0"/>
                      </p:stCondLst>
                      <p:childTnLst>
                        <p:par>
                          <p:cTn id="58" fill="hold">
                            <p:stCondLst>
                              <p:cond delay="0"/>
                            </p:stCondLst>
                            <p:childTnLst>
                              <p:par>
                                <p:cTn id="59" presetID="2" presetClass="mediacall" presetSubtype="0" fill="hold" nodeType="clickEffect">
                                  <p:stCondLst>
                                    <p:cond delay="0"/>
                                  </p:stCondLst>
                                  <p:childTnLst>
                                    <p:cmd type="call" cmd="togglePause">
                                      <p:cBhvr>
                                        <p:cTn id="60" dur="1" fill="hold"/>
                                        <p:tgtEl>
                                          <p:spTgt spid="59"/>
                                        </p:tgtEl>
                                      </p:cBhvr>
                                    </p:cmd>
                                  </p:childTnLst>
                                </p:cTn>
                              </p:par>
                            </p:childTnLst>
                          </p:cTn>
                        </p:par>
                      </p:childTnLst>
                    </p:cTn>
                  </p:par>
                </p:childTnLst>
              </p:cTn>
              <p:nextCondLst>
                <p:cond evt="onClick" delay="0">
                  <p:tgtEl>
                    <p:spTgt spid="59"/>
                  </p:tgtEl>
                </p:cond>
              </p:nextCondLst>
            </p:seq>
          </p:childTnLst>
        </p:cTn>
      </p:par>
    </p:tnLst>
    <p:bldLst>
      <p:bldP spid="50" grpId="0" animBg="1"/>
      <p:bldP spid="51" grpId="0" animBg="1"/>
      <p:bldP spid="52" grpId="0" animBg="1"/>
      <p:bldP spid="53" grpId="0" animBg="1"/>
      <p:bldP spid="5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32">
            <a:extLst>
              <a:ext uri="{FF2B5EF4-FFF2-40B4-BE49-F238E27FC236}">
                <a16:creationId xmlns:a16="http://schemas.microsoft.com/office/drawing/2014/main" id="{657D5883-3B89-4395-86FC-E266679DECDE}"/>
              </a:ext>
            </a:extLst>
          </p:cNvPr>
          <p:cNvGrpSpPr/>
          <p:nvPr/>
        </p:nvGrpSpPr>
        <p:grpSpPr>
          <a:xfrm>
            <a:off x="4350858" y="2880169"/>
            <a:ext cx="3681464" cy="3556853"/>
            <a:chOff x="2742526" y="920084"/>
            <a:chExt cx="3681464" cy="3556853"/>
          </a:xfrm>
        </p:grpSpPr>
        <p:sp>
          <p:nvSpPr>
            <p:cNvPr id="4" name="等腰三角形 4">
              <a:extLst>
                <a:ext uri="{FF2B5EF4-FFF2-40B4-BE49-F238E27FC236}">
                  <a16:creationId xmlns:a16="http://schemas.microsoft.com/office/drawing/2014/main" id="{51E9713B-B7A6-4EDF-A470-39433CBDD7A5}"/>
                </a:ext>
              </a:extLst>
            </p:cNvPr>
            <p:cNvSpPr/>
            <p:nvPr/>
          </p:nvSpPr>
          <p:spPr>
            <a:xfrm rot="13500000" flipH="1">
              <a:off x="4304111" y="2036267"/>
              <a:ext cx="1514475" cy="492919"/>
            </a:xfrm>
            <a:prstGeom prst="triangle">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5" name="箭头: 五边形 5">
              <a:extLst>
                <a:ext uri="{FF2B5EF4-FFF2-40B4-BE49-F238E27FC236}">
                  <a16:creationId xmlns:a16="http://schemas.microsoft.com/office/drawing/2014/main" id="{32C9B5BF-8CA5-48E4-BDE2-86C6F94B156B}"/>
                </a:ext>
              </a:extLst>
            </p:cNvPr>
            <p:cNvSpPr/>
            <p:nvPr/>
          </p:nvSpPr>
          <p:spPr>
            <a:xfrm rot="8100000" flipH="1">
              <a:off x="5057043" y="920084"/>
              <a:ext cx="1219420" cy="1514475"/>
            </a:xfrm>
            <a:prstGeom prst="homePlate">
              <a:avLst>
                <a:gd name="adj" fmla="val 30072"/>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6" name="等腰三角形 6">
              <a:extLst>
                <a:ext uri="{FF2B5EF4-FFF2-40B4-BE49-F238E27FC236}">
                  <a16:creationId xmlns:a16="http://schemas.microsoft.com/office/drawing/2014/main" id="{31528344-7B8E-412B-B993-37CDB60C3BE5}"/>
                </a:ext>
              </a:extLst>
            </p:cNvPr>
            <p:cNvSpPr/>
            <p:nvPr/>
          </p:nvSpPr>
          <p:spPr>
            <a:xfrm rot="13500000" flipV="1">
              <a:off x="3347930" y="2867836"/>
              <a:ext cx="1514475" cy="492919"/>
            </a:xfrm>
            <a:prstGeom prst="triangle">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7" name="箭头: 五边形 7">
              <a:extLst>
                <a:ext uri="{FF2B5EF4-FFF2-40B4-BE49-F238E27FC236}">
                  <a16:creationId xmlns:a16="http://schemas.microsoft.com/office/drawing/2014/main" id="{78A46993-ECF8-4C05-89C4-60AD3221F366}"/>
                </a:ext>
              </a:extLst>
            </p:cNvPr>
            <p:cNvSpPr/>
            <p:nvPr/>
          </p:nvSpPr>
          <p:spPr>
            <a:xfrm rot="8100000" flipV="1">
              <a:off x="2890053" y="2962462"/>
              <a:ext cx="1219420" cy="1514475"/>
            </a:xfrm>
            <a:prstGeom prst="homePlate">
              <a:avLst>
                <a:gd name="adj" fmla="val 30072"/>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8" name="等腰三角形 8">
              <a:extLst>
                <a:ext uri="{FF2B5EF4-FFF2-40B4-BE49-F238E27FC236}">
                  <a16:creationId xmlns:a16="http://schemas.microsoft.com/office/drawing/2014/main" id="{F78CA1A8-284C-4408-A5DD-1F61E65D8C44}"/>
                </a:ext>
              </a:extLst>
            </p:cNvPr>
            <p:cNvSpPr/>
            <p:nvPr/>
          </p:nvSpPr>
          <p:spPr>
            <a:xfrm rot="8100000" flipH="1" flipV="1">
              <a:off x="4304111" y="2896899"/>
              <a:ext cx="1514475" cy="492919"/>
            </a:xfrm>
            <a:prstGeom prst="triangle">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9" name="箭头: 五边形 9">
              <a:extLst>
                <a:ext uri="{FF2B5EF4-FFF2-40B4-BE49-F238E27FC236}">
                  <a16:creationId xmlns:a16="http://schemas.microsoft.com/office/drawing/2014/main" id="{D9A1B429-1976-4717-9066-897E6BAF8DCB}"/>
                </a:ext>
              </a:extLst>
            </p:cNvPr>
            <p:cNvSpPr/>
            <p:nvPr/>
          </p:nvSpPr>
          <p:spPr>
            <a:xfrm rot="13500000" flipH="1" flipV="1">
              <a:off x="5057043" y="2991525"/>
              <a:ext cx="1219420" cy="1514475"/>
            </a:xfrm>
            <a:prstGeom prst="homePlate">
              <a:avLst>
                <a:gd name="adj" fmla="val 30072"/>
              </a:avLst>
            </a:pr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grpSp>
          <p:nvGrpSpPr>
            <p:cNvPr id="14" name="组合 3">
              <a:extLst>
                <a:ext uri="{FF2B5EF4-FFF2-40B4-BE49-F238E27FC236}">
                  <a16:creationId xmlns:a16="http://schemas.microsoft.com/office/drawing/2014/main" id="{B12E4C87-3103-4F34-B5A5-BE4D81C1FAB3}"/>
                </a:ext>
              </a:extLst>
            </p:cNvPr>
            <p:cNvGrpSpPr/>
            <p:nvPr/>
          </p:nvGrpSpPr>
          <p:grpSpPr>
            <a:xfrm>
              <a:off x="2742526" y="1067611"/>
              <a:ext cx="2119879" cy="1461574"/>
              <a:chOff x="3656701" y="1423482"/>
              <a:chExt cx="2826506" cy="1948765"/>
            </a:xfrm>
          </p:grpSpPr>
          <p:sp>
            <p:nvSpPr>
              <p:cNvPr id="16" name="等腰三角形 26">
                <a:extLst>
                  <a:ext uri="{FF2B5EF4-FFF2-40B4-BE49-F238E27FC236}">
                    <a16:creationId xmlns:a16="http://schemas.microsoft.com/office/drawing/2014/main" id="{D9C80CB0-828E-4644-9AB1-B4607C814BD8}"/>
                  </a:ext>
                </a:extLst>
              </p:cNvPr>
              <p:cNvSpPr/>
              <p:nvPr/>
            </p:nvSpPr>
            <p:spPr>
              <a:xfrm rot="8100000">
                <a:off x="4463907" y="2715022"/>
                <a:ext cx="2019300" cy="657225"/>
              </a:xfrm>
              <a:prstGeom prst="triangle">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17" name="箭头: 五边形 27">
                <a:extLst>
                  <a:ext uri="{FF2B5EF4-FFF2-40B4-BE49-F238E27FC236}">
                    <a16:creationId xmlns:a16="http://schemas.microsoft.com/office/drawing/2014/main" id="{CC03F2BB-9540-450D-B763-A016B9CBF0EC}"/>
                  </a:ext>
                </a:extLst>
              </p:cNvPr>
              <p:cNvSpPr/>
              <p:nvPr/>
            </p:nvSpPr>
            <p:spPr>
              <a:xfrm rot="13500000">
                <a:off x="3853404" y="1226779"/>
                <a:ext cx="1625894" cy="2019300"/>
              </a:xfrm>
              <a:prstGeom prst="homePlate">
                <a:avLst>
                  <a:gd name="adj" fmla="val 30072"/>
                </a:avLst>
              </a:pr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grpSp>
      </p:grpSp>
      <p:grpSp>
        <p:nvGrpSpPr>
          <p:cNvPr id="19" name="组合 49">
            <a:extLst>
              <a:ext uri="{FF2B5EF4-FFF2-40B4-BE49-F238E27FC236}">
                <a16:creationId xmlns:a16="http://schemas.microsoft.com/office/drawing/2014/main" id="{7474ED07-FF35-41C5-A895-279DA8B7F5AB}"/>
              </a:ext>
            </a:extLst>
          </p:cNvPr>
          <p:cNvGrpSpPr/>
          <p:nvPr/>
        </p:nvGrpSpPr>
        <p:grpSpPr>
          <a:xfrm>
            <a:off x="759806" y="623265"/>
            <a:ext cx="10672388" cy="2047562"/>
            <a:chOff x="-1181591" y="195166"/>
            <a:chExt cx="14653406" cy="3110816"/>
          </a:xfrm>
        </p:grpSpPr>
        <p:sp>
          <p:nvSpPr>
            <p:cNvPr id="20" name="Google Shape;354;p33">
              <a:extLst>
                <a:ext uri="{FF2B5EF4-FFF2-40B4-BE49-F238E27FC236}">
                  <a16:creationId xmlns:a16="http://schemas.microsoft.com/office/drawing/2014/main" id="{D82799AE-E18E-4A6A-AADE-3F744FC29D79}"/>
                </a:ext>
              </a:extLst>
            </p:cNvPr>
            <p:cNvSpPr/>
            <p:nvPr/>
          </p:nvSpPr>
          <p:spPr>
            <a:xfrm>
              <a:off x="-1181591" y="344857"/>
              <a:ext cx="14653406" cy="2961125"/>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1" name="文本框 51">
              <a:extLst>
                <a:ext uri="{FF2B5EF4-FFF2-40B4-BE49-F238E27FC236}">
                  <a16:creationId xmlns:a16="http://schemas.microsoft.com/office/drawing/2014/main" id="{EF1E9066-649F-42BC-94D7-9F2255800A8A}"/>
                </a:ext>
              </a:extLst>
            </p:cNvPr>
            <p:cNvSpPr txBox="1"/>
            <p:nvPr/>
          </p:nvSpPr>
          <p:spPr>
            <a:xfrm>
              <a:off x="-911849" y="195166"/>
              <a:ext cx="14113920" cy="2758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kumimoji="0" lang="en-US" altLang="zh-CN" sz="28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8</a:t>
              </a:r>
              <a:r>
                <a:rPr kumimoji="0" lang="vi-VN" altLang="zh-CN" sz="28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Thả hòn bi thép vào thủy ngân thì hiện tượng xảy ra như thế nào? Biết thép có khối lượng riêng 7850 kg/m</a:t>
              </a:r>
              <a:r>
                <a:rPr kumimoji="0" lang="vi-VN" altLang="zh-CN" sz="2800" b="0" i="0" u="none" strike="noStrike" kern="1200" cap="none" spc="0" normalizeH="0" baseline="3000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3</a:t>
              </a:r>
              <a:r>
                <a:rPr kumimoji="0" lang="vi-VN" altLang="zh-CN" sz="28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 thủy ngân có khối lượng riêng là 13600 kg/m</a:t>
              </a:r>
              <a:r>
                <a:rPr kumimoji="0" lang="vi-VN" altLang="zh-CN" sz="2800" b="0" i="0" u="none" strike="noStrike" kern="1200" cap="none" spc="0" normalizeH="0" baseline="3000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3</a:t>
              </a:r>
              <a:r>
                <a:rPr kumimoji="0" lang="vi-VN" altLang="zh-CN" sz="28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a:t>
              </a:r>
            </a:p>
          </p:txBody>
        </p:sp>
      </p:grpSp>
      <p:sp>
        <p:nvSpPr>
          <p:cNvPr id="22" name="Google Shape;558;p20">
            <a:extLst>
              <a:ext uri="{FF2B5EF4-FFF2-40B4-BE49-F238E27FC236}">
                <a16:creationId xmlns:a16="http://schemas.microsoft.com/office/drawing/2014/main" id="{8634FE67-ED59-418D-9B28-C6A2982A8006}"/>
              </a:ext>
            </a:extLst>
          </p:cNvPr>
          <p:cNvSpPr txBox="1"/>
          <p:nvPr/>
        </p:nvSpPr>
        <p:spPr>
          <a:xfrm>
            <a:off x="4725020" y="3564634"/>
            <a:ext cx="977714" cy="365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400" b="1" i="0" u="none" strike="noStrike" kern="0" cap="none" spc="0" normalizeH="0" baseline="0" noProof="0" dirty="0">
                <a:ln>
                  <a:noFill/>
                </a:ln>
                <a:solidFill>
                  <a:prstClr val="black"/>
                </a:solidFill>
                <a:effectLst/>
                <a:uLnTx/>
                <a:uFillTx/>
                <a:ea typeface="微软雅黑"/>
                <a:cs typeface="+mn-ea"/>
                <a:sym typeface="+mn-lt"/>
              </a:rPr>
              <a:t>A</a:t>
            </a:r>
            <a:endParaRPr kumimoji="0" sz="4400" b="1" i="0" u="none" strike="noStrike" kern="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3" name="Google Shape;570;p20">
            <a:extLst>
              <a:ext uri="{FF2B5EF4-FFF2-40B4-BE49-F238E27FC236}">
                <a16:creationId xmlns:a16="http://schemas.microsoft.com/office/drawing/2014/main" id="{6720EBFD-406A-4E86-9946-3D4DB3C7C9BE}"/>
              </a:ext>
            </a:extLst>
          </p:cNvPr>
          <p:cNvSpPr txBox="1"/>
          <p:nvPr/>
        </p:nvSpPr>
        <p:spPr>
          <a:xfrm>
            <a:off x="6731023" y="3564634"/>
            <a:ext cx="977714" cy="365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400" b="1" i="0" u="none" strike="noStrike" kern="0" cap="none" spc="0" normalizeH="0" baseline="0" noProof="0" dirty="0">
                <a:ln>
                  <a:noFill/>
                </a:ln>
                <a:solidFill>
                  <a:prstClr val="black"/>
                </a:solidFill>
                <a:effectLst/>
                <a:uLnTx/>
                <a:uFillTx/>
                <a:ea typeface="微软雅黑"/>
                <a:cs typeface="+mn-ea"/>
                <a:sym typeface="+mn-lt"/>
              </a:rPr>
              <a:t>B</a:t>
            </a:r>
            <a:endParaRPr kumimoji="0" sz="4400" b="1" i="0" u="none" strike="noStrike" kern="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4" name="Google Shape;582;p20">
            <a:extLst>
              <a:ext uri="{FF2B5EF4-FFF2-40B4-BE49-F238E27FC236}">
                <a16:creationId xmlns:a16="http://schemas.microsoft.com/office/drawing/2014/main" id="{59BC6E52-D357-450E-932C-DB1CCCE43E9D}"/>
              </a:ext>
            </a:extLst>
          </p:cNvPr>
          <p:cNvSpPr txBox="1"/>
          <p:nvPr/>
        </p:nvSpPr>
        <p:spPr>
          <a:xfrm>
            <a:off x="4680717" y="5404009"/>
            <a:ext cx="977714" cy="365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400" b="1" i="0" u="none" strike="noStrike" kern="0" cap="none" spc="0" normalizeH="0" baseline="0" noProof="0" dirty="0">
                <a:ln>
                  <a:noFill/>
                </a:ln>
                <a:solidFill>
                  <a:prstClr val="black"/>
                </a:solidFill>
                <a:effectLst/>
                <a:uLnTx/>
                <a:uFillTx/>
                <a:ea typeface="微软雅黑"/>
                <a:cs typeface="+mn-ea"/>
                <a:sym typeface="+mn-lt"/>
              </a:rPr>
              <a:t>C</a:t>
            </a:r>
            <a:endParaRPr kumimoji="0" sz="4400" b="1" i="0" u="none" strike="noStrike" kern="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5" name="Google Shape;594;p20">
            <a:extLst>
              <a:ext uri="{FF2B5EF4-FFF2-40B4-BE49-F238E27FC236}">
                <a16:creationId xmlns:a16="http://schemas.microsoft.com/office/drawing/2014/main" id="{14D74D1A-3662-4243-AA9C-645C978B479D}"/>
              </a:ext>
            </a:extLst>
          </p:cNvPr>
          <p:cNvSpPr txBox="1"/>
          <p:nvPr/>
        </p:nvSpPr>
        <p:spPr>
          <a:xfrm>
            <a:off x="6761897" y="5458337"/>
            <a:ext cx="977714" cy="365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400" b="1" i="0" u="none" strike="noStrike" kern="0" cap="none" spc="0" normalizeH="0" baseline="0" noProof="0" dirty="0">
                <a:ln>
                  <a:noFill/>
                </a:ln>
                <a:solidFill>
                  <a:prstClr val="black"/>
                </a:solidFill>
                <a:effectLst/>
                <a:uLnTx/>
                <a:uFillTx/>
                <a:ea typeface="微软雅黑"/>
                <a:cs typeface="+mn-ea"/>
                <a:sym typeface="+mn-lt"/>
              </a:rPr>
              <a:t>D</a:t>
            </a:r>
            <a:endParaRPr kumimoji="0" sz="4400" b="1" i="0" u="none" strike="noStrike" kern="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6" name="Synergistically utilize technically sound portals with frictionless chains. Dramatically customize…">
            <a:extLst>
              <a:ext uri="{FF2B5EF4-FFF2-40B4-BE49-F238E27FC236}">
                <a16:creationId xmlns:a16="http://schemas.microsoft.com/office/drawing/2014/main" id="{3491F548-2A2F-4393-8E46-6E39CD269F65}"/>
              </a:ext>
            </a:extLst>
          </p:cNvPr>
          <p:cNvSpPr txBox="1"/>
          <p:nvPr/>
        </p:nvSpPr>
        <p:spPr>
          <a:xfrm>
            <a:off x="1305156" y="3290636"/>
            <a:ext cx="2642257" cy="861774"/>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eaLnBrk="0" fontAlgn="base" hangingPunct="0">
              <a:spcBef>
                <a:spcPct val="0"/>
              </a:spcBef>
              <a:spcAft>
                <a:spcPct val="0"/>
              </a:spcAft>
            </a:pPr>
            <a:r>
              <a:rPr lang="vi-VN" altLang="en-US" sz="2800" dirty="0">
                <a:solidFill>
                  <a:prstClr val="black"/>
                </a:solidFill>
                <a:latin typeface="Arial" panose="020B0604020202020204" pitchFamily="34" charset="0"/>
                <a:cs typeface="Arial" panose="020B0604020202020204" pitchFamily="34" charset="0"/>
              </a:rPr>
              <a:t>Lơ lửng trong thủy ngân.</a:t>
            </a:r>
            <a:endPar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endParaRPr>
          </a:p>
        </p:txBody>
      </p:sp>
      <p:sp>
        <p:nvSpPr>
          <p:cNvPr id="27" name="Synergistically utilize technically sound portals with frictionless chains. Dramatically customize…">
            <a:extLst>
              <a:ext uri="{FF2B5EF4-FFF2-40B4-BE49-F238E27FC236}">
                <a16:creationId xmlns:a16="http://schemas.microsoft.com/office/drawing/2014/main" id="{D2DD1D1D-BEC9-4C61-83A4-B745FC5FF2D5}"/>
              </a:ext>
            </a:extLst>
          </p:cNvPr>
          <p:cNvSpPr txBox="1"/>
          <p:nvPr/>
        </p:nvSpPr>
        <p:spPr>
          <a:xfrm>
            <a:off x="8369877" y="3150629"/>
            <a:ext cx="2625402" cy="861774"/>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eaLnBrk="0" fontAlgn="base" hangingPunct="0">
              <a:spcBef>
                <a:spcPct val="0"/>
              </a:spcBef>
              <a:spcAft>
                <a:spcPct val="0"/>
              </a:spcAft>
            </a:pPr>
            <a:r>
              <a:rPr lang="en-US" altLang="en-US" sz="2800" dirty="0" err="1">
                <a:solidFill>
                  <a:prstClr val="black"/>
                </a:solidFill>
                <a:latin typeface="Arial" panose="020B0604020202020204" pitchFamily="34" charset="0"/>
                <a:cs typeface="Arial" panose="020B0604020202020204" pitchFamily="34" charset="0"/>
              </a:rPr>
              <a:t>Chìm</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hoàn</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toàn</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trong</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thuỷ</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ngân</a:t>
            </a:r>
            <a:r>
              <a:rPr lang="en-US" altLang="en-US" sz="2800" dirty="0">
                <a:solidFill>
                  <a:prstClr val="black"/>
                </a:solidFill>
                <a:latin typeface="Arial" panose="020B0604020202020204" pitchFamily="34" charset="0"/>
                <a:cs typeface="Arial" panose="020B0604020202020204" pitchFamily="34" charset="0"/>
              </a:rPr>
              <a:t>.</a:t>
            </a:r>
            <a:endPar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endParaRPr>
          </a:p>
        </p:txBody>
      </p:sp>
      <p:sp>
        <p:nvSpPr>
          <p:cNvPr id="28" name="Synergistically utilize technically sound portals with frictionless chains. Dramatically customize…">
            <a:extLst>
              <a:ext uri="{FF2B5EF4-FFF2-40B4-BE49-F238E27FC236}">
                <a16:creationId xmlns:a16="http://schemas.microsoft.com/office/drawing/2014/main" id="{3169CD50-4E8B-4A2A-B574-B8A607F5CE57}"/>
              </a:ext>
            </a:extLst>
          </p:cNvPr>
          <p:cNvSpPr txBox="1"/>
          <p:nvPr/>
        </p:nvSpPr>
        <p:spPr>
          <a:xfrm>
            <a:off x="1392031" y="5073034"/>
            <a:ext cx="2515652" cy="1292662"/>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eaLnBrk="0" fontAlgn="base" hangingPunct="0">
              <a:spcBef>
                <a:spcPct val="0"/>
              </a:spcBef>
              <a:spcAft>
                <a:spcPct val="0"/>
              </a:spcAft>
            </a:pPr>
            <a:r>
              <a:rPr lang="en-US" altLang="en-US" sz="2800" dirty="0" err="1">
                <a:solidFill>
                  <a:prstClr val="black"/>
                </a:solidFill>
                <a:latin typeface="Arial" panose="020B0604020202020204" pitchFamily="34" charset="0"/>
                <a:cs typeface="Arial" panose="020B0604020202020204" pitchFamily="34" charset="0"/>
              </a:rPr>
              <a:t>Nổi</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lên</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trên</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mặt</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thoáng</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của</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thuỷ</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ngân</a:t>
            </a:r>
            <a:r>
              <a:rPr lang="en-US" altLang="en-US" sz="2800" dirty="0">
                <a:solidFill>
                  <a:prstClr val="black"/>
                </a:solidFill>
                <a:latin typeface="Arial" panose="020B0604020202020204" pitchFamily="34" charset="0"/>
                <a:cs typeface="Arial" panose="020B0604020202020204" pitchFamily="34" charset="0"/>
              </a:rPr>
              <a:t>.</a:t>
            </a:r>
            <a:endPar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endParaRPr>
          </a:p>
        </p:txBody>
      </p:sp>
      <p:sp>
        <p:nvSpPr>
          <p:cNvPr id="29" name="Synergistically utilize technically sound portals with frictionless chains. Dramatically customize…">
            <a:extLst>
              <a:ext uri="{FF2B5EF4-FFF2-40B4-BE49-F238E27FC236}">
                <a16:creationId xmlns:a16="http://schemas.microsoft.com/office/drawing/2014/main" id="{2E04C1A3-C674-4C6C-B891-87FDEA223896}"/>
              </a:ext>
            </a:extLst>
          </p:cNvPr>
          <p:cNvSpPr txBox="1"/>
          <p:nvPr/>
        </p:nvSpPr>
        <p:spPr>
          <a:xfrm>
            <a:off x="8413659" y="5149558"/>
            <a:ext cx="2625402" cy="430887"/>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en-US" altLang="en-US" sz="2800" dirty="0" err="1">
                <a:solidFill>
                  <a:srgbClr val="1C1F25"/>
                </a:solidFill>
                <a:latin typeface="Arial" panose="020B0604020202020204" pitchFamily="34" charset="0"/>
                <a:cs typeface="Arial" panose="020B0604020202020204" pitchFamily="34" charset="0"/>
                <a:sym typeface="Roboto Bold"/>
              </a:rPr>
              <a:t>Không</a:t>
            </a:r>
            <a:r>
              <a:rPr lang="en-US" altLang="en-US" sz="2800" dirty="0">
                <a:solidFill>
                  <a:srgbClr val="1C1F25"/>
                </a:solidFill>
                <a:latin typeface="Arial" panose="020B0604020202020204" pitchFamily="34" charset="0"/>
                <a:cs typeface="Arial" panose="020B0604020202020204" pitchFamily="34" charset="0"/>
                <a:sym typeface="Roboto Bold"/>
              </a:rPr>
              <a:t> </a:t>
            </a:r>
            <a:r>
              <a:rPr lang="en-US" altLang="en-US" sz="2800" dirty="0" err="1">
                <a:solidFill>
                  <a:srgbClr val="1C1F25"/>
                </a:solidFill>
                <a:latin typeface="Arial" panose="020B0604020202020204" pitchFamily="34" charset="0"/>
                <a:cs typeface="Arial" panose="020B0604020202020204" pitchFamily="34" charset="0"/>
                <a:sym typeface="Roboto Bold"/>
              </a:rPr>
              <a:t>xác</a:t>
            </a:r>
            <a:r>
              <a:rPr lang="en-US" altLang="en-US" sz="2800" dirty="0">
                <a:solidFill>
                  <a:srgbClr val="1C1F25"/>
                </a:solidFill>
                <a:latin typeface="Arial" panose="020B0604020202020204" pitchFamily="34" charset="0"/>
                <a:cs typeface="Arial" panose="020B0604020202020204" pitchFamily="34" charset="0"/>
                <a:sym typeface="Roboto Bold"/>
              </a:rPr>
              <a:t> </a:t>
            </a:r>
            <a:r>
              <a:rPr lang="en-US" altLang="en-US" sz="2800" dirty="0" err="1">
                <a:solidFill>
                  <a:srgbClr val="1C1F25"/>
                </a:solidFill>
                <a:latin typeface="Arial" panose="020B0604020202020204" pitchFamily="34" charset="0"/>
                <a:cs typeface="Arial" panose="020B0604020202020204" pitchFamily="34" charset="0"/>
                <a:sym typeface="Roboto Bold"/>
              </a:rPr>
              <a:t>định</a:t>
            </a:r>
            <a:r>
              <a:rPr lang="en-US" altLang="en-US" sz="2800" dirty="0">
                <a:solidFill>
                  <a:srgbClr val="1C1F25"/>
                </a:solidFill>
                <a:latin typeface="Arial" panose="020B0604020202020204" pitchFamily="34" charset="0"/>
                <a:cs typeface="Arial" panose="020B0604020202020204" pitchFamily="34" charset="0"/>
                <a:sym typeface="Roboto Bold"/>
              </a:rPr>
              <a:t>.</a:t>
            </a:r>
            <a:endParaRPr kumimoji="0" lang="en-US" altLang="en-US" sz="2800" b="0" i="0" u="none" strike="noStrike" kern="120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Roboto Bold"/>
            </a:endParaRPr>
          </a:p>
        </p:txBody>
      </p:sp>
      <p:sp>
        <p:nvSpPr>
          <p:cNvPr id="30" name="Rectangle: Rounded Corners 29">
            <a:extLst>
              <a:ext uri="{FF2B5EF4-FFF2-40B4-BE49-F238E27FC236}">
                <a16:creationId xmlns:a16="http://schemas.microsoft.com/office/drawing/2014/main" id="{26A20BDF-F57D-4496-A393-9F7855590DCA}"/>
              </a:ext>
            </a:extLst>
          </p:cNvPr>
          <p:cNvSpPr/>
          <p:nvPr/>
        </p:nvSpPr>
        <p:spPr>
          <a:xfrm>
            <a:off x="1315621" y="5101856"/>
            <a:ext cx="2664365" cy="1263840"/>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2" name="Picture 1">
            <a:extLst>
              <a:ext uri="{FF2B5EF4-FFF2-40B4-BE49-F238E27FC236}">
                <a16:creationId xmlns:a16="http://schemas.microsoft.com/office/drawing/2014/main" id="{04997482-D889-8749-D369-1EAAF4226585}"/>
              </a:ext>
            </a:extLst>
          </p:cNvPr>
          <p:cNvPicPr>
            <a:picLocks noChangeAspect="1"/>
          </p:cNvPicPr>
          <p:nvPr/>
        </p:nvPicPr>
        <p:blipFill>
          <a:blip r:embed="rId5"/>
          <a:stretch>
            <a:fillRect/>
          </a:stretch>
        </p:blipFill>
        <p:spPr>
          <a:xfrm>
            <a:off x="264671" y="182574"/>
            <a:ext cx="11736830" cy="5855740"/>
          </a:xfrm>
          <a:prstGeom prst="rect">
            <a:avLst/>
          </a:prstGeom>
        </p:spPr>
      </p:pic>
      <p:pic>
        <p:nvPicPr>
          <p:cNvPr id="10" name="Đồng hồ đếm ngược 15 giây có âm thanh sinh động">
            <a:hlinkClick r:id="" action="ppaction://media"/>
            <a:extLst>
              <a:ext uri="{FF2B5EF4-FFF2-40B4-BE49-F238E27FC236}">
                <a16:creationId xmlns:a16="http://schemas.microsoft.com/office/drawing/2014/main" id="{0CD51C28-B1D1-4A0E-A6E0-89B5851B484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960339" y="5745117"/>
            <a:ext cx="1532042" cy="861774"/>
          </a:xfrm>
          <a:prstGeom prst="rect">
            <a:avLst/>
          </a:prstGeom>
        </p:spPr>
      </p:pic>
    </p:spTree>
    <p:extLst>
      <p:ext uri="{BB962C8B-B14F-4D97-AF65-F5344CB8AC3E}">
        <p14:creationId xmlns:p14="http://schemas.microsoft.com/office/powerpoint/2010/main" val="401879170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down)">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circle(in)">
                                      <p:cBhvr>
                                        <p:cTn id="36" dur="20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1806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1" fill="hold" display="0">
                  <p:stCondLst>
                    <p:cond delay="indefinite"/>
                  </p:stCondLst>
                </p:cTn>
                <p:tgtEl>
                  <p:spTgt spid="10"/>
                </p:tgtEl>
              </p:cMediaNode>
            </p:video>
            <p:seq concurrent="1" nextAc="seek">
              <p:cTn id="42" restart="whenNotActive" fill="hold" evtFilter="cancelBubble" nodeType="interactiveSeq">
                <p:stCondLst>
                  <p:cond evt="onClick" delay="0">
                    <p:tgtEl>
                      <p:spTgt spid="10"/>
                    </p:tgtEl>
                  </p:cond>
                </p:stCondLst>
                <p:endSync evt="end" delay="0">
                  <p:rtn val="all"/>
                </p:endSync>
                <p:childTnLst>
                  <p:par>
                    <p:cTn id="43" fill="hold">
                      <p:stCondLst>
                        <p:cond delay="0"/>
                      </p:stCondLst>
                      <p:childTnLst>
                        <p:par>
                          <p:cTn id="44" fill="hold">
                            <p:stCondLst>
                              <p:cond delay="0"/>
                            </p:stCondLst>
                            <p:childTnLst>
                              <p:par>
                                <p:cTn id="45" presetID="2" presetClass="mediacall" presetSubtype="0" fill="hold" nodeType="clickEffect">
                                  <p:stCondLst>
                                    <p:cond delay="0"/>
                                  </p:stCondLst>
                                  <p:childTnLst>
                                    <p:cmd type="call" cmd="togglePause">
                                      <p:cBhvr>
                                        <p:cTn id="46" dur="1" fill="hold"/>
                                        <p:tgtEl>
                                          <p:spTgt spid="10"/>
                                        </p:tgtEl>
                                      </p:cBhvr>
                                    </p:cmd>
                                  </p:childTnLst>
                                </p:cTn>
                              </p:par>
                            </p:childTnLst>
                          </p:cTn>
                        </p:par>
                      </p:childTnLst>
                    </p:cTn>
                  </p:par>
                </p:childTnLst>
              </p:cTn>
              <p:nextCondLst>
                <p:cond evt="onClick" delay="0">
                  <p:tgtEl>
                    <p:spTgt spid="10"/>
                  </p:tgtEl>
                </p:cond>
              </p:nextCondLst>
            </p:seq>
          </p:childTnLst>
        </p:cTn>
      </p:par>
    </p:tnLst>
    <p:bldLst>
      <p:bldP spid="22" grpId="0"/>
      <p:bldP spid="23" grpId="0"/>
      <p:bldP spid="24" grpId="0"/>
      <p:bldP spid="25" grpId="0"/>
      <p:bldP spid="26" grpId="0" animBg="1"/>
      <p:bldP spid="27" grpId="0" animBg="1"/>
      <p:bldP spid="28" grpId="0" animBg="1"/>
      <p:bldP spid="29"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a:fillRect/>
          </a:stretch>
        </p:blipFill>
        <p:spPr>
          <a:xfrm>
            <a:off x="-141548" y="-315416"/>
            <a:ext cx="3287427" cy="188254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flipH="1">
            <a:off x="8584595" y="-761851"/>
            <a:ext cx="3752503" cy="2148869"/>
          </a:xfrm>
          <a:prstGeom prst="rect">
            <a:avLst/>
          </a:prstGeom>
        </p:spPr>
      </p:pic>
      <p:grpSp>
        <p:nvGrpSpPr>
          <p:cNvPr id="2687" name="Google Shape;2687;p44"/>
          <p:cNvGrpSpPr/>
          <p:nvPr/>
        </p:nvGrpSpPr>
        <p:grpSpPr>
          <a:xfrm>
            <a:off x="8056901" y="842334"/>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2690" name="Google Shape;2690;p44"/>
          <p:cNvGrpSpPr/>
          <p:nvPr/>
        </p:nvGrpSpPr>
        <p:grpSpPr>
          <a:xfrm>
            <a:off x="265071" y="1200945"/>
            <a:ext cx="11661857" cy="5217753"/>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11" name="TextBox 10"/>
          <p:cNvSpPr txBox="1"/>
          <p:nvPr/>
        </p:nvSpPr>
        <p:spPr>
          <a:xfrm>
            <a:off x="2958652" y="1847850"/>
            <a:ext cx="9716037" cy="1200329"/>
          </a:xfrm>
          <a:prstGeom prst="rect">
            <a:avLst/>
          </a:prstGeom>
          <a:noFill/>
        </p:spPr>
        <p:txBody>
          <a:bodyPr wrap="square" rtlCol="0">
            <a:spAutoFit/>
          </a:bodyPr>
          <a:lstStyle/>
          <a:p>
            <a:pPr algn="ctr" defTabSz="685800">
              <a:buClrTx/>
            </a:pPr>
            <a:r>
              <a:rPr lang="en-US" sz="7200" b="1" kern="1200" dirty="0">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KHỞI ĐỘNG</a:t>
            </a:r>
          </a:p>
        </p:txBody>
      </p:sp>
      <p:pic>
        <p:nvPicPr>
          <p:cNvPr id="13" name="Picture 12"/>
          <p:cNvPicPr>
            <a:picLocks noChangeAspect="1"/>
          </p:cNvPicPr>
          <p:nvPr/>
        </p:nvPicPr>
        <p:blipFill>
          <a:blip r:embed="rId5"/>
          <a:stretch>
            <a:fillRect/>
          </a:stretch>
        </p:blipFill>
        <p:spPr>
          <a:xfrm rot="868834">
            <a:off x="2655281" y="1745079"/>
            <a:ext cx="1752317" cy="2103104"/>
          </a:xfrm>
          <a:prstGeom prst="rect">
            <a:avLst/>
          </a:prstGeom>
        </p:spPr>
      </p:pic>
      <p:pic>
        <p:nvPicPr>
          <p:cNvPr id="2" name="Picture 1">
            <a:extLst>
              <a:ext uri="{FF2B5EF4-FFF2-40B4-BE49-F238E27FC236}">
                <a16:creationId xmlns:a16="http://schemas.microsoft.com/office/drawing/2014/main" id="{593429A4-4152-C953-E85A-0964B44C7855}"/>
              </a:ext>
            </a:extLst>
          </p:cNvPr>
          <p:cNvPicPr>
            <a:picLocks noChangeAspect="1"/>
          </p:cNvPicPr>
          <p:nvPr/>
        </p:nvPicPr>
        <p:blipFill>
          <a:blip r:embed="rId6"/>
          <a:stretch>
            <a:fillRect/>
          </a:stretch>
        </p:blipFill>
        <p:spPr>
          <a:xfrm>
            <a:off x="4029213" y="4254934"/>
            <a:ext cx="5596613" cy="22313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1AA1E1C-DA67-488F-A983-F3ABD792C3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86AFD1D-0853-411E-8130-FF867E71A2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429760"/>
            <a:ext cx="12192000" cy="2435066"/>
          </a:xfrm>
          <a:custGeom>
            <a:avLst/>
            <a:gdLst>
              <a:gd name="connsiteX0" fmla="*/ 1479835 w 12192000"/>
              <a:gd name="connsiteY0" fmla="*/ 0 h 2693565"/>
              <a:gd name="connsiteX1" fmla="*/ 1511804 w 12192000"/>
              <a:gd name="connsiteY1" fmla="*/ 3644 h 2693565"/>
              <a:gd name="connsiteX2" fmla="*/ 1540872 w 12192000"/>
              <a:gd name="connsiteY2" fmla="*/ 15524 h 2693565"/>
              <a:gd name="connsiteX3" fmla="*/ 1540229 w 12192000"/>
              <a:gd name="connsiteY3" fmla="*/ 18447 h 2693565"/>
              <a:gd name="connsiteX4" fmla="*/ 1544831 w 12192000"/>
              <a:gd name="connsiteY4" fmla="*/ 20367 h 2693565"/>
              <a:gd name="connsiteX5" fmla="*/ 1549414 w 12192000"/>
              <a:gd name="connsiteY5" fmla="*/ 19016 h 2693565"/>
              <a:gd name="connsiteX6" fmla="*/ 1554920 w 12192000"/>
              <a:gd name="connsiteY6" fmla="*/ 21266 h 2693565"/>
              <a:gd name="connsiteX7" fmla="*/ 1570090 w 12192000"/>
              <a:gd name="connsiteY7" fmla="*/ 26625 h 2693565"/>
              <a:gd name="connsiteX8" fmla="*/ 1574449 w 12192000"/>
              <a:gd name="connsiteY8" fmla="*/ 33255 h 2693565"/>
              <a:gd name="connsiteX9" fmla="*/ 1634129 w 12192000"/>
              <a:gd name="connsiteY9" fmla="*/ 52786 h 2693565"/>
              <a:gd name="connsiteX10" fmla="*/ 1653408 w 12192000"/>
              <a:gd name="connsiteY10" fmla="*/ 50933 h 2693565"/>
              <a:gd name="connsiteX11" fmla="*/ 1673821 w 12192000"/>
              <a:gd name="connsiteY11" fmla="*/ 63320 h 2693565"/>
              <a:gd name="connsiteX12" fmla="*/ 1735578 w 12192000"/>
              <a:gd name="connsiteY12" fmla="*/ 74197 h 2693565"/>
              <a:gd name="connsiteX13" fmla="*/ 1803240 w 12192000"/>
              <a:gd name="connsiteY13" fmla="*/ 93803 h 2693565"/>
              <a:gd name="connsiteX14" fmla="*/ 1850407 w 12192000"/>
              <a:gd name="connsiteY14" fmla="*/ 112482 h 2693565"/>
              <a:gd name="connsiteX15" fmla="*/ 1981598 w 12192000"/>
              <a:gd name="connsiteY15" fmla="*/ 136278 h 2693565"/>
              <a:gd name="connsiteX16" fmla="*/ 2203718 w 12192000"/>
              <a:gd name="connsiteY16" fmla="*/ 165797 h 2693565"/>
              <a:gd name="connsiteX17" fmla="*/ 2249831 w 12192000"/>
              <a:gd name="connsiteY17" fmla="*/ 174273 h 2693565"/>
              <a:gd name="connsiteX18" fmla="*/ 2284800 w 12192000"/>
              <a:gd name="connsiteY18" fmla="*/ 190263 h 2693565"/>
              <a:gd name="connsiteX19" fmla="*/ 2288840 w 12192000"/>
              <a:gd name="connsiteY19" fmla="*/ 201561 h 2693565"/>
              <a:gd name="connsiteX20" fmla="*/ 2313454 w 12192000"/>
              <a:gd name="connsiteY20" fmla="*/ 207617 h 2693565"/>
              <a:gd name="connsiteX21" fmla="*/ 2319021 w 12192000"/>
              <a:gd name="connsiteY21" fmla="*/ 211049 h 2693565"/>
              <a:gd name="connsiteX22" fmla="*/ 2351943 w 12192000"/>
              <a:gd name="connsiteY22" fmla="*/ 228899 h 2693565"/>
              <a:gd name="connsiteX23" fmla="*/ 2446476 w 12192000"/>
              <a:gd name="connsiteY23" fmla="*/ 221823 h 2693565"/>
              <a:gd name="connsiteX24" fmla="*/ 2514466 w 12192000"/>
              <a:gd name="connsiteY24" fmla="*/ 225768 h 2693565"/>
              <a:gd name="connsiteX25" fmla="*/ 2519045 w 12192000"/>
              <a:gd name="connsiteY25" fmla="*/ 229167 h 2693565"/>
              <a:gd name="connsiteX26" fmla="*/ 2521518 w 12192000"/>
              <a:gd name="connsiteY26" fmla="*/ 236740 h 2693565"/>
              <a:gd name="connsiteX27" fmla="*/ 2532948 w 12192000"/>
              <a:gd name="connsiteY27" fmla="*/ 240920 h 2693565"/>
              <a:gd name="connsiteX28" fmla="*/ 2542831 w 12192000"/>
              <a:gd name="connsiteY28" fmla="*/ 250292 h 2693565"/>
              <a:gd name="connsiteX29" fmla="*/ 2951466 w 12192000"/>
              <a:gd name="connsiteY29" fmla="*/ 331735 h 2693565"/>
              <a:gd name="connsiteX30" fmla="*/ 3145677 w 12192000"/>
              <a:gd name="connsiteY30" fmla="*/ 312283 h 2693565"/>
              <a:gd name="connsiteX31" fmla="*/ 3221782 w 12192000"/>
              <a:gd name="connsiteY31" fmla="*/ 315740 h 2693565"/>
              <a:gd name="connsiteX32" fmla="*/ 3230913 w 12192000"/>
              <a:gd name="connsiteY32" fmla="*/ 323864 h 2693565"/>
              <a:gd name="connsiteX33" fmla="*/ 3343537 w 12192000"/>
              <a:gd name="connsiteY33" fmla="*/ 298906 h 2693565"/>
              <a:gd name="connsiteX34" fmla="*/ 3493591 w 12192000"/>
              <a:gd name="connsiteY34" fmla="*/ 322860 h 2693565"/>
              <a:gd name="connsiteX35" fmla="*/ 3604486 w 12192000"/>
              <a:gd name="connsiteY35" fmla="*/ 350634 h 2693565"/>
              <a:gd name="connsiteX36" fmla="*/ 3667668 w 12192000"/>
              <a:gd name="connsiteY36" fmla="*/ 362018 h 2693565"/>
              <a:gd name="connsiteX37" fmla="*/ 3712536 w 12192000"/>
              <a:gd name="connsiteY37" fmla="*/ 374952 h 2693565"/>
              <a:gd name="connsiteX38" fmla="*/ 3832709 w 12192000"/>
              <a:gd name="connsiteY38" fmla="*/ 382853 h 2693565"/>
              <a:gd name="connsiteX39" fmla="*/ 4034400 w 12192000"/>
              <a:gd name="connsiteY39" fmla="*/ 385496 h 2693565"/>
              <a:gd name="connsiteX40" fmla="*/ 4176121 w 12192000"/>
              <a:gd name="connsiteY40" fmla="*/ 430521 h 2693565"/>
              <a:gd name="connsiteX41" fmla="*/ 4258735 w 12192000"/>
              <a:gd name="connsiteY41" fmla="*/ 412077 h 2693565"/>
              <a:gd name="connsiteX42" fmla="*/ 4348797 w 12192000"/>
              <a:gd name="connsiteY42" fmla="*/ 428832 h 2693565"/>
              <a:gd name="connsiteX43" fmla="*/ 4707799 w 12192000"/>
              <a:gd name="connsiteY43" fmla="*/ 430789 h 2693565"/>
              <a:gd name="connsiteX44" fmla="*/ 4939895 w 12192000"/>
              <a:gd name="connsiteY44" fmla="*/ 425286 h 2693565"/>
              <a:gd name="connsiteX45" fmla="*/ 4972179 w 12192000"/>
              <a:gd name="connsiteY45" fmla="*/ 421596 h 2693565"/>
              <a:gd name="connsiteX46" fmla="*/ 4972746 w 12192000"/>
              <a:gd name="connsiteY46" fmla="*/ 418665 h 2693565"/>
              <a:gd name="connsiteX47" fmla="*/ 4977873 w 12192000"/>
              <a:gd name="connsiteY47" fmla="*/ 418043 h 2693565"/>
              <a:gd name="connsiteX48" fmla="*/ 4981666 w 12192000"/>
              <a:gd name="connsiteY48" fmla="*/ 420512 h 2693565"/>
              <a:gd name="connsiteX49" fmla="*/ 4987781 w 12192000"/>
              <a:gd name="connsiteY49" fmla="*/ 419813 h 2693565"/>
              <a:gd name="connsiteX50" fmla="*/ 5004292 w 12192000"/>
              <a:gd name="connsiteY50" fmla="*/ 418684 h 2693565"/>
              <a:gd name="connsiteX51" fmla="*/ 5011080 w 12192000"/>
              <a:gd name="connsiteY51" fmla="*/ 413543 h 2693565"/>
              <a:gd name="connsiteX52" fmla="*/ 5092908 w 12192000"/>
              <a:gd name="connsiteY52" fmla="*/ 417334 h 2693565"/>
              <a:gd name="connsiteX53" fmla="*/ 5117205 w 12192000"/>
              <a:gd name="connsiteY53" fmla="*/ 410915 h 2693565"/>
              <a:gd name="connsiteX54" fmla="*/ 5180020 w 12192000"/>
              <a:gd name="connsiteY54" fmla="*/ 416669 h 2693565"/>
              <a:gd name="connsiteX55" fmla="*/ 5251931 w 12192000"/>
              <a:gd name="connsiteY55" fmla="*/ 415698 h 2693565"/>
              <a:gd name="connsiteX56" fmla="*/ 5304075 w 12192000"/>
              <a:gd name="connsiteY56" fmla="*/ 410278 h 2693565"/>
              <a:gd name="connsiteX57" fmla="*/ 5437791 w 12192000"/>
              <a:gd name="connsiteY57" fmla="*/ 421851 h 2693565"/>
              <a:gd name="connsiteX58" fmla="*/ 5659855 w 12192000"/>
              <a:gd name="connsiteY58" fmla="*/ 451638 h 2693565"/>
              <a:gd name="connsiteX59" fmla="*/ 5706898 w 12192000"/>
              <a:gd name="connsiteY59" fmla="*/ 455600 h 2693565"/>
              <a:gd name="connsiteX60" fmla="*/ 5754782 w 12192000"/>
              <a:gd name="connsiteY60" fmla="*/ 439912 h 2693565"/>
              <a:gd name="connsiteX61" fmla="*/ 5780510 w 12192000"/>
              <a:gd name="connsiteY61" fmla="*/ 440576 h 2693565"/>
              <a:gd name="connsiteX62" fmla="*/ 5787158 w 12192000"/>
              <a:gd name="connsiteY62" fmla="*/ 438777 h 2693565"/>
              <a:gd name="connsiteX63" fmla="*/ 5825490 w 12192000"/>
              <a:gd name="connsiteY63" fmla="*/ 430438 h 2693565"/>
              <a:gd name="connsiteX64" fmla="*/ 5912104 w 12192000"/>
              <a:gd name="connsiteY64" fmla="*/ 461700 h 2693565"/>
              <a:gd name="connsiteX65" fmla="*/ 5978031 w 12192000"/>
              <a:gd name="connsiteY65" fmla="*/ 475635 h 2693565"/>
              <a:gd name="connsiteX66" fmla="*/ 5983729 w 12192000"/>
              <a:gd name="connsiteY66" fmla="*/ 473608 h 2693565"/>
              <a:gd name="connsiteX67" fmla="*/ 5989115 w 12192000"/>
              <a:gd name="connsiteY67" fmla="*/ 467085 h 2693565"/>
              <a:gd name="connsiteX68" fmla="*/ 6001610 w 12192000"/>
              <a:gd name="connsiteY68" fmla="*/ 466101 h 2693565"/>
              <a:gd name="connsiteX69" fmla="*/ 6014731 w 12192000"/>
              <a:gd name="connsiteY69" fmla="*/ 459798 h 2693565"/>
              <a:gd name="connsiteX70" fmla="*/ 6409381 w 12192000"/>
              <a:gd name="connsiteY70" fmla="*/ 515501 h 2693565"/>
              <a:gd name="connsiteX71" fmla="*/ 6487437 w 12192000"/>
              <a:gd name="connsiteY71" fmla="*/ 553647 h 2693565"/>
              <a:gd name="connsiteX72" fmla="*/ 6610142 w 12192000"/>
              <a:gd name="connsiteY72" fmla="*/ 557790 h 2693565"/>
              <a:gd name="connsiteX73" fmla="*/ 6683551 w 12192000"/>
              <a:gd name="connsiteY73" fmla="*/ 574296 h 2693565"/>
              <a:gd name="connsiteX74" fmla="*/ 6695459 w 12192000"/>
              <a:gd name="connsiteY74" fmla="*/ 568981 h 2693565"/>
              <a:gd name="connsiteX75" fmla="*/ 6792010 w 12192000"/>
              <a:gd name="connsiteY75" fmla="*/ 621866 h 2693565"/>
              <a:gd name="connsiteX76" fmla="*/ 6943635 w 12192000"/>
              <a:gd name="connsiteY76" fmla="*/ 638192 h 2693565"/>
              <a:gd name="connsiteX77" fmla="*/ 7059745 w 12192000"/>
              <a:gd name="connsiteY77" fmla="*/ 640725 h 2693565"/>
              <a:gd name="connsiteX78" fmla="*/ 7124112 w 12192000"/>
              <a:gd name="connsiteY78" fmla="*/ 646371 h 2693565"/>
              <a:gd name="connsiteX79" fmla="*/ 7171770 w 12192000"/>
              <a:gd name="connsiteY79" fmla="*/ 645791 h 2693565"/>
              <a:gd name="connsiteX80" fmla="*/ 7288670 w 12192000"/>
              <a:gd name="connsiteY80" fmla="*/ 669540 h 2693565"/>
              <a:gd name="connsiteX81" fmla="*/ 7480598 w 12192000"/>
              <a:gd name="connsiteY81" fmla="*/ 719452 h 2693565"/>
              <a:gd name="connsiteX82" fmla="*/ 7703580 w 12192000"/>
              <a:gd name="connsiteY82" fmla="*/ 752595 h 2693565"/>
              <a:gd name="connsiteX83" fmla="*/ 7795544 w 12192000"/>
              <a:gd name="connsiteY83" fmla="*/ 760142 h 2693565"/>
              <a:gd name="connsiteX84" fmla="*/ 8234397 w 12192000"/>
              <a:gd name="connsiteY84" fmla="*/ 817628 h 2693565"/>
              <a:gd name="connsiteX85" fmla="*/ 8335061 w 12192000"/>
              <a:gd name="connsiteY85" fmla="*/ 849146 h 2693565"/>
              <a:gd name="connsiteX86" fmla="*/ 8537578 w 12192000"/>
              <a:gd name="connsiteY86" fmla="*/ 956663 h 2693565"/>
              <a:gd name="connsiteX87" fmla="*/ 8796979 w 12192000"/>
              <a:gd name="connsiteY87" fmla="*/ 1002770 h 2693565"/>
              <a:gd name="connsiteX88" fmla="*/ 8813274 w 12192000"/>
              <a:gd name="connsiteY88" fmla="*/ 1021683 h 2693565"/>
              <a:gd name="connsiteX89" fmla="*/ 8817811 w 12192000"/>
              <a:gd name="connsiteY89" fmla="*/ 1024375 h 2693565"/>
              <a:gd name="connsiteX90" fmla="*/ 8819508 w 12192000"/>
              <a:gd name="connsiteY90" fmla="*/ 1023536 h 2693565"/>
              <a:gd name="connsiteX91" fmla="*/ 8844321 w 12192000"/>
              <a:gd name="connsiteY91" fmla="*/ 1022121 h 2693565"/>
              <a:gd name="connsiteX92" fmla="*/ 8901176 w 12192000"/>
              <a:gd name="connsiteY92" fmla="*/ 999714 h 2693565"/>
              <a:gd name="connsiteX93" fmla="*/ 8970456 w 12192000"/>
              <a:gd name="connsiteY93" fmla="*/ 971358 h 2693565"/>
              <a:gd name="connsiteX94" fmla="*/ 9021279 w 12192000"/>
              <a:gd name="connsiteY94" fmla="*/ 968334 h 2693565"/>
              <a:gd name="connsiteX95" fmla="*/ 9144634 w 12192000"/>
              <a:gd name="connsiteY95" fmla="*/ 945164 h 2693565"/>
              <a:gd name="connsiteX96" fmla="*/ 9224215 w 12192000"/>
              <a:gd name="connsiteY96" fmla="*/ 935769 h 2693565"/>
              <a:gd name="connsiteX97" fmla="*/ 9226449 w 12192000"/>
              <a:gd name="connsiteY97" fmla="*/ 935197 h 2693565"/>
              <a:gd name="connsiteX98" fmla="*/ 9242615 w 12192000"/>
              <a:gd name="connsiteY98" fmla="*/ 940365 h 2693565"/>
              <a:gd name="connsiteX99" fmla="*/ 9241484 w 12192000"/>
              <a:gd name="connsiteY99" fmla="*/ 947917 h 2693565"/>
              <a:gd name="connsiteX100" fmla="*/ 9255340 w 12192000"/>
              <a:gd name="connsiteY100" fmla="*/ 954591 h 2693565"/>
              <a:gd name="connsiteX101" fmla="*/ 9284189 w 12192000"/>
              <a:gd name="connsiteY101" fmla="*/ 954041 h 2693565"/>
              <a:gd name="connsiteX102" fmla="*/ 9294504 w 12192000"/>
              <a:gd name="connsiteY102" fmla="*/ 958215 h 2693565"/>
              <a:gd name="connsiteX103" fmla="*/ 9298497 w 12192000"/>
              <a:gd name="connsiteY103" fmla="*/ 958155 h 2693565"/>
              <a:gd name="connsiteX104" fmla="*/ 9307861 w 12192000"/>
              <a:gd name="connsiteY104" fmla="*/ 958940 h 2693565"/>
              <a:gd name="connsiteX105" fmla="*/ 9307085 w 12192000"/>
              <a:gd name="connsiteY105" fmla="*/ 954092 h 2693565"/>
              <a:gd name="connsiteX106" fmla="*/ 9319074 w 12192000"/>
              <a:gd name="connsiteY106" fmla="*/ 946047 h 2693565"/>
              <a:gd name="connsiteX107" fmla="*/ 9372632 w 12192000"/>
              <a:gd name="connsiteY107" fmla="*/ 953006 h 2693565"/>
              <a:gd name="connsiteX108" fmla="*/ 9375071 w 12192000"/>
              <a:gd name="connsiteY108" fmla="*/ 958595 h 2693565"/>
              <a:gd name="connsiteX109" fmla="*/ 9381767 w 12192000"/>
              <a:gd name="connsiteY109" fmla="*/ 959998 h 2693565"/>
              <a:gd name="connsiteX110" fmla="*/ 9387324 w 12192000"/>
              <a:gd name="connsiteY110" fmla="*/ 955424 h 2693565"/>
              <a:gd name="connsiteX111" fmla="*/ 9478921 w 12192000"/>
              <a:gd name="connsiteY111" fmla="*/ 950802 h 2693565"/>
              <a:gd name="connsiteX112" fmla="*/ 9600789 w 12192000"/>
              <a:gd name="connsiteY112" fmla="*/ 953342 h 2693565"/>
              <a:gd name="connsiteX113" fmla="*/ 9685744 w 12192000"/>
              <a:gd name="connsiteY113" fmla="*/ 982941 h 2693565"/>
              <a:gd name="connsiteX114" fmla="*/ 9694172 w 12192000"/>
              <a:gd name="connsiteY114" fmla="*/ 978796 h 2693565"/>
              <a:gd name="connsiteX115" fmla="*/ 9754661 w 12192000"/>
              <a:gd name="connsiteY115" fmla="*/ 985691 h 2693565"/>
              <a:gd name="connsiteX116" fmla="*/ 9961620 w 12192000"/>
              <a:gd name="connsiteY116" fmla="*/ 1043270 h 2693565"/>
              <a:gd name="connsiteX117" fmla="*/ 10079965 w 12192000"/>
              <a:gd name="connsiteY117" fmla="*/ 1055820 h 2693565"/>
              <a:gd name="connsiteX118" fmla="*/ 10122766 w 12192000"/>
              <a:gd name="connsiteY118" fmla="*/ 1054885 h 2693565"/>
              <a:gd name="connsiteX119" fmla="*/ 10194425 w 12192000"/>
              <a:gd name="connsiteY119" fmla="*/ 1053652 h 2693565"/>
              <a:gd name="connsiteX120" fmla="*/ 10249948 w 12192000"/>
              <a:gd name="connsiteY120" fmla="*/ 1039456 h 2693565"/>
              <a:gd name="connsiteX121" fmla="*/ 10309089 w 12192000"/>
              <a:gd name="connsiteY121" fmla="*/ 1043685 h 2693565"/>
              <a:gd name="connsiteX122" fmla="*/ 10320289 w 12192000"/>
              <a:gd name="connsiteY122" fmla="*/ 1061835 h 2693565"/>
              <a:gd name="connsiteX123" fmla="*/ 10384377 w 12192000"/>
              <a:gd name="connsiteY123" fmla="*/ 1060786 h 2693565"/>
              <a:gd name="connsiteX124" fmla="*/ 10481874 w 12192000"/>
              <a:gd name="connsiteY124" fmla="*/ 1057315 h 2693565"/>
              <a:gd name="connsiteX125" fmla="*/ 10537450 w 12192000"/>
              <a:gd name="connsiteY125" fmla="*/ 1059745 h 2693565"/>
              <a:gd name="connsiteX126" fmla="*/ 10689967 w 12192000"/>
              <a:gd name="connsiteY126" fmla="*/ 1061568 h 2693565"/>
              <a:gd name="connsiteX127" fmla="*/ 10843272 w 12192000"/>
              <a:gd name="connsiteY127" fmla="*/ 1059725 h 2693565"/>
              <a:gd name="connsiteX128" fmla="*/ 10937143 w 12192000"/>
              <a:gd name="connsiteY128" fmla="*/ 1037919 h 2693565"/>
              <a:gd name="connsiteX129" fmla="*/ 11062831 w 12192000"/>
              <a:gd name="connsiteY129" fmla="*/ 1038640 h 2693565"/>
              <a:gd name="connsiteX130" fmla="*/ 11084314 w 12192000"/>
              <a:gd name="connsiteY130" fmla="*/ 1035726 h 2693565"/>
              <a:gd name="connsiteX131" fmla="*/ 11112761 w 12192000"/>
              <a:gd name="connsiteY131" fmla="*/ 1041304 h 2693565"/>
              <a:gd name="connsiteX132" fmla="*/ 11226650 w 12192000"/>
              <a:gd name="connsiteY132" fmla="*/ 1064615 h 2693565"/>
              <a:gd name="connsiteX133" fmla="*/ 11315138 w 12192000"/>
              <a:gd name="connsiteY133" fmla="*/ 1091562 h 2693565"/>
              <a:gd name="connsiteX134" fmla="*/ 11430149 w 12192000"/>
              <a:gd name="connsiteY134" fmla="*/ 1089068 h 2693565"/>
              <a:gd name="connsiteX135" fmla="*/ 11498691 w 12192000"/>
              <a:gd name="connsiteY135" fmla="*/ 1099602 h 2693565"/>
              <a:gd name="connsiteX136" fmla="*/ 11608544 w 12192000"/>
              <a:gd name="connsiteY136" fmla="*/ 1135250 h 2693565"/>
              <a:gd name="connsiteX137" fmla="*/ 11758635 w 12192000"/>
              <a:gd name="connsiteY137" fmla="*/ 1141533 h 2693565"/>
              <a:gd name="connsiteX138" fmla="*/ 11792628 w 12192000"/>
              <a:gd name="connsiteY138" fmla="*/ 1118443 h 2693565"/>
              <a:gd name="connsiteX139" fmla="*/ 11835851 w 12192000"/>
              <a:gd name="connsiteY139" fmla="*/ 1106547 h 2693565"/>
              <a:gd name="connsiteX140" fmla="*/ 11848808 w 12192000"/>
              <a:gd name="connsiteY140" fmla="*/ 1144622 h 2693565"/>
              <a:gd name="connsiteX141" fmla="*/ 11974416 w 12192000"/>
              <a:gd name="connsiteY141" fmla="*/ 1183759 h 2693565"/>
              <a:gd name="connsiteX142" fmla="*/ 12037690 w 12192000"/>
              <a:gd name="connsiteY142" fmla="*/ 1199182 h 2693565"/>
              <a:gd name="connsiteX143" fmla="*/ 12137350 w 12192000"/>
              <a:gd name="connsiteY143" fmla="*/ 1214847 h 2693565"/>
              <a:gd name="connsiteX144" fmla="*/ 12167506 w 12192000"/>
              <a:gd name="connsiteY144" fmla="*/ 1221091 h 2693565"/>
              <a:gd name="connsiteX145" fmla="*/ 12192000 w 12192000"/>
              <a:gd name="connsiteY145" fmla="*/ 1225437 h 2693565"/>
              <a:gd name="connsiteX146" fmla="*/ 12192000 w 12192000"/>
              <a:gd name="connsiteY146" fmla="*/ 2693565 h 2693565"/>
              <a:gd name="connsiteX147" fmla="*/ 0 w 12192000"/>
              <a:gd name="connsiteY147" fmla="*/ 2693565 h 2693565"/>
              <a:gd name="connsiteX148" fmla="*/ 0 w 12192000"/>
              <a:gd name="connsiteY148" fmla="*/ 305932 h 2693565"/>
              <a:gd name="connsiteX149" fmla="*/ 7453 w 12192000"/>
              <a:gd name="connsiteY149" fmla="*/ 309471 h 2693565"/>
              <a:gd name="connsiteX150" fmla="*/ 56573 w 12192000"/>
              <a:gd name="connsiteY150" fmla="*/ 335374 h 2693565"/>
              <a:gd name="connsiteX151" fmla="*/ 184586 w 12192000"/>
              <a:gd name="connsiteY151" fmla="*/ 353266 h 2693565"/>
              <a:gd name="connsiteX152" fmla="*/ 235650 w 12192000"/>
              <a:gd name="connsiteY152" fmla="*/ 342210 h 2693565"/>
              <a:gd name="connsiteX153" fmla="*/ 333156 w 12192000"/>
              <a:gd name="connsiteY153" fmla="*/ 324339 h 2693565"/>
              <a:gd name="connsiteX154" fmla="*/ 414362 w 12192000"/>
              <a:gd name="connsiteY154" fmla="*/ 275773 h 2693565"/>
              <a:gd name="connsiteX155" fmla="*/ 509613 w 12192000"/>
              <a:gd name="connsiteY155" fmla="*/ 242197 h 2693565"/>
              <a:gd name="connsiteX156" fmla="*/ 521640 w 12192000"/>
              <a:gd name="connsiteY156" fmla="*/ 245434 h 2693565"/>
              <a:gd name="connsiteX157" fmla="*/ 575469 w 12192000"/>
              <a:gd name="connsiteY157" fmla="*/ 224434 h 2693565"/>
              <a:gd name="connsiteX158" fmla="*/ 727704 w 12192000"/>
              <a:gd name="connsiteY158" fmla="*/ 167150 h 2693565"/>
              <a:gd name="connsiteX159" fmla="*/ 835654 w 12192000"/>
              <a:gd name="connsiteY159" fmla="*/ 71601 h 2693565"/>
              <a:gd name="connsiteX160" fmla="*/ 878896 w 12192000"/>
              <a:gd name="connsiteY160" fmla="*/ 63761 h 2693565"/>
              <a:gd name="connsiteX161" fmla="*/ 951001 w 12192000"/>
              <a:gd name="connsiteY161" fmla="*/ 50233 h 2693565"/>
              <a:gd name="connsiteX162" fmla="*/ 965408 w 12192000"/>
              <a:gd name="connsiteY162" fmla="*/ 55880 h 2693565"/>
              <a:gd name="connsiteX163" fmla="*/ 971791 w 12192000"/>
              <a:gd name="connsiteY163" fmla="*/ 54603 h 2693565"/>
              <a:gd name="connsiteX164" fmla="*/ 972435 w 12192000"/>
              <a:gd name="connsiteY164" fmla="*/ 54961 h 2693565"/>
              <a:gd name="connsiteX165" fmla="*/ 973799 w 12192000"/>
              <a:gd name="connsiteY165" fmla="*/ 54202 h 2693565"/>
              <a:gd name="connsiteX166" fmla="*/ 987946 w 12192000"/>
              <a:gd name="connsiteY166" fmla="*/ 51373 h 2693565"/>
              <a:gd name="connsiteX167" fmla="*/ 1018608 w 12192000"/>
              <a:gd name="connsiteY167" fmla="*/ 55733 h 2693565"/>
              <a:gd name="connsiteX168" fmla="*/ 1037218 w 12192000"/>
              <a:gd name="connsiteY168" fmla="*/ 55219 h 2693565"/>
              <a:gd name="connsiteX169" fmla="*/ 1055961 w 12192000"/>
              <a:gd name="connsiteY169" fmla="*/ 39838 h 2693565"/>
              <a:gd name="connsiteX170" fmla="*/ 1068713 w 12192000"/>
              <a:gd name="connsiteY170" fmla="*/ 38669 h 2693565"/>
              <a:gd name="connsiteX171" fmla="*/ 1071331 w 12192000"/>
              <a:gd name="connsiteY171" fmla="*/ 36555 h 2693565"/>
              <a:gd name="connsiteX172" fmla="*/ 1078748 w 12192000"/>
              <a:gd name="connsiteY172" fmla="*/ 32518 h 2693565"/>
              <a:gd name="connsiteX173" fmla="*/ 1071510 w 12192000"/>
              <a:gd name="connsiteY173" fmla="*/ 28114 h 2693565"/>
              <a:gd name="connsiteX174" fmla="*/ 1158018 w 12192000"/>
              <a:gd name="connsiteY174" fmla="*/ 14155 h 2693565"/>
              <a:gd name="connsiteX175" fmla="*/ 1231493 w 12192000"/>
              <a:gd name="connsiteY175" fmla="*/ 2246 h 2693565"/>
              <a:gd name="connsiteX176" fmla="*/ 1355072 w 12192000"/>
              <a:gd name="connsiteY176" fmla="*/ 31208 h 2693565"/>
              <a:gd name="connsiteX177" fmla="*/ 1479835 w 12192000"/>
              <a:gd name="connsiteY177" fmla="*/ 0 h 269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2192000" h="2693565">
                <a:moveTo>
                  <a:pt x="1479835" y="0"/>
                </a:moveTo>
                <a:lnTo>
                  <a:pt x="1511804" y="3644"/>
                </a:lnTo>
                <a:lnTo>
                  <a:pt x="1540872" y="15524"/>
                </a:lnTo>
                <a:lnTo>
                  <a:pt x="1540229" y="18447"/>
                </a:lnTo>
                <a:cubicBezTo>
                  <a:pt x="1540641" y="20467"/>
                  <a:pt x="1542255" y="20832"/>
                  <a:pt x="1544831" y="20367"/>
                </a:cubicBezTo>
                <a:lnTo>
                  <a:pt x="1549414" y="19016"/>
                </a:lnTo>
                <a:lnTo>
                  <a:pt x="1554920" y="21266"/>
                </a:lnTo>
                <a:lnTo>
                  <a:pt x="1570090" y="26625"/>
                </a:lnTo>
                <a:lnTo>
                  <a:pt x="1574449" y="33255"/>
                </a:lnTo>
                <a:cubicBezTo>
                  <a:pt x="1588372" y="44475"/>
                  <a:pt x="1624928" y="36962"/>
                  <a:pt x="1634129" y="52786"/>
                </a:cubicBezTo>
                <a:lnTo>
                  <a:pt x="1653408" y="50933"/>
                </a:lnTo>
                <a:lnTo>
                  <a:pt x="1673821" y="63320"/>
                </a:lnTo>
                <a:cubicBezTo>
                  <a:pt x="1692776" y="73767"/>
                  <a:pt x="1712758" y="80831"/>
                  <a:pt x="1735578" y="74197"/>
                </a:cubicBezTo>
                <a:cubicBezTo>
                  <a:pt x="1725769" y="94019"/>
                  <a:pt x="1790078" y="74373"/>
                  <a:pt x="1803240" y="93803"/>
                </a:cubicBezTo>
                <a:cubicBezTo>
                  <a:pt x="1811054" y="109566"/>
                  <a:pt x="1832389" y="107278"/>
                  <a:pt x="1850407" y="112482"/>
                </a:cubicBezTo>
                <a:cubicBezTo>
                  <a:pt x="1866338" y="128260"/>
                  <a:pt x="1953255" y="139774"/>
                  <a:pt x="1981598" y="136278"/>
                </a:cubicBezTo>
                <a:cubicBezTo>
                  <a:pt x="2059030" y="116852"/>
                  <a:pt x="2141385" y="179647"/>
                  <a:pt x="2203718" y="165797"/>
                </a:cubicBezTo>
                <a:cubicBezTo>
                  <a:pt x="2221190" y="166649"/>
                  <a:pt x="2236289" y="169766"/>
                  <a:pt x="2249831" y="174273"/>
                </a:cubicBezTo>
                <a:lnTo>
                  <a:pt x="2284800" y="190263"/>
                </a:lnTo>
                <a:lnTo>
                  <a:pt x="2288840" y="201561"/>
                </a:lnTo>
                <a:lnTo>
                  <a:pt x="2313454" y="207617"/>
                </a:lnTo>
                <a:lnTo>
                  <a:pt x="2319021" y="211049"/>
                </a:lnTo>
                <a:cubicBezTo>
                  <a:pt x="2329636" y="217639"/>
                  <a:pt x="2340334" y="223880"/>
                  <a:pt x="2351943" y="228899"/>
                </a:cubicBezTo>
                <a:cubicBezTo>
                  <a:pt x="2369139" y="185217"/>
                  <a:pt x="2453517" y="264393"/>
                  <a:pt x="2446476" y="221823"/>
                </a:cubicBezTo>
                <a:cubicBezTo>
                  <a:pt x="2496555" y="236811"/>
                  <a:pt x="2495450" y="214816"/>
                  <a:pt x="2514466" y="225768"/>
                </a:cubicBezTo>
                <a:lnTo>
                  <a:pt x="2519045" y="229167"/>
                </a:lnTo>
                <a:lnTo>
                  <a:pt x="2521518" y="236740"/>
                </a:lnTo>
                <a:lnTo>
                  <a:pt x="2532948" y="240920"/>
                </a:lnTo>
                <a:lnTo>
                  <a:pt x="2542831" y="250292"/>
                </a:lnTo>
                <a:cubicBezTo>
                  <a:pt x="2670524" y="253866"/>
                  <a:pt x="2831439" y="351801"/>
                  <a:pt x="2951466" y="331735"/>
                </a:cubicBezTo>
                <a:lnTo>
                  <a:pt x="3145677" y="312283"/>
                </a:lnTo>
                <a:cubicBezTo>
                  <a:pt x="3166736" y="299982"/>
                  <a:pt x="3200809" y="301529"/>
                  <a:pt x="3221782" y="315740"/>
                </a:cubicBezTo>
                <a:cubicBezTo>
                  <a:pt x="3225389" y="318185"/>
                  <a:pt x="3228464" y="320921"/>
                  <a:pt x="3230913" y="323864"/>
                </a:cubicBezTo>
                <a:cubicBezTo>
                  <a:pt x="3292781" y="295375"/>
                  <a:pt x="3311084" y="320413"/>
                  <a:pt x="3343537" y="298906"/>
                </a:cubicBezTo>
                <a:cubicBezTo>
                  <a:pt x="3418860" y="303711"/>
                  <a:pt x="3463951" y="341454"/>
                  <a:pt x="3493591" y="322860"/>
                </a:cubicBezTo>
                <a:cubicBezTo>
                  <a:pt x="3529011" y="332105"/>
                  <a:pt x="3566223" y="369362"/>
                  <a:pt x="3604486" y="350634"/>
                </a:cubicBezTo>
                <a:cubicBezTo>
                  <a:pt x="3599050" y="371574"/>
                  <a:pt x="3652814" y="344238"/>
                  <a:pt x="3667668" y="362018"/>
                </a:cubicBezTo>
                <a:cubicBezTo>
                  <a:pt x="3677181" y="376788"/>
                  <a:pt x="3695715" y="371937"/>
                  <a:pt x="3712536" y="374952"/>
                </a:cubicBezTo>
                <a:cubicBezTo>
                  <a:pt x="3729245" y="388755"/>
                  <a:pt x="3808162" y="389754"/>
                  <a:pt x="3832709" y="382853"/>
                </a:cubicBezTo>
                <a:cubicBezTo>
                  <a:pt x="3898137" y="354155"/>
                  <a:pt x="3981432" y="406816"/>
                  <a:pt x="4034400" y="385496"/>
                </a:cubicBezTo>
                <a:cubicBezTo>
                  <a:pt x="4096895" y="380474"/>
                  <a:pt x="4131671" y="416106"/>
                  <a:pt x="4176121" y="430521"/>
                </a:cubicBezTo>
                <a:cubicBezTo>
                  <a:pt x="4184188" y="384912"/>
                  <a:pt x="4271961" y="453654"/>
                  <a:pt x="4258735" y="412077"/>
                </a:cubicBezTo>
                <a:cubicBezTo>
                  <a:pt x="4321188" y="423941"/>
                  <a:pt x="4292211" y="381252"/>
                  <a:pt x="4348797" y="428832"/>
                </a:cubicBezTo>
                <a:cubicBezTo>
                  <a:pt x="4462546" y="417000"/>
                  <a:pt x="4604724" y="465257"/>
                  <a:pt x="4707799" y="430789"/>
                </a:cubicBezTo>
                <a:lnTo>
                  <a:pt x="4939895" y="425286"/>
                </a:lnTo>
                <a:lnTo>
                  <a:pt x="4972179" y="421596"/>
                </a:lnTo>
                <a:cubicBezTo>
                  <a:pt x="4972369" y="420619"/>
                  <a:pt x="4972557" y="419642"/>
                  <a:pt x="4972746" y="418665"/>
                </a:cubicBezTo>
                <a:cubicBezTo>
                  <a:pt x="4973950" y="416860"/>
                  <a:pt x="4975622" y="416934"/>
                  <a:pt x="4977873" y="418043"/>
                </a:cubicBezTo>
                <a:lnTo>
                  <a:pt x="4981666" y="420512"/>
                </a:lnTo>
                <a:lnTo>
                  <a:pt x="4987781" y="419813"/>
                </a:lnTo>
                <a:lnTo>
                  <a:pt x="5004292" y="418684"/>
                </a:lnTo>
                <a:lnTo>
                  <a:pt x="5011080" y="413543"/>
                </a:lnTo>
                <a:lnTo>
                  <a:pt x="5092908" y="417334"/>
                </a:lnTo>
                <a:lnTo>
                  <a:pt x="5117205" y="410915"/>
                </a:lnTo>
                <a:cubicBezTo>
                  <a:pt x="5139341" y="405953"/>
                  <a:pt x="5161092" y="404460"/>
                  <a:pt x="5180020" y="416669"/>
                </a:cubicBezTo>
                <a:cubicBezTo>
                  <a:pt x="5178705" y="395362"/>
                  <a:pt x="5231666" y="430665"/>
                  <a:pt x="5251931" y="415698"/>
                </a:cubicBezTo>
                <a:cubicBezTo>
                  <a:pt x="5265663" y="402811"/>
                  <a:pt x="5284931" y="410521"/>
                  <a:pt x="5304075" y="410278"/>
                </a:cubicBezTo>
                <a:cubicBezTo>
                  <a:pt x="5325492" y="399487"/>
                  <a:pt x="5412373" y="411177"/>
                  <a:pt x="5437791" y="421851"/>
                </a:cubicBezTo>
                <a:cubicBezTo>
                  <a:pt x="5503260" y="460357"/>
                  <a:pt x="5606433" y="422332"/>
                  <a:pt x="5659855" y="451638"/>
                </a:cubicBezTo>
                <a:cubicBezTo>
                  <a:pt x="5676731" y="455370"/>
                  <a:pt x="5692271" y="456345"/>
                  <a:pt x="5706898" y="455600"/>
                </a:cubicBezTo>
                <a:lnTo>
                  <a:pt x="5754782" y="439912"/>
                </a:lnTo>
                <a:lnTo>
                  <a:pt x="5780510" y="440576"/>
                </a:lnTo>
                <a:lnTo>
                  <a:pt x="5787158" y="438777"/>
                </a:lnTo>
                <a:cubicBezTo>
                  <a:pt x="5799851" y="435298"/>
                  <a:pt x="5812485" y="432173"/>
                  <a:pt x="5825490" y="430438"/>
                </a:cubicBezTo>
                <a:cubicBezTo>
                  <a:pt x="5824203" y="476245"/>
                  <a:pt x="5935878" y="423245"/>
                  <a:pt x="5912104" y="461700"/>
                </a:cubicBezTo>
                <a:cubicBezTo>
                  <a:pt x="5965520" y="460532"/>
                  <a:pt x="5955632" y="481057"/>
                  <a:pt x="5978031" y="475635"/>
                </a:cubicBezTo>
                <a:lnTo>
                  <a:pt x="5983729" y="473608"/>
                </a:lnTo>
                <a:lnTo>
                  <a:pt x="5989115" y="467085"/>
                </a:lnTo>
                <a:lnTo>
                  <a:pt x="6001610" y="466101"/>
                </a:lnTo>
                <a:lnTo>
                  <a:pt x="6014731" y="459798"/>
                </a:lnTo>
                <a:cubicBezTo>
                  <a:pt x="6137008" y="489599"/>
                  <a:pt x="6303861" y="465321"/>
                  <a:pt x="6409381" y="515501"/>
                </a:cubicBezTo>
                <a:lnTo>
                  <a:pt x="6487437" y="553647"/>
                </a:lnTo>
                <a:cubicBezTo>
                  <a:pt x="6528113" y="569393"/>
                  <a:pt x="6571143" y="527170"/>
                  <a:pt x="6610142" y="557790"/>
                </a:cubicBezTo>
                <a:cubicBezTo>
                  <a:pt x="6625126" y="574906"/>
                  <a:pt x="6657993" y="582294"/>
                  <a:pt x="6683551" y="574296"/>
                </a:cubicBezTo>
                <a:cubicBezTo>
                  <a:pt x="6687949" y="572920"/>
                  <a:pt x="6691959" y="571129"/>
                  <a:pt x="6695459" y="568981"/>
                </a:cubicBezTo>
                <a:cubicBezTo>
                  <a:pt x="6742555" y="612018"/>
                  <a:pt x="6769939" y="593080"/>
                  <a:pt x="6792010" y="621866"/>
                </a:cubicBezTo>
                <a:cubicBezTo>
                  <a:pt x="6865220" y="636894"/>
                  <a:pt x="6923060" y="612894"/>
                  <a:pt x="6943635" y="638192"/>
                </a:cubicBezTo>
                <a:cubicBezTo>
                  <a:pt x="6980872" y="638645"/>
                  <a:pt x="7031062" y="613058"/>
                  <a:pt x="7059745" y="640725"/>
                </a:cubicBezTo>
                <a:cubicBezTo>
                  <a:pt x="7063016" y="619497"/>
                  <a:pt x="7102907" y="659336"/>
                  <a:pt x="7124112" y="646371"/>
                </a:cubicBezTo>
                <a:cubicBezTo>
                  <a:pt x="7139051" y="634866"/>
                  <a:pt x="7154640" y="644272"/>
                  <a:pt x="7171770" y="645791"/>
                </a:cubicBezTo>
                <a:cubicBezTo>
                  <a:pt x="7193129" y="637070"/>
                  <a:pt x="7268212" y="656632"/>
                  <a:pt x="7288670" y="669540"/>
                </a:cubicBezTo>
                <a:cubicBezTo>
                  <a:pt x="7339052" y="713700"/>
                  <a:pt x="7439044" y="685512"/>
                  <a:pt x="7480598" y="719452"/>
                </a:cubicBezTo>
                <a:cubicBezTo>
                  <a:pt x="7549749" y="733295"/>
                  <a:pt x="7651088" y="745813"/>
                  <a:pt x="7703580" y="752595"/>
                </a:cubicBezTo>
                <a:cubicBezTo>
                  <a:pt x="7767450" y="757595"/>
                  <a:pt x="7722870" y="790464"/>
                  <a:pt x="7795544" y="760142"/>
                </a:cubicBezTo>
                <a:cubicBezTo>
                  <a:pt x="7898433" y="800898"/>
                  <a:pt x="8150708" y="758225"/>
                  <a:pt x="8234397" y="817628"/>
                </a:cubicBezTo>
                <a:cubicBezTo>
                  <a:pt x="8324317" y="832462"/>
                  <a:pt x="8268141" y="831633"/>
                  <a:pt x="8335061" y="849146"/>
                </a:cubicBezTo>
                <a:cubicBezTo>
                  <a:pt x="8342399" y="903105"/>
                  <a:pt x="8500207" y="925631"/>
                  <a:pt x="8537578" y="956663"/>
                </a:cubicBezTo>
                <a:cubicBezTo>
                  <a:pt x="8631361" y="970564"/>
                  <a:pt x="8701947" y="1017329"/>
                  <a:pt x="8796979" y="1002770"/>
                </a:cubicBezTo>
                <a:cubicBezTo>
                  <a:pt x="8800805" y="1010082"/>
                  <a:pt x="8806424" y="1016287"/>
                  <a:pt x="8813274" y="1021683"/>
                </a:cubicBezTo>
                <a:lnTo>
                  <a:pt x="8817811" y="1024375"/>
                </a:lnTo>
                <a:lnTo>
                  <a:pt x="8819508" y="1023536"/>
                </a:lnTo>
                <a:cubicBezTo>
                  <a:pt x="8825917" y="1021803"/>
                  <a:pt x="8833699" y="1021195"/>
                  <a:pt x="8844321" y="1022121"/>
                </a:cubicBezTo>
                <a:cubicBezTo>
                  <a:pt x="8849047" y="973708"/>
                  <a:pt x="8866578" y="1007760"/>
                  <a:pt x="8901176" y="999714"/>
                </a:cubicBezTo>
                <a:cubicBezTo>
                  <a:pt x="8931141" y="995841"/>
                  <a:pt x="8945799" y="979520"/>
                  <a:pt x="8970456" y="971358"/>
                </a:cubicBezTo>
                <a:cubicBezTo>
                  <a:pt x="8990473" y="966128"/>
                  <a:pt x="8994851" y="980867"/>
                  <a:pt x="9021279" y="968334"/>
                </a:cubicBezTo>
                <a:cubicBezTo>
                  <a:pt x="9068612" y="982595"/>
                  <a:pt x="9107817" y="950499"/>
                  <a:pt x="9144634" y="945164"/>
                </a:cubicBezTo>
                <a:cubicBezTo>
                  <a:pt x="9156291" y="946681"/>
                  <a:pt x="9191524" y="942385"/>
                  <a:pt x="9224215" y="935769"/>
                </a:cubicBezTo>
                <a:lnTo>
                  <a:pt x="9226449" y="935197"/>
                </a:lnTo>
                <a:lnTo>
                  <a:pt x="9242615" y="940365"/>
                </a:lnTo>
                <a:cubicBezTo>
                  <a:pt x="9246547" y="942524"/>
                  <a:pt x="9247167" y="944945"/>
                  <a:pt x="9241484" y="947917"/>
                </a:cubicBezTo>
                <a:cubicBezTo>
                  <a:pt x="9245969" y="951992"/>
                  <a:pt x="9250611" y="953857"/>
                  <a:pt x="9255340" y="954591"/>
                </a:cubicBezTo>
                <a:cubicBezTo>
                  <a:pt x="9264796" y="956057"/>
                  <a:pt x="9274598" y="952996"/>
                  <a:pt x="9284189" y="954041"/>
                </a:cubicBezTo>
                <a:lnTo>
                  <a:pt x="9294504" y="958215"/>
                </a:lnTo>
                <a:lnTo>
                  <a:pt x="9298497" y="958155"/>
                </a:lnTo>
                <a:lnTo>
                  <a:pt x="9307861" y="958940"/>
                </a:lnTo>
                <a:lnTo>
                  <a:pt x="9307085" y="954092"/>
                </a:lnTo>
                <a:cubicBezTo>
                  <a:pt x="9305463" y="949397"/>
                  <a:pt x="9304383" y="944306"/>
                  <a:pt x="9319074" y="946047"/>
                </a:cubicBezTo>
                <a:cubicBezTo>
                  <a:pt x="9349305" y="951935"/>
                  <a:pt x="9361374" y="933135"/>
                  <a:pt x="9372632" y="953006"/>
                </a:cubicBezTo>
                <a:lnTo>
                  <a:pt x="9375071" y="958595"/>
                </a:lnTo>
                <a:lnTo>
                  <a:pt x="9381767" y="959998"/>
                </a:lnTo>
                <a:cubicBezTo>
                  <a:pt x="9385419" y="960114"/>
                  <a:pt x="9387600" y="958963"/>
                  <a:pt x="9387324" y="955424"/>
                </a:cubicBezTo>
                <a:cubicBezTo>
                  <a:pt x="9414634" y="972091"/>
                  <a:pt x="9449605" y="952522"/>
                  <a:pt x="9478921" y="950802"/>
                </a:cubicBezTo>
                <a:cubicBezTo>
                  <a:pt x="9499452" y="966349"/>
                  <a:pt x="9540712" y="947412"/>
                  <a:pt x="9600789" y="953342"/>
                </a:cubicBezTo>
                <a:cubicBezTo>
                  <a:pt x="9623099" y="971104"/>
                  <a:pt x="9641319" y="957149"/>
                  <a:pt x="9685744" y="982941"/>
                </a:cubicBezTo>
                <a:cubicBezTo>
                  <a:pt x="9688118" y="981338"/>
                  <a:pt x="9690956" y="979942"/>
                  <a:pt x="9694172" y="978796"/>
                </a:cubicBezTo>
                <a:cubicBezTo>
                  <a:pt x="9712854" y="972144"/>
                  <a:pt x="9739938" y="975230"/>
                  <a:pt x="9754661" y="985691"/>
                </a:cubicBezTo>
                <a:cubicBezTo>
                  <a:pt x="9826496" y="1021800"/>
                  <a:pt x="9896819" y="1029553"/>
                  <a:pt x="9961620" y="1043270"/>
                </a:cubicBezTo>
                <a:cubicBezTo>
                  <a:pt x="10035471" y="1055817"/>
                  <a:pt x="9991652" y="1018987"/>
                  <a:pt x="10079965" y="1055820"/>
                </a:cubicBezTo>
                <a:cubicBezTo>
                  <a:pt x="10091885" y="1046409"/>
                  <a:pt x="10103779" y="1047350"/>
                  <a:pt x="10122766" y="1054885"/>
                </a:cubicBezTo>
                <a:cubicBezTo>
                  <a:pt x="10158792" y="1060185"/>
                  <a:pt x="10160710" y="1033074"/>
                  <a:pt x="10194425" y="1053652"/>
                </a:cubicBezTo>
                <a:cubicBezTo>
                  <a:pt x="10190401" y="1038468"/>
                  <a:pt x="10264044" y="1056450"/>
                  <a:pt x="10249948" y="1039456"/>
                </a:cubicBezTo>
                <a:cubicBezTo>
                  <a:pt x="10275818" y="1029226"/>
                  <a:pt x="10283688" y="1052223"/>
                  <a:pt x="10309089" y="1043685"/>
                </a:cubicBezTo>
                <a:cubicBezTo>
                  <a:pt x="10335955" y="1044245"/>
                  <a:pt x="10291248" y="1057215"/>
                  <a:pt x="10320289" y="1061835"/>
                </a:cubicBezTo>
                <a:cubicBezTo>
                  <a:pt x="10355953" y="1064839"/>
                  <a:pt x="10351274" y="1091207"/>
                  <a:pt x="10384377" y="1060786"/>
                </a:cubicBezTo>
                <a:cubicBezTo>
                  <a:pt x="10420069" y="1073328"/>
                  <a:pt x="10429874" y="1059045"/>
                  <a:pt x="10481874" y="1057315"/>
                </a:cubicBezTo>
                <a:cubicBezTo>
                  <a:pt x="10501680" y="1068177"/>
                  <a:pt x="10519421" y="1065993"/>
                  <a:pt x="10537450" y="1059745"/>
                </a:cubicBezTo>
                <a:cubicBezTo>
                  <a:pt x="10586493" y="1067520"/>
                  <a:pt x="10633607" y="1060262"/>
                  <a:pt x="10689967" y="1061568"/>
                </a:cubicBezTo>
                <a:cubicBezTo>
                  <a:pt x="10748426" y="1077920"/>
                  <a:pt x="10783057" y="1058234"/>
                  <a:pt x="10843272" y="1059725"/>
                </a:cubicBezTo>
                <a:cubicBezTo>
                  <a:pt x="10898437" y="1087831"/>
                  <a:pt x="10887290" y="1031628"/>
                  <a:pt x="10937143" y="1037919"/>
                </a:cubicBezTo>
                <a:cubicBezTo>
                  <a:pt x="11015338" y="1066127"/>
                  <a:pt x="10938076" y="1019729"/>
                  <a:pt x="11062831" y="1038640"/>
                </a:cubicBezTo>
                <a:cubicBezTo>
                  <a:pt x="11069397" y="1042745"/>
                  <a:pt x="11085203" y="1040603"/>
                  <a:pt x="11084314" y="1035726"/>
                </a:cubicBezTo>
                <a:cubicBezTo>
                  <a:pt x="11092072" y="1037916"/>
                  <a:pt x="11109774" y="1048720"/>
                  <a:pt x="11112761" y="1041304"/>
                </a:cubicBezTo>
                <a:cubicBezTo>
                  <a:pt x="11152966" y="1044024"/>
                  <a:pt x="11192190" y="1052052"/>
                  <a:pt x="11226650" y="1064615"/>
                </a:cubicBezTo>
                <a:cubicBezTo>
                  <a:pt x="11305689" y="1058552"/>
                  <a:pt x="11258784" y="1090166"/>
                  <a:pt x="11315138" y="1091562"/>
                </a:cubicBezTo>
                <a:cubicBezTo>
                  <a:pt x="11361985" y="1080652"/>
                  <a:pt x="11377018" y="1094351"/>
                  <a:pt x="11430149" y="1089068"/>
                </a:cubicBezTo>
                <a:cubicBezTo>
                  <a:pt x="11444825" y="1115277"/>
                  <a:pt x="11479264" y="1090856"/>
                  <a:pt x="11498691" y="1099602"/>
                </a:cubicBezTo>
                <a:cubicBezTo>
                  <a:pt x="11534287" y="1073718"/>
                  <a:pt x="11574772" y="1132835"/>
                  <a:pt x="11608544" y="1135250"/>
                </a:cubicBezTo>
                <a:cubicBezTo>
                  <a:pt x="11665899" y="1134901"/>
                  <a:pt x="11730579" y="1110553"/>
                  <a:pt x="11758635" y="1141533"/>
                </a:cubicBezTo>
                <a:cubicBezTo>
                  <a:pt x="11764015" y="1130111"/>
                  <a:pt x="11760429" y="1113687"/>
                  <a:pt x="11792628" y="1118443"/>
                </a:cubicBezTo>
                <a:cubicBezTo>
                  <a:pt x="11806166" y="1113506"/>
                  <a:pt x="11810246" y="1095634"/>
                  <a:pt x="11835851" y="1106547"/>
                </a:cubicBezTo>
                <a:cubicBezTo>
                  <a:pt x="11801664" y="1119996"/>
                  <a:pt x="11855557" y="1126304"/>
                  <a:pt x="11848808" y="1144622"/>
                </a:cubicBezTo>
                <a:cubicBezTo>
                  <a:pt x="11888209" y="1159428"/>
                  <a:pt x="11982396" y="1150542"/>
                  <a:pt x="11974416" y="1183759"/>
                </a:cubicBezTo>
                <a:cubicBezTo>
                  <a:pt x="11984558" y="1204467"/>
                  <a:pt x="12039206" y="1177765"/>
                  <a:pt x="12037690" y="1199182"/>
                </a:cubicBezTo>
                <a:cubicBezTo>
                  <a:pt x="12061583" y="1187085"/>
                  <a:pt x="12100041" y="1212725"/>
                  <a:pt x="12137350" y="1214847"/>
                </a:cubicBezTo>
                <a:cubicBezTo>
                  <a:pt x="12143663" y="1225017"/>
                  <a:pt x="12152270" y="1225179"/>
                  <a:pt x="12167506" y="1221091"/>
                </a:cubicBezTo>
                <a:lnTo>
                  <a:pt x="12192000" y="1225437"/>
                </a:lnTo>
                <a:lnTo>
                  <a:pt x="12192000" y="2693565"/>
                </a:lnTo>
                <a:lnTo>
                  <a:pt x="0" y="2693565"/>
                </a:lnTo>
                <a:lnTo>
                  <a:pt x="0" y="305932"/>
                </a:lnTo>
                <a:lnTo>
                  <a:pt x="7453" y="309471"/>
                </a:lnTo>
                <a:cubicBezTo>
                  <a:pt x="23896" y="319081"/>
                  <a:pt x="38977" y="328472"/>
                  <a:pt x="56573" y="335374"/>
                </a:cubicBezTo>
                <a:cubicBezTo>
                  <a:pt x="69155" y="358380"/>
                  <a:pt x="163342" y="348134"/>
                  <a:pt x="184586" y="353266"/>
                </a:cubicBezTo>
                <a:cubicBezTo>
                  <a:pt x="214121" y="345491"/>
                  <a:pt x="204765" y="347033"/>
                  <a:pt x="235650" y="342210"/>
                </a:cubicBezTo>
                <a:cubicBezTo>
                  <a:pt x="247937" y="316367"/>
                  <a:pt x="302580" y="328405"/>
                  <a:pt x="333156" y="324339"/>
                </a:cubicBezTo>
                <a:cubicBezTo>
                  <a:pt x="339717" y="301268"/>
                  <a:pt x="360087" y="295523"/>
                  <a:pt x="414362" y="275773"/>
                </a:cubicBezTo>
                <a:cubicBezTo>
                  <a:pt x="420721" y="249657"/>
                  <a:pt x="488456" y="282645"/>
                  <a:pt x="509613" y="242197"/>
                </a:cubicBezTo>
                <a:cubicBezTo>
                  <a:pt x="513387" y="243636"/>
                  <a:pt x="517437" y="244726"/>
                  <a:pt x="521640" y="245434"/>
                </a:cubicBezTo>
                <a:cubicBezTo>
                  <a:pt x="546049" y="249549"/>
                  <a:pt x="570152" y="240147"/>
                  <a:pt x="575469" y="224434"/>
                </a:cubicBezTo>
                <a:cubicBezTo>
                  <a:pt x="614641" y="165790"/>
                  <a:pt x="675649" y="197289"/>
                  <a:pt x="727704" y="167150"/>
                </a:cubicBezTo>
                <a:cubicBezTo>
                  <a:pt x="789763" y="136526"/>
                  <a:pt x="780796" y="134575"/>
                  <a:pt x="835654" y="71601"/>
                </a:cubicBezTo>
                <a:cubicBezTo>
                  <a:pt x="855810" y="80465"/>
                  <a:pt x="866761" y="76836"/>
                  <a:pt x="878896" y="63761"/>
                </a:cubicBezTo>
                <a:cubicBezTo>
                  <a:pt x="909898" y="49812"/>
                  <a:pt x="935837" y="82137"/>
                  <a:pt x="951001" y="50233"/>
                </a:cubicBezTo>
                <a:cubicBezTo>
                  <a:pt x="953370" y="55026"/>
                  <a:pt x="958711" y="56299"/>
                  <a:pt x="965408" y="55880"/>
                </a:cubicBezTo>
                <a:lnTo>
                  <a:pt x="971791" y="54603"/>
                </a:lnTo>
                <a:lnTo>
                  <a:pt x="972435" y="54961"/>
                </a:lnTo>
                <a:lnTo>
                  <a:pt x="973799" y="54202"/>
                </a:lnTo>
                <a:lnTo>
                  <a:pt x="987946" y="51373"/>
                </a:lnTo>
                <a:cubicBezTo>
                  <a:pt x="1003526" y="47416"/>
                  <a:pt x="1018060" y="43999"/>
                  <a:pt x="1018608" y="55733"/>
                </a:cubicBezTo>
                <a:cubicBezTo>
                  <a:pt x="1027284" y="57464"/>
                  <a:pt x="1033006" y="56925"/>
                  <a:pt x="1037218" y="55219"/>
                </a:cubicBezTo>
                <a:cubicBezTo>
                  <a:pt x="1045641" y="51809"/>
                  <a:pt x="1048029" y="43734"/>
                  <a:pt x="1055961" y="39838"/>
                </a:cubicBezTo>
                <a:lnTo>
                  <a:pt x="1068713" y="38669"/>
                </a:lnTo>
                <a:lnTo>
                  <a:pt x="1071331" y="36555"/>
                </a:lnTo>
                <a:lnTo>
                  <a:pt x="1078748" y="32518"/>
                </a:lnTo>
                <a:lnTo>
                  <a:pt x="1071510" y="28114"/>
                </a:lnTo>
                <a:cubicBezTo>
                  <a:pt x="1063911" y="24295"/>
                  <a:pt x="1145676" y="19987"/>
                  <a:pt x="1158018" y="14155"/>
                </a:cubicBezTo>
                <a:lnTo>
                  <a:pt x="1231493" y="2246"/>
                </a:lnTo>
                <a:lnTo>
                  <a:pt x="1355072" y="31208"/>
                </a:lnTo>
                <a:cubicBezTo>
                  <a:pt x="1384547" y="167"/>
                  <a:pt x="1449853" y="16313"/>
                  <a:pt x="1479835"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CDD7C089-FE9A-AC65-92E2-06308C9AD9B1}"/>
              </a:ext>
            </a:extLst>
          </p:cNvPr>
          <p:cNvSpPr txBox="1"/>
          <p:nvPr/>
        </p:nvSpPr>
        <p:spPr>
          <a:xfrm>
            <a:off x="1610286" y="5115846"/>
            <a:ext cx="9201644" cy="70865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b="1" kern="1200" dirty="0">
                <a:solidFill>
                  <a:schemeClr val="tx1">
                    <a:lumMod val="85000"/>
                    <a:lumOff val="15000"/>
                  </a:schemeClr>
                </a:solidFill>
                <a:latin typeface="Times New Roman" panose="02020603050405020304" pitchFamily="18" charset="0"/>
                <a:ea typeface="+mj-ea"/>
                <a:cs typeface="Times New Roman" panose="02020603050405020304" pitchFamily="18" charset="0"/>
              </a:rPr>
              <a:t>VẬN DỤNG</a:t>
            </a:r>
          </a:p>
        </p:txBody>
      </p:sp>
      <p:sp>
        <p:nvSpPr>
          <p:cNvPr id="26" name="Freeform: Shape 25">
            <a:extLst>
              <a:ext uri="{FF2B5EF4-FFF2-40B4-BE49-F238E27FC236}">
                <a16:creationId xmlns:a16="http://schemas.microsoft.com/office/drawing/2014/main" id="{EAD7E7B8-AA45-4F77-BF30-BBED931325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277223" y="-1"/>
            <a:ext cx="6914777" cy="643325"/>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17462 w 6884912"/>
              <a:gd name="connsiteY43" fmla="*/ 519603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17462 w 6884912"/>
              <a:gd name="connsiteY43" fmla="*/ 519603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03986" y="741935"/>
                  <a:pt x="1124901" y="717624"/>
                </a:cubicBezTo>
                <a:lnTo>
                  <a:pt x="1158800" y="700004"/>
                </a:lnTo>
                <a:lnTo>
                  <a:pt x="1166947" y="700762"/>
                </a:lnTo>
                <a:cubicBezTo>
                  <a:pt x="1172432" y="700717"/>
                  <a:pt x="1175913" y="699961"/>
                  <a:pt x="1178135" y="698631"/>
                </a:cubicBezTo>
                <a:cubicBezTo>
                  <a:pt x="1178190" y="698452"/>
                  <a:pt x="1178246" y="698273"/>
                  <a:pt x="1178301" y="698094"/>
                </a:cubicBez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83251" y="614883"/>
                  <a:pt x="1589566" y="621301"/>
                </a:cubicBezTo>
                <a:cubicBezTo>
                  <a:pt x="1652500" y="621160"/>
                  <a:pt x="1659006" y="610309"/>
                  <a:pt x="1731986" y="589682"/>
                </a:cubicBezTo>
                <a:cubicBezTo>
                  <a:pt x="1772526" y="597621"/>
                  <a:pt x="1896056" y="567525"/>
                  <a:pt x="1927935" y="622808"/>
                </a:cubicBezTo>
                <a:cubicBezTo>
                  <a:pt x="1983767" y="616263"/>
                  <a:pt x="1996263" y="568569"/>
                  <a:pt x="2066980" y="550413"/>
                </a:cubicBezTo>
                <a:cubicBezTo>
                  <a:pt x="2136397" y="548191"/>
                  <a:pt x="2224774" y="514787"/>
                  <a:pt x="2317462" y="519603"/>
                </a:cubicBezTo>
                <a:cubicBezTo>
                  <a:pt x="2353676" y="459395"/>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3789" y="162396"/>
                  <a:pt x="6290640" y="167441"/>
                </a:cubicBezTo>
                <a:cubicBezTo>
                  <a:pt x="6330523" y="169653"/>
                  <a:pt x="6344211" y="181356"/>
                  <a:pt x="6380420" y="173195"/>
                </a:cubicBezTo>
                <a:cubicBezTo>
                  <a:pt x="6420580" y="151473"/>
                  <a:pt x="6491390" y="127709"/>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0626625D-ED63-4E15-AC54-D7D501150B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868" y="708300"/>
            <a:ext cx="10449645" cy="4095981"/>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6D48FC96-6A2E-B562-6ED2-3E92F11445FE}"/>
              </a:ext>
            </a:extLst>
          </p:cNvPr>
          <p:cNvPicPr>
            <a:picLocks noChangeAspect="1"/>
          </p:cNvPicPr>
          <p:nvPr/>
        </p:nvPicPr>
        <p:blipFill rotWithShape="1">
          <a:blip r:embed="rId2"/>
          <a:srcRect l="12217" r="13453" b="1"/>
          <a:stretch/>
        </p:blipFill>
        <p:spPr>
          <a:xfrm>
            <a:off x="1050735" y="867719"/>
            <a:ext cx="5009718" cy="3774247"/>
          </a:xfrm>
          <a:prstGeom prst="rect">
            <a:avLst/>
          </a:prstGeom>
        </p:spPr>
      </p:pic>
      <p:pic>
        <p:nvPicPr>
          <p:cNvPr id="2" name="Picture 1">
            <a:extLst>
              <a:ext uri="{FF2B5EF4-FFF2-40B4-BE49-F238E27FC236}">
                <a16:creationId xmlns:a16="http://schemas.microsoft.com/office/drawing/2014/main" id="{641B655A-BCF2-9CFB-5A1F-56ED1EB31BF0}"/>
              </a:ext>
            </a:extLst>
          </p:cNvPr>
          <p:cNvPicPr>
            <a:picLocks noChangeAspect="1"/>
          </p:cNvPicPr>
          <p:nvPr/>
        </p:nvPicPr>
        <p:blipFill rotWithShape="1">
          <a:blip r:embed="rId3"/>
          <a:srcRect t="15109" r="-1" b="10401"/>
          <a:stretch/>
        </p:blipFill>
        <p:spPr>
          <a:xfrm>
            <a:off x="6111822" y="867719"/>
            <a:ext cx="5066823" cy="3774247"/>
          </a:xfrm>
          <a:prstGeom prst="rect">
            <a:avLst/>
          </a:prstGeom>
        </p:spPr>
      </p:pic>
      <p:sp>
        <p:nvSpPr>
          <p:cNvPr id="4" name="TextBox 3">
            <a:extLst>
              <a:ext uri="{FF2B5EF4-FFF2-40B4-BE49-F238E27FC236}">
                <a16:creationId xmlns:a16="http://schemas.microsoft.com/office/drawing/2014/main" id="{7EF57DF2-6AEE-EFA2-82F1-F94BCCFE8B38}"/>
              </a:ext>
            </a:extLst>
          </p:cNvPr>
          <p:cNvSpPr txBox="1"/>
          <p:nvPr/>
        </p:nvSpPr>
        <p:spPr>
          <a:xfrm>
            <a:off x="6713034" y="4869257"/>
            <a:ext cx="4098896" cy="954107"/>
          </a:xfrm>
          <a:prstGeom prst="rect">
            <a:avLst/>
          </a:prstGeom>
          <a:noFill/>
        </p:spPr>
        <p:txBody>
          <a:bodyPr wrap="square" rtlCol="0">
            <a:spAutoFit/>
          </a:bodyPr>
          <a:lstStyle/>
          <a:p>
            <a:pPr algn="just"/>
            <a:r>
              <a:rPr lang="en-US" sz="2800" dirty="0">
                <a:solidFill>
                  <a:srgbClr val="002060"/>
                </a:solidFill>
                <a:latin typeface="Times New Roman" panose="02020603050405020304" pitchFamily="18" charset="0"/>
                <a:cs typeface="Times New Roman" panose="02020603050405020304" pitchFamily="18" charset="0"/>
              </a:rPr>
              <a:t>Hoạt </a:t>
            </a:r>
            <a:r>
              <a:rPr lang="en-US" sz="2800" dirty="0" err="1">
                <a:solidFill>
                  <a:srgbClr val="002060"/>
                </a:solidFill>
                <a:latin typeface="Times New Roman" panose="02020603050405020304" pitchFamily="18" charset="0"/>
                <a:cs typeface="Times New Roman" panose="02020603050405020304" pitchFamily="18" charset="0"/>
              </a:rPr>
              <a:t>động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nhóm</a:t>
            </a:r>
            <a:r>
              <a:rPr lang="en-US" sz="2800" dirty="0">
                <a:solidFill>
                  <a:srgbClr val="002060"/>
                </a:solidFill>
                <a:latin typeface="Times New Roman" panose="02020603050405020304" pitchFamily="18" charset="0"/>
                <a:cs typeface="Times New Roman" panose="02020603050405020304" pitchFamily="18" charset="0"/>
              </a:rPr>
              <a:t> 2, </a:t>
            </a:r>
            <a:r>
              <a:rPr lang="en-US" sz="2800" dirty="0" err="1">
                <a:solidFill>
                  <a:srgbClr val="002060"/>
                </a:solidFill>
                <a:latin typeface="Times New Roman" panose="02020603050405020304" pitchFamily="18" charset="0"/>
                <a:cs typeface="Times New Roman" panose="02020603050405020304" pitchFamily="18" charset="0"/>
              </a:rPr>
              <a:t>làm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bài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tập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trong</a:t>
            </a:r>
            <a:r>
              <a:rPr lang="en-US" sz="2800" dirty="0">
                <a:solidFill>
                  <a:srgbClr val="002060"/>
                </a:solidFill>
                <a:latin typeface="Times New Roman" panose="02020603050405020304" pitchFamily="18" charset="0"/>
                <a:cs typeface="Times New Roman" panose="02020603050405020304" pitchFamily="18" charset="0"/>
              </a:rPr>
              <a:t> 7 </a:t>
            </a:r>
            <a:r>
              <a:rPr lang="en-US" sz="2800" dirty="0" err="1">
                <a:solidFill>
                  <a:srgbClr val="002060"/>
                </a:solidFill>
                <a:latin typeface="Times New Roman" panose="02020603050405020304" pitchFamily="18" charset="0"/>
                <a:cs typeface="Times New Roman" panose="02020603050405020304" pitchFamily="18" charset="0"/>
              </a:rPr>
              <a:t>phút</a:t>
            </a:r>
            <a:r>
              <a:rPr lang="en-US" sz="2800"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096589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856ED6-FC8E-17BB-888F-750CDD1EE4CA}"/>
              </a:ext>
            </a:extLst>
          </p:cNvPr>
          <p:cNvPicPr>
            <a:picLocks noChangeAspect="1"/>
          </p:cNvPicPr>
          <p:nvPr/>
        </p:nvPicPr>
        <p:blipFill>
          <a:blip r:embed="rId4"/>
          <a:stretch>
            <a:fillRect/>
          </a:stretch>
        </p:blipFill>
        <p:spPr>
          <a:xfrm>
            <a:off x="0" y="143319"/>
            <a:ext cx="8807115" cy="8081931"/>
          </a:xfrm>
          <a:prstGeom prst="rect">
            <a:avLst/>
          </a:prstGeom>
        </p:spPr>
      </p:pic>
      <p:cxnSp>
        <p:nvCxnSpPr>
          <p:cNvPr id="5" name="Straight Connector 4">
            <a:extLst>
              <a:ext uri="{FF2B5EF4-FFF2-40B4-BE49-F238E27FC236}">
                <a16:creationId xmlns:a16="http://schemas.microsoft.com/office/drawing/2014/main" id="{FC090692-45BE-E63D-BF82-699849D6C131}"/>
              </a:ext>
            </a:extLst>
          </p:cNvPr>
          <p:cNvCxnSpPr>
            <a:cxnSpLocks/>
          </p:cNvCxnSpPr>
          <p:nvPr/>
        </p:nvCxnSpPr>
        <p:spPr>
          <a:xfrm>
            <a:off x="8783053" y="143319"/>
            <a:ext cx="0" cy="67146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Đồng hồ đếm ngược 7 phút - 7 minutes timer - Hailist">
            <a:hlinkClick r:id="" action="ppaction://media"/>
            <a:extLst>
              <a:ext uri="{FF2B5EF4-FFF2-40B4-BE49-F238E27FC236}">
                <a16:creationId xmlns:a16="http://schemas.microsoft.com/office/drawing/2014/main" id="{D8D1C2FB-6A4E-F4E1-60E3-2957CF72BDF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149794" y="1124682"/>
            <a:ext cx="2765479" cy="1555582"/>
          </a:xfrm>
          <a:prstGeom prst="rect">
            <a:avLst/>
          </a:prstGeom>
        </p:spPr>
      </p:pic>
    </p:spTree>
    <p:extLst>
      <p:ext uri="{BB962C8B-B14F-4D97-AF65-F5344CB8AC3E}">
        <p14:creationId xmlns:p14="http://schemas.microsoft.com/office/powerpoint/2010/main" val="282054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38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Rectangle 28">
            <a:extLst>
              <a:ext uri="{FF2B5EF4-FFF2-40B4-BE49-F238E27FC236}">
                <a16:creationId xmlns:a16="http://schemas.microsoft.com/office/drawing/2014/main" id="{864DE13E-58EB-4475-B79C-0D4FC65123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D66D4F82-FCD0-6E44-6A46-4EE768C7C5C8}"/>
              </a:ext>
            </a:extLst>
          </p:cNvPr>
          <p:cNvPicPr>
            <a:picLocks noChangeAspect="1"/>
          </p:cNvPicPr>
          <p:nvPr/>
        </p:nvPicPr>
        <p:blipFill>
          <a:blip r:embed="rId2"/>
          <a:stretch>
            <a:fillRect/>
          </a:stretch>
        </p:blipFill>
        <p:spPr>
          <a:xfrm>
            <a:off x="2334780" y="1132764"/>
            <a:ext cx="2228742" cy="4413350"/>
          </a:xfrm>
          <a:prstGeom prst="rect">
            <a:avLst/>
          </a:prstGeom>
        </p:spPr>
      </p:pic>
      <p:cxnSp>
        <p:nvCxnSpPr>
          <p:cNvPr id="31" name="Straight Connector 30">
            <a:extLst>
              <a:ext uri="{FF2B5EF4-FFF2-40B4-BE49-F238E27FC236}">
                <a16:creationId xmlns:a16="http://schemas.microsoft.com/office/drawing/2014/main" id="{02E9B2EE-76CA-47F3-9977-3F2FCB7FD2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739239"/>
            <a:ext cx="0" cy="32004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51545FC-986A-2DAB-89E4-167072BC589B}"/>
              </a:ext>
            </a:extLst>
          </p:cNvPr>
          <p:cNvPicPr>
            <a:picLocks noChangeAspect="1"/>
          </p:cNvPicPr>
          <p:nvPr/>
        </p:nvPicPr>
        <p:blipFill>
          <a:blip r:embed="rId3"/>
          <a:stretch>
            <a:fillRect/>
          </a:stretch>
        </p:blipFill>
        <p:spPr>
          <a:xfrm>
            <a:off x="7614603" y="1119335"/>
            <a:ext cx="2284588" cy="4440208"/>
          </a:xfrm>
          <a:prstGeom prst="rect">
            <a:avLst/>
          </a:prstGeom>
        </p:spPr>
      </p:pic>
      <p:sp>
        <p:nvSpPr>
          <p:cNvPr id="6" name="TextBox 5">
            <a:extLst>
              <a:ext uri="{FF2B5EF4-FFF2-40B4-BE49-F238E27FC236}">
                <a16:creationId xmlns:a16="http://schemas.microsoft.com/office/drawing/2014/main" id="{2DDA37B9-BF74-477D-6237-92D89AD57708}"/>
              </a:ext>
            </a:extLst>
          </p:cNvPr>
          <p:cNvSpPr txBox="1"/>
          <p:nvPr/>
        </p:nvSpPr>
        <p:spPr>
          <a:xfrm>
            <a:off x="519816" y="5481089"/>
            <a:ext cx="10951780" cy="1043619"/>
          </a:xfrm>
          <a:prstGeom prst="rect">
            <a:avLst/>
          </a:prstGeom>
          <a:noFill/>
        </p:spPr>
        <p:txBody>
          <a:bodyPr wrap="square">
            <a:spAutoFit/>
          </a:bodyPr>
          <a:lstStyle/>
          <a:p>
            <a:pPr marR="30480" algn="just">
              <a:lnSpc>
                <a:spcPct val="115000"/>
              </a:lnSpc>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1: </a:t>
            </a:r>
            <a:r>
              <a:rPr lang="en-US" sz="2800" dirty="0">
                <a:solidFill>
                  <a:srgbClr val="002060"/>
                </a:solidFill>
                <a:effectLst/>
                <a:latin typeface="Times New Roman" panose="02020603050405020304" pitchFamily="18" charset="0"/>
                <a:ea typeface="Times New Roman" panose="02020603050405020304" pitchFamily="18" charset="0"/>
              </a:rPr>
              <a:t>Chai </a:t>
            </a:r>
            <a:r>
              <a:rPr lang="en-US" sz="2800" dirty="0" err="1">
                <a:solidFill>
                  <a:srgbClr val="002060"/>
                </a:solidFill>
                <a:effectLst/>
                <a:latin typeface="Times New Roman" panose="02020603050405020304" pitchFamily="18" charset="0"/>
                <a:ea typeface="Times New Roman" panose="02020603050405020304" pitchFamily="18" charset="0"/>
              </a:rPr>
              <a:t>nhựa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rỗng</a:t>
            </a:r>
            <a:r>
              <a:rPr lang="en-US" sz="2800" dirty="0">
                <a:solidFill>
                  <a:srgbClr val="002060"/>
                </a:solidFill>
                <a:effectLst/>
                <a:latin typeface="Times New Roman" panose="02020603050405020304" pitchFamily="18" charset="0"/>
                <a:ea typeface="Times New Roman" panose="02020603050405020304" pitchFamily="18" charset="0"/>
              </a:rPr>
              <a:t> 500 ml. Vì </a:t>
            </a:r>
            <a:r>
              <a:rPr lang="en-US" sz="2800" dirty="0" err="1">
                <a:solidFill>
                  <a:srgbClr val="002060"/>
                </a:solidFill>
                <a:effectLst/>
                <a:latin typeface="Times New Roman" panose="02020603050405020304" pitchFamily="18" charset="0"/>
                <a:ea typeface="Times New Roman" panose="02020603050405020304" pitchFamily="18" charset="0"/>
              </a:rPr>
              <a:t>thể</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tích</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rPr>
              <a:t> chai </a:t>
            </a:r>
            <a:r>
              <a:rPr lang="en-US" sz="2800" dirty="0" err="1">
                <a:solidFill>
                  <a:srgbClr val="002060"/>
                </a:solidFill>
                <a:effectLst/>
                <a:latin typeface="Times New Roman" panose="02020603050405020304" pitchFamily="18" charset="0"/>
                <a:ea typeface="Times New Roman" panose="02020603050405020304" pitchFamily="18" charset="0"/>
              </a:rPr>
              <a:t>chiếm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chỗ</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trong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chất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lỏng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nhỏ</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hơn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lực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đẩy</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a:solidFill>
                  <a:srgbClr val="002060"/>
                </a:solidFill>
                <a:latin typeface="Times New Roman" panose="02020603050405020304" pitchFamily="18" charset="0"/>
                <a:ea typeface="Times New Roman" panose="02020603050405020304" pitchFamily="18" charset="0"/>
              </a:rPr>
              <a:t>Archimedes </a:t>
            </a:r>
            <a:r>
              <a:rPr lang="en-US" sz="2800" dirty="0" err="1">
                <a:solidFill>
                  <a:srgbClr val="002060"/>
                </a:solidFill>
                <a:effectLst/>
                <a:latin typeface="Times New Roman" panose="02020603050405020304" pitchFamily="18" charset="0"/>
                <a:ea typeface="Times New Roman" panose="02020603050405020304" pitchFamily="18" charset="0"/>
              </a:rPr>
              <a:t>tác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dụng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vào</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cũng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nhỏ</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hơn</a:t>
            </a:r>
            <a:r>
              <a:rPr lang="en-US" sz="2800" dirty="0">
                <a:solidFill>
                  <a:srgbClr val="002060"/>
                </a:solidFill>
                <a:effectLst/>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18880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864DE13E-58EB-4475-B79C-0D4FC65123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A5A55FAB-3C93-6379-1862-D3E439272817}"/>
              </a:ext>
            </a:extLst>
          </p:cNvPr>
          <p:cNvPicPr>
            <a:picLocks noChangeAspect="1"/>
          </p:cNvPicPr>
          <p:nvPr/>
        </p:nvPicPr>
        <p:blipFill>
          <a:blip r:embed="rId2"/>
          <a:stretch>
            <a:fillRect/>
          </a:stretch>
        </p:blipFill>
        <p:spPr>
          <a:xfrm>
            <a:off x="1669141" y="882046"/>
            <a:ext cx="3427961" cy="4196658"/>
          </a:xfrm>
          <a:prstGeom prst="rect">
            <a:avLst/>
          </a:prstGeom>
        </p:spPr>
      </p:pic>
      <p:cxnSp>
        <p:nvCxnSpPr>
          <p:cNvPr id="21" name="Straight Connector 20">
            <a:extLst>
              <a:ext uri="{FF2B5EF4-FFF2-40B4-BE49-F238E27FC236}">
                <a16:creationId xmlns:a16="http://schemas.microsoft.com/office/drawing/2014/main" id="{02E9B2EE-76CA-47F3-9977-3F2FCB7FD2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739239"/>
            <a:ext cx="0" cy="32004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86DAF04-BA1F-4BE5-0549-11069BBD2046}"/>
              </a:ext>
            </a:extLst>
          </p:cNvPr>
          <p:cNvPicPr>
            <a:picLocks noChangeAspect="1"/>
          </p:cNvPicPr>
          <p:nvPr/>
        </p:nvPicPr>
        <p:blipFill>
          <a:blip r:embed="rId3"/>
          <a:stretch>
            <a:fillRect/>
          </a:stretch>
        </p:blipFill>
        <p:spPr>
          <a:xfrm>
            <a:off x="6813017" y="760271"/>
            <a:ext cx="4018388" cy="4440208"/>
          </a:xfrm>
          <a:prstGeom prst="rect">
            <a:avLst/>
          </a:prstGeom>
        </p:spPr>
      </p:pic>
      <p:sp>
        <p:nvSpPr>
          <p:cNvPr id="6" name="TextBox 5">
            <a:extLst>
              <a:ext uri="{FF2B5EF4-FFF2-40B4-BE49-F238E27FC236}">
                <a16:creationId xmlns:a16="http://schemas.microsoft.com/office/drawing/2014/main" id="{0C1919B1-75A9-0336-4E44-F982ED6A0A1D}"/>
              </a:ext>
            </a:extLst>
          </p:cNvPr>
          <p:cNvSpPr txBox="1"/>
          <p:nvPr/>
        </p:nvSpPr>
        <p:spPr>
          <a:xfrm>
            <a:off x="705740" y="5015371"/>
            <a:ext cx="10378435" cy="1578894"/>
          </a:xfrm>
          <a:prstGeom prst="rect">
            <a:avLst/>
          </a:prstGeom>
          <a:noFill/>
        </p:spPr>
        <p:txBody>
          <a:bodyPr wrap="square">
            <a:spAutoFit/>
          </a:bodyPr>
          <a:lstStyle/>
          <a:p>
            <a:pPr marL="0" marR="30480" algn="just">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2: </a:t>
            </a:r>
            <a:r>
              <a:rPr lang="en-US" sz="2800" dirty="0">
                <a:solidFill>
                  <a:srgbClr val="002060"/>
                </a:solidFill>
                <a:effectLst/>
                <a:latin typeface="Times New Roman" panose="02020603050405020304" pitchFamily="18" charset="0"/>
                <a:ea typeface="Times New Roman" panose="02020603050405020304" pitchFamily="18" charset="0"/>
              </a:rPr>
              <a:t>Hai </a:t>
            </a:r>
            <a:r>
              <a:rPr lang="en-US" sz="2800" dirty="0" err="1">
                <a:solidFill>
                  <a:srgbClr val="002060"/>
                </a:solidFill>
                <a:effectLst/>
                <a:latin typeface="Times New Roman" panose="02020603050405020304" pitchFamily="18" charset="0"/>
                <a:ea typeface="Times New Roman" panose="02020603050405020304" pitchFamily="18" charset="0"/>
              </a:rPr>
              <a:t>vậy</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có</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kích</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thước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bằng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nhau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lực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đẩy</a:t>
            </a:r>
            <a:r>
              <a:rPr lang="en-US" sz="2800" dirty="0">
                <a:solidFill>
                  <a:srgbClr val="002060"/>
                </a:solidFill>
                <a:effectLst/>
                <a:latin typeface="Times New Roman" panose="02020603050405020304" pitchFamily="18" charset="0"/>
                <a:ea typeface="Times New Roman" panose="02020603050405020304" pitchFamily="18" charset="0"/>
              </a:rPr>
              <a:t> Archimedes </a:t>
            </a:r>
            <a:r>
              <a:rPr lang="en-US" sz="2800" dirty="0" err="1">
                <a:solidFill>
                  <a:srgbClr val="002060"/>
                </a:solidFill>
                <a:effectLst/>
                <a:latin typeface="Times New Roman" panose="02020603050405020304" pitchFamily="18" charset="0"/>
                <a:ea typeface="Times New Roman" panose="02020603050405020304" pitchFamily="18" charset="0"/>
              </a:rPr>
              <a:t>tác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dụng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vào</a:t>
            </a:r>
            <a:r>
              <a:rPr lang="en-US" sz="2800" dirty="0">
                <a:solidFill>
                  <a:srgbClr val="002060"/>
                </a:solidFill>
                <a:effectLst/>
                <a:latin typeface="Times New Roman" panose="02020603050405020304" pitchFamily="18" charset="0"/>
                <a:ea typeface="Times New Roman" panose="02020603050405020304" pitchFamily="18" charset="0"/>
              </a:rPr>
              <a:t> 2 </a:t>
            </a:r>
            <a:r>
              <a:rPr lang="en-US" sz="2800" dirty="0" err="1">
                <a:solidFill>
                  <a:srgbClr val="002060"/>
                </a:solidFill>
                <a:effectLst/>
                <a:latin typeface="Times New Roman" panose="02020603050405020304" pitchFamily="18" charset="0"/>
                <a:ea typeface="Times New Roman" panose="02020603050405020304" pitchFamily="18" charset="0"/>
              </a:rPr>
              <a:t>vật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err="1">
                <a:solidFill>
                  <a:srgbClr val="002060"/>
                </a:solidFill>
                <a:effectLst/>
                <a:latin typeface="Times New Roman" panose="02020603050405020304" pitchFamily="18" charset="0"/>
                <a:ea typeface="Times New Roman" panose="02020603050405020304" pitchFamily="18" charset="0"/>
              </a:rPr>
              <a:t>như</a:t>
            </a:r>
            <a:r>
              <a:rPr lang="en-US" sz="2800">
                <a:solidFill>
                  <a:srgbClr val="002060"/>
                </a:solidFill>
                <a:effectLst/>
                <a:latin typeface="Times New Roman" panose="02020603050405020304" pitchFamily="18" charset="0"/>
                <a:ea typeface="Times New Roman" panose="02020603050405020304" pitchFamily="18" charset="0"/>
              </a:rPr>
              <a:t> </a:t>
            </a:r>
            <a:r>
              <a:rPr lang="en-US" sz="2800" smtClean="0">
                <a:solidFill>
                  <a:srgbClr val="002060"/>
                </a:solidFill>
                <a:effectLst/>
                <a:latin typeface="Times New Roman" panose="02020603050405020304" pitchFamily="18" charset="0"/>
                <a:ea typeface="Times New Roman" panose="02020603050405020304" pitchFamily="18" charset="0"/>
              </a:rPr>
              <a:t>nhau</a:t>
            </a:r>
            <a:r>
              <a:rPr lang="en-US" sz="2800">
                <a:solidFill>
                  <a:srgbClr val="002060"/>
                </a:solidFill>
                <a:latin typeface="Times New Roman" panose="02020603050405020304" pitchFamily="18" charset="0"/>
                <a:ea typeface="Times New Roman" panose="02020603050405020304" pitchFamily="18" charset="0"/>
              </a:rPr>
              <a:t> </a:t>
            </a:r>
            <a:r>
              <a:rPr lang="en-US" sz="2800" smtClean="0">
                <a:solidFill>
                  <a:srgbClr val="002060"/>
                </a:solidFill>
                <a:latin typeface="Times New Roman" panose="02020603050405020304" pitchFamily="18" charset="0"/>
                <a:ea typeface="Times New Roman" panose="02020603050405020304" pitchFamily="18" charset="0"/>
              </a:rPr>
              <a:t>(nếu cùng nhúng chìm hoàn toàn trong nước).</a:t>
            </a:r>
          </a:p>
          <a:p>
            <a:pPr marL="0" marR="30480" algn="just">
              <a:lnSpc>
                <a:spcPct val="115000"/>
              </a:lnSpc>
              <a:spcBef>
                <a:spcPts val="0"/>
              </a:spcBef>
              <a:spcAft>
                <a:spcPts val="0"/>
              </a:spcAft>
            </a:pPr>
            <a:r>
              <a:rPr lang="en-US" sz="2800" smtClean="0">
                <a:solidFill>
                  <a:srgbClr val="002060"/>
                </a:solidFill>
                <a:latin typeface="Times New Roman" panose="02020603050405020304" pitchFamily="18" charset="0"/>
                <a:ea typeface="Times New Roman" panose="02020603050405020304" pitchFamily="18" charset="0"/>
              </a:rPr>
              <a:t>Vật gỗ nổi 1 phần trên mặt nước nên lực đẩy Archimedes nhỏ hơn.</a:t>
            </a:r>
            <a:endParaRPr lang="en-US" sz="2800" dirty="0">
              <a:solidFill>
                <a:srgbClr val="002060"/>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702793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A12508-41ED-0620-B208-324366877866}"/>
              </a:ext>
            </a:extLst>
          </p:cNvPr>
          <p:cNvSpPr txBox="1"/>
          <p:nvPr/>
        </p:nvSpPr>
        <p:spPr>
          <a:xfrm>
            <a:off x="796541" y="386046"/>
            <a:ext cx="6097904" cy="6534096"/>
          </a:xfrm>
          <a:prstGeom prst="rect">
            <a:avLst/>
          </a:prstGeom>
          <a:noFill/>
        </p:spPr>
        <p:txBody>
          <a:bodyPr wrap="square">
            <a:spAutoFit/>
          </a:bodyPr>
          <a:lstStyle/>
          <a:p>
            <a:pPr marL="0" marR="30480" algn="just">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3: </a:t>
            </a:r>
            <a:r>
              <a:rPr lang="en-US" sz="2800" b="1" dirty="0" err="1">
                <a:solidFill>
                  <a:srgbClr val="002060"/>
                </a:solidFill>
                <a:effectLst/>
                <a:latin typeface="Times New Roman" panose="02020603050405020304" pitchFamily="18" charset="0"/>
                <a:ea typeface="Times New Roman" panose="02020603050405020304" pitchFamily="18" charset="0"/>
              </a:rPr>
              <a:t>Tóm</a:t>
            </a:r>
            <a:r>
              <a:rPr lang="en-US" sz="2800" b="1" dirty="0">
                <a:solidFill>
                  <a:srgbClr val="002060"/>
                </a:solidFill>
                <a:effectLst/>
                <a:latin typeface="Times New Roman" panose="02020603050405020304" pitchFamily="18" charset="0"/>
                <a:ea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rPr>
              <a:t>tắt</a:t>
            </a:r>
            <a:endParaRPr lang="en-US" sz="2800" dirty="0">
              <a:solidFill>
                <a:srgbClr val="002060"/>
              </a:solidFill>
              <a:effectLst/>
              <a:latin typeface="Times New Roman" panose="02020603050405020304" pitchFamily="18" charset="0"/>
              <a:ea typeface="SimSun" panose="02010600030101010101" pitchFamily="2" charset="-122"/>
            </a:endParaRPr>
          </a:p>
          <a:p>
            <a:pPr marL="30480" marR="30480" algn="just">
              <a:lnSpc>
                <a:spcPct val="115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V = 60cm</a:t>
            </a:r>
            <a:r>
              <a:rPr lang="en-US" sz="2800" baseline="30000" dirty="0">
                <a:solidFill>
                  <a:srgbClr val="002060"/>
                </a:solidFill>
                <a:effectLst/>
                <a:latin typeface="Times New Roman" panose="02020603050405020304" pitchFamily="18" charset="0"/>
                <a:ea typeface="Times New Roman" panose="02020603050405020304" pitchFamily="18" charset="0"/>
              </a:rPr>
              <a:t>3</a:t>
            </a:r>
            <a:r>
              <a:rPr lang="en-US" sz="2800" dirty="0">
                <a:solidFill>
                  <a:srgbClr val="002060"/>
                </a:solidFill>
                <a:effectLst/>
                <a:latin typeface="Times New Roman" panose="02020603050405020304" pitchFamily="18" charset="0"/>
                <a:ea typeface="Times New Roman" panose="02020603050405020304" pitchFamily="18" charset="0"/>
              </a:rPr>
              <a:t> = 6.10</a:t>
            </a:r>
            <a:r>
              <a:rPr lang="en-US" sz="2800" baseline="30000" dirty="0">
                <a:solidFill>
                  <a:srgbClr val="002060"/>
                </a:solidFill>
                <a:effectLst/>
                <a:latin typeface="Times New Roman" panose="02020603050405020304" pitchFamily="18" charset="0"/>
                <a:ea typeface="Times New Roman" panose="02020603050405020304" pitchFamily="18" charset="0"/>
              </a:rPr>
              <a:t>-4</a:t>
            </a:r>
            <a:r>
              <a:rPr lang="en-US" sz="2800" dirty="0">
                <a:solidFill>
                  <a:srgbClr val="002060"/>
                </a:solidFill>
                <a:effectLst/>
                <a:latin typeface="Times New Roman" panose="02020603050405020304" pitchFamily="18" charset="0"/>
                <a:ea typeface="Times New Roman" panose="02020603050405020304" pitchFamily="18" charset="0"/>
              </a:rPr>
              <a:t> m</a:t>
            </a:r>
            <a:r>
              <a:rPr lang="en-US" sz="2800" baseline="30000" dirty="0">
                <a:solidFill>
                  <a:srgbClr val="002060"/>
                </a:solidFill>
                <a:effectLst/>
                <a:latin typeface="Times New Roman" panose="02020603050405020304" pitchFamily="18" charset="0"/>
                <a:ea typeface="Times New Roman" panose="02020603050405020304" pitchFamily="18" charset="0"/>
              </a:rPr>
              <a:t>3</a:t>
            </a:r>
            <a:endParaRPr lang="en-US" sz="2800" dirty="0">
              <a:solidFill>
                <a:srgbClr val="002060"/>
              </a:solidFill>
              <a:effectLst/>
              <a:latin typeface="Times New Roman" panose="02020603050405020304" pitchFamily="18" charset="0"/>
              <a:ea typeface="SimSun" panose="02010600030101010101" pitchFamily="2" charset="-122"/>
            </a:endParaRPr>
          </a:p>
          <a:p>
            <a:pPr marL="0" marR="0">
              <a:lnSpc>
                <a:spcPct val="115000"/>
              </a:lnSpc>
              <a:spcBef>
                <a:spcPts val="0"/>
              </a:spcBef>
              <a:spcAft>
                <a:spcPts val="0"/>
              </a:spcAft>
            </a:pPr>
            <a:r>
              <a:rPr lang="en-US" sz="2800" dirty="0">
                <a:solidFill>
                  <a:srgbClr val="002060"/>
                </a:solidFill>
                <a:effectLst/>
                <a:latin typeface="Times New Roman" panose="02020603050405020304" pitchFamily="18" charset="0"/>
                <a:ea typeface="SimSun" panose="02010600030101010101" pitchFamily="2" charset="-122"/>
              </a:rPr>
              <a:t> m = 0,5kg</a:t>
            </a:r>
          </a:p>
          <a:p>
            <a:pPr marL="30480" marR="30480" algn="just">
              <a:lnSpc>
                <a:spcPct val="115000"/>
              </a:lnSpc>
              <a:spcBef>
                <a:spcPts val="0"/>
              </a:spcBef>
              <a:spcAft>
                <a:spcPts val="0"/>
              </a:spcAft>
            </a:pPr>
            <a:r>
              <a:rPr lang="en-US" sz="2800" dirty="0" err="1">
                <a:solidFill>
                  <a:srgbClr val="002060"/>
                </a:solidFill>
                <a:effectLst/>
                <a:latin typeface="Times New Roman" panose="02020603050405020304" pitchFamily="18" charset="0"/>
                <a:ea typeface="Times New Roman" panose="02020603050405020304" pitchFamily="18" charset="0"/>
              </a:rPr>
              <a:t>Quả</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cầu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có</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chìm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hoàn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toàn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trong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nước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không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Tại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sao</a:t>
            </a:r>
            <a:r>
              <a:rPr lang="en-US" sz="2800" dirty="0">
                <a:solidFill>
                  <a:srgbClr val="002060"/>
                </a:solidFill>
                <a:effectLst/>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SimSun" panose="02010600030101010101" pitchFamily="2" charset="-122"/>
            </a:endParaRPr>
          </a:p>
          <a:p>
            <a:pPr marL="0" marR="0" algn="ctr">
              <a:lnSpc>
                <a:spcPct val="115000"/>
              </a:lnSpc>
              <a:spcBef>
                <a:spcPts val="0"/>
              </a:spcBef>
              <a:spcAft>
                <a:spcPts val="0"/>
              </a:spcAft>
            </a:pPr>
            <a:r>
              <a:rPr lang="en-US" sz="2800" b="1" dirty="0">
                <a:solidFill>
                  <a:srgbClr val="002060"/>
                </a:solidFill>
                <a:effectLst/>
                <a:latin typeface="Times New Roman" panose="02020603050405020304" pitchFamily="18" charset="0"/>
                <a:ea typeface="SimSun" panose="02010600030101010101" pitchFamily="2" charset="-122"/>
              </a:rPr>
              <a:t>GIẢI</a:t>
            </a:r>
            <a:endParaRPr lang="en-US" sz="2800" dirty="0">
              <a:solidFill>
                <a:srgbClr val="002060"/>
              </a:solidFill>
              <a:effectLst/>
              <a:latin typeface="Times New Roman" panose="02020603050405020304" pitchFamily="18" charset="0"/>
              <a:ea typeface="SimSun" panose="02010600030101010101" pitchFamily="2" charset="-122"/>
            </a:endParaRPr>
          </a:p>
          <a:p>
            <a:pPr marL="30480" marR="30480" algn="just">
              <a:lnSpc>
                <a:spcPct val="115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 Trọng </a:t>
            </a:r>
            <a:r>
              <a:rPr lang="en-US" sz="2800" dirty="0" err="1">
                <a:solidFill>
                  <a:srgbClr val="002060"/>
                </a:solidFill>
                <a:effectLst/>
                <a:latin typeface="Times New Roman" panose="02020603050405020304" pitchFamily="18" charset="0"/>
                <a:ea typeface="Times New Roman" panose="02020603050405020304" pitchFamily="18" charset="0"/>
              </a:rPr>
              <a:t>lượng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quả</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cầu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là</a:t>
            </a:r>
            <a:r>
              <a:rPr lang="en-US" sz="2800" dirty="0">
                <a:solidFill>
                  <a:srgbClr val="002060"/>
                </a:solidFill>
                <a:effectLst/>
                <a:latin typeface="Times New Roman" panose="02020603050405020304" pitchFamily="18" charset="0"/>
                <a:ea typeface="Times New Roman" panose="02020603050405020304" pitchFamily="18" charset="0"/>
              </a:rPr>
              <a:t>: P = 10.m = 0,5.10 = 5(N)</a:t>
            </a:r>
            <a:endParaRPr lang="en-US" sz="2800" dirty="0">
              <a:solidFill>
                <a:srgbClr val="002060"/>
              </a:solidFill>
              <a:effectLst/>
              <a:latin typeface="Times New Roman" panose="02020603050405020304" pitchFamily="18" charset="0"/>
              <a:ea typeface="SimSun" panose="02010600030101010101" pitchFamily="2" charset="-122"/>
            </a:endParaRPr>
          </a:p>
          <a:p>
            <a:pPr marL="30480" marR="30480" algn="just">
              <a:lnSpc>
                <a:spcPct val="115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Nếu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quả</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cầu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chìm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hoàn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toàn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trong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nước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thì</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lực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đẩy</a:t>
            </a:r>
            <a:r>
              <a:rPr lang="en-US" sz="2800" dirty="0">
                <a:solidFill>
                  <a:srgbClr val="002060"/>
                </a:solidFill>
                <a:effectLst/>
                <a:latin typeface="Times New Roman" panose="02020603050405020304" pitchFamily="18" charset="0"/>
                <a:ea typeface="Times New Roman" panose="02020603050405020304" pitchFamily="18" charset="0"/>
              </a:rPr>
              <a:t> Archimedes </a:t>
            </a:r>
            <a:r>
              <a:rPr lang="en-US" sz="2800" dirty="0" err="1">
                <a:solidFill>
                  <a:srgbClr val="002060"/>
                </a:solidFill>
                <a:effectLst/>
                <a:latin typeface="Times New Roman" panose="02020603050405020304" pitchFamily="18" charset="0"/>
                <a:ea typeface="Times New Roman" panose="02020603050405020304" pitchFamily="18" charset="0"/>
              </a:rPr>
              <a:t>tác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dụng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vào</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nó</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là</a:t>
            </a:r>
            <a:r>
              <a:rPr lang="en-US" sz="2800" dirty="0">
                <a:solidFill>
                  <a:srgbClr val="002060"/>
                </a:solidFill>
                <a:effectLst/>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SimSun" panose="02010600030101010101" pitchFamily="2" charset="-122"/>
            </a:endParaRPr>
          </a:p>
          <a:p>
            <a:pPr marL="30480" marR="30480" algn="just">
              <a:lnSpc>
                <a:spcPct val="115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   F</a:t>
            </a:r>
            <a:r>
              <a:rPr lang="en-US" sz="2800" baseline="-25000" dirty="0">
                <a:solidFill>
                  <a:srgbClr val="002060"/>
                </a:solidFill>
                <a:effectLst/>
                <a:latin typeface="Times New Roman" panose="02020603050405020304" pitchFamily="18" charset="0"/>
                <a:ea typeface="Times New Roman" panose="02020603050405020304" pitchFamily="18" charset="0"/>
              </a:rPr>
              <a:t>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d.V</a:t>
            </a:r>
            <a:r>
              <a:rPr lang="en-US" sz="2800" dirty="0">
                <a:solidFill>
                  <a:srgbClr val="002060"/>
                </a:solidFill>
                <a:effectLst/>
                <a:latin typeface="Times New Roman" panose="02020603050405020304" pitchFamily="18" charset="0"/>
                <a:ea typeface="Times New Roman" panose="02020603050405020304" pitchFamily="18" charset="0"/>
              </a:rPr>
              <a:t> = 10000.6.10</a:t>
            </a:r>
            <a:r>
              <a:rPr lang="en-US" sz="2800" baseline="30000" dirty="0">
                <a:solidFill>
                  <a:srgbClr val="002060"/>
                </a:solidFill>
                <a:effectLst/>
                <a:latin typeface="Times New Roman" panose="02020603050405020304" pitchFamily="18" charset="0"/>
                <a:ea typeface="Times New Roman" panose="02020603050405020304" pitchFamily="18" charset="0"/>
              </a:rPr>
              <a:t>-4</a:t>
            </a:r>
            <a:r>
              <a:rPr lang="en-US" sz="2800" dirty="0">
                <a:solidFill>
                  <a:srgbClr val="002060"/>
                </a:solidFill>
                <a:effectLst/>
                <a:latin typeface="Times New Roman" panose="02020603050405020304" pitchFamily="18" charset="0"/>
                <a:ea typeface="Times New Roman" panose="02020603050405020304" pitchFamily="18" charset="0"/>
              </a:rPr>
              <a:t> = 6 (</a:t>
            </a:r>
            <a:r>
              <a:rPr lang="en-US" sz="2800">
                <a:solidFill>
                  <a:srgbClr val="002060"/>
                </a:solidFill>
                <a:effectLst/>
                <a:latin typeface="Times New Roman" panose="02020603050405020304" pitchFamily="18" charset="0"/>
                <a:ea typeface="Times New Roman" panose="02020603050405020304" pitchFamily="18" charset="0"/>
              </a:rPr>
              <a:t>N</a:t>
            </a:r>
            <a:r>
              <a:rPr lang="en-US" sz="2800" smtClean="0">
                <a:solidFill>
                  <a:srgbClr val="002060"/>
                </a:solidFill>
                <a:effectLst/>
                <a:latin typeface="Times New Roman" panose="02020603050405020304" pitchFamily="18" charset="0"/>
                <a:ea typeface="Times New Roman" panose="02020603050405020304" pitchFamily="18" charset="0"/>
              </a:rPr>
              <a:t>)</a:t>
            </a:r>
          </a:p>
          <a:p>
            <a:pPr marL="30480" marR="30480" algn="just">
              <a:lnSpc>
                <a:spcPct val="115000"/>
              </a:lnSpc>
              <a:spcBef>
                <a:spcPts val="0"/>
              </a:spcBef>
              <a:spcAft>
                <a:spcPts val="0"/>
              </a:spcAft>
            </a:pPr>
            <a:r>
              <a:rPr lang="en-US" sz="2800" smtClean="0">
                <a:solidFill>
                  <a:srgbClr val="002060"/>
                </a:solidFill>
                <a:latin typeface="Times New Roman" panose="02020603050405020304" pitchFamily="18" charset="0"/>
                <a:ea typeface="Times New Roman" panose="02020603050405020304" pitchFamily="18" charset="0"/>
              </a:rPr>
              <a:t>F</a:t>
            </a:r>
            <a:r>
              <a:rPr lang="en-US" sz="2800" baseline="-25000" smtClean="0">
                <a:solidFill>
                  <a:srgbClr val="002060"/>
                </a:solidFill>
                <a:latin typeface="Times New Roman" panose="02020603050405020304" pitchFamily="18" charset="0"/>
                <a:ea typeface="Times New Roman" panose="02020603050405020304" pitchFamily="18" charset="0"/>
              </a:rPr>
              <a:t>A </a:t>
            </a:r>
            <a:r>
              <a:rPr lang="en-US" sz="2800" smtClean="0">
                <a:solidFill>
                  <a:srgbClr val="002060"/>
                </a:solidFill>
                <a:latin typeface="Times New Roman" panose="02020603050405020304" pitchFamily="18" charset="0"/>
                <a:ea typeface="Times New Roman" panose="02020603050405020304" pitchFamily="18" charset="0"/>
              </a:rPr>
              <a:t> &gt; P =&gt; Quả cầu nổi trong nước.</a:t>
            </a:r>
            <a:endParaRPr lang="en-US" sz="2800" dirty="0">
              <a:solidFill>
                <a:srgbClr val="002060"/>
              </a:solidFill>
              <a:effectLst/>
              <a:latin typeface="Times New Roman" panose="02020603050405020304" pitchFamily="18" charset="0"/>
              <a:ea typeface="SimSun" panose="02010600030101010101" pitchFamily="2" charset="-122"/>
            </a:endParaRPr>
          </a:p>
        </p:txBody>
      </p:sp>
      <p:pic>
        <p:nvPicPr>
          <p:cNvPr id="5" name="Picture 4">
            <a:extLst>
              <a:ext uri="{FF2B5EF4-FFF2-40B4-BE49-F238E27FC236}">
                <a16:creationId xmlns:a16="http://schemas.microsoft.com/office/drawing/2014/main" id="{C2C503BA-F987-C7CF-C7BC-EECA6A3DDC5A}"/>
              </a:ext>
            </a:extLst>
          </p:cNvPr>
          <p:cNvPicPr>
            <a:picLocks noChangeAspect="1"/>
          </p:cNvPicPr>
          <p:nvPr/>
        </p:nvPicPr>
        <p:blipFill>
          <a:blip r:embed="rId2"/>
          <a:stretch>
            <a:fillRect/>
          </a:stretch>
        </p:blipFill>
        <p:spPr>
          <a:xfrm>
            <a:off x="6894445" y="619751"/>
            <a:ext cx="5131530" cy="3843694"/>
          </a:xfrm>
          <a:prstGeom prst="rect">
            <a:avLst/>
          </a:prstGeom>
        </p:spPr>
      </p:pic>
      <p:pic>
        <p:nvPicPr>
          <p:cNvPr id="6" name="Picture 5">
            <a:extLst>
              <a:ext uri="{FF2B5EF4-FFF2-40B4-BE49-F238E27FC236}">
                <a16:creationId xmlns:a16="http://schemas.microsoft.com/office/drawing/2014/main" id="{E285D1CD-81AC-39A4-2AEC-1D65FF34B012}"/>
              </a:ext>
            </a:extLst>
          </p:cNvPr>
          <p:cNvPicPr>
            <a:picLocks noChangeAspect="1"/>
          </p:cNvPicPr>
          <p:nvPr/>
        </p:nvPicPr>
        <p:blipFill>
          <a:blip r:embed="rId3"/>
          <a:stretch>
            <a:fillRect/>
          </a:stretch>
        </p:blipFill>
        <p:spPr>
          <a:xfrm>
            <a:off x="0" y="0"/>
            <a:ext cx="11733073" cy="6136649"/>
          </a:xfrm>
          <a:prstGeom prst="rect">
            <a:avLst/>
          </a:prstGeom>
        </p:spPr>
      </p:pic>
    </p:spTree>
    <p:extLst>
      <p:ext uri="{BB962C8B-B14F-4D97-AF65-F5344CB8AC3E}">
        <p14:creationId xmlns:p14="http://schemas.microsoft.com/office/powerpoint/2010/main" val="4122768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2B783EE-0239-4717-BBEA-8C9EAC61C8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56D45-4BF9-E592-D9B6-F75117631A9A}"/>
              </a:ext>
            </a:extLst>
          </p:cNvPr>
          <p:cNvSpPr txBox="1"/>
          <p:nvPr/>
        </p:nvSpPr>
        <p:spPr>
          <a:xfrm>
            <a:off x="838201" y="1825625"/>
            <a:ext cx="5092194" cy="4351338"/>
          </a:xfrm>
          <a:prstGeom prst="rect">
            <a:avLst/>
          </a:prstGeom>
        </p:spPr>
        <p:txBody>
          <a:bodyPr vert="horz" lIns="91440" tIns="45720" rIns="91440" bIns="45720" rtlCol="0">
            <a:normAutofit/>
          </a:bodyPr>
          <a:lstStyle/>
          <a:p>
            <a:pPr indent="-228600" algn="just">
              <a:lnSpc>
                <a:spcPct val="90000"/>
              </a:lnSpc>
              <a:spcAft>
                <a:spcPts val="600"/>
              </a:spcAft>
              <a:buFont typeface="Arial" panose="020B0604020202020204" pitchFamily="34" charset="0"/>
              <a:buChar char="•"/>
            </a:pPr>
            <a:r>
              <a:rPr lang="en-US" sz="3200" dirty="0" err="1">
                <a:latin typeface="Times New Roman" panose="02020603050405020304" pitchFamily="18" charset="0"/>
                <a:cs typeface="Times New Roman" panose="02020603050405020304" pitchFamily="18" charset="0"/>
              </a:rPr>
              <a:t>Đặt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bi </a:t>
            </a:r>
            <a:r>
              <a:rPr lang="en-US" sz="3200" dirty="0" err="1">
                <a:latin typeface="Times New Roman" panose="02020603050405020304" pitchFamily="18" charset="0"/>
                <a:cs typeface="Times New Roman" panose="02020603050405020304" pitchFamily="18" charset="0"/>
              </a:rPr>
              <a:t>sắt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ốc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nắp</a:t>
            </a:r>
            <a:r>
              <a:rPr lang="en-US" sz="3200" dirty="0">
                <a:latin typeface="Times New Roman" panose="02020603050405020304" pitchFamily="18" charset="0"/>
                <a:cs typeface="Times New Roman" panose="02020603050405020304" pitchFamily="18" charset="0"/>
              </a:rPr>
              <a:t> chai </a:t>
            </a:r>
            <a:r>
              <a:rPr lang="en-US" sz="3200" dirty="0" err="1">
                <a:latin typeface="Times New Roman" panose="02020603050405020304" pitchFamily="18" charset="0"/>
                <a:cs typeface="Times New Roman" panose="02020603050405020304" pitchFamily="18" charset="0"/>
              </a:rPr>
              <a:t>nhựa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cốc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thủy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cốc</a:t>
            </a:r>
            <a:r>
              <a:rPr lang="en-US" sz="3200" dirty="0">
                <a:latin typeface="Times New Roman" panose="02020603050405020304" pitchFamily="18" charset="0"/>
                <a:cs typeface="Times New Roman" panose="02020603050405020304" pitchFamily="18" charset="0"/>
              </a:rPr>
              <a:t>. Có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cốc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a:t>
            </a:r>
          </a:p>
        </p:txBody>
      </p:sp>
      <p:sp>
        <p:nvSpPr>
          <p:cNvPr id="20" name="Oval 19">
            <a:extLst>
              <a:ext uri="{FF2B5EF4-FFF2-40B4-BE49-F238E27FC236}">
                <a16:creationId xmlns:a16="http://schemas.microsoft.com/office/drawing/2014/main" id="{A7B99495-F43F-4D80-A44F-2CB4764EB9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C9C49CC-270F-3F26-8D1B-71A55FF12AED}"/>
              </a:ext>
            </a:extLst>
          </p:cNvPr>
          <p:cNvPicPr>
            <a:picLocks noChangeAspect="1"/>
          </p:cNvPicPr>
          <p:nvPr/>
        </p:nvPicPr>
        <p:blipFill rotWithShape="1">
          <a:blip r:embed="rId3"/>
          <a:srcRect t="3740"/>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2" name="Arc 21">
            <a:extLst>
              <a:ext uri="{FF2B5EF4-FFF2-40B4-BE49-F238E27FC236}">
                <a16:creationId xmlns:a16="http://schemas.microsoft.com/office/drawing/2014/main" id="{70BEB1E7-2F88-40BC-B73D-42E5B6F80B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5">
            <a:extLst>
              <a:ext uri="{FF2B5EF4-FFF2-40B4-BE49-F238E27FC236}">
                <a16:creationId xmlns:a16="http://schemas.microsoft.com/office/drawing/2014/main" id="{3987F1CA-6BB6-92DB-9846-B7F067B87435}"/>
              </a:ext>
            </a:extLst>
          </p:cNvPr>
          <p:cNvPicPr>
            <a:picLocks noChangeAspect="1"/>
          </p:cNvPicPr>
          <p:nvPr/>
        </p:nvPicPr>
        <p:blipFill rotWithShape="1">
          <a:blip r:embed="rId4"/>
          <a:srcRect l="19113" r="12511" b="2"/>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432598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3" name="Rectangle: Rounded Corners 2"/>
          <p:cNvSpPr/>
          <p:nvPr/>
        </p:nvSpPr>
        <p:spPr>
          <a:xfrm>
            <a:off x="1442826" y="306443"/>
            <a:ext cx="9269668" cy="2201092"/>
          </a:xfrm>
          <a:prstGeom prst="roundRect">
            <a:avLst/>
          </a:prstGeom>
          <a:solidFill>
            <a:schemeClr val="bg1"/>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2" name="Picture 81"/>
          <p:cNvPicPr>
            <a:picLocks noChangeAspect="1"/>
          </p:cNvPicPr>
          <p:nvPr/>
        </p:nvPicPr>
        <p:blipFill>
          <a:blip r:embed="rId4"/>
          <a:stretch>
            <a:fillRect/>
          </a:stretch>
        </p:blipFill>
        <p:spPr>
          <a:xfrm>
            <a:off x="1993856" y="626031"/>
            <a:ext cx="1315666" cy="1470718"/>
          </a:xfrm>
          <a:prstGeom prst="rect">
            <a:avLst/>
          </a:prstGeom>
        </p:spPr>
      </p:pic>
      <p:sp>
        <p:nvSpPr>
          <p:cNvPr id="6" name="TextBox 5"/>
          <p:cNvSpPr txBox="1"/>
          <p:nvPr/>
        </p:nvSpPr>
        <p:spPr>
          <a:xfrm>
            <a:off x="3120319" y="870982"/>
            <a:ext cx="7077825" cy="954107"/>
          </a:xfrm>
          <a:prstGeom prst="rect">
            <a:avLst/>
          </a:prstGeom>
          <a:noFill/>
        </p:spPr>
        <p:txBody>
          <a:bodyPr wrap="square" rtlCol="0">
            <a:spAutoFit/>
          </a:bodyPr>
          <a:lstStyle/>
          <a:p>
            <a:pPr algn="ctr"/>
            <a:r>
              <a:rPr lang="vi-VN" sz="2800" b="1" dirty="0">
                <a:ln>
                  <a:solidFill>
                    <a:sysClr val="windowText" lastClr="000000"/>
                  </a:solidFill>
                </a:ln>
                <a:solidFill>
                  <a:schemeClr val="accent3"/>
                </a:solidFill>
                <a:latin typeface="Nunito Black" pitchFamily="2" charset="0"/>
                <a:cs typeface="Times New Roman" panose="02020603050405020304" pitchFamily="18" charset="0"/>
              </a:rPr>
              <a:t>Tìm hiểu về lực đẩy tác dụng lên vật đặt trong chất lỏng</a:t>
            </a:r>
            <a:endParaRPr lang="en-US" sz="2800" b="1" dirty="0">
              <a:ln>
                <a:solidFill>
                  <a:sysClr val="windowText" lastClr="000000"/>
                </a:solidFill>
              </a:ln>
              <a:solidFill>
                <a:schemeClr val="accent3"/>
              </a:solidFill>
              <a:latin typeface="Nunito Black" pitchFamily="2" charset="0"/>
              <a:cs typeface="Times New Roman" panose="02020603050405020304" pitchFamily="18" charset="0"/>
            </a:endParaRPr>
          </a:p>
        </p:txBody>
      </p:sp>
      <p:pic>
        <p:nvPicPr>
          <p:cNvPr id="2" name="Picture 1">
            <a:extLst>
              <a:ext uri="{FF2B5EF4-FFF2-40B4-BE49-F238E27FC236}">
                <a16:creationId xmlns:a16="http://schemas.microsoft.com/office/drawing/2014/main" id="{2ABFB1BC-1CA5-0814-293D-64421887A59C}"/>
              </a:ext>
            </a:extLst>
          </p:cNvPr>
          <p:cNvPicPr>
            <a:picLocks noChangeAspect="1"/>
          </p:cNvPicPr>
          <p:nvPr/>
        </p:nvPicPr>
        <p:blipFill>
          <a:blip r:embed="rId5"/>
          <a:stretch>
            <a:fillRect/>
          </a:stretch>
        </p:blipFill>
        <p:spPr>
          <a:xfrm>
            <a:off x="2651689" y="2752486"/>
            <a:ext cx="6830225" cy="28821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fade">
                                      <p:cBhvr>
                                        <p:cTn id="17" dur="1000"/>
                                        <p:tgtEl>
                                          <p:spTgt spid="82"/>
                                        </p:tgtEl>
                                      </p:cBhvr>
                                    </p:animEffect>
                                    <p:anim calcmode="lin" valueType="num">
                                      <p:cBhvr>
                                        <p:cTn id="18" dur="1000" fill="hold"/>
                                        <p:tgtEl>
                                          <p:spTgt spid="82"/>
                                        </p:tgtEl>
                                        <p:attrNameLst>
                                          <p:attrName>ppt_x</p:attrName>
                                        </p:attrNameLst>
                                      </p:cBhvr>
                                      <p:tavLst>
                                        <p:tav tm="0">
                                          <p:val>
                                            <p:strVal val="#ppt_x"/>
                                          </p:val>
                                        </p:tav>
                                        <p:tav tm="100000">
                                          <p:val>
                                            <p:strVal val="#ppt_x"/>
                                          </p:val>
                                        </p:tav>
                                      </p:tavLst>
                                    </p:anim>
                                    <p:anim calcmode="lin" valueType="num">
                                      <p:cBhvr>
                                        <p:cTn id="19"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Diagram&#10;&#10;Description automatically generated with low confidence">
            <a:extLst>
              <a:ext uri="{FF2B5EF4-FFF2-40B4-BE49-F238E27FC236}">
                <a16:creationId xmlns:a16="http://schemas.microsoft.com/office/drawing/2014/main" id="{497BD24B-374A-22B2-60BD-4821E85E07B3}"/>
              </a:ext>
            </a:extLst>
          </p:cNvPr>
          <p:cNvPicPr>
            <a:picLocks noChangeAspect="1"/>
          </p:cNvPicPr>
          <p:nvPr/>
        </p:nvPicPr>
        <p:blipFill>
          <a:blip r:embed="rId3"/>
          <a:stretch>
            <a:fillRect/>
          </a:stretch>
        </p:blipFill>
        <p:spPr>
          <a:xfrm>
            <a:off x="643467" y="975360"/>
            <a:ext cx="10905066" cy="4907279"/>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900129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5">
            <a:extLst>
              <a:ext uri="{FF2B5EF4-FFF2-40B4-BE49-F238E27FC236}">
                <a16:creationId xmlns:a16="http://schemas.microsoft.com/office/drawing/2014/main"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17">
            <a:extLst>
              <a:ext uri="{FF2B5EF4-FFF2-40B4-BE49-F238E27FC236}">
                <a16:creationId xmlns:a16="http://schemas.microsoft.com/office/drawing/2014/main"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9" name="Rectangle 18">
              <a:extLst>
                <a:ext uri="{FF2B5EF4-FFF2-40B4-BE49-F238E27FC236}">
                  <a16:creationId xmlns:a16="http://schemas.microsoft.com/office/drawing/2014/main"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9">
              <a:extLst>
                <a:ext uri="{FF2B5EF4-FFF2-40B4-BE49-F238E27FC236}">
                  <a16:creationId xmlns:a16="http://schemas.microsoft.com/office/drawing/2014/main"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21">
            <a:extLst>
              <a:ext uri="{FF2B5EF4-FFF2-40B4-BE49-F238E27FC236}">
                <a16:creationId xmlns:a16="http://schemas.microsoft.com/office/drawing/2014/main"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4446E9A-B561-F47E-EB53-F02CAEDA11ED}"/>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3200" dirty="0">
                <a:solidFill>
                  <a:srgbClr val="FF0000"/>
                </a:solidFill>
                <a:latin typeface="Times New Roman" panose="02020603050405020304" pitchFamily="18" charset="0"/>
                <a:cs typeface="Times New Roman" panose="02020603050405020304" pitchFamily="18" charset="0"/>
              </a:rPr>
              <a:t>THẢO LUẬN NHÓM</a:t>
            </a:r>
          </a:p>
        </p:txBody>
      </p:sp>
      <p:sp>
        <p:nvSpPr>
          <p:cNvPr id="32" name="Rectangle 23">
            <a:extLst>
              <a:ext uri="{FF2B5EF4-FFF2-40B4-BE49-F238E27FC236}">
                <a16:creationId xmlns:a16="http://schemas.microsoft.com/office/drawing/2014/main"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5">
            <a:extLst>
              <a:ext uri="{FF2B5EF4-FFF2-40B4-BE49-F238E27FC236}">
                <a16:creationId xmlns:a16="http://schemas.microsoft.com/office/drawing/2014/main"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3C12AF2-8FC5-7841-784B-AE59EF316074}"/>
              </a:ext>
            </a:extLst>
          </p:cNvPr>
          <p:cNvPicPr>
            <a:picLocks noChangeAspect="1"/>
          </p:cNvPicPr>
          <p:nvPr/>
        </p:nvPicPr>
        <p:blipFill rotWithShape="1">
          <a:blip r:embed="rId2"/>
          <a:srcRect l="16322" r="6707" b="1"/>
          <a:stretch/>
        </p:blipFill>
        <p:spPr>
          <a:xfrm>
            <a:off x="5977788" y="799352"/>
            <a:ext cx="5425410" cy="5259296"/>
          </a:xfrm>
          <a:prstGeom prst="rect">
            <a:avLst/>
          </a:prstGeom>
        </p:spPr>
      </p:pic>
    </p:spTree>
    <p:extLst>
      <p:ext uri="{BB962C8B-B14F-4D97-AF65-F5344CB8AC3E}">
        <p14:creationId xmlns:p14="http://schemas.microsoft.com/office/powerpoint/2010/main" val="390134380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4C4D3B0-4301-3D99-8C37-29CAD5304754}"/>
              </a:ext>
            </a:extLst>
          </p:cNvPr>
          <p:cNvPicPr>
            <a:picLocks noChangeAspect="1"/>
          </p:cNvPicPr>
          <p:nvPr/>
        </p:nvPicPr>
        <p:blipFill>
          <a:blip r:embed="rId4"/>
          <a:stretch>
            <a:fillRect/>
          </a:stretch>
        </p:blipFill>
        <p:spPr>
          <a:xfrm>
            <a:off x="2034541" y="0"/>
            <a:ext cx="7555230" cy="6896093"/>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5 Minutes timer (Đồng hồ đếm ngược 5 phút)">
            <a:hlinkClick r:id="" action="ppaction://media"/>
            <a:extLst>
              <a:ext uri="{FF2B5EF4-FFF2-40B4-BE49-F238E27FC236}">
                <a16:creationId xmlns:a16="http://schemas.microsoft.com/office/drawing/2014/main" id="{FBDA7FD6-3714-F931-3355-1C1A8440F77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004399" y="3428999"/>
            <a:ext cx="2177908" cy="1224117"/>
          </a:xfrm>
          <a:prstGeom prst="rect">
            <a:avLst/>
          </a:prstGeom>
        </p:spPr>
      </p:pic>
    </p:spTree>
    <p:extLst>
      <p:ext uri="{BB962C8B-B14F-4D97-AF65-F5344CB8AC3E}">
        <p14:creationId xmlns:p14="http://schemas.microsoft.com/office/powerpoint/2010/main" val="245342068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a:fillRect/>
          </a:stretch>
        </p:blipFill>
        <p:spPr>
          <a:xfrm>
            <a:off x="-141548" y="-315416"/>
            <a:ext cx="3287427" cy="188254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flipH="1">
            <a:off x="8584595" y="-761851"/>
            <a:ext cx="3752503" cy="2148869"/>
          </a:xfrm>
          <a:prstGeom prst="rect">
            <a:avLst/>
          </a:prstGeom>
        </p:spPr>
      </p:pic>
      <p:grpSp>
        <p:nvGrpSpPr>
          <p:cNvPr id="2687" name="Google Shape;2687;p44"/>
          <p:cNvGrpSpPr/>
          <p:nvPr/>
        </p:nvGrpSpPr>
        <p:grpSpPr>
          <a:xfrm>
            <a:off x="8056901" y="842334"/>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2690" name="Google Shape;2690;p44"/>
          <p:cNvGrpSpPr/>
          <p:nvPr/>
        </p:nvGrpSpPr>
        <p:grpSpPr>
          <a:xfrm>
            <a:off x="189634" y="920233"/>
            <a:ext cx="11661857" cy="5217753"/>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3" name="TextBox 2">
            <a:extLst>
              <a:ext uri="{FF2B5EF4-FFF2-40B4-BE49-F238E27FC236}">
                <a16:creationId xmlns:a16="http://schemas.microsoft.com/office/drawing/2014/main" id="{CB8AA2D7-51B6-0AC3-59E8-BCE1B9AEA9E0}"/>
              </a:ext>
            </a:extLst>
          </p:cNvPr>
          <p:cNvSpPr txBox="1"/>
          <p:nvPr/>
        </p:nvSpPr>
        <p:spPr>
          <a:xfrm>
            <a:off x="967628" y="1438689"/>
            <a:ext cx="6852284" cy="2246769"/>
          </a:xfrm>
          <a:prstGeom prst="rect">
            <a:avLst/>
          </a:prstGeom>
          <a:noFill/>
        </p:spPr>
        <p:txBody>
          <a:bodyPr wrap="square">
            <a:spAutoFit/>
          </a:bodyPr>
          <a:lstStyle/>
          <a:p>
            <a:pPr algn="just"/>
            <a:r>
              <a:rPr lang="vi-VN" sz="2800" dirty="0">
                <a:solidFill>
                  <a:srgbClr val="C00000"/>
                </a:solidFill>
                <a:latin typeface="+mj-lt"/>
              </a:rPr>
              <a:t>Câu 1: </a:t>
            </a:r>
            <a:r>
              <a:rPr lang="en-US" sz="2800" dirty="0">
                <a:solidFill>
                  <a:srgbClr val="C00000"/>
                </a:solidFill>
                <a:latin typeface="Times New Roman" panose="02020603050405020304" pitchFamily="18" charset="0"/>
                <a:cs typeface="Times New Roman" panose="02020603050405020304" pitchFamily="18" charset="0"/>
              </a:rPr>
              <a:t>B</a:t>
            </a:r>
            <a:r>
              <a:rPr lang="vi-VN" sz="2800" dirty="0">
                <a:solidFill>
                  <a:srgbClr val="C00000"/>
                </a:solidFill>
                <a:latin typeface="Times New Roman" panose="02020603050405020304" pitchFamily="18" charset="0"/>
                <a:cs typeface="Times New Roman" panose="02020603050405020304" pitchFamily="18" charset="0"/>
              </a:rPr>
              <a:t>iểu </a:t>
            </a:r>
            <a:r>
              <a:rPr lang="vi-VN" sz="2800" dirty="0">
                <a:solidFill>
                  <a:srgbClr val="C00000"/>
                </a:solidFill>
                <a:latin typeface="+mj-lt"/>
              </a:rPr>
              <a:t>diễn các lực tác dụng vào viên bi, ốc vít kim loại, miếng xốp khi chúng ở vị trí như trong Hình 17.2</a:t>
            </a:r>
            <a:r>
              <a:rPr lang="en-US" sz="2800" dirty="0">
                <a:solidFill>
                  <a:srgbClr val="C00000"/>
                </a:solidFill>
                <a:latin typeface="+mj-lt"/>
              </a:rPr>
              <a:t>:</a:t>
            </a:r>
            <a:endParaRPr lang="vi-VN" sz="2800" dirty="0">
              <a:solidFill>
                <a:srgbClr val="C00000"/>
              </a:solidFill>
              <a:latin typeface="+mj-lt"/>
            </a:endParaRPr>
          </a:p>
          <a:p>
            <a:pPr algn="just"/>
            <a:r>
              <a:rPr lang="vi-VN" sz="2800" dirty="0">
                <a:solidFill>
                  <a:srgbClr val="002060"/>
                </a:solidFill>
                <a:latin typeface="+mj-lt"/>
              </a:rPr>
              <a:t>(1) và (2): chiều chuyển động xuống dưới</a:t>
            </a:r>
          </a:p>
          <a:p>
            <a:pPr algn="just"/>
            <a:r>
              <a:rPr lang="vi-VN" sz="2800" dirty="0">
                <a:solidFill>
                  <a:srgbClr val="002060"/>
                </a:solidFill>
                <a:latin typeface="+mj-lt"/>
              </a:rPr>
              <a:t>(3) chiều chuyển động lên trên</a:t>
            </a:r>
          </a:p>
        </p:txBody>
      </p:sp>
      <p:pic>
        <p:nvPicPr>
          <p:cNvPr id="4" name="Picture 3">
            <a:extLst>
              <a:ext uri="{FF2B5EF4-FFF2-40B4-BE49-F238E27FC236}">
                <a16:creationId xmlns:a16="http://schemas.microsoft.com/office/drawing/2014/main" id="{C2792E57-D385-2FD9-5317-31642FB81324}"/>
              </a:ext>
            </a:extLst>
          </p:cNvPr>
          <p:cNvPicPr>
            <a:picLocks noChangeAspect="1"/>
          </p:cNvPicPr>
          <p:nvPr/>
        </p:nvPicPr>
        <p:blipFill>
          <a:blip r:embed="rId5"/>
          <a:stretch>
            <a:fillRect/>
          </a:stretch>
        </p:blipFill>
        <p:spPr>
          <a:xfrm>
            <a:off x="8185901" y="2327158"/>
            <a:ext cx="2945206" cy="2635184"/>
          </a:xfrm>
          <a:prstGeom prst="rect">
            <a:avLst/>
          </a:prstGeom>
        </p:spPr>
      </p:pic>
      <p:sp>
        <p:nvSpPr>
          <p:cNvPr id="6" name="TextBox 5">
            <a:extLst>
              <a:ext uri="{FF2B5EF4-FFF2-40B4-BE49-F238E27FC236}">
                <a16:creationId xmlns:a16="http://schemas.microsoft.com/office/drawing/2014/main" id="{75E83BE4-F272-94D2-9716-4749A39A6D72}"/>
              </a:ext>
            </a:extLst>
          </p:cNvPr>
          <p:cNvSpPr txBox="1"/>
          <p:nvPr/>
        </p:nvSpPr>
        <p:spPr>
          <a:xfrm>
            <a:off x="1060893" y="3745501"/>
            <a:ext cx="6852284" cy="1815882"/>
          </a:xfrm>
          <a:prstGeom prst="rect">
            <a:avLst/>
          </a:prstGeom>
          <a:noFill/>
        </p:spPr>
        <p:txBody>
          <a:bodyPr wrap="square">
            <a:spAutoFit/>
          </a:bodyPr>
          <a:lstStyle/>
          <a:p>
            <a:pPr algn="just"/>
            <a:r>
              <a:rPr lang="en-US" sz="2800" dirty="0" err="1">
                <a:solidFill>
                  <a:srgbClr val="002060"/>
                </a:solidFill>
                <a:latin typeface="Times New Roman" panose="02020603050405020304" pitchFamily="18" charset="0"/>
                <a:cs typeface="Times New Roman" panose="02020603050405020304" pitchFamily="18" charset="0"/>
              </a:rPr>
              <a:t>Điều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kiện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một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chìm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xuống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hoặc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nổi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đặt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trong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chất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lỏng</a:t>
            </a:r>
            <a:r>
              <a:rPr lang="en-US" sz="2800" dirty="0">
                <a:solidFill>
                  <a:srgbClr val="002060"/>
                </a:solidFill>
                <a:latin typeface="Times New Roman" panose="02020603050405020304" pitchFamily="18" charset="0"/>
                <a:cs typeface="Times New Roman" panose="02020603050405020304" pitchFamily="18" charset="0"/>
              </a:rPr>
              <a:t>:</a:t>
            </a:r>
          </a:p>
          <a:p>
            <a:pPr algn="just"/>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nổi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mặt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thoáng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khi</a:t>
            </a:r>
            <a:r>
              <a:rPr lang="en-US" sz="2800" dirty="0">
                <a:solidFill>
                  <a:srgbClr val="002060"/>
                </a:solidFill>
                <a:latin typeface="Times New Roman" panose="02020603050405020304" pitchFamily="18" charset="0"/>
                <a:cs typeface="Times New Roman" panose="02020603050405020304" pitchFamily="18" charset="0"/>
              </a:rPr>
              <a:t>: F</a:t>
            </a:r>
            <a:r>
              <a:rPr lang="en-US" sz="2800" baseline="-25000" dirty="0">
                <a:solidFill>
                  <a:srgbClr val="002060"/>
                </a:solidFill>
                <a:latin typeface="Times New Roman" panose="02020603050405020304" pitchFamily="18" charset="0"/>
                <a:cs typeface="Times New Roman" panose="02020603050405020304" pitchFamily="18" charset="0"/>
              </a:rPr>
              <a:t>A</a:t>
            </a:r>
            <a:r>
              <a:rPr lang="en-US" sz="2800" dirty="0">
                <a:solidFill>
                  <a:srgbClr val="002060"/>
                </a:solidFill>
                <a:latin typeface="Times New Roman" panose="02020603050405020304" pitchFamily="18" charset="0"/>
                <a:cs typeface="Times New Roman" panose="02020603050405020304" pitchFamily="18" charset="0"/>
              </a:rPr>
              <a:t> &gt; P</a:t>
            </a:r>
          </a:p>
          <a:p>
            <a:pPr algn="just"/>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chìm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xuống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đáy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bình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khi</a:t>
            </a:r>
            <a:r>
              <a:rPr lang="en-US" sz="2800" dirty="0">
                <a:solidFill>
                  <a:srgbClr val="002060"/>
                </a:solidFill>
                <a:latin typeface="Times New Roman" panose="02020603050405020304" pitchFamily="18" charset="0"/>
                <a:cs typeface="Times New Roman" panose="02020603050405020304" pitchFamily="18" charset="0"/>
              </a:rPr>
              <a:t>: F</a:t>
            </a:r>
            <a:r>
              <a:rPr lang="en-US" sz="2800" baseline="-25000" dirty="0">
                <a:solidFill>
                  <a:srgbClr val="002060"/>
                </a:solidFill>
                <a:latin typeface="Times New Roman" panose="02020603050405020304" pitchFamily="18" charset="0"/>
                <a:cs typeface="Times New Roman" panose="02020603050405020304" pitchFamily="18" charset="0"/>
              </a:rPr>
              <a:t>A</a:t>
            </a:r>
            <a:r>
              <a:rPr lang="en-US" sz="2800" dirty="0">
                <a:solidFill>
                  <a:srgbClr val="002060"/>
                </a:solidFill>
                <a:latin typeface="Times New Roman" panose="02020603050405020304" pitchFamily="18" charset="0"/>
                <a:cs typeface="Times New Roman" panose="02020603050405020304" pitchFamily="18" charset="0"/>
              </a:rPr>
              <a:t> &lt; P</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2000"/>
                                        <p:tgtEl>
                                          <p:spTgt spid="6"/>
                                        </p:tgtEl>
                                      </p:cBhvr>
                                    </p:animEffect>
                                    <p:anim calcmode="lin" valueType="num">
                                      <p:cBhvr>
                                        <p:cTn id="24" dur="2000" fill="hold"/>
                                        <p:tgtEl>
                                          <p:spTgt spid="6"/>
                                        </p:tgtEl>
                                        <p:attrNameLst>
                                          <p:attrName>ppt_w</p:attrName>
                                        </p:attrNameLst>
                                      </p:cBhvr>
                                      <p:tavLst>
                                        <p:tav tm="0" fmla="#ppt_w*sin(2.5*pi*$)">
                                          <p:val>
                                            <p:fltVal val="0"/>
                                          </p:val>
                                        </p:tav>
                                        <p:tav tm="100000">
                                          <p:val>
                                            <p:fltVal val="1"/>
                                          </p:val>
                                        </p:tav>
                                      </p:tavLst>
                                    </p:anim>
                                    <p:anim calcmode="lin" valueType="num">
                                      <p:cBhvr>
                                        <p:cTn id="25"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95">
      <a:dk1>
        <a:sysClr val="windowText" lastClr="000000"/>
      </a:dk1>
      <a:lt1>
        <a:sysClr val="window" lastClr="FFFFFF"/>
      </a:lt1>
      <a:dk2>
        <a:srgbClr val="44546A"/>
      </a:dk2>
      <a:lt2>
        <a:srgbClr val="E7E6E6"/>
      </a:lt2>
      <a:accent1>
        <a:srgbClr val="E74383"/>
      </a:accent1>
      <a:accent2>
        <a:srgbClr val="EB6799"/>
      </a:accent2>
      <a:accent3>
        <a:srgbClr val="E3256D"/>
      </a:accent3>
      <a:accent4>
        <a:srgbClr val="EB6799"/>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w1ekj2yd">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TotalTime>
  <Words>1236</Words>
  <Application>Microsoft Office PowerPoint</Application>
  <PresentationFormat>Widescreen</PresentationFormat>
  <Paragraphs>136</Paragraphs>
  <Slides>34</Slides>
  <Notes>11</Notes>
  <HiddenSlides>0</HiddenSlides>
  <MMClips>11</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34</vt:i4>
      </vt:variant>
    </vt:vector>
  </HeadingPairs>
  <TitlesOfParts>
    <vt:vector size="56" baseType="lpstr">
      <vt:lpstr>微软雅黑</vt:lpstr>
      <vt:lpstr>微软雅黑</vt:lpstr>
      <vt:lpstr>SimSun</vt:lpstr>
      <vt:lpstr>.VnTime</vt:lpstr>
      <vt:lpstr>Amatic SC</vt:lpstr>
      <vt:lpstr>Arial</vt:lpstr>
      <vt:lpstr>Autocar Bold Condensed</vt:lpstr>
      <vt:lpstr>Calibri</vt:lpstr>
      <vt:lpstr>等线</vt:lpstr>
      <vt:lpstr>Gochi Hand</vt:lpstr>
      <vt:lpstr>Nunito</vt:lpstr>
      <vt:lpstr>Nunito Black</vt:lpstr>
      <vt:lpstr>Open Sans</vt:lpstr>
      <vt:lpstr>Roboto Bold</vt:lpstr>
      <vt:lpstr>Segoe UI</vt:lpstr>
      <vt:lpstr>黑体</vt:lpstr>
      <vt:lpstr>Times New Roman</vt:lpstr>
      <vt:lpstr>印品黑体</vt:lpstr>
      <vt:lpstr>Office 主题</vt:lpstr>
      <vt:lpstr>Office 主题​​</vt:lpstr>
      <vt:lpstr>Children's Day by Slidesgo</vt:lpstr>
      <vt:lpstr>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họp phụ huynh - VnDoc.com</dc:title>
  <dc:creator>VnDoc.com</dc:creator>
  <cp:lastModifiedBy>Admin</cp:lastModifiedBy>
  <cp:revision>89</cp:revision>
  <dcterms:created xsi:type="dcterms:W3CDTF">2022-08-22T00:31:00Z</dcterms:created>
  <dcterms:modified xsi:type="dcterms:W3CDTF">2023-11-25T00:49:05Z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5E907B015E474F73A4E3DF62B23251BB</vt:lpwstr>
  </property>
  <property fmtid="{D5CDD505-2E9C-101B-9397-08002B2CF9AE}" pid="3" name="KSOProductBuildVer">
    <vt:lpwstr>1033-11.2.0.11254</vt:lpwstr>
  </property>
</Properties>
</file>