
<file path=[Content_Types].xml><?xml version="1.0" encoding="utf-8"?>
<Types xmlns="http://schemas.openxmlformats.org/package/2006/content-types">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6" r:id="rId2"/>
    <p:sldId id="260" r:id="rId3"/>
    <p:sldId id="264" r:id="rId4"/>
    <p:sldId id="266" r:id="rId5"/>
    <p:sldId id="273" r:id="rId6"/>
    <p:sldId id="258" r:id="rId7"/>
    <p:sldId id="257" r:id="rId8"/>
    <p:sldId id="261" r:id="rId9"/>
    <p:sldId id="265" r:id="rId10"/>
    <p:sldId id="272" r:id="rId11"/>
    <p:sldId id="262" r:id="rId12"/>
    <p:sldId id="267" r:id="rId13"/>
    <p:sldId id="268" r:id="rId14"/>
    <p:sldId id="269" r:id="rId15"/>
    <p:sldId id="270" r:id="rId16"/>
    <p:sldId id="263" r:id="rId17"/>
    <p:sldId id="271" r:id="rId18"/>
    <p:sldId id="274" r:id="rId19"/>
    <p:sldId id="3378" r:id="rId20"/>
    <p:sldId id="3379" r:id="rId21"/>
    <p:sldId id="275" r:id="rId22"/>
    <p:sldId id="3381" r:id="rId23"/>
    <p:sldId id="3361" r:id="rId24"/>
    <p:sldId id="3363" r:id="rId25"/>
    <p:sldId id="3365" r:id="rId26"/>
    <p:sldId id="3374" r:id="rId27"/>
    <p:sldId id="3366" r:id="rId28"/>
    <p:sldId id="3367" r:id="rId29"/>
    <p:sldId id="3375" r:id="rId30"/>
    <p:sldId id="3368" r:id="rId31"/>
    <p:sldId id="3370" r:id="rId32"/>
    <p:sldId id="3371" r:id="rId33"/>
    <p:sldId id="3372" r:id="rId34"/>
    <p:sldId id="3376" r:id="rId35"/>
    <p:sldId id="3373" r:id="rId36"/>
    <p:sldId id="3382" r:id="rId37"/>
    <p:sldId id="3377" r:id="rId38"/>
    <p:sldId id="3380"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92"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543AC"/>
    <a:srgbClr val="4472C4"/>
    <a:srgbClr val="0000CC"/>
    <a:srgbClr val="5E024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29" autoAdjust="0"/>
    <p:restoredTop sz="94660"/>
  </p:normalViewPr>
  <p:slideViewPr>
    <p:cSldViewPr snapToGrid="0" showGuides="1">
      <p:cViewPr varScale="1">
        <p:scale>
          <a:sx n="73" d="100"/>
          <a:sy n="73" d="100"/>
        </p:scale>
        <p:origin x="364" y="56"/>
      </p:cViewPr>
      <p:guideLst>
        <p:guide orient="horz" pos="1992"/>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C2C950-96E5-4D6B-93F2-E3A224F3FE7E}" type="datetimeFigureOut">
              <a:rPr lang="en-US" smtClean="0"/>
              <a:t>2/27/2024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2204A3-3146-49EA-AF44-96644CBAD9B5}" type="slidenum">
              <a:rPr lang="en-US" smtClean="0"/>
              <a:t>‹#›</a:t>
            </a:fld>
            <a:endParaRPr lang="en-US"/>
          </a:p>
        </p:txBody>
      </p:sp>
    </p:spTree>
    <p:extLst>
      <p:ext uri="{BB962C8B-B14F-4D97-AF65-F5344CB8AC3E}">
        <p14:creationId xmlns:p14="http://schemas.microsoft.com/office/powerpoint/2010/main" val="23656012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41.46.47.45.42</a:t>
            </a:r>
          </a:p>
        </p:txBody>
      </p:sp>
      <p:sp>
        <p:nvSpPr>
          <p:cNvPr id="4" name="Slide Number Placeholder 3"/>
          <p:cNvSpPr>
            <a:spLocks noGrp="1"/>
          </p:cNvSpPr>
          <p:nvPr>
            <p:ph type="sldNum" sz="quarter" idx="5"/>
          </p:nvPr>
        </p:nvSpPr>
        <p:spPr/>
        <p:txBody>
          <a:bodyPr/>
          <a:lstStyle/>
          <a:p>
            <a:fld id="{D32204A3-3146-49EA-AF44-96644CBAD9B5}" type="slidenum">
              <a:rPr lang="en-US" smtClean="0"/>
              <a:t>1</a:t>
            </a:fld>
            <a:endParaRPr lang="en-US"/>
          </a:p>
        </p:txBody>
      </p:sp>
    </p:spTree>
    <p:extLst>
      <p:ext uri="{BB962C8B-B14F-4D97-AF65-F5344CB8AC3E}">
        <p14:creationId xmlns:p14="http://schemas.microsoft.com/office/powerpoint/2010/main" val="39654675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更多模板请关注：https://haosc.taobao.com</a:t>
            </a:r>
          </a:p>
        </p:txBody>
      </p:sp>
      <p:sp>
        <p:nvSpPr>
          <p:cNvPr id="4" name="灯片编号占位符 3"/>
          <p:cNvSpPr>
            <a:spLocks noGrp="1"/>
          </p:cNvSpPr>
          <p:nvPr>
            <p:ph type="sldNum" sz="quarter" idx="10"/>
          </p:nvPr>
        </p:nvSpPr>
        <p:spPr/>
        <p:txBody>
          <a:bodyPr/>
          <a:lstStyle/>
          <a:p>
            <a:fld id="{60D4C845-2BE2-4423-97B3-49F88020EF3B}" type="slidenum">
              <a:rPr lang="zh-CN" altLang="en-US" smtClean="0"/>
              <a:t>2</a:t>
            </a:fld>
            <a:endParaRPr lang="zh-CN" altLang="en-US"/>
          </a:p>
        </p:txBody>
      </p:sp>
    </p:spTree>
    <p:extLst>
      <p:ext uri="{BB962C8B-B14F-4D97-AF65-F5344CB8AC3E}">
        <p14:creationId xmlns:p14="http://schemas.microsoft.com/office/powerpoint/2010/main" val="19325540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https://hoc24.vn/cau-hoi/co-2-vat-roi-tu-do-tu-hai-do-cao-khac-nhau-xuong-dat-thoi-gian-roi-cua-vat-1-gap-doi-thoi-gian-roi-cua-vat-2-hay-so-sanh-quang-duong-roi-cua-2-vat-v.193123716742</a:t>
            </a:r>
          </a:p>
        </p:txBody>
      </p:sp>
      <p:sp>
        <p:nvSpPr>
          <p:cNvPr id="4" name="Slide Number Placeholder 3"/>
          <p:cNvSpPr>
            <a:spLocks noGrp="1"/>
          </p:cNvSpPr>
          <p:nvPr>
            <p:ph type="sldNum" sz="quarter" idx="5"/>
          </p:nvPr>
        </p:nvSpPr>
        <p:spPr/>
        <p:txBody>
          <a:bodyPr/>
          <a:lstStyle/>
          <a:p>
            <a:fld id="{D32204A3-3146-49EA-AF44-96644CBAD9B5}" type="slidenum">
              <a:rPr lang="en-US" smtClean="0"/>
              <a:t>6</a:t>
            </a:fld>
            <a:endParaRPr lang="en-US"/>
          </a:p>
        </p:txBody>
      </p:sp>
    </p:spTree>
    <p:extLst>
      <p:ext uri="{BB962C8B-B14F-4D97-AF65-F5344CB8AC3E}">
        <p14:creationId xmlns:p14="http://schemas.microsoft.com/office/powerpoint/2010/main" val="6873292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Kích</a:t>
            </a:r>
            <a:r>
              <a:rPr lang="en-US" dirty="0"/>
              <a:t> </a:t>
            </a:r>
            <a:r>
              <a:rPr lang="en-US" dirty="0" err="1"/>
              <a:t>vào</a:t>
            </a:r>
            <a:r>
              <a:rPr lang="en-US" dirty="0"/>
              <a:t> </a:t>
            </a:r>
            <a:r>
              <a:rPr lang="en-US" dirty="0" err="1"/>
              <a:t>các</a:t>
            </a:r>
            <a:r>
              <a:rPr lang="en-US" dirty="0"/>
              <a:t> ô </a:t>
            </a:r>
            <a:r>
              <a:rPr lang="en-US" dirty="0" err="1"/>
              <a:t>số</a:t>
            </a:r>
            <a:r>
              <a:rPr lang="en-US" dirty="0"/>
              <a:t> </a:t>
            </a:r>
            <a:r>
              <a:rPr lang="en-US" dirty="0" err="1"/>
              <a:t>bên</a:t>
            </a:r>
            <a:r>
              <a:rPr lang="en-US" dirty="0"/>
              <a:t> </a:t>
            </a:r>
            <a:r>
              <a:rPr lang="en-US" dirty="0" err="1"/>
              <a:t>phải</a:t>
            </a:r>
            <a:r>
              <a:rPr lang="en-US" dirty="0"/>
              <a:t> </a:t>
            </a:r>
            <a:r>
              <a:rPr lang="en-US" dirty="0" err="1"/>
              <a:t>sẽ</a:t>
            </a:r>
            <a:r>
              <a:rPr lang="en-US" dirty="0"/>
              <a:t> </a:t>
            </a:r>
            <a:r>
              <a:rPr lang="en-US" dirty="0" err="1"/>
              <a:t>hiện</a:t>
            </a:r>
            <a:r>
              <a:rPr lang="en-US" dirty="0"/>
              <a:t> </a:t>
            </a:r>
            <a:r>
              <a:rPr lang="en-US" dirty="0" err="1"/>
              <a:t>câu</a:t>
            </a:r>
            <a:r>
              <a:rPr lang="en-US" dirty="0"/>
              <a:t> </a:t>
            </a:r>
            <a:r>
              <a:rPr lang="en-US" dirty="0" err="1"/>
              <a:t>hỏi</a:t>
            </a:r>
            <a:r>
              <a:rPr lang="en-US" dirty="0"/>
              <a:t> </a:t>
            </a:r>
            <a:r>
              <a:rPr lang="en-US" dirty="0" err="1"/>
              <a:t>tương</a:t>
            </a:r>
            <a:r>
              <a:rPr lang="en-US" dirty="0"/>
              <a:t> </a:t>
            </a:r>
            <a:r>
              <a:rPr lang="en-US" dirty="0" err="1"/>
              <a:t>ứng</a:t>
            </a:r>
            <a:r>
              <a:rPr lang="en-US" dirty="0"/>
              <a:t>. </a:t>
            </a:r>
            <a:r>
              <a:rPr lang="en-US" dirty="0" err="1"/>
              <a:t>Kích</a:t>
            </a:r>
            <a:r>
              <a:rPr lang="en-US" dirty="0"/>
              <a:t> </a:t>
            </a:r>
            <a:r>
              <a:rPr lang="en-US" dirty="0" err="1"/>
              <a:t>vào</a:t>
            </a:r>
            <a:r>
              <a:rPr lang="en-US" dirty="0"/>
              <a:t> </a:t>
            </a:r>
            <a:r>
              <a:rPr lang="en-US" dirty="0" err="1"/>
              <a:t>các</a:t>
            </a:r>
            <a:r>
              <a:rPr lang="en-US" dirty="0"/>
              <a:t> ô </a:t>
            </a:r>
            <a:r>
              <a:rPr lang="en-US" dirty="0" err="1"/>
              <a:t>số</a:t>
            </a:r>
            <a:r>
              <a:rPr lang="en-US" dirty="0"/>
              <a:t> </a:t>
            </a:r>
            <a:r>
              <a:rPr lang="en-US" dirty="0" err="1"/>
              <a:t>bên</a:t>
            </a:r>
            <a:r>
              <a:rPr lang="en-US" dirty="0"/>
              <a:t> </a:t>
            </a:r>
            <a:r>
              <a:rPr lang="en-US" dirty="0" err="1"/>
              <a:t>trái</a:t>
            </a:r>
            <a:r>
              <a:rPr lang="en-US" dirty="0"/>
              <a:t> </a:t>
            </a:r>
            <a:r>
              <a:rPr lang="en-US" dirty="0" err="1"/>
              <a:t>để</a:t>
            </a:r>
            <a:r>
              <a:rPr lang="en-US" dirty="0"/>
              <a:t> </a:t>
            </a:r>
            <a:r>
              <a:rPr lang="en-US" dirty="0" err="1"/>
              <a:t>lật</a:t>
            </a:r>
            <a:r>
              <a:rPr lang="en-US" dirty="0"/>
              <a:t> ô </a:t>
            </a:r>
            <a:r>
              <a:rPr lang="en-US" dirty="0" err="1"/>
              <a:t>số</a:t>
            </a:r>
            <a:r>
              <a:rPr lang="en-US" dirty="0"/>
              <a:t> </a:t>
            </a:r>
            <a:r>
              <a:rPr lang="en-US" dirty="0" err="1"/>
              <a:t>tương</a:t>
            </a:r>
            <a:r>
              <a:rPr lang="en-US" dirty="0"/>
              <a:t> </a:t>
            </a:r>
            <a:r>
              <a:rPr lang="en-US" dirty="0" err="1"/>
              <a:t>ứng</a:t>
            </a:r>
            <a:r>
              <a:rPr lang="en-US" dirty="0"/>
              <a:t> </a:t>
            </a:r>
            <a:r>
              <a:rPr lang="en-US" dirty="0" err="1"/>
              <a:t>bên</a:t>
            </a:r>
            <a:r>
              <a:rPr lang="en-US" dirty="0"/>
              <a:t> </a:t>
            </a:r>
            <a:r>
              <a:rPr lang="en-US" dirty="0" err="1"/>
              <a:t>phải</a:t>
            </a:r>
            <a:r>
              <a:rPr lang="en-US" dirty="0"/>
              <a:t>. </a:t>
            </a:r>
            <a:r>
              <a:rPr lang="en-US" dirty="0" err="1"/>
              <a:t>Kích</a:t>
            </a:r>
            <a:r>
              <a:rPr lang="en-US" dirty="0"/>
              <a:t> </a:t>
            </a:r>
            <a:r>
              <a:rPr lang="en-US" dirty="0" err="1"/>
              <a:t>vào</a:t>
            </a:r>
            <a:r>
              <a:rPr lang="en-US" dirty="0"/>
              <a:t> </a:t>
            </a:r>
            <a:r>
              <a:rPr lang="en-US" dirty="0" err="1"/>
              <a:t>mặt</a:t>
            </a:r>
            <a:r>
              <a:rPr lang="en-US" dirty="0"/>
              <a:t> </a:t>
            </a:r>
            <a:r>
              <a:rPr lang="en-US" dirty="0" err="1"/>
              <a:t>cười</a:t>
            </a:r>
            <a:r>
              <a:rPr lang="en-US" dirty="0"/>
              <a:t> </a:t>
            </a:r>
            <a:r>
              <a:rPr lang="en-US" dirty="0" err="1"/>
              <a:t>để</a:t>
            </a:r>
            <a:r>
              <a:rPr lang="en-US" dirty="0"/>
              <a:t> </a:t>
            </a:r>
            <a:r>
              <a:rPr lang="en-US" dirty="0" err="1"/>
              <a:t>chuyển</a:t>
            </a:r>
            <a:r>
              <a:rPr lang="en-US" dirty="0"/>
              <a:t> sang </a:t>
            </a:r>
            <a:r>
              <a:rPr lang="en-US" dirty="0" err="1"/>
              <a:t>Sơ</a:t>
            </a:r>
            <a:r>
              <a:rPr lang="en-US" dirty="0"/>
              <a:t> </a:t>
            </a:r>
            <a:r>
              <a:rPr lang="en-US" dirty="0" err="1"/>
              <a:t>đồ</a:t>
            </a:r>
            <a:r>
              <a:rPr lang="en-US" dirty="0"/>
              <a:t> </a:t>
            </a:r>
            <a:r>
              <a:rPr lang="en-US" dirty="0" err="1"/>
              <a:t>tư</a:t>
            </a:r>
            <a:r>
              <a:rPr lang="en-US" dirty="0"/>
              <a:t> </a:t>
            </a:r>
            <a:r>
              <a:rPr lang="en-US" dirty="0" err="1"/>
              <a:t>duy</a:t>
            </a:r>
            <a:r>
              <a:rPr lang="en-US" dirty="0"/>
              <a:t>. </a:t>
            </a:r>
          </a:p>
        </p:txBody>
      </p:sp>
      <p:sp>
        <p:nvSpPr>
          <p:cNvPr id="4" name="Slide Number Placeholder 3"/>
          <p:cNvSpPr>
            <a:spLocks noGrp="1"/>
          </p:cNvSpPr>
          <p:nvPr>
            <p:ph type="sldNum" sz="quarter" idx="5"/>
          </p:nvPr>
        </p:nvSpPr>
        <p:spPr/>
        <p:txBody>
          <a:bodyPr/>
          <a:lstStyle/>
          <a:p>
            <a:fld id="{D71378D7-BEC3-4656-95E2-C8B28B43051B}" type="slidenum">
              <a:rPr lang="en-US" smtClean="0"/>
              <a:t>23</a:t>
            </a:fld>
            <a:endParaRPr lang="en-US"/>
          </a:p>
        </p:txBody>
      </p:sp>
    </p:spTree>
    <p:extLst>
      <p:ext uri="{BB962C8B-B14F-4D97-AF65-F5344CB8AC3E}">
        <p14:creationId xmlns:p14="http://schemas.microsoft.com/office/powerpoint/2010/main" val="13210259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Bấm</a:t>
            </a:r>
            <a:r>
              <a:rPr lang="en-US" dirty="0"/>
              <a:t> </a:t>
            </a:r>
            <a:r>
              <a:rPr lang="en-US" dirty="0" err="1"/>
              <a:t>vào</a:t>
            </a:r>
            <a:r>
              <a:rPr lang="en-US" dirty="0"/>
              <a:t> Home </a:t>
            </a:r>
            <a:r>
              <a:rPr lang="en-US" dirty="0" err="1"/>
              <a:t>để</a:t>
            </a:r>
            <a:r>
              <a:rPr lang="en-US" dirty="0"/>
              <a:t> quay </a:t>
            </a:r>
            <a:r>
              <a:rPr lang="en-US" dirty="0" err="1"/>
              <a:t>về</a:t>
            </a:r>
            <a:r>
              <a:rPr lang="en-US" dirty="0"/>
              <a:t> ô </a:t>
            </a:r>
            <a:r>
              <a:rPr lang="en-US" dirty="0" err="1"/>
              <a:t>số</a:t>
            </a:r>
            <a:r>
              <a:rPr lang="en-US" dirty="0"/>
              <a:t> </a:t>
            </a:r>
            <a:r>
              <a:rPr lang="en-US" dirty="0" err="1"/>
              <a:t>trò</a:t>
            </a:r>
            <a:r>
              <a:rPr lang="en-US" dirty="0"/>
              <a:t> </a:t>
            </a:r>
            <a:r>
              <a:rPr lang="en-US" dirty="0" err="1"/>
              <a:t>chơi</a:t>
            </a:r>
            <a:endParaRPr lang="en-US" dirty="0"/>
          </a:p>
        </p:txBody>
      </p:sp>
      <p:sp>
        <p:nvSpPr>
          <p:cNvPr id="4" name="Slide Number Placeholder 3"/>
          <p:cNvSpPr>
            <a:spLocks noGrp="1"/>
          </p:cNvSpPr>
          <p:nvPr>
            <p:ph type="sldNum" sz="quarter" idx="5"/>
          </p:nvPr>
        </p:nvSpPr>
        <p:spPr/>
        <p:txBody>
          <a:bodyPr/>
          <a:lstStyle/>
          <a:p>
            <a:fld id="{D71378D7-BEC3-4656-95E2-C8B28B43051B}" type="slidenum">
              <a:rPr lang="en-US" smtClean="0"/>
              <a:t>25</a:t>
            </a:fld>
            <a:endParaRPr lang="en-US"/>
          </a:p>
        </p:txBody>
      </p:sp>
    </p:spTree>
    <p:extLst>
      <p:ext uri="{BB962C8B-B14F-4D97-AF65-F5344CB8AC3E}">
        <p14:creationId xmlns:p14="http://schemas.microsoft.com/office/powerpoint/2010/main" val="24398543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8"/>
        <p:cNvGrpSpPr/>
        <p:nvPr/>
      </p:nvGrpSpPr>
      <p:grpSpPr>
        <a:xfrm>
          <a:off x="0" y="0"/>
          <a:ext cx="0" cy="0"/>
          <a:chOff x="0" y="0"/>
          <a:chExt cx="0" cy="0"/>
        </a:xfrm>
      </p:grpSpPr>
      <p:sp>
        <p:nvSpPr>
          <p:cNvPr id="1479" name="Google Shape;1479;g7813e18fd8_0_9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0" name="Google Shape;1480;g7813e18fd8_0_9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DEDD6-73E6-F9F5-1254-E37807027B8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DE5CE4A-2D4C-F47A-5C7B-01E5FFECA03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D86541D-E0E5-9BF2-884A-46940A16D6F9}"/>
              </a:ext>
            </a:extLst>
          </p:cNvPr>
          <p:cNvSpPr>
            <a:spLocks noGrp="1"/>
          </p:cNvSpPr>
          <p:nvPr>
            <p:ph type="dt" sz="half" idx="10"/>
          </p:nvPr>
        </p:nvSpPr>
        <p:spPr/>
        <p:txBody>
          <a:bodyPr/>
          <a:lstStyle/>
          <a:p>
            <a:fld id="{72EB8A15-1014-472F-B48D-18B263EF88FC}" type="datetimeFigureOut">
              <a:rPr lang="en-US" smtClean="0"/>
              <a:t>2/27/2024</a:t>
            </a:fld>
            <a:endParaRPr lang="en-US"/>
          </a:p>
        </p:txBody>
      </p:sp>
      <p:sp>
        <p:nvSpPr>
          <p:cNvPr id="5" name="Footer Placeholder 4">
            <a:extLst>
              <a:ext uri="{FF2B5EF4-FFF2-40B4-BE49-F238E27FC236}">
                <a16:creationId xmlns:a16="http://schemas.microsoft.com/office/drawing/2014/main" id="{CD0398FC-DE9C-0DE7-6267-540EA5CBB7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F52EE2-2172-DBBE-3056-F9711FC9B7C0}"/>
              </a:ext>
            </a:extLst>
          </p:cNvPr>
          <p:cNvSpPr>
            <a:spLocks noGrp="1"/>
          </p:cNvSpPr>
          <p:nvPr>
            <p:ph type="sldNum" sz="quarter" idx="12"/>
          </p:nvPr>
        </p:nvSpPr>
        <p:spPr/>
        <p:txBody>
          <a:bodyPr/>
          <a:lstStyle/>
          <a:p>
            <a:fld id="{F56F98DB-79F7-4BE4-B290-017450B2D9C3}" type="slidenum">
              <a:rPr lang="en-US" smtClean="0"/>
              <a:t>‹#›</a:t>
            </a:fld>
            <a:endParaRPr lang="en-US"/>
          </a:p>
        </p:txBody>
      </p:sp>
    </p:spTree>
    <p:extLst>
      <p:ext uri="{BB962C8B-B14F-4D97-AF65-F5344CB8AC3E}">
        <p14:creationId xmlns:p14="http://schemas.microsoft.com/office/powerpoint/2010/main" val="19061432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4FCB0-C9A1-BCA7-75DD-0E1CC08B580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734F961-C042-CB7E-4740-1F9EDB4BE9E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F8BE90-2A27-9B8E-6BF9-0F9DB0997C2D}"/>
              </a:ext>
            </a:extLst>
          </p:cNvPr>
          <p:cNvSpPr>
            <a:spLocks noGrp="1"/>
          </p:cNvSpPr>
          <p:nvPr>
            <p:ph type="dt" sz="half" idx="10"/>
          </p:nvPr>
        </p:nvSpPr>
        <p:spPr/>
        <p:txBody>
          <a:bodyPr/>
          <a:lstStyle/>
          <a:p>
            <a:fld id="{72EB8A15-1014-472F-B48D-18B263EF88FC}" type="datetimeFigureOut">
              <a:rPr lang="en-US" smtClean="0"/>
              <a:t>2/27/2024</a:t>
            </a:fld>
            <a:endParaRPr lang="en-US"/>
          </a:p>
        </p:txBody>
      </p:sp>
      <p:sp>
        <p:nvSpPr>
          <p:cNvPr id="5" name="Footer Placeholder 4">
            <a:extLst>
              <a:ext uri="{FF2B5EF4-FFF2-40B4-BE49-F238E27FC236}">
                <a16:creationId xmlns:a16="http://schemas.microsoft.com/office/drawing/2014/main" id="{131D6EDD-96C9-92C0-71E6-10E523836D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14758D-01BA-6CC3-A06B-49B7A128D07A}"/>
              </a:ext>
            </a:extLst>
          </p:cNvPr>
          <p:cNvSpPr>
            <a:spLocks noGrp="1"/>
          </p:cNvSpPr>
          <p:nvPr>
            <p:ph type="sldNum" sz="quarter" idx="12"/>
          </p:nvPr>
        </p:nvSpPr>
        <p:spPr/>
        <p:txBody>
          <a:bodyPr/>
          <a:lstStyle/>
          <a:p>
            <a:fld id="{F56F98DB-79F7-4BE4-B290-017450B2D9C3}" type="slidenum">
              <a:rPr lang="en-US" smtClean="0"/>
              <a:t>‹#›</a:t>
            </a:fld>
            <a:endParaRPr lang="en-US"/>
          </a:p>
        </p:txBody>
      </p:sp>
    </p:spTree>
    <p:extLst>
      <p:ext uri="{BB962C8B-B14F-4D97-AF65-F5344CB8AC3E}">
        <p14:creationId xmlns:p14="http://schemas.microsoft.com/office/powerpoint/2010/main" val="1458210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337D635-ACBA-C571-8C8D-C942D8BC816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36E913A-C4BA-82C9-CEB1-1F14965D6B4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EDAADD-DC50-A808-BB70-D15905A5544C}"/>
              </a:ext>
            </a:extLst>
          </p:cNvPr>
          <p:cNvSpPr>
            <a:spLocks noGrp="1"/>
          </p:cNvSpPr>
          <p:nvPr>
            <p:ph type="dt" sz="half" idx="10"/>
          </p:nvPr>
        </p:nvSpPr>
        <p:spPr/>
        <p:txBody>
          <a:bodyPr/>
          <a:lstStyle/>
          <a:p>
            <a:fld id="{72EB8A15-1014-472F-B48D-18B263EF88FC}" type="datetimeFigureOut">
              <a:rPr lang="en-US" smtClean="0"/>
              <a:t>2/27/2024</a:t>
            </a:fld>
            <a:endParaRPr lang="en-US"/>
          </a:p>
        </p:txBody>
      </p:sp>
      <p:sp>
        <p:nvSpPr>
          <p:cNvPr id="5" name="Footer Placeholder 4">
            <a:extLst>
              <a:ext uri="{FF2B5EF4-FFF2-40B4-BE49-F238E27FC236}">
                <a16:creationId xmlns:a16="http://schemas.microsoft.com/office/drawing/2014/main" id="{43B4D91E-1CC9-A0AC-E547-566D23F922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188445-5D86-FF24-CBD6-FAFA556EF3F9}"/>
              </a:ext>
            </a:extLst>
          </p:cNvPr>
          <p:cNvSpPr>
            <a:spLocks noGrp="1"/>
          </p:cNvSpPr>
          <p:nvPr>
            <p:ph type="sldNum" sz="quarter" idx="12"/>
          </p:nvPr>
        </p:nvSpPr>
        <p:spPr/>
        <p:txBody>
          <a:bodyPr/>
          <a:lstStyle/>
          <a:p>
            <a:fld id="{F56F98DB-79F7-4BE4-B290-017450B2D9C3}" type="slidenum">
              <a:rPr lang="en-US" smtClean="0"/>
              <a:t>‹#›</a:t>
            </a:fld>
            <a:endParaRPr lang="en-US"/>
          </a:p>
        </p:txBody>
      </p:sp>
    </p:spTree>
    <p:extLst>
      <p:ext uri="{BB962C8B-B14F-4D97-AF65-F5344CB8AC3E}">
        <p14:creationId xmlns:p14="http://schemas.microsoft.com/office/powerpoint/2010/main" val="3160108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C432F-26B7-1BA8-39C8-D6CF1AB0C5E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8C9699-889B-31B9-FF35-6EE362B526C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311447-8B0B-85A8-92FF-911FE454235A}"/>
              </a:ext>
            </a:extLst>
          </p:cNvPr>
          <p:cNvSpPr>
            <a:spLocks noGrp="1"/>
          </p:cNvSpPr>
          <p:nvPr>
            <p:ph type="dt" sz="half" idx="10"/>
          </p:nvPr>
        </p:nvSpPr>
        <p:spPr/>
        <p:txBody>
          <a:bodyPr/>
          <a:lstStyle/>
          <a:p>
            <a:fld id="{72EB8A15-1014-472F-B48D-18B263EF88FC}" type="datetimeFigureOut">
              <a:rPr lang="en-US" smtClean="0"/>
              <a:t>2/27/2024</a:t>
            </a:fld>
            <a:endParaRPr lang="en-US"/>
          </a:p>
        </p:txBody>
      </p:sp>
      <p:sp>
        <p:nvSpPr>
          <p:cNvPr id="5" name="Footer Placeholder 4">
            <a:extLst>
              <a:ext uri="{FF2B5EF4-FFF2-40B4-BE49-F238E27FC236}">
                <a16:creationId xmlns:a16="http://schemas.microsoft.com/office/drawing/2014/main" id="{563F8F41-AAF0-5F2B-FB29-CE7BDB446C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674A7C-AB06-F110-45B3-5D0F411D1FF5}"/>
              </a:ext>
            </a:extLst>
          </p:cNvPr>
          <p:cNvSpPr>
            <a:spLocks noGrp="1"/>
          </p:cNvSpPr>
          <p:nvPr>
            <p:ph type="sldNum" sz="quarter" idx="12"/>
          </p:nvPr>
        </p:nvSpPr>
        <p:spPr/>
        <p:txBody>
          <a:bodyPr/>
          <a:lstStyle/>
          <a:p>
            <a:fld id="{F56F98DB-79F7-4BE4-B290-017450B2D9C3}" type="slidenum">
              <a:rPr lang="en-US" smtClean="0"/>
              <a:t>‹#›</a:t>
            </a:fld>
            <a:endParaRPr lang="en-US"/>
          </a:p>
        </p:txBody>
      </p:sp>
    </p:spTree>
    <p:extLst>
      <p:ext uri="{BB962C8B-B14F-4D97-AF65-F5344CB8AC3E}">
        <p14:creationId xmlns:p14="http://schemas.microsoft.com/office/powerpoint/2010/main" val="2836790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31BC5-CFEB-48B1-E7E7-30D6C394A23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A06AE1A-2F62-1318-F3D7-6ABC324B72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2555E7A-72F4-5E4E-2C43-B705D6A4CA8E}"/>
              </a:ext>
            </a:extLst>
          </p:cNvPr>
          <p:cNvSpPr>
            <a:spLocks noGrp="1"/>
          </p:cNvSpPr>
          <p:nvPr>
            <p:ph type="dt" sz="half" idx="10"/>
          </p:nvPr>
        </p:nvSpPr>
        <p:spPr/>
        <p:txBody>
          <a:bodyPr/>
          <a:lstStyle/>
          <a:p>
            <a:fld id="{72EB8A15-1014-472F-B48D-18B263EF88FC}" type="datetimeFigureOut">
              <a:rPr lang="en-US" smtClean="0"/>
              <a:t>2/27/2024</a:t>
            </a:fld>
            <a:endParaRPr lang="en-US"/>
          </a:p>
        </p:txBody>
      </p:sp>
      <p:sp>
        <p:nvSpPr>
          <p:cNvPr id="5" name="Footer Placeholder 4">
            <a:extLst>
              <a:ext uri="{FF2B5EF4-FFF2-40B4-BE49-F238E27FC236}">
                <a16:creationId xmlns:a16="http://schemas.microsoft.com/office/drawing/2014/main" id="{159883E3-D986-E90B-8152-D8C7277CBC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97FE7A-CD29-1EB9-C40B-EF4C79F5CD43}"/>
              </a:ext>
            </a:extLst>
          </p:cNvPr>
          <p:cNvSpPr>
            <a:spLocks noGrp="1"/>
          </p:cNvSpPr>
          <p:nvPr>
            <p:ph type="sldNum" sz="quarter" idx="12"/>
          </p:nvPr>
        </p:nvSpPr>
        <p:spPr/>
        <p:txBody>
          <a:bodyPr/>
          <a:lstStyle/>
          <a:p>
            <a:fld id="{F56F98DB-79F7-4BE4-B290-017450B2D9C3}" type="slidenum">
              <a:rPr lang="en-US" smtClean="0"/>
              <a:t>‹#›</a:t>
            </a:fld>
            <a:endParaRPr lang="en-US"/>
          </a:p>
        </p:txBody>
      </p:sp>
    </p:spTree>
    <p:extLst>
      <p:ext uri="{BB962C8B-B14F-4D97-AF65-F5344CB8AC3E}">
        <p14:creationId xmlns:p14="http://schemas.microsoft.com/office/powerpoint/2010/main" val="1348002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216F4-8F83-9DE8-AEBC-3A3E6FD708F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06D9578-67FB-1515-8F35-C7729BF5C61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FD69D44-9AB0-0B94-A808-313DF99365A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7624C2F-CA59-ED5B-6894-3A46064B1C9D}"/>
              </a:ext>
            </a:extLst>
          </p:cNvPr>
          <p:cNvSpPr>
            <a:spLocks noGrp="1"/>
          </p:cNvSpPr>
          <p:nvPr>
            <p:ph type="dt" sz="half" idx="10"/>
          </p:nvPr>
        </p:nvSpPr>
        <p:spPr/>
        <p:txBody>
          <a:bodyPr/>
          <a:lstStyle/>
          <a:p>
            <a:fld id="{72EB8A15-1014-472F-B48D-18B263EF88FC}" type="datetimeFigureOut">
              <a:rPr lang="en-US" smtClean="0"/>
              <a:t>2/27/2024</a:t>
            </a:fld>
            <a:endParaRPr lang="en-US"/>
          </a:p>
        </p:txBody>
      </p:sp>
      <p:sp>
        <p:nvSpPr>
          <p:cNvPr id="6" name="Footer Placeholder 5">
            <a:extLst>
              <a:ext uri="{FF2B5EF4-FFF2-40B4-BE49-F238E27FC236}">
                <a16:creationId xmlns:a16="http://schemas.microsoft.com/office/drawing/2014/main" id="{0191B0D0-4659-9B9C-D6AC-727A014C95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526E48-E70C-E656-184E-3CB548993266}"/>
              </a:ext>
            </a:extLst>
          </p:cNvPr>
          <p:cNvSpPr>
            <a:spLocks noGrp="1"/>
          </p:cNvSpPr>
          <p:nvPr>
            <p:ph type="sldNum" sz="quarter" idx="12"/>
          </p:nvPr>
        </p:nvSpPr>
        <p:spPr/>
        <p:txBody>
          <a:bodyPr/>
          <a:lstStyle/>
          <a:p>
            <a:fld id="{F56F98DB-79F7-4BE4-B290-017450B2D9C3}" type="slidenum">
              <a:rPr lang="en-US" smtClean="0"/>
              <a:t>‹#›</a:t>
            </a:fld>
            <a:endParaRPr lang="en-US"/>
          </a:p>
        </p:txBody>
      </p:sp>
    </p:spTree>
    <p:extLst>
      <p:ext uri="{BB962C8B-B14F-4D97-AF65-F5344CB8AC3E}">
        <p14:creationId xmlns:p14="http://schemas.microsoft.com/office/powerpoint/2010/main" val="1301533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42587-AE5F-5ECE-1EF8-6991E865759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8B431E-5FE2-777A-FED9-7FFF26158BB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451B14E-AEB0-EF31-6F9F-D5A2880CDEB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58A4C26-E1C5-7DFD-B30C-877ACE5F1B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AA0BB60-2F6C-4065-B67C-21509278AE6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6363F6C-D914-655D-D63A-E7FFCB858BB8}"/>
              </a:ext>
            </a:extLst>
          </p:cNvPr>
          <p:cNvSpPr>
            <a:spLocks noGrp="1"/>
          </p:cNvSpPr>
          <p:nvPr>
            <p:ph type="dt" sz="half" idx="10"/>
          </p:nvPr>
        </p:nvSpPr>
        <p:spPr/>
        <p:txBody>
          <a:bodyPr/>
          <a:lstStyle/>
          <a:p>
            <a:fld id="{72EB8A15-1014-472F-B48D-18B263EF88FC}" type="datetimeFigureOut">
              <a:rPr lang="en-US" smtClean="0"/>
              <a:t>2/27/2024</a:t>
            </a:fld>
            <a:endParaRPr lang="en-US"/>
          </a:p>
        </p:txBody>
      </p:sp>
      <p:sp>
        <p:nvSpPr>
          <p:cNvPr id="8" name="Footer Placeholder 7">
            <a:extLst>
              <a:ext uri="{FF2B5EF4-FFF2-40B4-BE49-F238E27FC236}">
                <a16:creationId xmlns:a16="http://schemas.microsoft.com/office/drawing/2014/main" id="{E5CEC7BD-0677-6269-9765-7610B6ACC0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1991D33-EC48-8BF4-9BB6-D5843701870F}"/>
              </a:ext>
            </a:extLst>
          </p:cNvPr>
          <p:cNvSpPr>
            <a:spLocks noGrp="1"/>
          </p:cNvSpPr>
          <p:nvPr>
            <p:ph type="sldNum" sz="quarter" idx="12"/>
          </p:nvPr>
        </p:nvSpPr>
        <p:spPr/>
        <p:txBody>
          <a:bodyPr/>
          <a:lstStyle/>
          <a:p>
            <a:fld id="{F56F98DB-79F7-4BE4-B290-017450B2D9C3}" type="slidenum">
              <a:rPr lang="en-US" smtClean="0"/>
              <a:t>‹#›</a:t>
            </a:fld>
            <a:endParaRPr lang="en-US"/>
          </a:p>
        </p:txBody>
      </p:sp>
    </p:spTree>
    <p:extLst>
      <p:ext uri="{BB962C8B-B14F-4D97-AF65-F5344CB8AC3E}">
        <p14:creationId xmlns:p14="http://schemas.microsoft.com/office/powerpoint/2010/main" val="2853221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B79A5-BC0B-2F75-91DF-5BBCD373106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FA535DA-37FF-75BA-BFF5-E9508F932EFF}"/>
              </a:ext>
            </a:extLst>
          </p:cNvPr>
          <p:cNvSpPr>
            <a:spLocks noGrp="1"/>
          </p:cNvSpPr>
          <p:nvPr>
            <p:ph type="dt" sz="half" idx="10"/>
          </p:nvPr>
        </p:nvSpPr>
        <p:spPr/>
        <p:txBody>
          <a:bodyPr/>
          <a:lstStyle/>
          <a:p>
            <a:fld id="{72EB8A15-1014-472F-B48D-18B263EF88FC}" type="datetimeFigureOut">
              <a:rPr lang="en-US" smtClean="0"/>
              <a:t>2/27/2024</a:t>
            </a:fld>
            <a:endParaRPr lang="en-US"/>
          </a:p>
        </p:txBody>
      </p:sp>
      <p:sp>
        <p:nvSpPr>
          <p:cNvPr id="4" name="Footer Placeholder 3">
            <a:extLst>
              <a:ext uri="{FF2B5EF4-FFF2-40B4-BE49-F238E27FC236}">
                <a16:creationId xmlns:a16="http://schemas.microsoft.com/office/drawing/2014/main" id="{EBB9E3E6-C029-670E-D2DA-408BBF5D719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3E74B4-C299-83A4-3682-9C34A8288963}"/>
              </a:ext>
            </a:extLst>
          </p:cNvPr>
          <p:cNvSpPr>
            <a:spLocks noGrp="1"/>
          </p:cNvSpPr>
          <p:nvPr>
            <p:ph type="sldNum" sz="quarter" idx="12"/>
          </p:nvPr>
        </p:nvSpPr>
        <p:spPr/>
        <p:txBody>
          <a:bodyPr/>
          <a:lstStyle/>
          <a:p>
            <a:fld id="{F56F98DB-79F7-4BE4-B290-017450B2D9C3}" type="slidenum">
              <a:rPr lang="en-US" smtClean="0"/>
              <a:t>‹#›</a:t>
            </a:fld>
            <a:endParaRPr lang="en-US"/>
          </a:p>
        </p:txBody>
      </p:sp>
    </p:spTree>
    <p:extLst>
      <p:ext uri="{BB962C8B-B14F-4D97-AF65-F5344CB8AC3E}">
        <p14:creationId xmlns:p14="http://schemas.microsoft.com/office/powerpoint/2010/main" val="3836212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E9A7E7-D7C7-2FFE-6F96-7580EC5040F4}"/>
              </a:ext>
            </a:extLst>
          </p:cNvPr>
          <p:cNvSpPr>
            <a:spLocks noGrp="1"/>
          </p:cNvSpPr>
          <p:nvPr>
            <p:ph type="dt" sz="half" idx="10"/>
          </p:nvPr>
        </p:nvSpPr>
        <p:spPr/>
        <p:txBody>
          <a:bodyPr/>
          <a:lstStyle/>
          <a:p>
            <a:fld id="{72EB8A15-1014-472F-B48D-18B263EF88FC}" type="datetimeFigureOut">
              <a:rPr lang="en-US" smtClean="0"/>
              <a:t>2/27/2024</a:t>
            </a:fld>
            <a:endParaRPr lang="en-US"/>
          </a:p>
        </p:txBody>
      </p:sp>
      <p:sp>
        <p:nvSpPr>
          <p:cNvPr id="3" name="Footer Placeholder 2">
            <a:extLst>
              <a:ext uri="{FF2B5EF4-FFF2-40B4-BE49-F238E27FC236}">
                <a16:creationId xmlns:a16="http://schemas.microsoft.com/office/drawing/2014/main" id="{B104E775-48E6-34A3-2436-96DDD0F95E4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85E4685-D24F-39E6-A544-2D1CAA5CCF04}"/>
              </a:ext>
            </a:extLst>
          </p:cNvPr>
          <p:cNvSpPr>
            <a:spLocks noGrp="1"/>
          </p:cNvSpPr>
          <p:nvPr>
            <p:ph type="sldNum" sz="quarter" idx="12"/>
          </p:nvPr>
        </p:nvSpPr>
        <p:spPr/>
        <p:txBody>
          <a:bodyPr/>
          <a:lstStyle/>
          <a:p>
            <a:fld id="{F56F98DB-79F7-4BE4-B290-017450B2D9C3}" type="slidenum">
              <a:rPr lang="en-US" smtClean="0"/>
              <a:t>‹#›</a:t>
            </a:fld>
            <a:endParaRPr lang="en-US"/>
          </a:p>
        </p:txBody>
      </p:sp>
    </p:spTree>
    <p:extLst>
      <p:ext uri="{BB962C8B-B14F-4D97-AF65-F5344CB8AC3E}">
        <p14:creationId xmlns:p14="http://schemas.microsoft.com/office/powerpoint/2010/main" val="26650909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261311-D5F3-F32B-6AAD-DC790C6E91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1F43926-E394-A6AD-D5E2-FF49C7FA8E6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672AC32-4B3F-8BBD-5EA7-D542F5D8AD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444732-92E4-B44F-8818-BD4CB17AFFE3}"/>
              </a:ext>
            </a:extLst>
          </p:cNvPr>
          <p:cNvSpPr>
            <a:spLocks noGrp="1"/>
          </p:cNvSpPr>
          <p:nvPr>
            <p:ph type="dt" sz="half" idx="10"/>
          </p:nvPr>
        </p:nvSpPr>
        <p:spPr/>
        <p:txBody>
          <a:bodyPr/>
          <a:lstStyle/>
          <a:p>
            <a:fld id="{72EB8A15-1014-472F-B48D-18B263EF88FC}" type="datetimeFigureOut">
              <a:rPr lang="en-US" smtClean="0"/>
              <a:t>2/27/2024</a:t>
            </a:fld>
            <a:endParaRPr lang="en-US"/>
          </a:p>
        </p:txBody>
      </p:sp>
      <p:sp>
        <p:nvSpPr>
          <p:cNvPr id="6" name="Footer Placeholder 5">
            <a:extLst>
              <a:ext uri="{FF2B5EF4-FFF2-40B4-BE49-F238E27FC236}">
                <a16:creationId xmlns:a16="http://schemas.microsoft.com/office/drawing/2014/main" id="{693422B8-03FE-8BA1-84DD-366946AD1C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9A79D38-0417-6C41-CB27-8CDEE68E3C54}"/>
              </a:ext>
            </a:extLst>
          </p:cNvPr>
          <p:cNvSpPr>
            <a:spLocks noGrp="1"/>
          </p:cNvSpPr>
          <p:nvPr>
            <p:ph type="sldNum" sz="quarter" idx="12"/>
          </p:nvPr>
        </p:nvSpPr>
        <p:spPr/>
        <p:txBody>
          <a:bodyPr/>
          <a:lstStyle/>
          <a:p>
            <a:fld id="{F56F98DB-79F7-4BE4-B290-017450B2D9C3}" type="slidenum">
              <a:rPr lang="en-US" smtClean="0"/>
              <a:t>‹#›</a:t>
            </a:fld>
            <a:endParaRPr lang="en-US"/>
          </a:p>
        </p:txBody>
      </p:sp>
    </p:spTree>
    <p:extLst>
      <p:ext uri="{BB962C8B-B14F-4D97-AF65-F5344CB8AC3E}">
        <p14:creationId xmlns:p14="http://schemas.microsoft.com/office/powerpoint/2010/main" val="2551770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B3641-5013-F67B-F66B-BAA7B5C4D6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F7CE3A0-911A-BE4E-5A1A-9A5DECF933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8F4F2F7-699E-08E6-6338-A32DA4C107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713FD1-87B8-D866-713F-0B725D7C8CAE}"/>
              </a:ext>
            </a:extLst>
          </p:cNvPr>
          <p:cNvSpPr>
            <a:spLocks noGrp="1"/>
          </p:cNvSpPr>
          <p:nvPr>
            <p:ph type="dt" sz="half" idx="10"/>
          </p:nvPr>
        </p:nvSpPr>
        <p:spPr/>
        <p:txBody>
          <a:bodyPr/>
          <a:lstStyle/>
          <a:p>
            <a:fld id="{72EB8A15-1014-472F-B48D-18B263EF88FC}" type="datetimeFigureOut">
              <a:rPr lang="en-US" smtClean="0"/>
              <a:t>2/27/2024</a:t>
            </a:fld>
            <a:endParaRPr lang="en-US"/>
          </a:p>
        </p:txBody>
      </p:sp>
      <p:sp>
        <p:nvSpPr>
          <p:cNvPr id="6" name="Footer Placeholder 5">
            <a:extLst>
              <a:ext uri="{FF2B5EF4-FFF2-40B4-BE49-F238E27FC236}">
                <a16:creationId xmlns:a16="http://schemas.microsoft.com/office/drawing/2014/main" id="{48D3E00B-0F6E-F51C-4E48-95311C1659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C4348B-6642-59E9-14FC-69B53E2918A5}"/>
              </a:ext>
            </a:extLst>
          </p:cNvPr>
          <p:cNvSpPr>
            <a:spLocks noGrp="1"/>
          </p:cNvSpPr>
          <p:nvPr>
            <p:ph type="sldNum" sz="quarter" idx="12"/>
          </p:nvPr>
        </p:nvSpPr>
        <p:spPr/>
        <p:txBody>
          <a:bodyPr/>
          <a:lstStyle/>
          <a:p>
            <a:fld id="{F56F98DB-79F7-4BE4-B290-017450B2D9C3}" type="slidenum">
              <a:rPr lang="en-US" smtClean="0"/>
              <a:t>‹#›</a:t>
            </a:fld>
            <a:endParaRPr lang="en-US"/>
          </a:p>
        </p:txBody>
      </p:sp>
    </p:spTree>
    <p:extLst>
      <p:ext uri="{BB962C8B-B14F-4D97-AF65-F5344CB8AC3E}">
        <p14:creationId xmlns:p14="http://schemas.microsoft.com/office/powerpoint/2010/main" val="14306714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07C9AD1-36DD-6D9D-363A-AE53EE0969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AD06F18-B3D7-D7B6-E758-62E767C91A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D42ADA-3CDC-51F8-7E0C-0B14F67B92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EB8A15-1014-472F-B48D-18B263EF88FC}" type="datetimeFigureOut">
              <a:rPr lang="en-US" smtClean="0"/>
              <a:t>2/27/2024</a:t>
            </a:fld>
            <a:endParaRPr lang="en-US"/>
          </a:p>
        </p:txBody>
      </p:sp>
      <p:sp>
        <p:nvSpPr>
          <p:cNvPr id="5" name="Footer Placeholder 4">
            <a:extLst>
              <a:ext uri="{FF2B5EF4-FFF2-40B4-BE49-F238E27FC236}">
                <a16:creationId xmlns:a16="http://schemas.microsoft.com/office/drawing/2014/main" id="{13130E36-0307-BA41-7983-7818A4EC53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D7C5CF2-FCD3-6488-45F6-5D16DB7FDC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6F98DB-79F7-4BE4-B290-017450B2D9C3}" type="slidenum">
              <a:rPr lang="en-US" smtClean="0"/>
              <a:t>‹#›</a:t>
            </a:fld>
            <a:endParaRPr lang="en-US"/>
          </a:p>
        </p:txBody>
      </p:sp>
    </p:spTree>
    <p:extLst>
      <p:ext uri="{BB962C8B-B14F-4D97-AF65-F5344CB8AC3E}">
        <p14:creationId xmlns:p14="http://schemas.microsoft.com/office/powerpoint/2010/main" val="31341898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36.pn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image" Target="../media/image4.png"/><Relationship Id="rId12" Type="http://schemas.openxmlformats.org/officeDocument/2006/relationships/image" Target="../media/image9.png"/><Relationship Id="rId2" Type="http://schemas.microsoft.com/office/2007/relationships/media" Target="../media/media1.mp3"/><Relationship Id="rId16" Type="http://schemas.openxmlformats.org/officeDocument/2006/relationships/image" Target="../media/image13.png"/><Relationship Id="rId1" Type="http://schemas.openxmlformats.org/officeDocument/2006/relationships/audio" Target="NULL" TargetMode="Externa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5" Type="http://schemas.openxmlformats.org/officeDocument/2006/relationships/image" Target="../media/image12.png"/><Relationship Id="rId10" Type="http://schemas.openxmlformats.org/officeDocument/2006/relationships/image" Target="../media/image7.png"/><Relationship Id="rId4" Type="http://schemas.openxmlformats.org/officeDocument/2006/relationships/notesSlide" Target="../notesSlides/notesSlide2.xml"/><Relationship Id="rId9" Type="http://schemas.openxmlformats.org/officeDocument/2006/relationships/image" Target="../media/image6.png"/><Relationship Id="rId1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slide" Target="slide29.xml"/><Relationship Id="rId13" Type="http://schemas.openxmlformats.org/officeDocument/2006/relationships/slide" Target="slide36.xml"/><Relationship Id="rId3" Type="http://schemas.openxmlformats.org/officeDocument/2006/relationships/image" Target="../media/image38.png"/><Relationship Id="rId7" Type="http://schemas.openxmlformats.org/officeDocument/2006/relationships/slide" Target="slide25.xml"/><Relationship Id="rId12" Type="http://schemas.openxmlformats.org/officeDocument/2006/relationships/slide" Target="slide34.xml"/><Relationship Id="rId2" Type="http://schemas.openxmlformats.org/officeDocument/2006/relationships/notesSlide" Target="../notesSlides/notesSlide4.xml"/><Relationship Id="rId16" Type="http://schemas.openxmlformats.org/officeDocument/2006/relationships/slide" Target="slide35.xml"/><Relationship Id="rId1" Type="http://schemas.openxmlformats.org/officeDocument/2006/relationships/slideLayout" Target="../slideLayouts/slideLayout2.xml"/><Relationship Id="rId6" Type="http://schemas.openxmlformats.org/officeDocument/2006/relationships/slide" Target="slide32.xml"/><Relationship Id="rId11" Type="http://schemas.openxmlformats.org/officeDocument/2006/relationships/slide" Target="slide30.xml"/><Relationship Id="rId5" Type="http://schemas.openxmlformats.org/officeDocument/2006/relationships/slide" Target="slide28.xml"/><Relationship Id="rId15" Type="http://schemas.openxmlformats.org/officeDocument/2006/relationships/slide" Target="slide31.xml"/><Relationship Id="rId10" Type="http://schemas.openxmlformats.org/officeDocument/2006/relationships/slide" Target="slide27.xml"/><Relationship Id="rId4" Type="http://schemas.openxmlformats.org/officeDocument/2006/relationships/slide" Target="slide24.xml"/><Relationship Id="rId9" Type="http://schemas.openxmlformats.org/officeDocument/2006/relationships/slide" Target="slide33.xml"/><Relationship Id="rId14" Type="http://schemas.openxmlformats.org/officeDocument/2006/relationships/slide" Target="slide26.xml"/></Relationships>
</file>

<file path=ppt/slides/_rels/slide24.xml.rels><?xml version="1.0" encoding="UTF-8" standalone="yes"?>
<Relationships xmlns="http://schemas.openxmlformats.org/package/2006/relationships"><Relationship Id="rId2" Type="http://schemas.openxmlformats.org/officeDocument/2006/relationships/slide" Target="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slide" Target="slide23.xml"/></Relationships>
</file>

<file path=ppt/slides/_rels/slide27.xml.rels><?xml version="1.0" encoding="UTF-8" standalone="yes"?>
<Relationships xmlns="http://schemas.openxmlformats.org/package/2006/relationships"><Relationship Id="rId2" Type="http://schemas.openxmlformats.org/officeDocument/2006/relationships/slide" Target="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slide" Target="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slide" Target="slide23.xml"/></Relationships>
</file>

<file path=ppt/slides/_rels/slide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slide" Target="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slide" Target="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slide" Target="slide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slide" Target="slide2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slide" Target="slide23.xml"/></Relationships>
</file>

<file path=ppt/slides/_rels/slide35.xml.rels><?xml version="1.0" encoding="UTF-8" standalone="yes"?>
<Relationships xmlns="http://schemas.openxmlformats.org/package/2006/relationships"><Relationship Id="rId2" Type="http://schemas.openxmlformats.org/officeDocument/2006/relationships/slide" Target="slide2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41.jpeg"/><Relationship Id="rId7" Type="http://schemas.openxmlformats.org/officeDocument/2006/relationships/image" Target="../media/image45.jpe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3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20.jpeg"/><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2698F1A-B3F3-F7EC-2CCE-E71FADF0C88C}"/>
              </a:ext>
            </a:extLst>
          </p:cNvPr>
          <p:cNvSpPr>
            <a:spLocks noGrp="1"/>
          </p:cNvSpPr>
          <p:nvPr/>
        </p:nvSpPr>
        <p:spPr>
          <a:xfrm>
            <a:off x="1981200" y="-44796"/>
            <a:ext cx="8229600" cy="8683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dirty="0" err="1">
                <a:solidFill>
                  <a:srgbClr val="C00000"/>
                </a:solidFill>
                <a:latin typeface="Times New Roman" pitchFamily="18" charset="0"/>
                <a:cs typeface="Times New Roman" pitchFamily="18" charset="0"/>
              </a:rPr>
              <a:t>Tình</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huống</a:t>
            </a:r>
            <a:endParaRPr lang="en-US" sz="3200" b="1" dirty="0">
              <a:solidFill>
                <a:srgbClr val="C00000"/>
              </a:solidFill>
              <a:latin typeface="Times New Roman" pitchFamily="18" charset="0"/>
              <a:cs typeface="Times New Roman" pitchFamily="18" charset="0"/>
            </a:endParaRPr>
          </a:p>
        </p:txBody>
      </p:sp>
      <p:sp>
        <p:nvSpPr>
          <p:cNvPr id="5" name="Content Placeholder 2">
            <a:extLst>
              <a:ext uri="{FF2B5EF4-FFF2-40B4-BE49-F238E27FC236}">
                <a16:creationId xmlns:a16="http://schemas.microsoft.com/office/drawing/2014/main" id="{15A1167F-A922-81C9-FB5F-670FA45301BB}"/>
              </a:ext>
            </a:extLst>
          </p:cNvPr>
          <p:cNvSpPr>
            <a:spLocks noGrp="1"/>
          </p:cNvSpPr>
          <p:nvPr/>
        </p:nvSpPr>
        <p:spPr>
          <a:xfrm>
            <a:off x="319855" y="679216"/>
            <a:ext cx="11552290" cy="13716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giờ</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dục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thầy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giáo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chạy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trường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từng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nhóm</a:t>
            </a:r>
            <a:r>
              <a:rPr lang="en-US" sz="2400" dirty="0">
                <a:latin typeface="Times New Roman" pitchFamily="18" charset="0"/>
                <a:cs typeface="Times New Roman" pitchFamily="18" charset="0"/>
              </a:rPr>
              <a:t> 4 </a:t>
            </a:r>
            <a:r>
              <a:rPr lang="en-US" sz="2400" dirty="0" err="1">
                <a:latin typeface="Times New Roman" pitchFamily="18" charset="0"/>
                <a:cs typeface="Times New Roman" pitchFamily="18" charset="0"/>
              </a:rPr>
              <a:t>bạn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chạy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nhất</a:t>
            </a:r>
            <a:r>
              <a:rPr lang="en-US" sz="2400" dirty="0">
                <a:latin typeface="Times New Roman" pitchFamily="18" charset="0"/>
                <a:cs typeface="Times New Roman" pitchFamily="18" charset="0"/>
              </a:rPr>
              <a:t>?</a:t>
            </a:r>
          </a:p>
        </p:txBody>
      </p:sp>
      <p:sp>
        <p:nvSpPr>
          <p:cNvPr id="7" name="Title 1">
            <a:extLst>
              <a:ext uri="{FF2B5EF4-FFF2-40B4-BE49-F238E27FC236}">
                <a16:creationId xmlns:a16="http://schemas.microsoft.com/office/drawing/2014/main" id="{6301D6C1-10A6-44DF-81B6-366BBB6CC20C}"/>
              </a:ext>
            </a:extLst>
          </p:cNvPr>
          <p:cNvSpPr txBox="1">
            <a:spLocks/>
          </p:cNvSpPr>
          <p:nvPr/>
        </p:nvSpPr>
        <p:spPr>
          <a:xfrm>
            <a:off x="49220" y="5916463"/>
            <a:ext cx="11670264" cy="1143000"/>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err="1">
                <a:ln>
                  <a:noFill/>
                </a:ln>
                <a:effectLst/>
                <a:uLnTx/>
                <a:uFillTx/>
                <a:latin typeface="Times New Roman" pitchFamily="18" charset="0"/>
                <a:ea typeface="+mj-ea"/>
                <a:cs typeface="Times New Roman" pitchFamily="18" charset="0"/>
              </a:rPr>
              <a:t>Để</a:t>
            </a:r>
            <a:r>
              <a:rPr kumimoji="0" lang="en-US" sz="2400" b="0" i="0" u="none" strike="noStrike" kern="1200" cap="none" spc="0" normalizeH="0" baseline="0" noProof="0" dirty="0">
                <a:ln>
                  <a:noFill/>
                </a:ln>
                <a:effectLst/>
                <a:uLnTx/>
                <a:uFillTx/>
                <a:latin typeface="Times New Roman" pitchFamily="18" charset="0"/>
                <a:ea typeface="+mj-ea"/>
                <a:cs typeface="Times New Roman" pitchFamily="18" charset="0"/>
              </a:rPr>
              <a:t> </a:t>
            </a:r>
            <a:r>
              <a:rPr kumimoji="0" lang="en-US" sz="2400" b="0" i="0" u="none" strike="noStrike" kern="1200" cap="none" spc="0" normalizeH="0" baseline="0" noProof="0" dirty="0" err="1">
                <a:ln>
                  <a:noFill/>
                </a:ln>
                <a:effectLst/>
                <a:uLnTx/>
                <a:uFillTx/>
                <a:latin typeface="Times New Roman" pitchFamily="18" charset="0"/>
                <a:ea typeface="+mj-ea"/>
                <a:cs typeface="Times New Roman" pitchFamily="18" charset="0"/>
              </a:rPr>
              <a:t>có</a:t>
            </a:r>
            <a:r>
              <a:rPr kumimoji="0" lang="en-US" sz="2400" b="0" i="0" u="none" strike="noStrike" kern="1200" cap="none" spc="0" normalizeH="0" baseline="0" noProof="0" dirty="0">
                <a:ln>
                  <a:noFill/>
                </a:ln>
                <a:effectLst/>
                <a:uLnTx/>
                <a:uFillTx/>
                <a:latin typeface="Times New Roman" pitchFamily="18" charset="0"/>
                <a:ea typeface="+mj-ea"/>
                <a:cs typeface="Times New Roman" pitchFamily="18" charset="0"/>
              </a:rPr>
              <a:t> </a:t>
            </a:r>
            <a:r>
              <a:rPr kumimoji="0" lang="en-US" sz="2400" b="0" i="0" u="none" strike="noStrike" kern="1200" cap="none" spc="0" normalizeH="0" baseline="0" noProof="0" dirty="0" err="1">
                <a:ln>
                  <a:noFill/>
                </a:ln>
                <a:effectLst/>
                <a:uLnTx/>
                <a:uFillTx/>
                <a:latin typeface="Times New Roman" pitchFamily="18" charset="0"/>
                <a:ea typeface="+mj-ea"/>
                <a:cs typeface="Times New Roman" pitchFamily="18" charset="0"/>
              </a:rPr>
              <a:t>câu</a:t>
            </a:r>
            <a:r>
              <a:rPr kumimoji="0" lang="en-US" sz="2400" b="0" i="0" u="none" strike="noStrike" kern="1200" cap="none" spc="0" normalizeH="0" baseline="0" noProof="0" dirty="0">
                <a:ln>
                  <a:noFill/>
                </a:ln>
                <a:effectLst/>
                <a:uLnTx/>
                <a:uFillTx/>
                <a:latin typeface="Times New Roman" pitchFamily="18" charset="0"/>
                <a:ea typeface="+mj-ea"/>
                <a:cs typeface="Times New Roman" pitchFamily="18" charset="0"/>
              </a:rPr>
              <a:t> </a:t>
            </a:r>
            <a:r>
              <a:rPr kumimoji="0" lang="en-US" sz="2400" b="0" i="0" u="none" strike="noStrike" kern="1200" cap="none" spc="0" normalizeH="0" baseline="0" noProof="0" dirty="0" err="1">
                <a:ln>
                  <a:noFill/>
                </a:ln>
                <a:effectLst/>
                <a:uLnTx/>
                <a:uFillTx/>
                <a:latin typeface="Times New Roman" pitchFamily="18" charset="0"/>
                <a:ea typeface="+mj-ea"/>
                <a:cs typeface="Times New Roman" pitchFamily="18" charset="0"/>
              </a:rPr>
              <a:t>trả</a:t>
            </a:r>
            <a:r>
              <a:rPr kumimoji="0" lang="en-US" sz="2400" b="0" i="0" u="none" strike="noStrike" kern="1200" cap="none" spc="0" normalizeH="0" baseline="0" noProof="0" dirty="0">
                <a:ln>
                  <a:noFill/>
                </a:ln>
                <a:effectLst/>
                <a:uLnTx/>
                <a:uFillTx/>
                <a:latin typeface="Times New Roman" pitchFamily="18" charset="0"/>
                <a:ea typeface="+mj-ea"/>
                <a:cs typeface="Times New Roman" pitchFamily="18" charset="0"/>
              </a:rPr>
              <a:t> </a:t>
            </a:r>
            <a:r>
              <a:rPr kumimoji="0" lang="en-US" sz="2400" b="0" i="0" u="none" strike="noStrike" kern="1200" cap="none" spc="0" normalizeH="0" baseline="0" noProof="0" dirty="0" err="1">
                <a:ln>
                  <a:noFill/>
                </a:ln>
                <a:effectLst/>
                <a:uLnTx/>
                <a:uFillTx/>
                <a:latin typeface="Times New Roman" pitchFamily="18" charset="0"/>
                <a:ea typeface="+mj-ea"/>
                <a:cs typeface="Times New Roman" pitchFamily="18" charset="0"/>
              </a:rPr>
              <a:t>lời</a:t>
            </a:r>
            <a:r>
              <a:rPr kumimoji="0" lang="en-US" sz="2400" b="0" i="0" u="none" strike="noStrike" kern="1200" cap="none" spc="0" normalizeH="0" baseline="0" noProof="0" dirty="0">
                <a:ln>
                  <a:noFill/>
                </a:ln>
                <a:effectLst/>
                <a:uLnTx/>
                <a:uFillTx/>
                <a:latin typeface="Times New Roman" pitchFamily="18" charset="0"/>
                <a:ea typeface="+mj-ea"/>
                <a:cs typeface="Times New Roman" pitchFamily="18" charset="0"/>
              </a:rPr>
              <a:t> </a:t>
            </a:r>
            <a:r>
              <a:rPr kumimoji="0" lang="en-US" sz="2400" b="0" i="0" u="none" strike="noStrike" kern="1200" cap="none" spc="0" normalizeH="0" baseline="0" noProof="0" dirty="0" err="1">
                <a:ln>
                  <a:noFill/>
                </a:ln>
                <a:effectLst/>
                <a:uLnTx/>
                <a:uFillTx/>
                <a:latin typeface="Times New Roman" pitchFamily="18" charset="0"/>
                <a:ea typeface="+mj-ea"/>
                <a:cs typeface="Times New Roman" pitchFamily="18" charset="0"/>
              </a:rPr>
              <a:t>chính</a:t>
            </a:r>
            <a:r>
              <a:rPr kumimoji="0" lang="en-US" sz="2400" b="0" i="0" u="none" strike="noStrike" kern="1200" cap="none" spc="0" normalizeH="0" baseline="0" noProof="0" dirty="0">
                <a:ln>
                  <a:noFill/>
                </a:ln>
                <a:effectLst/>
                <a:uLnTx/>
                <a:uFillTx/>
                <a:latin typeface="Times New Roman" pitchFamily="18" charset="0"/>
                <a:ea typeface="+mj-ea"/>
                <a:cs typeface="Times New Roman" pitchFamily="18" charset="0"/>
              </a:rPr>
              <a:t> </a:t>
            </a:r>
            <a:r>
              <a:rPr kumimoji="0" lang="en-US" sz="2400" b="0" i="0" u="none" strike="noStrike" kern="1200" cap="none" spc="0" normalizeH="0" baseline="0" noProof="0" dirty="0" err="1">
                <a:ln>
                  <a:noFill/>
                </a:ln>
                <a:effectLst/>
                <a:uLnTx/>
                <a:uFillTx/>
                <a:latin typeface="Times New Roman" pitchFamily="18" charset="0"/>
                <a:ea typeface="+mj-ea"/>
                <a:cs typeface="Times New Roman" pitchFamily="18" charset="0"/>
              </a:rPr>
              <a:t>xác</a:t>
            </a:r>
            <a:r>
              <a:rPr kumimoji="0" lang="en-US" sz="2400" b="0" i="0" u="none" strike="noStrike" kern="1200" cap="none" spc="0" normalizeH="0" baseline="0" noProof="0" dirty="0">
                <a:ln>
                  <a:noFill/>
                </a:ln>
                <a:effectLst/>
                <a:uLnTx/>
                <a:uFillTx/>
                <a:latin typeface="Times New Roman" pitchFamily="18" charset="0"/>
                <a:ea typeface="+mj-ea"/>
                <a:cs typeface="Times New Roman" pitchFamily="18" charset="0"/>
              </a:rPr>
              <a:t> ai </a:t>
            </a:r>
            <a:r>
              <a:rPr kumimoji="0" lang="en-US" sz="2400" b="0" i="0" u="none" strike="noStrike" kern="1200" cap="none" spc="0" normalizeH="0" baseline="0" noProof="0" dirty="0" err="1">
                <a:ln>
                  <a:noFill/>
                </a:ln>
                <a:effectLst/>
                <a:uLnTx/>
                <a:uFillTx/>
                <a:latin typeface="Times New Roman" pitchFamily="18" charset="0"/>
                <a:ea typeface="+mj-ea"/>
                <a:cs typeface="Times New Roman" pitchFamily="18" charset="0"/>
              </a:rPr>
              <a:t>là</a:t>
            </a:r>
            <a:r>
              <a:rPr kumimoji="0" lang="en-US" sz="2400" b="0" i="0" u="none" strike="noStrike" kern="1200" cap="none" spc="0" normalizeH="0" baseline="0" noProof="0" dirty="0">
                <a:ln>
                  <a:noFill/>
                </a:ln>
                <a:effectLst/>
                <a:uLnTx/>
                <a:uFillTx/>
                <a:latin typeface="Times New Roman" pitchFamily="18" charset="0"/>
                <a:ea typeface="+mj-ea"/>
                <a:cs typeface="Times New Roman" pitchFamily="18" charset="0"/>
              </a:rPr>
              <a:t> </a:t>
            </a:r>
            <a:r>
              <a:rPr kumimoji="0" lang="en-US" sz="2400" b="0" i="0" u="none" strike="noStrike" kern="1200" cap="none" spc="0" normalizeH="0" baseline="0" noProof="0" dirty="0" err="1">
                <a:ln>
                  <a:noFill/>
                </a:ln>
                <a:effectLst/>
                <a:uLnTx/>
                <a:uFillTx/>
                <a:latin typeface="Times New Roman" pitchFamily="18" charset="0"/>
                <a:ea typeface="+mj-ea"/>
                <a:cs typeface="Times New Roman" pitchFamily="18" charset="0"/>
              </a:rPr>
              <a:t>người</a:t>
            </a:r>
            <a:r>
              <a:rPr kumimoji="0" lang="en-US" sz="2400" b="0" i="0" u="none" strike="noStrike" kern="1200" cap="none" spc="0" normalizeH="0" baseline="0" noProof="0" dirty="0">
                <a:ln>
                  <a:noFill/>
                </a:ln>
                <a:effectLst/>
                <a:uLnTx/>
                <a:uFillTx/>
                <a:latin typeface="Times New Roman" pitchFamily="18" charset="0"/>
                <a:ea typeface="+mj-ea"/>
                <a:cs typeface="Times New Roman" pitchFamily="18" charset="0"/>
              </a:rPr>
              <a:t> </a:t>
            </a:r>
            <a:r>
              <a:rPr kumimoji="0" lang="en-US" sz="2400" b="0" i="0" u="none" strike="noStrike" kern="1200" cap="none" spc="0" normalizeH="0" baseline="0" noProof="0" dirty="0" err="1">
                <a:ln>
                  <a:noFill/>
                </a:ln>
                <a:effectLst/>
                <a:uLnTx/>
                <a:uFillTx/>
                <a:latin typeface="Times New Roman" pitchFamily="18" charset="0"/>
                <a:ea typeface="+mj-ea"/>
                <a:cs typeface="Times New Roman" pitchFamily="18" charset="0"/>
              </a:rPr>
              <a:t>chạy</a:t>
            </a:r>
            <a:r>
              <a:rPr kumimoji="0" lang="en-US" sz="2400" b="0" i="0" u="none" strike="noStrike" kern="1200" cap="none" spc="0" normalizeH="0" baseline="0" noProof="0" dirty="0">
                <a:ln>
                  <a:noFill/>
                </a:ln>
                <a:effectLst/>
                <a:uLnTx/>
                <a:uFillTx/>
                <a:latin typeface="Times New Roman" pitchFamily="18" charset="0"/>
                <a:ea typeface="+mj-ea"/>
                <a:cs typeface="Times New Roman" pitchFamily="18" charset="0"/>
              </a:rPr>
              <a:t> </a:t>
            </a:r>
            <a:r>
              <a:rPr kumimoji="0" lang="en-US" sz="2400" b="0" i="0" u="none" strike="noStrike" kern="1200" cap="none" spc="0" normalizeH="0" baseline="0" noProof="0" dirty="0" err="1">
                <a:ln>
                  <a:noFill/>
                </a:ln>
                <a:effectLst/>
                <a:uLnTx/>
                <a:uFillTx/>
                <a:latin typeface="Times New Roman" pitchFamily="18" charset="0"/>
                <a:ea typeface="+mj-ea"/>
                <a:cs typeface="Times New Roman" pitchFamily="18" charset="0"/>
              </a:rPr>
              <a:t>nhanh</a:t>
            </a:r>
            <a:r>
              <a:rPr kumimoji="0" lang="en-US" sz="2400" b="0" i="0" u="none" strike="noStrike" kern="1200" cap="none" spc="0" normalizeH="0" baseline="0" noProof="0" dirty="0">
                <a:ln>
                  <a:noFill/>
                </a:ln>
                <a:effectLst/>
                <a:uLnTx/>
                <a:uFillTx/>
                <a:latin typeface="Times New Roman" pitchFamily="18" charset="0"/>
                <a:ea typeface="+mj-ea"/>
                <a:cs typeface="Times New Roman" pitchFamily="18" charset="0"/>
              </a:rPr>
              <a:t> </a:t>
            </a:r>
            <a:r>
              <a:rPr kumimoji="0" lang="en-US" sz="2400" b="0" i="0" u="none" strike="noStrike" kern="1200" cap="none" spc="0" normalizeH="0" baseline="0" noProof="0" dirty="0" err="1">
                <a:ln>
                  <a:noFill/>
                </a:ln>
                <a:effectLst/>
                <a:uLnTx/>
                <a:uFillTx/>
                <a:latin typeface="Times New Roman" pitchFamily="18" charset="0"/>
                <a:ea typeface="+mj-ea"/>
                <a:cs typeface="Times New Roman" pitchFamily="18" charset="0"/>
              </a:rPr>
              <a:t>nhất</a:t>
            </a:r>
            <a:r>
              <a:rPr kumimoji="0" lang="en-US" sz="2400" b="0" i="0" u="none" strike="noStrike" kern="1200" cap="none" spc="0" normalizeH="0" baseline="0" noProof="0" dirty="0">
                <a:ln>
                  <a:noFill/>
                </a:ln>
                <a:effectLst/>
                <a:uLnTx/>
                <a:uFillTx/>
                <a:latin typeface="Times New Roman" pitchFamily="18" charset="0"/>
                <a:ea typeface="+mj-ea"/>
                <a:cs typeface="Times New Roman" pitchFamily="18" charset="0"/>
              </a:rPr>
              <a:t> </a:t>
            </a:r>
            <a:r>
              <a:rPr kumimoji="0" lang="en-US" sz="2400" b="0" i="0" u="none" strike="noStrike" kern="1200" cap="none" spc="0" normalizeH="0" baseline="0" noProof="0" dirty="0" err="1">
                <a:ln>
                  <a:noFill/>
                </a:ln>
                <a:effectLst/>
                <a:uLnTx/>
                <a:uFillTx/>
                <a:latin typeface="Times New Roman" pitchFamily="18" charset="0"/>
                <a:ea typeface="+mj-ea"/>
                <a:cs typeface="Times New Roman" pitchFamily="18" charset="0"/>
              </a:rPr>
              <a:t>chúng</a:t>
            </a:r>
            <a:r>
              <a:rPr kumimoji="0" lang="en-US" sz="2400" b="0" i="0" u="none" strike="noStrike" kern="1200" cap="none" spc="0" normalizeH="0" baseline="0" noProof="0" dirty="0">
                <a:ln>
                  <a:noFill/>
                </a:ln>
                <a:effectLst/>
                <a:uLnTx/>
                <a:uFillTx/>
                <a:latin typeface="Times New Roman" pitchFamily="18" charset="0"/>
                <a:ea typeface="+mj-ea"/>
                <a:cs typeface="Times New Roman" pitchFamily="18" charset="0"/>
              </a:rPr>
              <a:t> ta </a:t>
            </a:r>
            <a:r>
              <a:rPr kumimoji="0" lang="en-US" sz="2400" b="0" i="0" u="none" strike="noStrike" kern="1200" cap="none" spc="0" normalizeH="0" baseline="0" noProof="0" dirty="0" err="1">
                <a:ln>
                  <a:noFill/>
                </a:ln>
                <a:effectLst/>
                <a:uLnTx/>
                <a:uFillTx/>
                <a:latin typeface="Times New Roman" pitchFamily="18" charset="0"/>
                <a:ea typeface="+mj-ea"/>
                <a:cs typeface="Times New Roman" pitchFamily="18" charset="0"/>
              </a:rPr>
              <a:t>sẽ</a:t>
            </a:r>
            <a:r>
              <a:rPr kumimoji="0" lang="en-US" sz="2400" b="0" i="0" u="none" strike="noStrike" kern="1200" cap="none" spc="0" normalizeH="0" baseline="0" noProof="0" dirty="0">
                <a:ln>
                  <a:noFill/>
                </a:ln>
                <a:effectLst/>
                <a:uLnTx/>
                <a:uFillTx/>
                <a:latin typeface="Times New Roman" pitchFamily="18" charset="0"/>
                <a:ea typeface="+mj-ea"/>
                <a:cs typeface="Times New Roman" pitchFamily="18" charset="0"/>
              </a:rPr>
              <a:t> </a:t>
            </a:r>
            <a:r>
              <a:rPr kumimoji="0" lang="en-US" sz="2400" b="0" i="0" u="none" strike="noStrike" kern="1200" cap="none" spc="0" normalizeH="0" baseline="0" noProof="0" dirty="0" err="1">
                <a:ln>
                  <a:noFill/>
                </a:ln>
                <a:effectLst/>
                <a:uLnTx/>
                <a:uFillTx/>
                <a:latin typeface="Times New Roman" pitchFamily="18" charset="0"/>
                <a:ea typeface="+mj-ea"/>
                <a:cs typeface="Times New Roman" pitchFamily="18" charset="0"/>
              </a:rPr>
              <a:t>cùng</a:t>
            </a:r>
            <a:r>
              <a:rPr kumimoji="0" lang="en-US" sz="2400" b="0" i="0" u="none" strike="noStrike" kern="1200" cap="none" spc="0" normalizeH="0" baseline="0" noProof="0" dirty="0">
                <a:ln>
                  <a:noFill/>
                </a:ln>
                <a:effectLst/>
                <a:uLnTx/>
                <a:uFillTx/>
                <a:latin typeface="Times New Roman" pitchFamily="18" charset="0"/>
                <a:ea typeface="+mj-ea"/>
                <a:cs typeface="Times New Roman" pitchFamily="18" charset="0"/>
              </a:rPr>
              <a:t> </a:t>
            </a:r>
            <a:r>
              <a:rPr kumimoji="0" lang="en-US" sz="2400" b="0" i="0" u="none" strike="noStrike" kern="1200" cap="none" spc="0" normalizeH="0" baseline="0" noProof="0" dirty="0" err="1">
                <a:ln>
                  <a:noFill/>
                </a:ln>
                <a:effectLst/>
                <a:uLnTx/>
                <a:uFillTx/>
                <a:latin typeface="Times New Roman" pitchFamily="18" charset="0"/>
                <a:ea typeface="+mj-ea"/>
                <a:cs typeface="Times New Roman" pitchFamily="18" charset="0"/>
              </a:rPr>
              <a:t>tìm</a:t>
            </a:r>
            <a:r>
              <a:rPr kumimoji="0" lang="en-US" sz="2400" b="0" i="0" u="none" strike="noStrike" kern="1200" cap="none" spc="0" normalizeH="0" baseline="0" noProof="0" dirty="0">
                <a:ln>
                  <a:noFill/>
                </a:ln>
                <a:effectLst/>
                <a:uLnTx/>
                <a:uFillTx/>
                <a:latin typeface="Times New Roman" pitchFamily="18" charset="0"/>
                <a:ea typeface="+mj-ea"/>
                <a:cs typeface="Times New Roman" pitchFamily="18" charset="0"/>
              </a:rPr>
              <a:t> </a:t>
            </a:r>
            <a:r>
              <a:rPr kumimoji="0" lang="en-US" sz="2400" b="0" i="0" u="none" strike="noStrike" kern="1200" cap="none" spc="0" normalizeH="0" baseline="0" noProof="0" dirty="0" err="1">
                <a:ln>
                  <a:noFill/>
                </a:ln>
                <a:effectLst/>
                <a:uLnTx/>
                <a:uFillTx/>
                <a:latin typeface="Times New Roman" pitchFamily="18" charset="0"/>
                <a:ea typeface="+mj-ea"/>
                <a:cs typeface="Times New Roman" pitchFamily="18" charset="0"/>
              </a:rPr>
              <a:t>hiểu</a:t>
            </a:r>
            <a:r>
              <a:rPr kumimoji="0" lang="en-US" sz="2400" b="0" i="0" u="none" strike="noStrike" kern="1200" cap="none" spc="0" normalizeH="0" baseline="0" noProof="0" dirty="0">
                <a:ln>
                  <a:noFill/>
                </a:ln>
                <a:effectLst/>
                <a:uLnTx/>
                <a:uFillTx/>
                <a:latin typeface="Times New Roman" pitchFamily="18" charset="0"/>
                <a:ea typeface="+mj-ea"/>
                <a:cs typeface="Times New Roman" pitchFamily="18" charset="0"/>
              </a:rPr>
              <a:t> </a:t>
            </a:r>
            <a:r>
              <a:rPr kumimoji="0" lang="en-US" sz="2400" b="0" i="0" u="none" strike="noStrike" kern="1200" cap="none" spc="0" normalizeH="0" baseline="0" noProof="0" dirty="0" err="1">
                <a:ln>
                  <a:noFill/>
                </a:ln>
                <a:effectLst/>
                <a:uLnTx/>
                <a:uFillTx/>
                <a:latin typeface="Times New Roman" pitchFamily="18" charset="0"/>
                <a:ea typeface="+mj-ea"/>
                <a:cs typeface="Times New Roman" pitchFamily="18" charset="0"/>
              </a:rPr>
              <a:t>bài</a:t>
            </a:r>
            <a:r>
              <a:rPr kumimoji="0" lang="en-US" sz="2400" b="0" i="0" u="none" strike="noStrike" kern="1200" cap="none" spc="0" normalizeH="0" baseline="0" noProof="0" dirty="0">
                <a:ln>
                  <a:noFill/>
                </a:ln>
                <a:effectLst/>
                <a:uLnTx/>
                <a:uFillTx/>
                <a:latin typeface="Times New Roman" pitchFamily="18" charset="0"/>
                <a:ea typeface="+mj-ea"/>
                <a:cs typeface="Times New Roman" pitchFamily="18" charset="0"/>
              </a:rPr>
              <a:t> </a:t>
            </a:r>
            <a:r>
              <a:rPr kumimoji="0" lang="en-US" sz="2400" b="0" i="0" u="none" strike="noStrike" kern="1200" cap="none" spc="0" normalizeH="0" baseline="0" noProof="0" dirty="0" err="1">
                <a:ln>
                  <a:noFill/>
                </a:ln>
                <a:effectLst/>
                <a:uLnTx/>
                <a:uFillTx/>
                <a:latin typeface="Times New Roman" pitchFamily="18" charset="0"/>
                <a:ea typeface="+mj-ea"/>
                <a:cs typeface="Times New Roman" pitchFamily="18" charset="0"/>
              </a:rPr>
              <a:t>học</a:t>
            </a:r>
            <a:r>
              <a:rPr kumimoji="0" lang="vi-VN" sz="2400" b="0" i="0" u="none" strike="noStrike" kern="1200" cap="none" spc="0" normalizeH="0" baseline="0" noProof="0" dirty="0">
                <a:ln>
                  <a:noFill/>
                </a:ln>
                <a:effectLst/>
                <a:uLnTx/>
                <a:uFillTx/>
                <a:latin typeface="Times New Roman" pitchFamily="18" charset="0"/>
                <a:ea typeface="+mj-ea"/>
                <a:cs typeface="Times New Roman" pitchFamily="18" charset="0"/>
              </a:rPr>
              <a:t> hôm nay.</a:t>
            </a:r>
            <a:endParaRPr kumimoji="0" lang="en-US" sz="2400" b="0" i="0" u="none" strike="noStrike" kern="1200" cap="none" spc="0" normalizeH="0" baseline="0" noProof="0" dirty="0">
              <a:ln>
                <a:noFill/>
              </a:ln>
              <a:effectLst/>
              <a:uLnTx/>
              <a:uFillTx/>
              <a:latin typeface="Times New Roman" pitchFamily="18" charset="0"/>
              <a:ea typeface="+mj-ea"/>
              <a:cs typeface="Times New Roman" pitchFamily="18" charset="0"/>
            </a:endParaRPr>
          </a:p>
        </p:txBody>
      </p:sp>
      <p:pic>
        <p:nvPicPr>
          <p:cNvPr id="1026" name="Picture 2" descr="Học sinh tập thể dục, đơn giản sao dễ bị nạn? - Báo Phụ Nữ">
            <a:extLst>
              <a:ext uri="{FF2B5EF4-FFF2-40B4-BE49-F238E27FC236}">
                <a16:creationId xmlns:a16="http://schemas.microsoft.com/office/drawing/2014/main" id="{C9E33A8A-0268-485B-FF6F-481A46950D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1520935"/>
            <a:ext cx="7806305" cy="4541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7313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circle(in)">
                                      <p:cBhvr>
                                        <p:cTn id="17" dur="2000"/>
                                        <p:tgtEl>
                                          <p:spTgt spid="102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644B7E9-84ED-C236-9900-C82F4BDB9553}"/>
              </a:ext>
            </a:extLst>
          </p:cNvPr>
          <p:cNvSpPr>
            <a:spLocks noGrp="1"/>
          </p:cNvSpPr>
          <p:nvPr>
            <p:ph type="title"/>
          </p:nvPr>
        </p:nvSpPr>
        <p:spPr>
          <a:xfrm>
            <a:off x="976850" y="3122248"/>
            <a:ext cx="10515600" cy="1325563"/>
          </a:xfrm>
        </p:spPr>
        <p:txBody>
          <a:bodyPr>
            <a:noAutofit/>
          </a:bodyPr>
          <a:lstStyle/>
          <a:p>
            <a:r>
              <a:rPr lang="en-US" sz="3200" dirty="0" err="1">
                <a:solidFill>
                  <a:srgbClr val="000000"/>
                </a:solidFill>
                <a:effectLst/>
                <a:latin typeface="Times New Roman" panose="02020603050405020304" pitchFamily="18" charset="0"/>
                <a:ea typeface="Calibri" panose="020F0502020204030204" pitchFamily="34" charset="0"/>
              </a:rPr>
              <a:t>Để</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đo</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thời</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gian</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người</a:t>
            </a:r>
            <a:r>
              <a:rPr lang="en-US" sz="3200" dirty="0">
                <a:solidFill>
                  <a:srgbClr val="000000"/>
                </a:solidFill>
                <a:effectLst/>
                <a:latin typeface="Times New Roman" panose="02020603050405020304" pitchFamily="18" charset="0"/>
                <a:ea typeface="Calibri" panose="020F0502020204030204" pitchFamily="34" charset="0"/>
              </a:rPr>
              <a:t> ta </a:t>
            </a:r>
            <a:r>
              <a:rPr lang="en-US" sz="3200" dirty="0" err="1">
                <a:solidFill>
                  <a:srgbClr val="000000"/>
                </a:solidFill>
                <a:effectLst/>
                <a:latin typeface="Times New Roman" panose="02020603050405020304" pitchFamily="18" charset="0"/>
                <a:ea typeface="Calibri" panose="020F0502020204030204" pitchFamily="34" charset="0"/>
              </a:rPr>
              <a:t>dùng</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đồng</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hồ</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Có</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nhiều</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loại</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đồng</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hồ</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khác</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nhau</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Đồng</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hồ</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đeo</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tay</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đồng</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hồ</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treo</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tường</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đồng</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hồ</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để</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bàn</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đồng</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hồ</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điện</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tử</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đồng</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hồ</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bấm</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giây</a:t>
            </a:r>
            <a:r>
              <a:rPr lang="en-US" sz="3200" dirty="0">
                <a:solidFill>
                  <a:srgbClr val="000000"/>
                </a:solidFill>
                <a:effectLst/>
                <a:latin typeface="Times New Roman" panose="02020603050405020304" pitchFamily="18" charset="0"/>
                <a:ea typeface="Calibri" panose="020F0502020204030204" pitchFamily="34" charset="0"/>
              </a:rPr>
              <a:t>,...</a:t>
            </a:r>
            <a:endParaRPr lang="en-US" sz="3200" dirty="0"/>
          </a:p>
        </p:txBody>
      </p:sp>
      <p:sp>
        <p:nvSpPr>
          <p:cNvPr id="6" name="Title 1">
            <a:extLst>
              <a:ext uri="{FF2B5EF4-FFF2-40B4-BE49-F238E27FC236}">
                <a16:creationId xmlns:a16="http://schemas.microsoft.com/office/drawing/2014/main" id="{4BDF4FE5-E6F0-0FB1-7367-EAFECBA09E51}"/>
              </a:ext>
            </a:extLst>
          </p:cNvPr>
          <p:cNvSpPr txBox="1">
            <a:spLocks/>
          </p:cNvSpPr>
          <p:nvPr/>
        </p:nvSpPr>
        <p:spPr>
          <a:xfrm>
            <a:off x="0" y="0"/>
            <a:ext cx="12192000" cy="534389"/>
          </a:xfrm>
          <a:prstGeom prst="rect">
            <a:avLst/>
          </a:prstGeom>
          <a:solidFill>
            <a:schemeClr val="accent2">
              <a:lumMod val="60000"/>
              <a:lumOff val="4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600" b="1">
                <a:latin typeface="Times New Roman" panose="02020603050405020304" pitchFamily="18" charset="0"/>
                <a:cs typeface="Times New Roman" panose="02020603050405020304" pitchFamily="18" charset="0"/>
              </a:rPr>
              <a:t>Bài 7. ĐO THỜI GIAN</a:t>
            </a:r>
            <a:endParaRPr lang="en-US" sz="2600" b="1"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E918F6C2-0C74-D1DE-F6D4-56CC857A664F}"/>
              </a:ext>
            </a:extLst>
          </p:cNvPr>
          <p:cNvSpPr txBox="1"/>
          <p:nvPr/>
        </p:nvSpPr>
        <p:spPr>
          <a:xfrm>
            <a:off x="58799" y="534389"/>
            <a:ext cx="4368822" cy="584775"/>
          </a:xfrm>
          <a:prstGeom prst="rect">
            <a:avLst/>
          </a:prstGeom>
          <a:solidFill>
            <a:srgbClr val="FFFFFF">
              <a:alpha val="0"/>
            </a:srgbClr>
          </a:solidFill>
          <a:ln>
            <a:solidFill>
              <a:srgbClr val="FFFFFF">
                <a:alpha val="0"/>
              </a:srgbClr>
            </a:solidFill>
          </a:ln>
        </p:spPr>
        <p:txBody>
          <a:bodyPr wrap="square">
            <a:spAutoFit/>
          </a:bodyPr>
          <a:lstStyle/>
          <a:p>
            <a:r>
              <a:rPr lang="en-US" sz="3200" b="1" u="sng" dirty="0">
                <a:solidFill>
                  <a:srgbClr val="002060"/>
                </a:solidFill>
                <a:latin typeface="Times New Roman" panose="02020603050405020304" pitchFamily="18" charset="0"/>
                <a:cs typeface="Times New Roman" panose="02020603050405020304" pitchFamily="18" charset="0"/>
              </a:rPr>
              <a:t>II. </a:t>
            </a:r>
            <a:r>
              <a:rPr lang="en-US" sz="3200" b="1" u="sng" dirty="0" err="1">
                <a:solidFill>
                  <a:srgbClr val="002060"/>
                </a:solidFill>
                <a:latin typeface="Times New Roman" panose="02020603050405020304" pitchFamily="18" charset="0"/>
                <a:cs typeface="Times New Roman" panose="02020603050405020304" pitchFamily="18" charset="0"/>
              </a:rPr>
              <a:t>Dụng</a:t>
            </a:r>
            <a:r>
              <a:rPr lang="en-US" sz="3200" b="1" u="sng" dirty="0">
                <a:solidFill>
                  <a:srgbClr val="002060"/>
                </a:solidFill>
                <a:latin typeface="Times New Roman" panose="02020603050405020304" pitchFamily="18" charset="0"/>
                <a:cs typeface="Times New Roman" panose="02020603050405020304" pitchFamily="18" charset="0"/>
              </a:rPr>
              <a:t> </a:t>
            </a:r>
            <a:r>
              <a:rPr lang="en-US" sz="3200" b="1" u="sng" dirty="0" err="1">
                <a:solidFill>
                  <a:srgbClr val="002060"/>
                </a:solidFill>
                <a:latin typeface="Times New Roman" panose="02020603050405020304" pitchFamily="18" charset="0"/>
                <a:cs typeface="Times New Roman" panose="02020603050405020304" pitchFamily="18" charset="0"/>
              </a:rPr>
              <a:t>cụ</a:t>
            </a:r>
            <a:r>
              <a:rPr lang="en-US" sz="3200" b="1" u="sng" dirty="0">
                <a:solidFill>
                  <a:srgbClr val="002060"/>
                </a:solidFill>
                <a:latin typeface="Times New Roman" panose="02020603050405020304" pitchFamily="18" charset="0"/>
                <a:cs typeface="Times New Roman" panose="02020603050405020304" pitchFamily="18" charset="0"/>
              </a:rPr>
              <a:t> </a:t>
            </a:r>
            <a:r>
              <a:rPr lang="en-US" sz="3200" b="1" u="sng" dirty="0" err="1">
                <a:solidFill>
                  <a:srgbClr val="002060"/>
                </a:solidFill>
                <a:latin typeface="Times New Roman" panose="02020603050405020304" pitchFamily="18" charset="0"/>
                <a:cs typeface="Times New Roman" panose="02020603050405020304" pitchFamily="18" charset="0"/>
              </a:rPr>
              <a:t>đo</a:t>
            </a:r>
            <a:r>
              <a:rPr lang="en-US" sz="3200" b="1" u="sng" dirty="0">
                <a:solidFill>
                  <a:srgbClr val="002060"/>
                </a:solidFill>
                <a:latin typeface="Times New Roman" panose="02020603050405020304" pitchFamily="18" charset="0"/>
                <a:cs typeface="Times New Roman" panose="02020603050405020304" pitchFamily="18" charset="0"/>
              </a:rPr>
              <a:t> </a:t>
            </a:r>
            <a:r>
              <a:rPr lang="en-US" sz="3200" b="1" u="sng" dirty="0" err="1">
                <a:solidFill>
                  <a:srgbClr val="002060"/>
                </a:solidFill>
                <a:latin typeface="Times New Roman" panose="02020603050405020304" pitchFamily="18" charset="0"/>
                <a:cs typeface="Times New Roman" panose="02020603050405020304" pitchFamily="18" charset="0"/>
              </a:rPr>
              <a:t>thời</a:t>
            </a:r>
            <a:r>
              <a:rPr lang="en-US" sz="3200" b="1" u="sng" dirty="0">
                <a:solidFill>
                  <a:srgbClr val="002060"/>
                </a:solidFill>
                <a:latin typeface="Times New Roman" panose="02020603050405020304" pitchFamily="18" charset="0"/>
                <a:cs typeface="Times New Roman" panose="02020603050405020304" pitchFamily="18" charset="0"/>
              </a:rPr>
              <a:t> </a:t>
            </a:r>
            <a:r>
              <a:rPr lang="en-US" sz="3200" b="1" u="sng" dirty="0" err="1">
                <a:solidFill>
                  <a:srgbClr val="002060"/>
                </a:solidFill>
                <a:latin typeface="Times New Roman" panose="02020603050405020304" pitchFamily="18" charset="0"/>
                <a:cs typeface="Times New Roman" panose="02020603050405020304" pitchFamily="18" charset="0"/>
              </a:rPr>
              <a:t>gian</a:t>
            </a:r>
            <a:endParaRPr lang="en-US" sz="3200" u="sng" dirty="0">
              <a:solidFill>
                <a:srgbClr val="002060"/>
              </a:solidFill>
            </a:endParaRPr>
          </a:p>
        </p:txBody>
      </p:sp>
      <p:sp>
        <p:nvSpPr>
          <p:cNvPr id="9" name="TextBox 8">
            <a:extLst>
              <a:ext uri="{FF2B5EF4-FFF2-40B4-BE49-F238E27FC236}">
                <a16:creationId xmlns:a16="http://schemas.microsoft.com/office/drawing/2014/main" id="{0FB4C072-3A41-7F2E-8E99-4B79AC99C784}"/>
              </a:ext>
            </a:extLst>
          </p:cNvPr>
          <p:cNvSpPr txBox="1"/>
          <p:nvPr/>
        </p:nvSpPr>
        <p:spPr>
          <a:xfrm>
            <a:off x="976850" y="1914743"/>
            <a:ext cx="743093" cy="1107996"/>
          </a:xfrm>
          <a:prstGeom prst="rect">
            <a:avLst/>
          </a:prstGeom>
          <a:noFill/>
        </p:spPr>
        <p:txBody>
          <a:bodyPr wrap="square">
            <a:spAutoFit/>
          </a:bodyPr>
          <a:lstStyle/>
          <a:p>
            <a:r>
              <a:rPr kumimoji="0" lang="en-US" sz="6600" b="1" i="0" u="none" strike="noStrike" kern="1200" cap="none" spc="0" normalizeH="0" baseline="0" noProof="0" dirty="0">
                <a:ln>
                  <a:noFill/>
                </a:ln>
                <a:solidFill>
                  <a:prstClr val="black"/>
                </a:solidFill>
                <a:effectLst/>
                <a:uLnTx/>
                <a:uFillTx/>
                <a:latin typeface="Calibri"/>
                <a:ea typeface="+mn-ea"/>
                <a:cs typeface="+mn-cs"/>
                <a:sym typeface="Wingdings" pitchFamily="2" charset="2"/>
              </a:rPr>
              <a:t></a:t>
            </a:r>
            <a:endParaRPr lang="en-US" sz="6600" dirty="0"/>
          </a:p>
        </p:txBody>
      </p:sp>
    </p:spTree>
    <p:extLst>
      <p:ext uri="{BB962C8B-B14F-4D97-AF65-F5344CB8AC3E}">
        <p14:creationId xmlns:p14="http://schemas.microsoft.com/office/powerpoint/2010/main" val="681494546"/>
      </p:ext>
    </p:extLst>
  </p:cSld>
  <p:clrMapOvr>
    <a:masterClrMapping/>
  </p:clrMapOvr>
  <p:transition spd="slow">
    <p:randomBar dir="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FE748-BDF8-D5B3-6119-01522C2D82EF}"/>
              </a:ext>
            </a:extLst>
          </p:cNvPr>
          <p:cNvSpPr>
            <a:spLocks noGrp="1"/>
          </p:cNvSpPr>
          <p:nvPr>
            <p:ph type="title"/>
          </p:nvPr>
        </p:nvSpPr>
        <p:spPr>
          <a:xfrm>
            <a:off x="61723" y="148399"/>
            <a:ext cx="9418804" cy="1022769"/>
          </a:xfrm>
        </p:spPr>
        <p:txBody>
          <a:bodyPr>
            <a:normAutofit/>
          </a:bodyPr>
          <a:lstStyle/>
          <a:p>
            <a:r>
              <a:rPr lang="en-US" sz="2800" b="1" dirty="0">
                <a:latin typeface="Times New Roman" panose="02020603050405020304" pitchFamily="18" charset="0"/>
                <a:cs typeface="Times New Roman" panose="02020603050405020304" pitchFamily="18" charset="0"/>
              </a:rPr>
              <a:t>H6. </a:t>
            </a:r>
            <a:r>
              <a:rPr lang="en-US" sz="2800" dirty="0" err="1">
                <a:latin typeface="Times New Roman" panose="02020603050405020304" pitchFamily="18" charset="0"/>
                <a:cs typeface="Times New Roman" panose="02020603050405020304" pitchFamily="18" charset="0"/>
              </a:rPr>
              <a:t>Tìm</a:t>
            </a:r>
            <a:r>
              <a:rPr lang="en-US" sz="2800" dirty="0">
                <a:latin typeface="Times New Roman" panose="02020603050405020304" pitchFamily="18" charset="0"/>
                <a:cs typeface="Times New Roman" panose="02020603050405020304" pitchFamily="18" charset="0"/>
              </a:rPr>
              <a:t> ĐCNN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số</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đồng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hồ</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sau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Đồng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hồ</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số</a:t>
            </a:r>
            <a:r>
              <a:rPr lang="en-US" sz="2800" dirty="0">
                <a:latin typeface="Times New Roman" panose="02020603050405020304" pitchFamily="18" charset="0"/>
                <a:cs typeface="Times New Roman" panose="02020603050405020304" pitchFamily="18" charset="0"/>
              </a:rPr>
              <a:t> 1, 2, 3):</a:t>
            </a:r>
          </a:p>
        </p:txBody>
      </p:sp>
      <p:sp>
        <p:nvSpPr>
          <p:cNvPr id="7" name="TextBox 6">
            <a:extLst>
              <a:ext uri="{FF2B5EF4-FFF2-40B4-BE49-F238E27FC236}">
                <a16:creationId xmlns:a16="http://schemas.microsoft.com/office/drawing/2014/main" id="{7357429A-3BB1-7BD3-9EA6-52345D38AD8C}"/>
              </a:ext>
            </a:extLst>
          </p:cNvPr>
          <p:cNvSpPr txBox="1"/>
          <p:nvPr/>
        </p:nvSpPr>
        <p:spPr>
          <a:xfrm>
            <a:off x="54551" y="-42250"/>
            <a:ext cx="4368822" cy="461665"/>
          </a:xfrm>
          <a:prstGeom prst="rect">
            <a:avLst/>
          </a:prstGeom>
          <a:solidFill>
            <a:srgbClr val="FFFFFF">
              <a:alpha val="0"/>
            </a:srgbClr>
          </a:solidFill>
          <a:ln>
            <a:solidFill>
              <a:srgbClr val="FFFFFF">
                <a:alpha val="0"/>
              </a:srgbClr>
            </a:solidFill>
          </a:ln>
        </p:spPr>
        <p:txBody>
          <a:bodyPr wrap="square">
            <a:spAutoFit/>
          </a:bodyPr>
          <a:lstStyle/>
          <a:p>
            <a:r>
              <a:rPr lang="en-US" sz="2400" b="1" u="sng" dirty="0">
                <a:solidFill>
                  <a:srgbClr val="002060"/>
                </a:solidFill>
                <a:latin typeface="Times New Roman" panose="02020603050405020304" pitchFamily="18" charset="0"/>
                <a:cs typeface="Times New Roman" panose="02020603050405020304" pitchFamily="18" charset="0"/>
              </a:rPr>
              <a:t>II. </a:t>
            </a:r>
            <a:r>
              <a:rPr lang="en-US" sz="2400" b="1" u="sng" dirty="0" err="1">
                <a:solidFill>
                  <a:srgbClr val="002060"/>
                </a:solidFill>
                <a:latin typeface="Times New Roman" panose="02020603050405020304" pitchFamily="18" charset="0"/>
                <a:cs typeface="Times New Roman" panose="02020603050405020304" pitchFamily="18" charset="0"/>
              </a:rPr>
              <a:t>Dụng</a:t>
            </a:r>
            <a:r>
              <a:rPr lang="en-US" sz="2400" b="1" u="sng" dirty="0">
                <a:solidFill>
                  <a:srgbClr val="002060"/>
                </a:solidFill>
                <a:latin typeface="Times New Roman" panose="02020603050405020304" pitchFamily="18" charset="0"/>
                <a:cs typeface="Times New Roman" panose="02020603050405020304" pitchFamily="18" charset="0"/>
              </a:rPr>
              <a:t> </a:t>
            </a:r>
            <a:r>
              <a:rPr lang="en-US" sz="2400" b="1" u="sng" dirty="0" err="1">
                <a:solidFill>
                  <a:srgbClr val="002060"/>
                </a:solidFill>
                <a:latin typeface="Times New Roman" panose="02020603050405020304" pitchFamily="18" charset="0"/>
                <a:cs typeface="Times New Roman" panose="02020603050405020304" pitchFamily="18" charset="0"/>
              </a:rPr>
              <a:t>cụ</a:t>
            </a:r>
            <a:r>
              <a:rPr lang="en-US" sz="2400" b="1" u="sng" dirty="0">
                <a:solidFill>
                  <a:srgbClr val="002060"/>
                </a:solidFill>
                <a:latin typeface="Times New Roman" panose="02020603050405020304" pitchFamily="18" charset="0"/>
                <a:cs typeface="Times New Roman" panose="02020603050405020304" pitchFamily="18" charset="0"/>
              </a:rPr>
              <a:t> </a:t>
            </a:r>
            <a:r>
              <a:rPr lang="en-US" sz="2400" b="1" u="sng" dirty="0" err="1">
                <a:solidFill>
                  <a:srgbClr val="002060"/>
                </a:solidFill>
                <a:latin typeface="Times New Roman" panose="02020603050405020304" pitchFamily="18" charset="0"/>
                <a:cs typeface="Times New Roman" panose="02020603050405020304" pitchFamily="18" charset="0"/>
              </a:rPr>
              <a:t>đo</a:t>
            </a:r>
            <a:r>
              <a:rPr lang="en-US" sz="2400" b="1" u="sng" dirty="0">
                <a:solidFill>
                  <a:srgbClr val="002060"/>
                </a:solidFill>
                <a:latin typeface="Times New Roman" panose="02020603050405020304" pitchFamily="18" charset="0"/>
                <a:cs typeface="Times New Roman" panose="02020603050405020304" pitchFamily="18" charset="0"/>
              </a:rPr>
              <a:t> </a:t>
            </a:r>
            <a:r>
              <a:rPr lang="en-US" sz="2400" b="1" u="sng" dirty="0" err="1">
                <a:solidFill>
                  <a:srgbClr val="002060"/>
                </a:solidFill>
                <a:latin typeface="Times New Roman" panose="02020603050405020304" pitchFamily="18" charset="0"/>
                <a:cs typeface="Times New Roman" panose="02020603050405020304" pitchFamily="18" charset="0"/>
              </a:rPr>
              <a:t>thời</a:t>
            </a:r>
            <a:r>
              <a:rPr lang="en-US" sz="2400" b="1" u="sng" dirty="0">
                <a:solidFill>
                  <a:srgbClr val="002060"/>
                </a:solidFill>
                <a:latin typeface="Times New Roman" panose="02020603050405020304" pitchFamily="18" charset="0"/>
                <a:cs typeface="Times New Roman" panose="02020603050405020304" pitchFamily="18" charset="0"/>
              </a:rPr>
              <a:t> </a:t>
            </a:r>
            <a:r>
              <a:rPr lang="en-US" sz="2400" b="1" u="sng" dirty="0" err="1">
                <a:solidFill>
                  <a:srgbClr val="002060"/>
                </a:solidFill>
                <a:latin typeface="Times New Roman" panose="02020603050405020304" pitchFamily="18" charset="0"/>
                <a:cs typeface="Times New Roman" panose="02020603050405020304" pitchFamily="18" charset="0"/>
              </a:rPr>
              <a:t>gian</a:t>
            </a:r>
            <a:endParaRPr lang="en-US" sz="2400" u="sng" dirty="0">
              <a:solidFill>
                <a:srgbClr val="002060"/>
              </a:solidFill>
            </a:endParaRPr>
          </a:p>
        </p:txBody>
      </p:sp>
      <p:grpSp>
        <p:nvGrpSpPr>
          <p:cNvPr id="12" name="Group 11">
            <a:extLst>
              <a:ext uri="{FF2B5EF4-FFF2-40B4-BE49-F238E27FC236}">
                <a16:creationId xmlns:a16="http://schemas.microsoft.com/office/drawing/2014/main" id="{884589CE-1FCB-991E-C7BF-CC9E95482F47}"/>
              </a:ext>
            </a:extLst>
          </p:cNvPr>
          <p:cNvGrpSpPr/>
          <p:nvPr/>
        </p:nvGrpSpPr>
        <p:grpSpPr>
          <a:xfrm>
            <a:off x="2555927" y="899808"/>
            <a:ext cx="9826879" cy="3811502"/>
            <a:chOff x="3115838" y="2053776"/>
            <a:chExt cx="8593232" cy="3333015"/>
          </a:xfrm>
        </p:grpSpPr>
        <p:pic>
          <p:nvPicPr>
            <p:cNvPr id="5" name="Picture 4">
              <a:extLst>
                <a:ext uri="{FF2B5EF4-FFF2-40B4-BE49-F238E27FC236}">
                  <a16:creationId xmlns:a16="http://schemas.microsoft.com/office/drawing/2014/main" id="{88EC8472-7E17-44FE-ED0C-A9317EB6A6EF}"/>
                </a:ext>
              </a:extLst>
            </p:cNvPr>
            <p:cNvPicPr>
              <a:picLocks noChangeAspect="1"/>
            </p:cNvPicPr>
            <p:nvPr/>
          </p:nvPicPr>
          <p:blipFill>
            <a:blip r:embed="rId2"/>
            <a:stretch>
              <a:fillRect/>
            </a:stretch>
          </p:blipFill>
          <p:spPr>
            <a:xfrm>
              <a:off x="3115838" y="2053776"/>
              <a:ext cx="8304843" cy="2933860"/>
            </a:xfrm>
            <a:prstGeom prst="rect">
              <a:avLst/>
            </a:prstGeom>
          </p:spPr>
        </p:pic>
        <p:sp>
          <p:nvSpPr>
            <p:cNvPr id="9" name="Title 1">
              <a:extLst>
                <a:ext uri="{FF2B5EF4-FFF2-40B4-BE49-F238E27FC236}">
                  <a16:creationId xmlns:a16="http://schemas.microsoft.com/office/drawing/2014/main" id="{0A00128A-564E-CED2-0361-B402309B65A2}"/>
                </a:ext>
              </a:extLst>
            </p:cNvPr>
            <p:cNvSpPr txBox="1">
              <a:spLocks/>
            </p:cNvSpPr>
            <p:nvPr/>
          </p:nvSpPr>
          <p:spPr>
            <a:xfrm>
              <a:off x="3562017" y="4723817"/>
              <a:ext cx="2359861" cy="6629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i="1" dirty="0" err="1">
                  <a:latin typeface="Times New Roman" panose="02020603050405020304" pitchFamily="18" charset="0"/>
                  <a:cs typeface="Times New Roman" panose="02020603050405020304" pitchFamily="18" charset="0"/>
                </a:rPr>
                <a:t>Đồng</a:t>
              </a:r>
              <a:r>
                <a:rPr lang="en-US" sz="1800" i="1" dirty="0">
                  <a:latin typeface="Times New Roman" panose="02020603050405020304" pitchFamily="18" charset="0"/>
                  <a:cs typeface="Times New Roman" panose="02020603050405020304" pitchFamily="18" charset="0"/>
                </a:rPr>
                <a:t> </a:t>
              </a:r>
              <a:r>
                <a:rPr lang="en-US" sz="1800" i="1" dirty="0" err="1">
                  <a:latin typeface="Times New Roman" panose="02020603050405020304" pitchFamily="18" charset="0"/>
                  <a:cs typeface="Times New Roman" panose="02020603050405020304" pitchFamily="18" charset="0"/>
                </a:rPr>
                <a:t>hồ</a:t>
              </a:r>
              <a:r>
                <a:rPr lang="en-US" sz="1800" i="1" dirty="0">
                  <a:latin typeface="Times New Roman" panose="02020603050405020304" pitchFamily="18" charset="0"/>
                  <a:cs typeface="Times New Roman" panose="02020603050405020304" pitchFamily="18" charset="0"/>
                </a:rPr>
                <a:t> </a:t>
              </a:r>
              <a:r>
                <a:rPr lang="en-US" sz="1800" i="1" dirty="0" err="1">
                  <a:latin typeface="Times New Roman" panose="02020603050405020304" pitchFamily="18" charset="0"/>
                  <a:cs typeface="Times New Roman" panose="02020603050405020304" pitchFamily="18" charset="0"/>
                </a:rPr>
                <a:t>treo</a:t>
              </a:r>
              <a:r>
                <a:rPr lang="en-US" sz="1800" i="1" dirty="0">
                  <a:latin typeface="Times New Roman" panose="02020603050405020304" pitchFamily="18" charset="0"/>
                  <a:cs typeface="Times New Roman" panose="02020603050405020304" pitchFamily="18" charset="0"/>
                </a:rPr>
                <a:t> </a:t>
              </a:r>
              <a:r>
                <a:rPr lang="en-US" sz="1800" i="1" dirty="0" err="1">
                  <a:latin typeface="Times New Roman" panose="02020603050405020304" pitchFamily="18" charset="0"/>
                  <a:cs typeface="Times New Roman" panose="02020603050405020304" pitchFamily="18" charset="0"/>
                </a:rPr>
                <a:t>trường</a:t>
              </a:r>
              <a:endParaRPr lang="en-US" sz="1800" i="1" dirty="0">
                <a:latin typeface="Times New Roman" panose="020206030504050203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FE2B2907-085E-4DE1-87BE-4C974A9EA9C2}"/>
                </a:ext>
              </a:extLst>
            </p:cNvPr>
            <p:cNvSpPr txBox="1">
              <a:spLocks/>
            </p:cNvSpPr>
            <p:nvPr/>
          </p:nvSpPr>
          <p:spPr>
            <a:xfrm>
              <a:off x="5921878" y="4723817"/>
              <a:ext cx="2735234" cy="6629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i="1" dirty="0" err="1">
                  <a:latin typeface="Times New Roman" panose="02020603050405020304" pitchFamily="18" charset="0"/>
                  <a:cs typeface="Times New Roman" panose="02020603050405020304" pitchFamily="18" charset="0"/>
                </a:rPr>
                <a:t>Đồng</a:t>
              </a:r>
              <a:r>
                <a:rPr lang="en-US" sz="1800" i="1" dirty="0">
                  <a:latin typeface="Times New Roman" panose="02020603050405020304" pitchFamily="18" charset="0"/>
                  <a:cs typeface="Times New Roman" panose="02020603050405020304" pitchFamily="18" charset="0"/>
                </a:rPr>
                <a:t> </a:t>
              </a:r>
              <a:r>
                <a:rPr lang="en-US" sz="1800" i="1" dirty="0" err="1">
                  <a:latin typeface="Times New Roman" panose="02020603050405020304" pitchFamily="18" charset="0"/>
                  <a:cs typeface="Times New Roman" panose="02020603050405020304" pitchFamily="18" charset="0"/>
                </a:rPr>
                <a:t>hồ</a:t>
              </a:r>
              <a:r>
                <a:rPr lang="en-US" sz="1800" i="1" dirty="0">
                  <a:latin typeface="Times New Roman" panose="02020603050405020304" pitchFamily="18" charset="0"/>
                  <a:cs typeface="Times New Roman" panose="02020603050405020304" pitchFamily="18" charset="0"/>
                </a:rPr>
                <a:t> </a:t>
              </a:r>
              <a:r>
                <a:rPr lang="en-US" sz="1800" i="1" dirty="0" err="1">
                  <a:latin typeface="Times New Roman" panose="02020603050405020304" pitchFamily="18" charset="0"/>
                  <a:cs typeface="Times New Roman" panose="02020603050405020304" pitchFamily="18" charset="0"/>
                </a:rPr>
                <a:t>bấm</a:t>
              </a:r>
              <a:r>
                <a:rPr lang="en-US" sz="1800" i="1" dirty="0">
                  <a:latin typeface="Times New Roman" panose="02020603050405020304" pitchFamily="18" charset="0"/>
                  <a:cs typeface="Times New Roman" panose="02020603050405020304" pitchFamily="18" charset="0"/>
                </a:rPr>
                <a:t> </a:t>
              </a:r>
              <a:r>
                <a:rPr lang="en-US" sz="1800" i="1" dirty="0" err="1">
                  <a:latin typeface="Times New Roman" panose="02020603050405020304" pitchFamily="18" charset="0"/>
                  <a:cs typeface="Times New Roman" panose="02020603050405020304" pitchFamily="18" charset="0"/>
                </a:rPr>
                <a:t>giây</a:t>
              </a:r>
              <a:r>
                <a:rPr lang="en-US" sz="1800" i="1" dirty="0">
                  <a:latin typeface="Times New Roman" panose="02020603050405020304" pitchFamily="18" charset="0"/>
                  <a:cs typeface="Times New Roman" panose="02020603050405020304" pitchFamily="18" charset="0"/>
                </a:rPr>
                <a:t> </a:t>
              </a:r>
              <a:r>
                <a:rPr lang="en-US" sz="1800" i="1" dirty="0" err="1">
                  <a:latin typeface="Times New Roman" panose="02020603050405020304" pitchFamily="18" charset="0"/>
                  <a:cs typeface="Times New Roman" panose="02020603050405020304" pitchFamily="18" charset="0"/>
                </a:rPr>
                <a:t>có</a:t>
              </a:r>
              <a:r>
                <a:rPr lang="en-US" sz="1800" i="1" dirty="0">
                  <a:latin typeface="Times New Roman" panose="02020603050405020304" pitchFamily="18" charset="0"/>
                  <a:cs typeface="Times New Roman" panose="02020603050405020304" pitchFamily="18" charset="0"/>
                </a:rPr>
                <a:t> </a:t>
              </a:r>
              <a:r>
                <a:rPr lang="en-US" sz="1800" i="1" dirty="0" err="1">
                  <a:latin typeface="Times New Roman" panose="02020603050405020304" pitchFamily="18" charset="0"/>
                  <a:cs typeface="Times New Roman" panose="02020603050405020304" pitchFamily="18" charset="0"/>
                </a:rPr>
                <a:t>kim</a:t>
              </a:r>
              <a:r>
                <a:rPr lang="en-US" sz="1800" i="1" dirty="0">
                  <a:latin typeface="Times New Roman" panose="02020603050405020304" pitchFamily="18" charset="0"/>
                  <a:cs typeface="Times New Roman" panose="02020603050405020304" pitchFamily="18" charset="0"/>
                </a:rPr>
                <a:t> </a:t>
              </a:r>
              <a:r>
                <a:rPr lang="en-US" sz="1800" i="1" dirty="0" err="1">
                  <a:latin typeface="Times New Roman" panose="02020603050405020304" pitchFamily="18" charset="0"/>
                  <a:cs typeface="Times New Roman" panose="02020603050405020304" pitchFamily="18" charset="0"/>
                </a:rPr>
                <a:t>chỉ</a:t>
              </a:r>
              <a:endParaRPr lang="en-US" sz="1800" i="1" dirty="0">
                <a:latin typeface="Times New Roman" panose="02020603050405020304" pitchFamily="18" charset="0"/>
                <a:cs typeface="Times New Roman" panose="02020603050405020304" pitchFamily="18" charset="0"/>
              </a:endParaRPr>
            </a:p>
          </p:txBody>
        </p:sp>
        <p:sp>
          <p:nvSpPr>
            <p:cNvPr id="11" name="Title 1">
              <a:extLst>
                <a:ext uri="{FF2B5EF4-FFF2-40B4-BE49-F238E27FC236}">
                  <a16:creationId xmlns:a16="http://schemas.microsoft.com/office/drawing/2014/main" id="{B1563AD2-DD0F-69C8-4679-8BBB6B2C08A7}"/>
                </a:ext>
              </a:extLst>
            </p:cNvPr>
            <p:cNvSpPr txBox="1">
              <a:spLocks/>
            </p:cNvSpPr>
            <p:nvPr/>
          </p:nvSpPr>
          <p:spPr>
            <a:xfrm>
              <a:off x="8811492" y="4723817"/>
              <a:ext cx="2897578" cy="6629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i="1" dirty="0" err="1">
                  <a:latin typeface="Times New Roman" panose="02020603050405020304" pitchFamily="18" charset="0"/>
                  <a:cs typeface="Times New Roman" panose="02020603050405020304" pitchFamily="18" charset="0"/>
                </a:rPr>
                <a:t>Đồng</a:t>
              </a:r>
              <a:r>
                <a:rPr lang="en-US" sz="1800" i="1" dirty="0">
                  <a:latin typeface="Times New Roman" panose="02020603050405020304" pitchFamily="18" charset="0"/>
                  <a:cs typeface="Times New Roman" panose="02020603050405020304" pitchFamily="18" charset="0"/>
                </a:rPr>
                <a:t> </a:t>
              </a:r>
              <a:r>
                <a:rPr lang="en-US" sz="1800" i="1" dirty="0" err="1">
                  <a:latin typeface="Times New Roman" panose="02020603050405020304" pitchFamily="18" charset="0"/>
                  <a:cs typeface="Times New Roman" panose="02020603050405020304" pitchFamily="18" charset="0"/>
                </a:rPr>
                <a:t>hồ</a:t>
              </a:r>
              <a:r>
                <a:rPr lang="en-US" sz="1800" i="1" dirty="0">
                  <a:latin typeface="Times New Roman" panose="02020603050405020304" pitchFamily="18" charset="0"/>
                  <a:cs typeface="Times New Roman" panose="02020603050405020304" pitchFamily="18" charset="0"/>
                </a:rPr>
                <a:t> </a:t>
              </a:r>
              <a:r>
                <a:rPr lang="en-US" sz="1800" i="1" dirty="0" err="1">
                  <a:latin typeface="Times New Roman" panose="02020603050405020304" pitchFamily="18" charset="0"/>
                  <a:cs typeface="Times New Roman" panose="02020603050405020304" pitchFamily="18" charset="0"/>
                </a:rPr>
                <a:t>bấm</a:t>
              </a:r>
              <a:r>
                <a:rPr lang="en-US" sz="1800" i="1" dirty="0">
                  <a:latin typeface="Times New Roman" panose="02020603050405020304" pitchFamily="18" charset="0"/>
                  <a:cs typeface="Times New Roman" panose="02020603050405020304" pitchFamily="18" charset="0"/>
                </a:rPr>
                <a:t> </a:t>
              </a:r>
              <a:r>
                <a:rPr lang="en-US" sz="1800" i="1" dirty="0" err="1">
                  <a:latin typeface="Times New Roman" panose="02020603050405020304" pitchFamily="18" charset="0"/>
                  <a:cs typeface="Times New Roman" panose="02020603050405020304" pitchFamily="18" charset="0"/>
                </a:rPr>
                <a:t>giây</a:t>
              </a:r>
              <a:r>
                <a:rPr lang="en-US" sz="1800" i="1" dirty="0">
                  <a:latin typeface="Times New Roman" panose="02020603050405020304" pitchFamily="18" charset="0"/>
                  <a:cs typeface="Times New Roman" panose="02020603050405020304" pitchFamily="18" charset="0"/>
                </a:rPr>
                <a:t> </a:t>
              </a:r>
              <a:r>
                <a:rPr lang="en-US" sz="1800" i="1" dirty="0" err="1">
                  <a:latin typeface="Times New Roman" panose="02020603050405020304" pitchFamily="18" charset="0"/>
                  <a:cs typeface="Times New Roman" panose="02020603050405020304" pitchFamily="18" charset="0"/>
                </a:rPr>
                <a:t>điện</a:t>
              </a:r>
              <a:r>
                <a:rPr lang="en-US" sz="1800" i="1" dirty="0">
                  <a:latin typeface="Times New Roman" panose="02020603050405020304" pitchFamily="18" charset="0"/>
                  <a:cs typeface="Times New Roman" panose="02020603050405020304" pitchFamily="18" charset="0"/>
                </a:rPr>
                <a:t> </a:t>
              </a:r>
              <a:r>
                <a:rPr lang="en-US" sz="1800" i="1" dirty="0" err="1">
                  <a:latin typeface="Times New Roman" panose="02020603050405020304" pitchFamily="18" charset="0"/>
                  <a:cs typeface="Times New Roman" panose="02020603050405020304" pitchFamily="18" charset="0"/>
                </a:rPr>
                <a:t>tử</a:t>
              </a:r>
              <a:endParaRPr lang="en-US" sz="1800" i="1" dirty="0">
                <a:latin typeface="Times New Roman" panose="02020603050405020304" pitchFamily="18" charset="0"/>
                <a:cs typeface="Times New Roman" panose="02020603050405020304" pitchFamily="18" charset="0"/>
              </a:endParaRPr>
            </a:p>
          </p:txBody>
        </p:sp>
      </p:grpSp>
      <p:grpSp>
        <p:nvGrpSpPr>
          <p:cNvPr id="16" name="Group 15">
            <a:extLst>
              <a:ext uri="{FF2B5EF4-FFF2-40B4-BE49-F238E27FC236}">
                <a16:creationId xmlns:a16="http://schemas.microsoft.com/office/drawing/2014/main" id="{0B77C20A-4FCB-D1E0-998A-2C95953DEAF7}"/>
              </a:ext>
            </a:extLst>
          </p:cNvPr>
          <p:cNvGrpSpPr/>
          <p:nvPr/>
        </p:nvGrpSpPr>
        <p:grpSpPr>
          <a:xfrm>
            <a:off x="121505" y="1691580"/>
            <a:ext cx="2327293" cy="3474839"/>
            <a:chOff x="1" y="3533900"/>
            <a:chExt cx="2327293" cy="3474839"/>
          </a:xfrm>
        </p:grpSpPr>
        <p:pic>
          <p:nvPicPr>
            <p:cNvPr id="1026" name="Picture 2" descr="10 kĩ thuật dạy học tích cực dành cho các thầy cô - ETEP">
              <a:extLst>
                <a:ext uri="{FF2B5EF4-FFF2-40B4-BE49-F238E27FC236}">
                  <a16:creationId xmlns:a16="http://schemas.microsoft.com/office/drawing/2014/main" id="{EC656450-B568-FAD9-B7C8-D09CFE5354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5189874"/>
              <a:ext cx="1794720" cy="1818865"/>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a:extLst>
                <a:ext uri="{FF2B5EF4-FFF2-40B4-BE49-F238E27FC236}">
                  <a16:creationId xmlns:a16="http://schemas.microsoft.com/office/drawing/2014/main" id="{B8E58A02-86F3-A5CF-B77D-B3B59D6C3D46}"/>
                </a:ext>
              </a:extLst>
            </p:cNvPr>
            <p:cNvSpPr txBox="1">
              <a:spLocks/>
            </p:cNvSpPr>
            <p:nvPr/>
          </p:nvSpPr>
          <p:spPr>
            <a:xfrm flipH="1">
              <a:off x="58798" y="3533900"/>
              <a:ext cx="2268496" cy="1818865"/>
            </a:xfrm>
            <a:custGeom>
              <a:avLst/>
              <a:gdLst>
                <a:gd name="connsiteX0" fmla="*/ 0 w 3067050"/>
                <a:gd name="connsiteY0" fmla="*/ 0 h 1325563"/>
                <a:gd name="connsiteX1" fmla="*/ 3067050 w 3067050"/>
                <a:gd name="connsiteY1" fmla="*/ 0 h 1325563"/>
                <a:gd name="connsiteX2" fmla="*/ 3067050 w 3067050"/>
                <a:gd name="connsiteY2" fmla="*/ 1325563 h 1325563"/>
                <a:gd name="connsiteX3" fmla="*/ 0 w 3067050"/>
                <a:gd name="connsiteY3" fmla="*/ 1325563 h 1325563"/>
                <a:gd name="connsiteX4" fmla="*/ 0 w 3067050"/>
                <a:gd name="connsiteY4" fmla="*/ 0 h 1325563"/>
                <a:gd name="connsiteX0" fmla="*/ 209550 w 3067050"/>
                <a:gd name="connsiteY0" fmla="*/ 133350 h 1325563"/>
                <a:gd name="connsiteX1" fmla="*/ 3067050 w 3067050"/>
                <a:gd name="connsiteY1" fmla="*/ 0 h 1325563"/>
                <a:gd name="connsiteX2" fmla="*/ 3067050 w 3067050"/>
                <a:gd name="connsiteY2" fmla="*/ 1325563 h 1325563"/>
                <a:gd name="connsiteX3" fmla="*/ 0 w 3067050"/>
                <a:gd name="connsiteY3" fmla="*/ 1325563 h 1325563"/>
                <a:gd name="connsiteX4" fmla="*/ 209550 w 3067050"/>
                <a:gd name="connsiteY4" fmla="*/ 133350 h 1325563"/>
                <a:gd name="connsiteX0" fmla="*/ 628650 w 3486150"/>
                <a:gd name="connsiteY0" fmla="*/ 133350 h 1325563"/>
                <a:gd name="connsiteX1" fmla="*/ 3486150 w 3486150"/>
                <a:gd name="connsiteY1" fmla="*/ 0 h 1325563"/>
                <a:gd name="connsiteX2" fmla="*/ 3486150 w 3486150"/>
                <a:gd name="connsiteY2" fmla="*/ 1325563 h 1325563"/>
                <a:gd name="connsiteX3" fmla="*/ 0 w 3486150"/>
                <a:gd name="connsiteY3" fmla="*/ 1211263 h 1325563"/>
                <a:gd name="connsiteX4" fmla="*/ 628650 w 3486150"/>
                <a:gd name="connsiteY4" fmla="*/ 133350 h 1325563"/>
                <a:gd name="connsiteX0" fmla="*/ 628650 w 3486150"/>
                <a:gd name="connsiteY0" fmla="*/ 133350 h 1211263"/>
                <a:gd name="connsiteX1" fmla="*/ 3486150 w 3486150"/>
                <a:gd name="connsiteY1" fmla="*/ 0 h 1211263"/>
                <a:gd name="connsiteX2" fmla="*/ 2686050 w 3486150"/>
                <a:gd name="connsiteY2" fmla="*/ 1211263 h 1211263"/>
                <a:gd name="connsiteX3" fmla="*/ 0 w 3486150"/>
                <a:gd name="connsiteY3" fmla="*/ 1211263 h 1211263"/>
                <a:gd name="connsiteX4" fmla="*/ 628650 w 3486150"/>
                <a:gd name="connsiteY4" fmla="*/ 133350 h 1211263"/>
                <a:gd name="connsiteX0" fmla="*/ 895350 w 3486150"/>
                <a:gd name="connsiteY0" fmla="*/ 0 h 1249363"/>
                <a:gd name="connsiteX1" fmla="*/ 3486150 w 3486150"/>
                <a:gd name="connsiteY1" fmla="*/ 38100 h 1249363"/>
                <a:gd name="connsiteX2" fmla="*/ 2686050 w 3486150"/>
                <a:gd name="connsiteY2" fmla="*/ 1249363 h 1249363"/>
                <a:gd name="connsiteX3" fmla="*/ 0 w 3486150"/>
                <a:gd name="connsiteY3" fmla="*/ 1249363 h 1249363"/>
                <a:gd name="connsiteX4" fmla="*/ 895350 w 3486150"/>
                <a:gd name="connsiteY4" fmla="*/ 0 h 1249363"/>
                <a:gd name="connsiteX0" fmla="*/ 895350 w 3486150"/>
                <a:gd name="connsiteY0" fmla="*/ 57150 h 1211263"/>
                <a:gd name="connsiteX1" fmla="*/ 3486150 w 3486150"/>
                <a:gd name="connsiteY1" fmla="*/ 0 h 1211263"/>
                <a:gd name="connsiteX2" fmla="*/ 2686050 w 3486150"/>
                <a:gd name="connsiteY2" fmla="*/ 1211263 h 1211263"/>
                <a:gd name="connsiteX3" fmla="*/ 0 w 3486150"/>
                <a:gd name="connsiteY3" fmla="*/ 1211263 h 1211263"/>
                <a:gd name="connsiteX4" fmla="*/ 895350 w 3486150"/>
                <a:gd name="connsiteY4" fmla="*/ 57150 h 1211263"/>
                <a:gd name="connsiteX0" fmla="*/ 895350 w 3486150"/>
                <a:gd name="connsiteY0" fmla="*/ 231828 h 1385941"/>
                <a:gd name="connsiteX1" fmla="*/ 2446935 w 3486150"/>
                <a:gd name="connsiteY1" fmla="*/ 0 h 1385941"/>
                <a:gd name="connsiteX2" fmla="*/ 3486150 w 3486150"/>
                <a:gd name="connsiteY2" fmla="*/ 174678 h 1385941"/>
                <a:gd name="connsiteX3" fmla="*/ 2686050 w 3486150"/>
                <a:gd name="connsiteY3" fmla="*/ 1385941 h 1385941"/>
                <a:gd name="connsiteX4" fmla="*/ 0 w 3486150"/>
                <a:gd name="connsiteY4" fmla="*/ 1385941 h 1385941"/>
                <a:gd name="connsiteX5" fmla="*/ 895350 w 3486150"/>
                <a:gd name="connsiteY5" fmla="*/ 231828 h 1385941"/>
                <a:gd name="connsiteX0" fmla="*/ 895350 w 3486150"/>
                <a:gd name="connsiteY0" fmla="*/ 231828 h 1385941"/>
                <a:gd name="connsiteX1" fmla="*/ 2446935 w 3486150"/>
                <a:gd name="connsiteY1" fmla="*/ 0 h 1385941"/>
                <a:gd name="connsiteX2" fmla="*/ 3486150 w 3486150"/>
                <a:gd name="connsiteY2" fmla="*/ 174678 h 1385941"/>
                <a:gd name="connsiteX3" fmla="*/ 2370735 w 3486150"/>
                <a:gd name="connsiteY3" fmla="*/ 1162050 h 1385941"/>
                <a:gd name="connsiteX4" fmla="*/ 2686050 w 3486150"/>
                <a:gd name="connsiteY4" fmla="*/ 1385941 h 1385941"/>
                <a:gd name="connsiteX5" fmla="*/ 0 w 3486150"/>
                <a:gd name="connsiteY5" fmla="*/ 1385941 h 1385941"/>
                <a:gd name="connsiteX6" fmla="*/ 895350 w 3486150"/>
                <a:gd name="connsiteY6" fmla="*/ 231828 h 1385941"/>
                <a:gd name="connsiteX0" fmla="*/ 895350 w 3486150"/>
                <a:gd name="connsiteY0" fmla="*/ 231828 h 1385945"/>
                <a:gd name="connsiteX1" fmla="*/ 2446935 w 3486150"/>
                <a:gd name="connsiteY1" fmla="*/ 0 h 1385945"/>
                <a:gd name="connsiteX2" fmla="*/ 3486150 w 3486150"/>
                <a:gd name="connsiteY2" fmla="*/ 174678 h 1385945"/>
                <a:gd name="connsiteX3" fmla="*/ 2370735 w 3486150"/>
                <a:gd name="connsiteY3" fmla="*/ 1162050 h 1385945"/>
                <a:gd name="connsiteX4" fmla="*/ 2686050 w 3486150"/>
                <a:gd name="connsiteY4" fmla="*/ 1385941 h 1385945"/>
                <a:gd name="connsiteX5" fmla="*/ 1532535 w 3486150"/>
                <a:gd name="connsiteY5" fmla="*/ 971550 h 1385945"/>
                <a:gd name="connsiteX6" fmla="*/ 0 w 3486150"/>
                <a:gd name="connsiteY6" fmla="*/ 1385941 h 1385945"/>
                <a:gd name="connsiteX7" fmla="*/ 895350 w 3486150"/>
                <a:gd name="connsiteY7" fmla="*/ 231828 h 1385945"/>
                <a:gd name="connsiteX0" fmla="*/ 1123950 w 3714750"/>
                <a:gd name="connsiteY0" fmla="*/ 231828 h 1385945"/>
                <a:gd name="connsiteX1" fmla="*/ 2675535 w 3714750"/>
                <a:gd name="connsiteY1" fmla="*/ 0 h 1385945"/>
                <a:gd name="connsiteX2" fmla="*/ 3714750 w 3714750"/>
                <a:gd name="connsiteY2" fmla="*/ 174678 h 1385945"/>
                <a:gd name="connsiteX3" fmla="*/ 2599335 w 3714750"/>
                <a:gd name="connsiteY3" fmla="*/ 1162050 h 1385945"/>
                <a:gd name="connsiteX4" fmla="*/ 2914650 w 3714750"/>
                <a:gd name="connsiteY4" fmla="*/ 1385941 h 1385945"/>
                <a:gd name="connsiteX5" fmla="*/ 1761135 w 3714750"/>
                <a:gd name="connsiteY5" fmla="*/ 971550 h 1385945"/>
                <a:gd name="connsiteX6" fmla="*/ 0 w 3714750"/>
                <a:gd name="connsiteY6" fmla="*/ 1309741 h 1385945"/>
                <a:gd name="connsiteX7" fmla="*/ 1123950 w 3714750"/>
                <a:gd name="connsiteY7" fmla="*/ 231828 h 1385945"/>
                <a:gd name="connsiteX0" fmla="*/ 323850 w 3714750"/>
                <a:gd name="connsiteY0" fmla="*/ 136578 h 1385945"/>
                <a:gd name="connsiteX1" fmla="*/ 2675535 w 3714750"/>
                <a:gd name="connsiteY1" fmla="*/ 0 h 1385945"/>
                <a:gd name="connsiteX2" fmla="*/ 3714750 w 3714750"/>
                <a:gd name="connsiteY2" fmla="*/ 174678 h 1385945"/>
                <a:gd name="connsiteX3" fmla="*/ 2599335 w 3714750"/>
                <a:gd name="connsiteY3" fmla="*/ 1162050 h 1385945"/>
                <a:gd name="connsiteX4" fmla="*/ 2914650 w 3714750"/>
                <a:gd name="connsiteY4" fmla="*/ 1385941 h 1385945"/>
                <a:gd name="connsiteX5" fmla="*/ 1761135 w 3714750"/>
                <a:gd name="connsiteY5" fmla="*/ 971550 h 1385945"/>
                <a:gd name="connsiteX6" fmla="*/ 0 w 3714750"/>
                <a:gd name="connsiteY6" fmla="*/ 1309741 h 1385945"/>
                <a:gd name="connsiteX7" fmla="*/ 323850 w 3714750"/>
                <a:gd name="connsiteY7" fmla="*/ 136578 h 1385945"/>
                <a:gd name="connsiteX0" fmla="*/ 459065 w 3849965"/>
                <a:gd name="connsiteY0" fmla="*/ 136578 h 1385945"/>
                <a:gd name="connsiteX1" fmla="*/ 2810750 w 3849965"/>
                <a:gd name="connsiteY1" fmla="*/ 0 h 1385945"/>
                <a:gd name="connsiteX2" fmla="*/ 3849965 w 3849965"/>
                <a:gd name="connsiteY2" fmla="*/ 174678 h 1385945"/>
                <a:gd name="connsiteX3" fmla="*/ 2734550 w 3849965"/>
                <a:gd name="connsiteY3" fmla="*/ 1162050 h 1385945"/>
                <a:gd name="connsiteX4" fmla="*/ 3049865 w 3849965"/>
                <a:gd name="connsiteY4" fmla="*/ 1385941 h 1385945"/>
                <a:gd name="connsiteX5" fmla="*/ 1896350 w 3849965"/>
                <a:gd name="connsiteY5" fmla="*/ 971550 h 1385945"/>
                <a:gd name="connsiteX6" fmla="*/ 135215 w 3849965"/>
                <a:gd name="connsiteY6" fmla="*/ 1309741 h 1385945"/>
                <a:gd name="connsiteX7" fmla="*/ 459065 w 3849965"/>
                <a:gd name="connsiteY7" fmla="*/ 136578 h 1385945"/>
                <a:gd name="connsiteX0" fmla="*/ 459065 w 3849965"/>
                <a:gd name="connsiteY0" fmla="*/ 136578 h 1385946"/>
                <a:gd name="connsiteX1" fmla="*/ 2810750 w 3849965"/>
                <a:gd name="connsiteY1" fmla="*/ 0 h 1385946"/>
                <a:gd name="connsiteX2" fmla="*/ 3849965 w 3849965"/>
                <a:gd name="connsiteY2" fmla="*/ 174678 h 1385946"/>
                <a:gd name="connsiteX3" fmla="*/ 2734550 w 3849965"/>
                <a:gd name="connsiteY3" fmla="*/ 1162050 h 1385946"/>
                <a:gd name="connsiteX4" fmla="*/ 3049865 w 3849965"/>
                <a:gd name="connsiteY4" fmla="*/ 1385941 h 1385946"/>
                <a:gd name="connsiteX5" fmla="*/ 1896350 w 3849965"/>
                <a:gd name="connsiteY5" fmla="*/ 1060015 h 1385946"/>
                <a:gd name="connsiteX6" fmla="*/ 135215 w 3849965"/>
                <a:gd name="connsiteY6" fmla="*/ 1309741 h 1385946"/>
                <a:gd name="connsiteX7" fmla="*/ 459065 w 3849965"/>
                <a:gd name="connsiteY7" fmla="*/ 136578 h 1385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49965" h="1385946">
                  <a:moveTo>
                    <a:pt x="459065" y="136578"/>
                  </a:moveTo>
                  <a:cubicBezTo>
                    <a:pt x="893710" y="122802"/>
                    <a:pt x="2376105" y="13776"/>
                    <a:pt x="2810750" y="0"/>
                  </a:cubicBezTo>
                  <a:lnTo>
                    <a:pt x="3849965" y="174678"/>
                  </a:lnTo>
                  <a:cubicBezTo>
                    <a:pt x="3681360" y="427602"/>
                    <a:pt x="2903155" y="909126"/>
                    <a:pt x="2734550" y="1162050"/>
                  </a:cubicBezTo>
                  <a:lnTo>
                    <a:pt x="3049865" y="1385941"/>
                  </a:lnTo>
                  <a:cubicBezTo>
                    <a:pt x="2563760" y="1387511"/>
                    <a:pt x="2382455" y="1058445"/>
                    <a:pt x="1896350" y="1060015"/>
                  </a:cubicBezTo>
                  <a:lnTo>
                    <a:pt x="135215" y="1309741"/>
                  </a:lnTo>
                  <a:cubicBezTo>
                    <a:pt x="243165" y="918687"/>
                    <a:pt x="-410885" y="794332"/>
                    <a:pt x="459065" y="136578"/>
                  </a:cubicBezTo>
                  <a:close/>
                </a:path>
              </a:pathLst>
            </a:custGeom>
            <a:solidFill>
              <a:schemeClr val="bg1"/>
            </a:solidFill>
            <a:ln w="38100">
              <a:solidFill>
                <a:srgbClr val="0070C0"/>
              </a:solidFill>
              <a:prstDash val="lgDashDotDot"/>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US" sz="2400" b="1" i="1" dirty="0">
                  <a:solidFill>
                    <a:srgbClr val="7030A0"/>
                  </a:solidFill>
                  <a:latin typeface="Times New Roman" panose="02020603050405020304" pitchFamily="18" charset="0"/>
                  <a:cs typeface="Times New Roman" panose="02020603050405020304" pitchFamily="18" charset="0"/>
                </a:rPr>
                <a:t>     </a:t>
              </a:r>
              <a:r>
                <a:rPr lang="en-US" sz="2400" b="1" i="1" dirty="0" err="1">
                  <a:solidFill>
                    <a:srgbClr val="7030A0"/>
                  </a:solidFill>
                  <a:latin typeface="Times New Roman" panose="02020603050405020304" pitchFamily="18" charset="0"/>
                  <a:cs typeface="Times New Roman" panose="02020603050405020304" pitchFamily="18" charset="0"/>
                </a:rPr>
                <a:t>Thảo</a:t>
              </a:r>
              <a:r>
                <a:rPr lang="en-US" sz="2400" b="1" i="1" dirty="0">
                  <a:solidFill>
                    <a:srgbClr val="7030A0"/>
                  </a:solidFill>
                  <a:latin typeface="Times New Roman" panose="02020603050405020304" pitchFamily="18" charset="0"/>
                  <a:cs typeface="Times New Roman" panose="02020603050405020304" pitchFamily="18" charset="0"/>
                </a:rPr>
                <a:t> </a:t>
              </a:r>
              <a:r>
                <a:rPr lang="en-US" sz="2400" b="1" i="1" dirty="0" err="1">
                  <a:solidFill>
                    <a:srgbClr val="7030A0"/>
                  </a:solidFill>
                  <a:latin typeface="Times New Roman" panose="02020603050405020304" pitchFamily="18" charset="0"/>
                  <a:cs typeface="Times New Roman" panose="02020603050405020304" pitchFamily="18" charset="0"/>
                </a:rPr>
                <a:t>luận</a:t>
              </a:r>
              <a:r>
                <a:rPr lang="en-US" sz="2400" b="1" i="1" dirty="0">
                  <a:solidFill>
                    <a:srgbClr val="7030A0"/>
                  </a:solidFill>
                  <a:latin typeface="Times New Roman" panose="02020603050405020304" pitchFamily="18" charset="0"/>
                  <a:cs typeface="Times New Roman" panose="02020603050405020304" pitchFamily="18" charset="0"/>
                </a:rPr>
                <a:t> </a:t>
              </a:r>
            </a:p>
            <a:p>
              <a:pPr>
                <a:lnSpc>
                  <a:spcPct val="100000"/>
                </a:lnSpc>
              </a:pPr>
              <a:r>
                <a:rPr lang="en-US" sz="2400" b="1" i="1" dirty="0">
                  <a:solidFill>
                    <a:srgbClr val="7030A0"/>
                  </a:solidFill>
                  <a:latin typeface="Times New Roman" panose="02020603050405020304" pitchFamily="18" charset="0"/>
                  <a:cs typeface="Times New Roman" panose="02020603050405020304" pitchFamily="18" charset="0"/>
                </a:rPr>
                <a:t>          </a:t>
              </a:r>
              <a:r>
                <a:rPr lang="en-US" sz="2400" b="1" i="1" dirty="0" err="1">
                  <a:solidFill>
                    <a:srgbClr val="7030A0"/>
                  </a:solidFill>
                  <a:latin typeface="Times New Roman" panose="02020603050405020304" pitchFamily="18" charset="0"/>
                  <a:cs typeface="Times New Roman" panose="02020603050405020304" pitchFamily="18" charset="0"/>
                </a:rPr>
                <a:t>nhóm</a:t>
              </a:r>
              <a:r>
                <a:rPr lang="en-US" sz="2400" b="1" i="1" dirty="0">
                  <a:solidFill>
                    <a:srgbClr val="7030A0"/>
                  </a:solidFill>
                  <a:latin typeface="Times New Roman" panose="02020603050405020304" pitchFamily="18" charset="0"/>
                  <a:cs typeface="Times New Roman" panose="02020603050405020304" pitchFamily="18" charset="0"/>
                </a:rPr>
                <a:t> </a:t>
              </a:r>
              <a:r>
                <a:rPr lang="en-US" sz="2400" b="1" i="1" dirty="0" err="1">
                  <a:solidFill>
                    <a:srgbClr val="7030A0"/>
                  </a:solidFill>
                  <a:latin typeface="Times New Roman" panose="02020603050405020304" pitchFamily="18" charset="0"/>
                  <a:cs typeface="Times New Roman" panose="02020603050405020304" pitchFamily="18" charset="0"/>
                </a:rPr>
                <a:t>đôi</a:t>
              </a:r>
              <a:endParaRPr lang="en-US" sz="2400" b="1" i="1" dirty="0">
                <a:solidFill>
                  <a:srgbClr val="7030A0"/>
                </a:solidFill>
                <a:latin typeface="Times New Roman" panose="02020603050405020304" pitchFamily="18" charset="0"/>
                <a:cs typeface="Times New Roman" panose="02020603050405020304" pitchFamily="18" charset="0"/>
              </a:endParaRPr>
            </a:p>
            <a:p>
              <a:pPr>
                <a:lnSpc>
                  <a:spcPct val="100000"/>
                </a:lnSpc>
              </a:pPr>
              <a:r>
                <a:rPr lang="en-US" sz="2400" b="1" i="1" dirty="0">
                  <a:solidFill>
                    <a:srgbClr val="7030A0"/>
                  </a:solidFill>
                  <a:latin typeface="Times New Roman" panose="02020603050405020304" pitchFamily="18" charset="0"/>
                  <a:cs typeface="Times New Roman" panose="02020603050405020304" pitchFamily="18" charset="0"/>
                </a:rPr>
                <a:t>              (3 </a:t>
              </a:r>
              <a:r>
                <a:rPr lang="en-US" sz="2400" b="1" i="1" dirty="0" err="1">
                  <a:solidFill>
                    <a:srgbClr val="7030A0"/>
                  </a:solidFill>
                  <a:latin typeface="Times New Roman" panose="02020603050405020304" pitchFamily="18" charset="0"/>
                  <a:cs typeface="Times New Roman" panose="02020603050405020304" pitchFamily="18" charset="0"/>
                </a:rPr>
                <a:t>phút</a:t>
              </a:r>
              <a:r>
                <a:rPr lang="en-US" sz="2400" b="1" i="1" dirty="0">
                  <a:solidFill>
                    <a:srgbClr val="7030A0"/>
                  </a:solidFill>
                  <a:latin typeface="Times New Roman" panose="02020603050405020304" pitchFamily="18" charset="0"/>
                  <a:cs typeface="Times New Roman" panose="02020603050405020304" pitchFamily="18" charset="0"/>
                </a:rPr>
                <a:t>)</a:t>
              </a:r>
            </a:p>
          </p:txBody>
        </p:sp>
      </p:grpSp>
      <p:sp>
        <p:nvSpPr>
          <p:cNvPr id="15" name="Title 1">
            <a:extLst>
              <a:ext uri="{FF2B5EF4-FFF2-40B4-BE49-F238E27FC236}">
                <a16:creationId xmlns:a16="http://schemas.microsoft.com/office/drawing/2014/main" id="{35785776-4EE2-0CC9-135C-9553800559D5}"/>
              </a:ext>
            </a:extLst>
          </p:cNvPr>
          <p:cNvSpPr txBox="1">
            <a:spLocks/>
          </p:cNvSpPr>
          <p:nvPr/>
        </p:nvSpPr>
        <p:spPr>
          <a:xfrm>
            <a:off x="860536" y="5617966"/>
            <a:ext cx="4614489" cy="1022769"/>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latin typeface="Times New Roman" panose="02020603050405020304" pitchFamily="18" charset="0"/>
                <a:cs typeface="Times New Roman" panose="02020603050405020304" pitchFamily="18" charset="0"/>
              </a:rPr>
              <a:t>H7. </a:t>
            </a:r>
            <a:r>
              <a:rPr lang="en-US" sz="2400" dirty="0" err="1">
                <a:latin typeface="Times New Roman" panose="02020603050405020304" pitchFamily="18" charset="0"/>
                <a:cs typeface="Times New Roman" panose="02020603050405020304" pitchFamily="18" charset="0"/>
              </a:rPr>
              <a:t>Nêu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những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ưu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điểm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từng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dụng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cụ</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gian</a:t>
            </a:r>
            <a:r>
              <a:rPr lang="en-US" sz="2400" dirty="0">
                <a:latin typeface="Times New Roman" panose="02020603050405020304" pitchFamily="18" charset="0"/>
                <a:cs typeface="Times New Roman" panose="02020603050405020304" pitchFamily="18" charset="0"/>
              </a:rPr>
              <a:t> ở </a:t>
            </a:r>
            <a:r>
              <a:rPr lang="en-US" sz="2400" dirty="0" err="1">
                <a:latin typeface="Times New Roman" panose="02020603050405020304" pitchFamily="18" charset="0"/>
                <a:cs typeface="Times New Roman" panose="02020603050405020304" pitchFamily="18" charset="0"/>
              </a:rPr>
              <a:t>hình</a:t>
            </a:r>
            <a:r>
              <a:rPr lang="en-US" sz="2400" dirty="0">
                <a:latin typeface="Times New Roman" panose="02020603050405020304" pitchFamily="18" charset="0"/>
                <a:cs typeface="Times New Roman" panose="02020603050405020304" pitchFamily="18" charset="0"/>
              </a:rPr>
              <a:t> 4,5,6:</a:t>
            </a:r>
            <a:endParaRPr lang="en-US" sz="2800" dirty="0">
              <a:latin typeface="Times New Roman" panose="02020603050405020304" pitchFamily="18" charset="0"/>
              <a:cs typeface="Times New Roman" panose="02020603050405020304" pitchFamily="18" charset="0"/>
            </a:endParaRPr>
          </a:p>
        </p:txBody>
      </p:sp>
      <p:grpSp>
        <p:nvGrpSpPr>
          <p:cNvPr id="27" name="Group 26">
            <a:extLst>
              <a:ext uri="{FF2B5EF4-FFF2-40B4-BE49-F238E27FC236}">
                <a16:creationId xmlns:a16="http://schemas.microsoft.com/office/drawing/2014/main" id="{C8E33288-D2F0-191D-E5B1-411AD542DB52}"/>
              </a:ext>
            </a:extLst>
          </p:cNvPr>
          <p:cNvGrpSpPr/>
          <p:nvPr/>
        </p:nvGrpSpPr>
        <p:grpSpPr>
          <a:xfrm>
            <a:off x="5176000" y="4773873"/>
            <a:ext cx="6460530" cy="2227970"/>
            <a:chOff x="5176000" y="4843148"/>
            <a:chExt cx="6460530" cy="2227970"/>
          </a:xfrm>
        </p:grpSpPr>
        <p:grpSp>
          <p:nvGrpSpPr>
            <p:cNvPr id="25" name="Group 24">
              <a:extLst>
                <a:ext uri="{FF2B5EF4-FFF2-40B4-BE49-F238E27FC236}">
                  <a16:creationId xmlns:a16="http://schemas.microsoft.com/office/drawing/2014/main" id="{DDD41811-BE5D-4E11-988D-3A766A64475E}"/>
                </a:ext>
              </a:extLst>
            </p:cNvPr>
            <p:cNvGrpSpPr/>
            <p:nvPr/>
          </p:nvGrpSpPr>
          <p:grpSpPr>
            <a:xfrm>
              <a:off x="5176000" y="4843148"/>
              <a:ext cx="6460530" cy="2227970"/>
              <a:chOff x="5176000" y="4843148"/>
              <a:chExt cx="6460530" cy="2227970"/>
            </a:xfrm>
          </p:grpSpPr>
          <p:sp>
            <p:nvSpPr>
              <p:cNvPr id="19" name="Title 1">
                <a:extLst>
                  <a:ext uri="{FF2B5EF4-FFF2-40B4-BE49-F238E27FC236}">
                    <a16:creationId xmlns:a16="http://schemas.microsoft.com/office/drawing/2014/main" id="{60193AC0-8546-6A5B-D747-EDEAA06D5F57}"/>
                  </a:ext>
                </a:extLst>
              </p:cNvPr>
              <p:cNvSpPr txBox="1">
                <a:spLocks/>
              </p:cNvSpPr>
              <p:nvPr/>
            </p:nvSpPr>
            <p:spPr>
              <a:xfrm>
                <a:off x="5528962" y="6428403"/>
                <a:ext cx="1618004" cy="6427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i="1" dirty="0">
                    <a:latin typeface="Times New Roman" panose="02020603050405020304" pitchFamily="18" charset="0"/>
                    <a:cs typeface="Times New Roman" panose="02020603050405020304" pitchFamily="18" charset="0"/>
                  </a:rPr>
                  <a:t>ĐH </a:t>
                </a:r>
                <a:r>
                  <a:rPr lang="en-US" sz="1800" i="1" dirty="0" err="1">
                    <a:latin typeface="Times New Roman" panose="02020603050405020304" pitchFamily="18" charset="0"/>
                    <a:cs typeface="Times New Roman" panose="02020603050405020304" pitchFamily="18" charset="0"/>
                  </a:rPr>
                  <a:t>Mặt</a:t>
                </a:r>
                <a:r>
                  <a:rPr lang="en-US" sz="1800" i="1" dirty="0">
                    <a:latin typeface="Times New Roman" panose="02020603050405020304" pitchFamily="18" charset="0"/>
                    <a:cs typeface="Times New Roman" panose="02020603050405020304" pitchFamily="18" charset="0"/>
                  </a:rPr>
                  <a:t> </a:t>
                </a:r>
                <a:r>
                  <a:rPr lang="en-US" sz="1800" i="1" dirty="0" err="1">
                    <a:latin typeface="Times New Roman" panose="02020603050405020304" pitchFamily="18" charset="0"/>
                    <a:cs typeface="Times New Roman" panose="02020603050405020304" pitchFamily="18" charset="0"/>
                  </a:rPr>
                  <a:t>Trời</a:t>
                </a:r>
                <a:endParaRPr lang="en-US" sz="1800" i="1" dirty="0">
                  <a:latin typeface="Times New Roman" panose="02020603050405020304" pitchFamily="18" charset="0"/>
                  <a:cs typeface="Times New Roman" panose="02020603050405020304" pitchFamily="18" charset="0"/>
                </a:endParaRPr>
              </a:p>
            </p:txBody>
          </p:sp>
          <p:sp>
            <p:nvSpPr>
              <p:cNvPr id="20" name="Title 1">
                <a:extLst>
                  <a:ext uri="{FF2B5EF4-FFF2-40B4-BE49-F238E27FC236}">
                    <a16:creationId xmlns:a16="http://schemas.microsoft.com/office/drawing/2014/main" id="{9C15C522-C377-08BA-1427-B827F9F1F09C}"/>
                  </a:ext>
                </a:extLst>
              </p:cNvPr>
              <p:cNvSpPr txBox="1">
                <a:spLocks/>
              </p:cNvSpPr>
              <p:nvPr/>
            </p:nvSpPr>
            <p:spPr>
              <a:xfrm>
                <a:off x="7904803" y="6415009"/>
                <a:ext cx="1112729" cy="6435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i="1" dirty="0">
                    <a:latin typeface="Times New Roman" panose="02020603050405020304" pitchFamily="18" charset="0"/>
                    <a:cs typeface="Times New Roman" panose="02020603050405020304" pitchFamily="18" charset="0"/>
                  </a:rPr>
                  <a:t>ĐH </a:t>
                </a:r>
                <a:r>
                  <a:rPr lang="en-US" sz="1800" i="1" dirty="0" err="1">
                    <a:latin typeface="Times New Roman" panose="02020603050405020304" pitchFamily="18" charset="0"/>
                    <a:cs typeface="Times New Roman" panose="02020603050405020304" pitchFamily="18" charset="0"/>
                  </a:rPr>
                  <a:t>cát</a:t>
                </a:r>
                <a:endParaRPr lang="en-US" sz="1800" i="1" dirty="0">
                  <a:latin typeface="Times New Roman" panose="02020603050405020304" pitchFamily="18" charset="0"/>
                  <a:cs typeface="Times New Roman" panose="02020603050405020304" pitchFamily="18" charset="0"/>
                </a:endParaRPr>
              </a:p>
            </p:txBody>
          </p:sp>
          <p:grpSp>
            <p:nvGrpSpPr>
              <p:cNvPr id="23" name="Group 22">
                <a:extLst>
                  <a:ext uri="{FF2B5EF4-FFF2-40B4-BE49-F238E27FC236}">
                    <a16:creationId xmlns:a16="http://schemas.microsoft.com/office/drawing/2014/main" id="{89E06441-AC8F-6E0D-EE28-E0C5D64341CF}"/>
                  </a:ext>
                </a:extLst>
              </p:cNvPr>
              <p:cNvGrpSpPr/>
              <p:nvPr/>
            </p:nvGrpSpPr>
            <p:grpSpPr>
              <a:xfrm>
                <a:off x="5176000" y="4843148"/>
                <a:ext cx="6460530" cy="2168598"/>
                <a:chOff x="5176000" y="4843148"/>
                <a:chExt cx="6460530" cy="2168598"/>
              </a:xfrm>
            </p:grpSpPr>
            <p:pic>
              <p:nvPicPr>
                <p:cNvPr id="18" name="Picture 17">
                  <a:extLst>
                    <a:ext uri="{FF2B5EF4-FFF2-40B4-BE49-F238E27FC236}">
                      <a16:creationId xmlns:a16="http://schemas.microsoft.com/office/drawing/2014/main" id="{45034B0C-E04A-D54D-64B7-BC2E7C0AFE0D}"/>
                    </a:ext>
                  </a:extLst>
                </p:cNvPr>
                <p:cNvPicPr>
                  <a:picLocks noChangeAspect="1"/>
                </p:cNvPicPr>
                <p:nvPr/>
              </p:nvPicPr>
              <p:blipFill>
                <a:blip r:embed="rId4"/>
                <a:stretch>
                  <a:fillRect/>
                </a:stretch>
              </p:blipFill>
              <p:spPr>
                <a:xfrm>
                  <a:off x="5176000" y="4908039"/>
                  <a:ext cx="6460530" cy="1704113"/>
                </a:xfrm>
                <a:prstGeom prst="rect">
                  <a:avLst/>
                </a:prstGeom>
              </p:spPr>
            </p:pic>
            <p:sp>
              <p:nvSpPr>
                <p:cNvPr id="21" name="Title 1">
                  <a:extLst>
                    <a:ext uri="{FF2B5EF4-FFF2-40B4-BE49-F238E27FC236}">
                      <a16:creationId xmlns:a16="http://schemas.microsoft.com/office/drawing/2014/main" id="{F8E4C269-6A6C-EB5C-4FB5-C7F40112C40A}"/>
                    </a:ext>
                  </a:extLst>
                </p:cNvPr>
                <p:cNvSpPr txBox="1">
                  <a:spLocks/>
                </p:cNvSpPr>
                <p:nvPr/>
              </p:nvSpPr>
              <p:spPr>
                <a:xfrm>
                  <a:off x="9719099" y="6550816"/>
                  <a:ext cx="1364803" cy="4609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i="1" dirty="0">
                      <a:latin typeface="Times New Roman" panose="02020603050405020304" pitchFamily="18" charset="0"/>
                      <a:cs typeface="Times New Roman" panose="02020603050405020304" pitchFamily="18" charset="0"/>
                    </a:rPr>
                    <a:t>ĐH </a:t>
                  </a:r>
                  <a:r>
                    <a:rPr lang="en-US" sz="1800" i="1" dirty="0" err="1">
                      <a:latin typeface="Times New Roman" panose="02020603050405020304" pitchFamily="18" charset="0"/>
                      <a:cs typeface="Times New Roman" panose="02020603050405020304" pitchFamily="18" charset="0"/>
                    </a:rPr>
                    <a:t>điện</a:t>
                  </a:r>
                  <a:r>
                    <a:rPr lang="en-US" sz="1800" i="1" dirty="0">
                      <a:latin typeface="Times New Roman" panose="02020603050405020304" pitchFamily="18" charset="0"/>
                      <a:cs typeface="Times New Roman" panose="02020603050405020304" pitchFamily="18" charset="0"/>
                    </a:rPr>
                    <a:t> </a:t>
                  </a:r>
                  <a:r>
                    <a:rPr lang="en-US" sz="1800" i="1" dirty="0" err="1">
                      <a:latin typeface="Times New Roman" panose="02020603050405020304" pitchFamily="18" charset="0"/>
                      <a:cs typeface="Times New Roman" panose="02020603050405020304" pitchFamily="18" charset="0"/>
                    </a:rPr>
                    <a:t>tử</a:t>
                  </a:r>
                  <a:endParaRPr lang="en-US" sz="1800" i="1" dirty="0">
                    <a:latin typeface="Times New Roman" panose="02020603050405020304" pitchFamily="18" charset="0"/>
                    <a:cs typeface="Times New Roman" panose="02020603050405020304" pitchFamily="18" charset="0"/>
                  </a:endParaRPr>
                </a:p>
              </p:txBody>
            </p:sp>
            <p:pic>
              <p:nvPicPr>
                <p:cNvPr id="22" name="Picture 2" descr="Đồng Hồ Điện Tử Là Gì? Ưu, Nhược Điểm Khi Sử Dụng Đồng Hồ Điện Tử">
                  <a:extLst>
                    <a:ext uri="{FF2B5EF4-FFF2-40B4-BE49-F238E27FC236}">
                      <a16:creationId xmlns:a16="http://schemas.microsoft.com/office/drawing/2014/main" id="{DCE05528-E006-27F3-CBD9-66778432DA8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24010" y="4843148"/>
                  <a:ext cx="2016376" cy="1780147"/>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24" name="Oval 23">
              <a:extLst>
                <a:ext uri="{FF2B5EF4-FFF2-40B4-BE49-F238E27FC236}">
                  <a16:creationId xmlns:a16="http://schemas.microsoft.com/office/drawing/2014/main" id="{DE7E1DBB-9A2D-97D4-BF0F-4F0A1623F3D8}"/>
                </a:ext>
              </a:extLst>
            </p:cNvPr>
            <p:cNvSpPr/>
            <p:nvPr/>
          </p:nvSpPr>
          <p:spPr>
            <a:xfrm>
              <a:off x="11146400" y="6156022"/>
              <a:ext cx="490130" cy="4422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6</a:t>
              </a:r>
            </a:p>
          </p:txBody>
        </p:sp>
      </p:grpSp>
      <p:cxnSp>
        <p:nvCxnSpPr>
          <p:cNvPr id="30" name="Straight Connector 29">
            <a:extLst>
              <a:ext uri="{FF2B5EF4-FFF2-40B4-BE49-F238E27FC236}">
                <a16:creationId xmlns:a16="http://schemas.microsoft.com/office/drawing/2014/main" id="{3DF7362B-7971-B329-C387-24005C49DCF5}"/>
              </a:ext>
            </a:extLst>
          </p:cNvPr>
          <p:cNvCxnSpPr>
            <a:cxnSpLocks/>
          </p:cNvCxnSpPr>
          <p:nvPr/>
        </p:nvCxnSpPr>
        <p:spPr>
          <a:xfrm>
            <a:off x="0" y="946043"/>
            <a:ext cx="2461660" cy="807089"/>
          </a:xfrm>
          <a:prstGeom prst="line">
            <a:avLst/>
          </a:prstGeom>
          <a:ln w="19050">
            <a:solidFill>
              <a:srgbClr val="00B0F0"/>
            </a:solidFill>
            <a:prstDash val="lgDashDot"/>
          </a:ln>
        </p:spPr>
        <p:style>
          <a:lnRef idx="1">
            <a:schemeClr val="accent1"/>
          </a:lnRef>
          <a:fillRef idx="0">
            <a:schemeClr val="accent1"/>
          </a:fillRef>
          <a:effectRef idx="0">
            <a:schemeClr val="accent1"/>
          </a:effectRef>
          <a:fontRef idx="minor">
            <a:schemeClr val="tx1"/>
          </a:fontRef>
        </p:style>
      </p:cxnSp>
      <p:cxnSp>
        <p:nvCxnSpPr>
          <p:cNvPr id="1025" name="Straight Connector 1024">
            <a:extLst>
              <a:ext uri="{FF2B5EF4-FFF2-40B4-BE49-F238E27FC236}">
                <a16:creationId xmlns:a16="http://schemas.microsoft.com/office/drawing/2014/main" id="{C6E4155E-33E0-CA3E-A320-BCD428408022}"/>
              </a:ext>
            </a:extLst>
          </p:cNvPr>
          <p:cNvCxnSpPr>
            <a:cxnSpLocks/>
          </p:cNvCxnSpPr>
          <p:nvPr/>
        </p:nvCxnSpPr>
        <p:spPr>
          <a:xfrm flipV="1">
            <a:off x="3211875" y="4661131"/>
            <a:ext cx="9077107" cy="46301"/>
          </a:xfrm>
          <a:prstGeom prst="line">
            <a:avLst/>
          </a:prstGeom>
          <a:ln w="19050">
            <a:solidFill>
              <a:srgbClr val="00B0F0"/>
            </a:solidFill>
            <a:prstDash val="lgDashDot"/>
          </a:ln>
        </p:spPr>
        <p:style>
          <a:lnRef idx="1">
            <a:schemeClr val="accent1"/>
          </a:lnRef>
          <a:fillRef idx="0">
            <a:schemeClr val="accent1"/>
          </a:fillRef>
          <a:effectRef idx="0">
            <a:schemeClr val="accent1"/>
          </a:effectRef>
          <a:fontRef idx="minor">
            <a:schemeClr val="tx1"/>
          </a:fontRef>
        </p:style>
      </p:cxnSp>
      <p:cxnSp>
        <p:nvCxnSpPr>
          <p:cNvPr id="1032" name="Straight Connector 1031">
            <a:extLst>
              <a:ext uri="{FF2B5EF4-FFF2-40B4-BE49-F238E27FC236}">
                <a16:creationId xmlns:a16="http://schemas.microsoft.com/office/drawing/2014/main" id="{8644F192-4A86-E069-6E76-5A8118E9DF57}"/>
              </a:ext>
            </a:extLst>
          </p:cNvPr>
          <p:cNvCxnSpPr>
            <a:cxnSpLocks/>
          </p:cNvCxnSpPr>
          <p:nvPr/>
        </p:nvCxnSpPr>
        <p:spPr>
          <a:xfrm>
            <a:off x="2441558" y="1764217"/>
            <a:ext cx="732911" cy="2920064"/>
          </a:xfrm>
          <a:prstGeom prst="line">
            <a:avLst/>
          </a:prstGeom>
          <a:ln w="19050">
            <a:solidFill>
              <a:srgbClr val="00B0F0"/>
            </a:solidFill>
            <a:prstDash val="lgDashDot"/>
          </a:ln>
        </p:spPr>
        <p:style>
          <a:lnRef idx="1">
            <a:schemeClr val="accent1"/>
          </a:lnRef>
          <a:fillRef idx="0">
            <a:schemeClr val="accent1"/>
          </a:fillRef>
          <a:effectRef idx="0">
            <a:schemeClr val="accent1"/>
          </a:effectRef>
          <a:fontRef idx="minor">
            <a:schemeClr val="tx1"/>
          </a:fontRef>
        </p:style>
      </p:cxnSp>
      <p:cxnSp>
        <p:nvCxnSpPr>
          <p:cNvPr id="1042" name="Straight Connector 1041">
            <a:extLst>
              <a:ext uri="{FF2B5EF4-FFF2-40B4-BE49-F238E27FC236}">
                <a16:creationId xmlns:a16="http://schemas.microsoft.com/office/drawing/2014/main" id="{16290DEC-7B2C-E661-D5DA-B05B60B4B595}"/>
              </a:ext>
            </a:extLst>
          </p:cNvPr>
          <p:cNvCxnSpPr>
            <a:cxnSpLocks/>
          </p:cNvCxnSpPr>
          <p:nvPr/>
        </p:nvCxnSpPr>
        <p:spPr>
          <a:xfrm flipV="1">
            <a:off x="121505" y="4726529"/>
            <a:ext cx="3046275" cy="1072629"/>
          </a:xfrm>
          <a:prstGeom prst="line">
            <a:avLst/>
          </a:prstGeom>
          <a:ln w="19050">
            <a:solidFill>
              <a:srgbClr val="00B0F0"/>
            </a:solidFill>
            <a:prstDash val="lgDash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9720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par>
                                <p:cTn id="14" presetID="10" presetClass="entr" presetSubtype="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FE748-BDF8-D5B3-6119-01522C2D82EF}"/>
              </a:ext>
            </a:extLst>
          </p:cNvPr>
          <p:cNvSpPr>
            <a:spLocks noGrp="1"/>
          </p:cNvSpPr>
          <p:nvPr>
            <p:ph type="title"/>
          </p:nvPr>
        </p:nvSpPr>
        <p:spPr>
          <a:xfrm>
            <a:off x="153389" y="915979"/>
            <a:ext cx="7610992" cy="1022769"/>
          </a:xfrm>
        </p:spPr>
        <p:txBody>
          <a:bodyPr>
            <a:normAutofit/>
          </a:bodyPr>
          <a:lstStyle/>
          <a:p>
            <a:r>
              <a:rPr lang="en-US" sz="2800" b="1" dirty="0">
                <a:latin typeface="Times New Roman" panose="02020603050405020304" pitchFamily="18" charset="0"/>
                <a:cs typeface="Times New Roman" panose="02020603050405020304" pitchFamily="18" charset="0"/>
              </a:rPr>
              <a:t>H6. </a:t>
            </a:r>
            <a:r>
              <a:rPr lang="en-US" sz="2800" dirty="0" err="1">
                <a:latin typeface="Times New Roman" panose="02020603050405020304" pitchFamily="18" charset="0"/>
                <a:cs typeface="Times New Roman" panose="02020603050405020304" pitchFamily="18" charset="0"/>
              </a:rPr>
              <a:t>Tìm</a:t>
            </a:r>
            <a:r>
              <a:rPr lang="en-US" sz="2800" dirty="0">
                <a:latin typeface="Times New Roman" panose="02020603050405020304" pitchFamily="18" charset="0"/>
                <a:cs typeface="Times New Roman" panose="02020603050405020304" pitchFamily="18" charset="0"/>
              </a:rPr>
              <a:t> ĐCNN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số</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đồng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hồ</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sau</a:t>
            </a:r>
            <a:r>
              <a:rPr lang="en-US" sz="2800" dirty="0">
                <a:latin typeface="Times New Roman" panose="02020603050405020304" pitchFamily="18" charset="0"/>
                <a:cs typeface="Times New Roman" panose="02020603050405020304" pitchFamily="18" charset="0"/>
              </a:rPr>
              <a:t>:</a:t>
            </a:r>
          </a:p>
        </p:txBody>
      </p:sp>
      <p:sp>
        <p:nvSpPr>
          <p:cNvPr id="6" name="Title 1">
            <a:extLst>
              <a:ext uri="{FF2B5EF4-FFF2-40B4-BE49-F238E27FC236}">
                <a16:creationId xmlns:a16="http://schemas.microsoft.com/office/drawing/2014/main" id="{FFDDBB73-CF6D-D6F9-BB11-7E6790306A8B}"/>
              </a:ext>
            </a:extLst>
          </p:cNvPr>
          <p:cNvSpPr txBox="1">
            <a:spLocks/>
          </p:cNvSpPr>
          <p:nvPr/>
        </p:nvSpPr>
        <p:spPr>
          <a:xfrm>
            <a:off x="0" y="0"/>
            <a:ext cx="12192000" cy="534389"/>
          </a:xfrm>
          <a:prstGeom prst="rect">
            <a:avLst/>
          </a:prstGeom>
          <a:solidFill>
            <a:schemeClr val="accent2">
              <a:lumMod val="60000"/>
              <a:lumOff val="4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600" b="1">
                <a:latin typeface="Times New Roman" panose="02020603050405020304" pitchFamily="18" charset="0"/>
                <a:cs typeface="Times New Roman" panose="02020603050405020304" pitchFamily="18" charset="0"/>
              </a:rPr>
              <a:t>Bài 7. ĐO THỜI GIAN</a:t>
            </a:r>
            <a:endParaRPr lang="en-US" sz="2600" b="1"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7357429A-3BB1-7BD3-9EA6-52345D38AD8C}"/>
              </a:ext>
            </a:extLst>
          </p:cNvPr>
          <p:cNvSpPr txBox="1"/>
          <p:nvPr/>
        </p:nvSpPr>
        <p:spPr>
          <a:xfrm>
            <a:off x="58799" y="534389"/>
            <a:ext cx="4368822" cy="584775"/>
          </a:xfrm>
          <a:prstGeom prst="rect">
            <a:avLst/>
          </a:prstGeom>
          <a:solidFill>
            <a:srgbClr val="FFFFFF">
              <a:alpha val="0"/>
            </a:srgbClr>
          </a:solidFill>
          <a:ln>
            <a:solidFill>
              <a:srgbClr val="FFFFFF">
                <a:alpha val="0"/>
              </a:srgbClr>
            </a:solidFill>
          </a:ln>
        </p:spPr>
        <p:txBody>
          <a:bodyPr wrap="square">
            <a:spAutoFit/>
          </a:bodyPr>
          <a:lstStyle/>
          <a:p>
            <a:r>
              <a:rPr lang="en-US" sz="3200" b="1" u="sng" dirty="0">
                <a:solidFill>
                  <a:srgbClr val="002060"/>
                </a:solidFill>
                <a:latin typeface="Times New Roman" panose="02020603050405020304" pitchFamily="18" charset="0"/>
                <a:cs typeface="Times New Roman" panose="02020603050405020304" pitchFamily="18" charset="0"/>
              </a:rPr>
              <a:t>II. </a:t>
            </a:r>
            <a:r>
              <a:rPr lang="en-US" sz="3200" b="1" u="sng" dirty="0" err="1">
                <a:solidFill>
                  <a:srgbClr val="002060"/>
                </a:solidFill>
                <a:latin typeface="Times New Roman" panose="02020603050405020304" pitchFamily="18" charset="0"/>
                <a:cs typeface="Times New Roman" panose="02020603050405020304" pitchFamily="18" charset="0"/>
              </a:rPr>
              <a:t>Dụng</a:t>
            </a:r>
            <a:r>
              <a:rPr lang="en-US" sz="3200" b="1" u="sng" dirty="0">
                <a:solidFill>
                  <a:srgbClr val="002060"/>
                </a:solidFill>
                <a:latin typeface="Times New Roman" panose="02020603050405020304" pitchFamily="18" charset="0"/>
                <a:cs typeface="Times New Roman" panose="02020603050405020304" pitchFamily="18" charset="0"/>
              </a:rPr>
              <a:t> </a:t>
            </a:r>
            <a:r>
              <a:rPr lang="en-US" sz="3200" b="1" u="sng" dirty="0" err="1">
                <a:solidFill>
                  <a:srgbClr val="002060"/>
                </a:solidFill>
                <a:latin typeface="Times New Roman" panose="02020603050405020304" pitchFamily="18" charset="0"/>
                <a:cs typeface="Times New Roman" panose="02020603050405020304" pitchFamily="18" charset="0"/>
              </a:rPr>
              <a:t>cụ</a:t>
            </a:r>
            <a:r>
              <a:rPr lang="en-US" sz="3200" b="1" u="sng" dirty="0">
                <a:solidFill>
                  <a:srgbClr val="002060"/>
                </a:solidFill>
                <a:latin typeface="Times New Roman" panose="02020603050405020304" pitchFamily="18" charset="0"/>
                <a:cs typeface="Times New Roman" panose="02020603050405020304" pitchFamily="18" charset="0"/>
              </a:rPr>
              <a:t> </a:t>
            </a:r>
            <a:r>
              <a:rPr lang="en-US" sz="3200" b="1" u="sng" dirty="0" err="1">
                <a:solidFill>
                  <a:srgbClr val="002060"/>
                </a:solidFill>
                <a:latin typeface="Times New Roman" panose="02020603050405020304" pitchFamily="18" charset="0"/>
                <a:cs typeface="Times New Roman" panose="02020603050405020304" pitchFamily="18" charset="0"/>
              </a:rPr>
              <a:t>đo</a:t>
            </a:r>
            <a:r>
              <a:rPr lang="en-US" sz="3200" b="1" u="sng" dirty="0">
                <a:solidFill>
                  <a:srgbClr val="002060"/>
                </a:solidFill>
                <a:latin typeface="Times New Roman" panose="02020603050405020304" pitchFamily="18" charset="0"/>
                <a:cs typeface="Times New Roman" panose="02020603050405020304" pitchFamily="18" charset="0"/>
              </a:rPr>
              <a:t> </a:t>
            </a:r>
            <a:r>
              <a:rPr lang="en-US" sz="3200" b="1" u="sng" dirty="0" err="1">
                <a:solidFill>
                  <a:srgbClr val="002060"/>
                </a:solidFill>
                <a:latin typeface="Times New Roman" panose="02020603050405020304" pitchFamily="18" charset="0"/>
                <a:cs typeface="Times New Roman" panose="02020603050405020304" pitchFamily="18" charset="0"/>
              </a:rPr>
              <a:t>thời</a:t>
            </a:r>
            <a:r>
              <a:rPr lang="en-US" sz="3200" b="1" u="sng" dirty="0">
                <a:solidFill>
                  <a:srgbClr val="002060"/>
                </a:solidFill>
                <a:latin typeface="Times New Roman" panose="02020603050405020304" pitchFamily="18" charset="0"/>
                <a:cs typeface="Times New Roman" panose="02020603050405020304" pitchFamily="18" charset="0"/>
              </a:rPr>
              <a:t> </a:t>
            </a:r>
            <a:r>
              <a:rPr lang="en-US" sz="3200" b="1" u="sng" dirty="0" err="1">
                <a:solidFill>
                  <a:srgbClr val="002060"/>
                </a:solidFill>
                <a:latin typeface="Times New Roman" panose="02020603050405020304" pitchFamily="18" charset="0"/>
                <a:cs typeface="Times New Roman" panose="02020603050405020304" pitchFamily="18" charset="0"/>
              </a:rPr>
              <a:t>gian</a:t>
            </a:r>
            <a:endParaRPr lang="en-US" sz="3200" u="sng" dirty="0">
              <a:solidFill>
                <a:srgbClr val="002060"/>
              </a:solidFill>
            </a:endParaRPr>
          </a:p>
        </p:txBody>
      </p:sp>
      <p:grpSp>
        <p:nvGrpSpPr>
          <p:cNvPr id="12" name="Group 11">
            <a:extLst>
              <a:ext uri="{FF2B5EF4-FFF2-40B4-BE49-F238E27FC236}">
                <a16:creationId xmlns:a16="http://schemas.microsoft.com/office/drawing/2014/main" id="{884589CE-1FCB-991E-C7BF-CC9E95482F47}"/>
              </a:ext>
            </a:extLst>
          </p:cNvPr>
          <p:cNvGrpSpPr/>
          <p:nvPr/>
        </p:nvGrpSpPr>
        <p:grpSpPr>
          <a:xfrm>
            <a:off x="854000" y="1668543"/>
            <a:ext cx="10904053" cy="4339332"/>
            <a:chOff x="3115838" y="2053776"/>
            <a:chExt cx="8593232" cy="3419727"/>
          </a:xfrm>
        </p:grpSpPr>
        <p:pic>
          <p:nvPicPr>
            <p:cNvPr id="5" name="Picture 4">
              <a:extLst>
                <a:ext uri="{FF2B5EF4-FFF2-40B4-BE49-F238E27FC236}">
                  <a16:creationId xmlns:a16="http://schemas.microsoft.com/office/drawing/2014/main" id="{88EC8472-7E17-44FE-ED0C-A9317EB6A6EF}"/>
                </a:ext>
              </a:extLst>
            </p:cNvPr>
            <p:cNvPicPr>
              <a:picLocks noChangeAspect="1"/>
            </p:cNvPicPr>
            <p:nvPr/>
          </p:nvPicPr>
          <p:blipFill>
            <a:blip r:embed="rId2"/>
            <a:stretch>
              <a:fillRect/>
            </a:stretch>
          </p:blipFill>
          <p:spPr>
            <a:xfrm>
              <a:off x="3115838" y="2053776"/>
              <a:ext cx="8304843" cy="2933860"/>
            </a:xfrm>
            <a:prstGeom prst="rect">
              <a:avLst/>
            </a:prstGeom>
          </p:spPr>
        </p:pic>
        <p:sp>
          <p:nvSpPr>
            <p:cNvPr id="9" name="Title 1">
              <a:extLst>
                <a:ext uri="{FF2B5EF4-FFF2-40B4-BE49-F238E27FC236}">
                  <a16:creationId xmlns:a16="http://schemas.microsoft.com/office/drawing/2014/main" id="{0A00128A-564E-CED2-0361-B402309B65A2}"/>
                </a:ext>
              </a:extLst>
            </p:cNvPr>
            <p:cNvSpPr txBox="1">
              <a:spLocks/>
            </p:cNvSpPr>
            <p:nvPr/>
          </p:nvSpPr>
          <p:spPr>
            <a:xfrm>
              <a:off x="3562017" y="4810529"/>
              <a:ext cx="2359861" cy="6629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i="1" dirty="0" err="1">
                  <a:latin typeface="Times New Roman" panose="02020603050405020304" pitchFamily="18" charset="0"/>
                  <a:cs typeface="Times New Roman" panose="02020603050405020304" pitchFamily="18" charset="0"/>
                </a:rPr>
                <a:t>Đồng</a:t>
              </a:r>
              <a:r>
                <a:rPr lang="en-US" sz="1800" i="1" dirty="0">
                  <a:latin typeface="Times New Roman" panose="02020603050405020304" pitchFamily="18" charset="0"/>
                  <a:cs typeface="Times New Roman" panose="02020603050405020304" pitchFamily="18" charset="0"/>
                </a:rPr>
                <a:t> </a:t>
              </a:r>
              <a:r>
                <a:rPr lang="en-US" sz="1800" i="1" dirty="0" err="1">
                  <a:latin typeface="Times New Roman" panose="02020603050405020304" pitchFamily="18" charset="0"/>
                  <a:cs typeface="Times New Roman" panose="02020603050405020304" pitchFamily="18" charset="0"/>
                </a:rPr>
                <a:t>hồ</a:t>
              </a:r>
              <a:r>
                <a:rPr lang="en-US" sz="1800" i="1" dirty="0">
                  <a:latin typeface="Times New Roman" panose="02020603050405020304" pitchFamily="18" charset="0"/>
                  <a:cs typeface="Times New Roman" panose="02020603050405020304" pitchFamily="18" charset="0"/>
                </a:rPr>
                <a:t> </a:t>
              </a:r>
              <a:r>
                <a:rPr lang="en-US" sz="1800" i="1" dirty="0" err="1">
                  <a:latin typeface="Times New Roman" panose="02020603050405020304" pitchFamily="18" charset="0"/>
                  <a:cs typeface="Times New Roman" panose="02020603050405020304" pitchFamily="18" charset="0"/>
                </a:rPr>
                <a:t>treo</a:t>
              </a:r>
              <a:r>
                <a:rPr lang="en-US" sz="1800" i="1" dirty="0">
                  <a:latin typeface="Times New Roman" panose="02020603050405020304" pitchFamily="18" charset="0"/>
                  <a:cs typeface="Times New Roman" panose="02020603050405020304" pitchFamily="18" charset="0"/>
                </a:rPr>
                <a:t> </a:t>
              </a:r>
              <a:r>
                <a:rPr lang="en-US" sz="1800" i="1" dirty="0" err="1">
                  <a:latin typeface="Times New Roman" panose="02020603050405020304" pitchFamily="18" charset="0"/>
                  <a:cs typeface="Times New Roman" panose="02020603050405020304" pitchFamily="18" charset="0"/>
                </a:rPr>
                <a:t>trường</a:t>
              </a:r>
              <a:endParaRPr lang="en-US" sz="1800" i="1" dirty="0">
                <a:latin typeface="Times New Roman" panose="020206030504050203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FE2B2907-085E-4DE1-87BE-4C974A9EA9C2}"/>
                </a:ext>
              </a:extLst>
            </p:cNvPr>
            <p:cNvSpPr txBox="1">
              <a:spLocks/>
            </p:cNvSpPr>
            <p:nvPr/>
          </p:nvSpPr>
          <p:spPr>
            <a:xfrm>
              <a:off x="5921878" y="4810529"/>
              <a:ext cx="2735234" cy="6629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i="1" dirty="0" err="1">
                  <a:latin typeface="Times New Roman" panose="02020603050405020304" pitchFamily="18" charset="0"/>
                  <a:cs typeface="Times New Roman" panose="02020603050405020304" pitchFamily="18" charset="0"/>
                </a:rPr>
                <a:t>Đồng</a:t>
              </a:r>
              <a:r>
                <a:rPr lang="en-US" sz="1800" i="1" dirty="0">
                  <a:latin typeface="Times New Roman" panose="02020603050405020304" pitchFamily="18" charset="0"/>
                  <a:cs typeface="Times New Roman" panose="02020603050405020304" pitchFamily="18" charset="0"/>
                </a:rPr>
                <a:t> </a:t>
              </a:r>
              <a:r>
                <a:rPr lang="en-US" sz="1800" i="1" dirty="0" err="1">
                  <a:latin typeface="Times New Roman" panose="02020603050405020304" pitchFamily="18" charset="0"/>
                  <a:cs typeface="Times New Roman" panose="02020603050405020304" pitchFamily="18" charset="0"/>
                </a:rPr>
                <a:t>hồ</a:t>
              </a:r>
              <a:r>
                <a:rPr lang="en-US" sz="1800" i="1" dirty="0">
                  <a:latin typeface="Times New Roman" panose="02020603050405020304" pitchFamily="18" charset="0"/>
                  <a:cs typeface="Times New Roman" panose="02020603050405020304" pitchFamily="18" charset="0"/>
                </a:rPr>
                <a:t> </a:t>
              </a:r>
              <a:r>
                <a:rPr lang="en-US" sz="1800" i="1" dirty="0" err="1">
                  <a:latin typeface="Times New Roman" panose="02020603050405020304" pitchFamily="18" charset="0"/>
                  <a:cs typeface="Times New Roman" panose="02020603050405020304" pitchFamily="18" charset="0"/>
                </a:rPr>
                <a:t>bấm</a:t>
              </a:r>
              <a:r>
                <a:rPr lang="en-US" sz="1800" i="1" dirty="0">
                  <a:latin typeface="Times New Roman" panose="02020603050405020304" pitchFamily="18" charset="0"/>
                  <a:cs typeface="Times New Roman" panose="02020603050405020304" pitchFamily="18" charset="0"/>
                </a:rPr>
                <a:t> </a:t>
              </a:r>
              <a:r>
                <a:rPr lang="en-US" sz="1800" i="1" dirty="0" err="1">
                  <a:latin typeface="Times New Roman" panose="02020603050405020304" pitchFamily="18" charset="0"/>
                  <a:cs typeface="Times New Roman" panose="02020603050405020304" pitchFamily="18" charset="0"/>
                </a:rPr>
                <a:t>giây</a:t>
              </a:r>
              <a:r>
                <a:rPr lang="en-US" sz="1800" i="1" dirty="0">
                  <a:latin typeface="Times New Roman" panose="02020603050405020304" pitchFamily="18" charset="0"/>
                  <a:cs typeface="Times New Roman" panose="02020603050405020304" pitchFamily="18" charset="0"/>
                </a:rPr>
                <a:t> </a:t>
              </a:r>
              <a:r>
                <a:rPr lang="en-US" sz="1800" i="1" dirty="0" err="1">
                  <a:latin typeface="Times New Roman" panose="02020603050405020304" pitchFamily="18" charset="0"/>
                  <a:cs typeface="Times New Roman" panose="02020603050405020304" pitchFamily="18" charset="0"/>
                </a:rPr>
                <a:t>có</a:t>
              </a:r>
              <a:r>
                <a:rPr lang="en-US" sz="1800" i="1" dirty="0">
                  <a:latin typeface="Times New Roman" panose="02020603050405020304" pitchFamily="18" charset="0"/>
                  <a:cs typeface="Times New Roman" panose="02020603050405020304" pitchFamily="18" charset="0"/>
                </a:rPr>
                <a:t> </a:t>
              </a:r>
              <a:r>
                <a:rPr lang="en-US" sz="1800" i="1" dirty="0" err="1">
                  <a:latin typeface="Times New Roman" panose="02020603050405020304" pitchFamily="18" charset="0"/>
                  <a:cs typeface="Times New Roman" panose="02020603050405020304" pitchFamily="18" charset="0"/>
                </a:rPr>
                <a:t>kim</a:t>
              </a:r>
              <a:r>
                <a:rPr lang="en-US" sz="1800" i="1" dirty="0">
                  <a:latin typeface="Times New Roman" panose="02020603050405020304" pitchFamily="18" charset="0"/>
                  <a:cs typeface="Times New Roman" panose="02020603050405020304" pitchFamily="18" charset="0"/>
                </a:rPr>
                <a:t> </a:t>
              </a:r>
              <a:r>
                <a:rPr lang="en-US" sz="1800" i="1" dirty="0" err="1">
                  <a:latin typeface="Times New Roman" panose="02020603050405020304" pitchFamily="18" charset="0"/>
                  <a:cs typeface="Times New Roman" panose="02020603050405020304" pitchFamily="18" charset="0"/>
                </a:rPr>
                <a:t>chỉ</a:t>
              </a:r>
              <a:endParaRPr lang="en-US" sz="1800" i="1" dirty="0">
                <a:latin typeface="Times New Roman" panose="02020603050405020304" pitchFamily="18" charset="0"/>
                <a:cs typeface="Times New Roman" panose="02020603050405020304" pitchFamily="18" charset="0"/>
              </a:endParaRPr>
            </a:p>
          </p:txBody>
        </p:sp>
        <p:sp>
          <p:nvSpPr>
            <p:cNvPr id="11" name="Title 1">
              <a:extLst>
                <a:ext uri="{FF2B5EF4-FFF2-40B4-BE49-F238E27FC236}">
                  <a16:creationId xmlns:a16="http://schemas.microsoft.com/office/drawing/2014/main" id="{B1563AD2-DD0F-69C8-4679-8BBB6B2C08A7}"/>
                </a:ext>
              </a:extLst>
            </p:cNvPr>
            <p:cNvSpPr txBox="1">
              <a:spLocks/>
            </p:cNvSpPr>
            <p:nvPr/>
          </p:nvSpPr>
          <p:spPr>
            <a:xfrm>
              <a:off x="8811492" y="4810529"/>
              <a:ext cx="2897578" cy="6629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i="1" dirty="0" err="1">
                  <a:latin typeface="Times New Roman" panose="02020603050405020304" pitchFamily="18" charset="0"/>
                  <a:cs typeface="Times New Roman" panose="02020603050405020304" pitchFamily="18" charset="0"/>
                </a:rPr>
                <a:t>Đồng</a:t>
              </a:r>
              <a:r>
                <a:rPr lang="en-US" sz="1800" i="1" dirty="0">
                  <a:latin typeface="Times New Roman" panose="02020603050405020304" pitchFamily="18" charset="0"/>
                  <a:cs typeface="Times New Roman" panose="02020603050405020304" pitchFamily="18" charset="0"/>
                </a:rPr>
                <a:t> </a:t>
              </a:r>
              <a:r>
                <a:rPr lang="en-US" sz="1800" i="1" dirty="0" err="1">
                  <a:latin typeface="Times New Roman" panose="02020603050405020304" pitchFamily="18" charset="0"/>
                  <a:cs typeface="Times New Roman" panose="02020603050405020304" pitchFamily="18" charset="0"/>
                </a:rPr>
                <a:t>hồ</a:t>
              </a:r>
              <a:r>
                <a:rPr lang="en-US" sz="1800" i="1" dirty="0">
                  <a:latin typeface="Times New Roman" panose="02020603050405020304" pitchFamily="18" charset="0"/>
                  <a:cs typeface="Times New Roman" panose="02020603050405020304" pitchFamily="18" charset="0"/>
                </a:rPr>
                <a:t> </a:t>
              </a:r>
              <a:r>
                <a:rPr lang="en-US" sz="1800" i="1" dirty="0" err="1">
                  <a:latin typeface="Times New Roman" panose="02020603050405020304" pitchFamily="18" charset="0"/>
                  <a:cs typeface="Times New Roman" panose="02020603050405020304" pitchFamily="18" charset="0"/>
                </a:rPr>
                <a:t>bấm</a:t>
              </a:r>
              <a:r>
                <a:rPr lang="en-US" sz="1800" i="1" dirty="0">
                  <a:latin typeface="Times New Roman" panose="02020603050405020304" pitchFamily="18" charset="0"/>
                  <a:cs typeface="Times New Roman" panose="02020603050405020304" pitchFamily="18" charset="0"/>
                </a:rPr>
                <a:t> </a:t>
              </a:r>
              <a:r>
                <a:rPr lang="en-US" sz="1800" i="1" dirty="0" err="1">
                  <a:latin typeface="Times New Roman" panose="02020603050405020304" pitchFamily="18" charset="0"/>
                  <a:cs typeface="Times New Roman" panose="02020603050405020304" pitchFamily="18" charset="0"/>
                </a:rPr>
                <a:t>giây</a:t>
              </a:r>
              <a:r>
                <a:rPr lang="en-US" sz="1800" i="1" dirty="0">
                  <a:latin typeface="Times New Roman" panose="02020603050405020304" pitchFamily="18" charset="0"/>
                  <a:cs typeface="Times New Roman" panose="02020603050405020304" pitchFamily="18" charset="0"/>
                </a:rPr>
                <a:t> </a:t>
              </a:r>
              <a:r>
                <a:rPr lang="en-US" sz="1800" i="1" dirty="0" err="1">
                  <a:latin typeface="Times New Roman" panose="02020603050405020304" pitchFamily="18" charset="0"/>
                  <a:cs typeface="Times New Roman" panose="02020603050405020304" pitchFamily="18" charset="0"/>
                </a:rPr>
                <a:t>điện</a:t>
              </a:r>
              <a:r>
                <a:rPr lang="en-US" sz="1800" i="1" dirty="0">
                  <a:latin typeface="Times New Roman" panose="02020603050405020304" pitchFamily="18" charset="0"/>
                  <a:cs typeface="Times New Roman" panose="02020603050405020304" pitchFamily="18" charset="0"/>
                </a:rPr>
                <a:t> </a:t>
              </a:r>
              <a:r>
                <a:rPr lang="en-US" sz="1800" i="1" dirty="0" err="1">
                  <a:latin typeface="Times New Roman" panose="02020603050405020304" pitchFamily="18" charset="0"/>
                  <a:cs typeface="Times New Roman" panose="02020603050405020304" pitchFamily="18" charset="0"/>
                </a:rPr>
                <a:t>tử</a:t>
              </a:r>
              <a:endParaRPr lang="en-US" sz="1800" i="1" dirty="0">
                <a:latin typeface="Times New Roman" panose="02020603050405020304" pitchFamily="18" charset="0"/>
                <a:cs typeface="Times New Roman" panose="02020603050405020304" pitchFamily="18" charset="0"/>
              </a:endParaRPr>
            </a:p>
          </p:txBody>
        </p:sp>
      </p:grpSp>
      <p:sp>
        <p:nvSpPr>
          <p:cNvPr id="13" name="Title 1">
            <a:extLst>
              <a:ext uri="{FF2B5EF4-FFF2-40B4-BE49-F238E27FC236}">
                <a16:creationId xmlns:a16="http://schemas.microsoft.com/office/drawing/2014/main" id="{BF72B198-F5F3-41C9-7F74-D34239AD693C}"/>
              </a:ext>
            </a:extLst>
          </p:cNvPr>
          <p:cNvSpPr txBox="1">
            <a:spLocks/>
          </p:cNvSpPr>
          <p:nvPr/>
        </p:nvSpPr>
        <p:spPr>
          <a:xfrm>
            <a:off x="1061818" y="5751394"/>
            <a:ext cx="9497935" cy="1022769"/>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err="1">
                <a:solidFill>
                  <a:schemeClr val="accent6">
                    <a:lumMod val="50000"/>
                  </a:schemeClr>
                </a:solidFill>
                <a:latin typeface="Times New Roman" panose="02020603050405020304" pitchFamily="18" charset="0"/>
                <a:cs typeface="Times New Roman" panose="02020603050405020304" pitchFamily="18" charset="0"/>
              </a:rPr>
              <a:t>Đáp</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án</a:t>
            </a:r>
            <a:r>
              <a:rPr lang="en-US" sz="2800" b="1" dirty="0">
                <a:solidFill>
                  <a:schemeClr val="accent6">
                    <a:lumMod val="50000"/>
                  </a:schemeClr>
                </a:solidFill>
                <a:latin typeface="Times New Roman" panose="02020603050405020304" pitchFamily="18" charset="0"/>
                <a:cs typeface="Times New Roman" panose="02020603050405020304" pitchFamily="18" charset="0"/>
              </a:rPr>
              <a:t>:</a:t>
            </a:r>
          </a:p>
          <a:p>
            <a:r>
              <a:rPr lang="en-US" sz="2800" b="1" dirty="0">
                <a:solidFill>
                  <a:srgbClr val="FF0000"/>
                </a:solidFill>
                <a:latin typeface="Times New Roman" panose="02020603050405020304" pitchFamily="18" charset="0"/>
                <a:cs typeface="Times New Roman" panose="02020603050405020304" pitchFamily="18" charset="0"/>
              </a:rPr>
              <a:t>	(1) ĐCNN = 0,2 s       (2) ĐCNN = 1 s        (3) ĐCNN = 0,01 s</a:t>
            </a:r>
          </a:p>
        </p:txBody>
      </p:sp>
    </p:spTree>
    <p:extLst>
      <p:ext uri="{BB962C8B-B14F-4D97-AF65-F5344CB8AC3E}">
        <p14:creationId xmlns:p14="http://schemas.microsoft.com/office/powerpoint/2010/main" val="826039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357429A-3BB1-7BD3-9EA6-52345D38AD8C}"/>
              </a:ext>
            </a:extLst>
          </p:cNvPr>
          <p:cNvSpPr txBox="1"/>
          <p:nvPr/>
        </p:nvSpPr>
        <p:spPr>
          <a:xfrm>
            <a:off x="54551" y="-42250"/>
            <a:ext cx="4368822" cy="461665"/>
          </a:xfrm>
          <a:prstGeom prst="rect">
            <a:avLst/>
          </a:prstGeom>
          <a:solidFill>
            <a:srgbClr val="FFFFFF">
              <a:alpha val="0"/>
            </a:srgbClr>
          </a:solidFill>
          <a:ln>
            <a:solidFill>
              <a:srgbClr val="FFFFFF">
                <a:alpha val="0"/>
              </a:srgbClr>
            </a:solidFill>
          </a:ln>
        </p:spPr>
        <p:txBody>
          <a:bodyPr wrap="square">
            <a:spAutoFit/>
          </a:bodyPr>
          <a:lstStyle/>
          <a:p>
            <a:r>
              <a:rPr lang="en-US" sz="2400" b="1" u="sng" dirty="0">
                <a:solidFill>
                  <a:srgbClr val="002060"/>
                </a:solidFill>
                <a:latin typeface="Times New Roman" panose="02020603050405020304" pitchFamily="18" charset="0"/>
                <a:cs typeface="Times New Roman" panose="02020603050405020304" pitchFamily="18" charset="0"/>
              </a:rPr>
              <a:t>II. </a:t>
            </a:r>
            <a:r>
              <a:rPr lang="en-US" sz="2400" b="1" u="sng" dirty="0" err="1">
                <a:solidFill>
                  <a:srgbClr val="002060"/>
                </a:solidFill>
                <a:latin typeface="Times New Roman" panose="02020603050405020304" pitchFamily="18" charset="0"/>
                <a:cs typeface="Times New Roman" panose="02020603050405020304" pitchFamily="18" charset="0"/>
              </a:rPr>
              <a:t>Dụng</a:t>
            </a:r>
            <a:r>
              <a:rPr lang="en-US" sz="2400" b="1" u="sng" dirty="0">
                <a:solidFill>
                  <a:srgbClr val="002060"/>
                </a:solidFill>
                <a:latin typeface="Times New Roman" panose="02020603050405020304" pitchFamily="18" charset="0"/>
                <a:cs typeface="Times New Roman" panose="02020603050405020304" pitchFamily="18" charset="0"/>
              </a:rPr>
              <a:t> </a:t>
            </a:r>
            <a:r>
              <a:rPr lang="en-US" sz="2400" b="1" u="sng" dirty="0" err="1">
                <a:solidFill>
                  <a:srgbClr val="002060"/>
                </a:solidFill>
                <a:latin typeface="Times New Roman" panose="02020603050405020304" pitchFamily="18" charset="0"/>
                <a:cs typeface="Times New Roman" panose="02020603050405020304" pitchFamily="18" charset="0"/>
              </a:rPr>
              <a:t>cụ</a:t>
            </a:r>
            <a:r>
              <a:rPr lang="en-US" sz="2400" b="1" u="sng" dirty="0">
                <a:solidFill>
                  <a:srgbClr val="002060"/>
                </a:solidFill>
                <a:latin typeface="Times New Roman" panose="02020603050405020304" pitchFamily="18" charset="0"/>
                <a:cs typeface="Times New Roman" panose="02020603050405020304" pitchFamily="18" charset="0"/>
              </a:rPr>
              <a:t> </a:t>
            </a:r>
            <a:r>
              <a:rPr lang="en-US" sz="2400" b="1" u="sng" dirty="0" err="1">
                <a:solidFill>
                  <a:srgbClr val="002060"/>
                </a:solidFill>
                <a:latin typeface="Times New Roman" panose="02020603050405020304" pitchFamily="18" charset="0"/>
                <a:cs typeface="Times New Roman" panose="02020603050405020304" pitchFamily="18" charset="0"/>
              </a:rPr>
              <a:t>đo</a:t>
            </a:r>
            <a:r>
              <a:rPr lang="en-US" sz="2400" b="1" u="sng" dirty="0">
                <a:solidFill>
                  <a:srgbClr val="002060"/>
                </a:solidFill>
                <a:latin typeface="Times New Roman" panose="02020603050405020304" pitchFamily="18" charset="0"/>
                <a:cs typeface="Times New Roman" panose="02020603050405020304" pitchFamily="18" charset="0"/>
              </a:rPr>
              <a:t> </a:t>
            </a:r>
            <a:r>
              <a:rPr lang="en-US" sz="2400" b="1" u="sng" dirty="0" err="1">
                <a:solidFill>
                  <a:srgbClr val="002060"/>
                </a:solidFill>
                <a:latin typeface="Times New Roman" panose="02020603050405020304" pitchFamily="18" charset="0"/>
                <a:cs typeface="Times New Roman" panose="02020603050405020304" pitchFamily="18" charset="0"/>
              </a:rPr>
              <a:t>thời</a:t>
            </a:r>
            <a:r>
              <a:rPr lang="en-US" sz="2400" b="1" u="sng" dirty="0">
                <a:solidFill>
                  <a:srgbClr val="002060"/>
                </a:solidFill>
                <a:latin typeface="Times New Roman" panose="02020603050405020304" pitchFamily="18" charset="0"/>
                <a:cs typeface="Times New Roman" panose="02020603050405020304" pitchFamily="18" charset="0"/>
              </a:rPr>
              <a:t> </a:t>
            </a:r>
            <a:r>
              <a:rPr lang="en-US" sz="2400" b="1" u="sng" dirty="0" err="1">
                <a:solidFill>
                  <a:srgbClr val="002060"/>
                </a:solidFill>
                <a:latin typeface="Times New Roman" panose="02020603050405020304" pitchFamily="18" charset="0"/>
                <a:cs typeface="Times New Roman" panose="02020603050405020304" pitchFamily="18" charset="0"/>
              </a:rPr>
              <a:t>gian</a:t>
            </a:r>
            <a:endParaRPr lang="en-US" sz="2400" u="sng" dirty="0">
              <a:solidFill>
                <a:srgbClr val="002060"/>
              </a:solidFill>
            </a:endParaRPr>
          </a:p>
        </p:txBody>
      </p:sp>
      <p:sp>
        <p:nvSpPr>
          <p:cNvPr id="15" name="Title 1">
            <a:extLst>
              <a:ext uri="{FF2B5EF4-FFF2-40B4-BE49-F238E27FC236}">
                <a16:creationId xmlns:a16="http://schemas.microsoft.com/office/drawing/2014/main" id="{35785776-4EE2-0CC9-135C-9553800559D5}"/>
              </a:ext>
            </a:extLst>
          </p:cNvPr>
          <p:cNvSpPr txBox="1">
            <a:spLocks/>
          </p:cNvSpPr>
          <p:nvPr/>
        </p:nvSpPr>
        <p:spPr>
          <a:xfrm>
            <a:off x="252740" y="343059"/>
            <a:ext cx="11786859" cy="767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latin typeface="Times New Roman" panose="02020603050405020304" pitchFamily="18" charset="0"/>
                <a:cs typeface="Times New Roman" panose="02020603050405020304" pitchFamily="18" charset="0"/>
              </a:rPr>
              <a:t>H7. </a:t>
            </a:r>
            <a:r>
              <a:rPr lang="en-US" sz="2800" dirty="0" err="1">
                <a:latin typeface="Times New Roman" panose="02020603050405020304" pitchFamily="18" charset="0"/>
                <a:cs typeface="Times New Roman" panose="02020603050405020304" pitchFamily="18" charset="0"/>
              </a:rPr>
              <a:t>Nêu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ưu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điểm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gian</a:t>
            </a:r>
            <a:r>
              <a:rPr lang="en-US" sz="2800" dirty="0">
                <a:latin typeface="Times New Roman" panose="02020603050405020304" pitchFamily="18" charset="0"/>
                <a:cs typeface="Times New Roman" panose="02020603050405020304" pitchFamily="18" charset="0"/>
              </a:rPr>
              <a:t> ở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4,5,6:</a:t>
            </a:r>
            <a:endParaRPr lang="en-US" sz="3200" dirty="0">
              <a:latin typeface="Times New Roman" panose="02020603050405020304" pitchFamily="18" charset="0"/>
              <a:cs typeface="Times New Roman" panose="02020603050405020304" pitchFamily="18" charset="0"/>
            </a:endParaRPr>
          </a:p>
        </p:txBody>
      </p:sp>
      <p:sp>
        <p:nvSpPr>
          <p:cNvPr id="4" name="Title 3">
            <a:extLst>
              <a:ext uri="{FF2B5EF4-FFF2-40B4-BE49-F238E27FC236}">
                <a16:creationId xmlns:a16="http://schemas.microsoft.com/office/drawing/2014/main" id="{46482FDC-E8C0-4D7E-38EB-3CB67EE195FA}"/>
              </a:ext>
            </a:extLst>
          </p:cNvPr>
          <p:cNvSpPr>
            <a:spLocks noGrp="1"/>
          </p:cNvSpPr>
          <p:nvPr>
            <p:ph type="title"/>
          </p:nvPr>
        </p:nvSpPr>
        <p:spPr>
          <a:xfrm>
            <a:off x="824345" y="4621952"/>
            <a:ext cx="10543309" cy="1325563"/>
          </a:xfrm>
        </p:spPr>
        <p:txBody>
          <a:bodyPr>
            <a:noAutofit/>
          </a:bodyPr>
          <a:lstStyle/>
          <a:p>
            <a:pPr>
              <a:spcBef>
                <a:spcPts val="600"/>
              </a:spcBef>
              <a:spcAft>
                <a:spcPts val="600"/>
              </a:spcAft>
            </a:pPr>
            <a:br>
              <a:rPr lang="en-US" sz="2800" dirty="0">
                <a:solidFill>
                  <a:srgbClr val="0000CC"/>
                </a:solidFill>
                <a:latin typeface="Times New Roman" panose="02020603050405020304" pitchFamily="18" charset="0"/>
                <a:cs typeface="Times New Roman" panose="02020603050405020304" pitchFamily="18" charset="0"/>
              </a:rPr>
            </a:b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Hạn</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chế</a:t>
            </a:r>
            <a:r>
              <a:rPr lang="en-US" sz="2800" dirty="0">
                <a:solidFill>
                  <a:srgbClr val="0000CC"/>
                </a:solidFill>
                <a:latin typeface="Times New Roman" panose="02020603050405020304" pitchFamily="18" charset="0"/>
                <a:cs typeface="Times New Roman" panose="02020603050405020304" pitchFamily="18" charset="0"/>
              </a:rPr>
              <a:t>:</a:t>
            </a:r>
            <a:br>
              <a:rPr lang="en-US" sz="2800" dirty="0">
                <a:solidFill>
                  <a:srgbClr val="0000CC"/>
                </a:solidFill>
                <a:latin typeface="Times New Roman" panose="02020603050405020304" pitchFamily="18" charset="0"/>
                <a:cs typeface="Times New Roman" panose="02020603050405020304" pitchFamily="18" charset="0"/>
              </a:rPr>
            </a:br>
            <a:r>
              <a:rPr lang="en-US" sz="2800" dirty="0">
                <a:solidFill>
                  <a:srgbClr val="0000CC"/>
                </a:solidFill>
                <a:latin typeface="Times New Roman" panose="02020603050405020304" pitchFamily="18" charset="0"/>
                <a:cs typeface="Times New Roman" panose="02020603050405020304" pitchFamily="18" charset="0"/>
              </a:rPr>
              <a:t>+ ĐCNN </a:t>
            </a:r>
            <a:r>
              <a:rPr lang="en-US" sz="2800" dirty="0" err="1">
                <a:solidFill>
                  <a:srgbClr val="0000CC"/>
                </a:solidFill>
                <a:latin typeface="Times New Roman" panose="02020603050405020304" pitchFamily="18" charset="0"/>
                <a:cs typeface="Times New Roman" panose="02020603050405020304" pitchFamily="18" charset="0"/>
              </a:rPr>
              <a:t>lớn</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thiếu</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chính</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xác</a:t>
            </a:r>
            <a:r>
              <a:rPr lang="en-US" sz="2800" dirty="0">
                <a:solidFill>
                  <a:srgbClr val="0000CC"/>
                </a:solidFill>
                <a:latin typeface="Times New Roman" panose="02020603050405020304" pitchFamily="18" charset="0"/>
                <a:cs typeface="Times New Roman" panose="02020603050405020304" pitchFamily="18" charset="0"/>
              </a:rPr>
              <a:t>.</a:t>
            </a:r>
            <a:br>
              <a:rPr lang="en-US" sz="2800" dirty="0">
                <a:solidFill>
                  <a:srgbClr val="0000CC"/>
                </a:solidFill>
                <a:latin typeface="Times New Roman" panose="02020603050405020304" pitchFamily="18" charset="0"/>
                <a:cs typeface="Times New Roman" panose="02020603050405020304" pitchFamily="18" charset="0"/>
              </a:rPr>
            </a:b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Cồng</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kềnh</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thiếu</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thẩm</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mỹ</a:t>
            </a:r>
            <a:r>
              <a:rPr lang="en-US" sz="2800" dirty="0">
                <a:solidFill>
                  <a:srgbClr val="0000CC"/>
                </a:solidFill>
                <a:latin typeface="Times New Roman" panose="02020603050405020304" pitchFamily="18" charset="0"/>
                <a:cs typeface="Times New Roman" panose="02020603050405020304" pitchFamily="18" charset="0"/>
              </a:rPr>
              <a:t>.</a:t>
            </a:r>
            <a:br>
              <a:rPr lang="en-US" sz="2800" dirty="0">
                <a:solidFill>
                  <a:srgbClr val="0000CC"/>
                </a:solidFill>
                <a:latin typeface="Times New Roman" panose="02020603050405020304" pitchFamily="18" charset="0"/>
                <a:cs typeface="Times New Roman" panose="02020603050405020304" pitchFamily="18" charset="0"/>
              </a:rPr>
            </a:b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Chỉ</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sử</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dụng</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khi</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có</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nắng</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chỉ</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dùng</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được</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vào</a:t>
            </a:r>
            <a:r>
              <a:rPr lang="en-US" sz="2800" dirty="0">
                <a:solidFill>
                  <a:srgbClr val="0000CC"/>
                </a:solidFill>
                <a:latin typeface="Times New Roman" panose="02020603050405020304" pitchFamily="18" charset="0"/>
                <a:cs typeface="Times New Roman" panose="02020603050405020304" pitchFamily="18" charset="0"/>
              </a:rPr>
              <a:t> ban </a:t>
            </a:r>
            <a:r>
              <a:rPr lang="en-US" sz="2800" dirty="0" err="1">
                <a:solidFill>
                  <a:srgbClr val="0000CC"/>
                </a:solidFill>
                <a:latin typeface="Times New Roman" panose="02020603050405020304" pitchFamily="18" charset="0"/>
                <a:cs typeface="Times New Roman" panose="02020603050405020304" pitchFamily="18" charset="0"/>
              </a:rPr>
              <a:t>ngày</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và</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phụ</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thuộc</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vào</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thời</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tiết</a:t>
            </a:r>
            <a:r>
              <a:rPr lang="en-US" sz="2800" dirty="0">
                <a:solidFill>
                  <a:srgbClr val="0000CC"/>
                </a:solidFill>
                <a:latin typeface="Times New Roman" panose="02020603050405020304" pitchFamily="18" charset="0"/>
                <a:cs typeface="Times New Roman" panose="02020603050405020304" pitchFamily="18" charset="0"/>
              </a:rPr>
              <a:t>).</a:t>
            </a:r>
          </a:p>
        </p:txBody>
      </p:sp>
      <p:pic>
        <p:nvPicPr>
          <p:cNvPr id="6" name="Picture 5">
            <a:extLst>
              <a:ext uri="{FF2B5EF4-FFF2-40B4-BE49-F238E27FC236}">
                <a16:creationId xmlns:a16="http://schemas.microsoft.com/office/drawing/2014/main" id="{ED83E13F-8B9F-26A3-863B-D4BB9D38417E}"/>
              </a:ext>
            </a:extLst>
          </p:cNvPr>
          <p:cNvPicPr>
            <a:picLocks noChangeAspect="1"/>
          </p:cNvPicPr>
          <p:nvPr/>
        </p:nvPicPr>
        <p:blipFill>
          <a:blip r:embed="rId2"/>
          <a:stretch>
            <a:fillRect/>
          </a:stretch>
        </p:blipFill>
        <p:spPr>
          <a:xfrm>
            <a:off x="554783" y="1110735"/>
            <a:ext cx="4373529" cy="2993786"/>
          </a:xfrm>
          <a:prstGeom prst="rect">
            <a:avLst/>
          </a:prstGeom>
        </p:spPr>
      </p:pic>
      <p:sp>
        <p:nvSpPr>
          <p:cNvPr id="11" name="TextBox 10">
            <a:extLst>
              <a:ext uri="{FF2B5EF4-FFF2-40B4-BE49-F238E27FC236}">
                <a16:creationId xmlns:a16="http://schemas.microsoft.com/office/drawing/2014/main" id="{1C91034A-644F-A3AB-65D4-BF111062D7EA}"/>
              </a:ext>
            </a:extLst>
          </p:cNvPr>
          <p:cNvSpPr txBox="1"/>
          <p:nvPr/>
        </p:nvSpPr>
        <p:spPr>
          <a:xfrm>
            <a:off x="5520435" y="1613118"/>
            <a:ext cx="6116782" cy="2246769"/>
          </a:xfrm>
          <a:prstGeom prst="rect">
            <a:avLst/>
          </a:prstGeom>
          <a:noFill/>
        </p:spPr>
        <p:txBody>
          <a:bodyPr wrap="square">
            <a:spAutoFit/>
          </a:bodyPr>
          <a:lstStyle/>
          <a:p>
            <a:r>
              <a:rPr lang="en-US" sz="2800" dirty="0" err="1">
                <a:solidFill>
                  <a:srgbClr val="0000CC"/>
                </a:solidFill>
                <a:latin typeface="Times New Roman" panose="02020603050405020304" pitchFamily="18" charset="0"/>
                <a:cs typeface="Times New Roman" panose="02020603050405020304" pitchFamily="18" charset="0"/>
              </a:rPr>
              <a:t>Đồng</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hồ</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Mặt</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Trời</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đo</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thời</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gian</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dựa</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vào</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bóng</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của</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vật</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dưới</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ánh</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nắng</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Mặt</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Trời</a:t>
            </a:r>
            <a:r>
              <a:rPr lang="en-US" sz="2800" dirty="0">
                <a:solidFill>
                  <a:srgbClr val="0000CC"/>
                </a:solidFill>
                <a:latin typeface="Times New Roman" panose="02020603050405020304" pitchFamily="18" charset="0"/>
                <a:cs typeface="Times New Roman" panose="02020603050405020304" pitchFamily="18" charset="0"/>
              </a:rPr>
              <a:t>:</a:t>
            </a:r>
          </a:p>
          <a:p>
            <a:br>
              <a:rPr lang="en-US" sz="2800" dirty="0">
                <a:solidFill>
                  <a:srgbClr val="0000CC"/>
                </a:solidFill>
                <a:latin typeface="Times New Roman" panose="02020603050405020304" pitchFamily="18" charset="0"/>
                <a:cs typeface="Times New Roman" panose="02020603050405020304" pitchFamily="18" charset="0"/>
              </a:rPr>
            </a:b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Ưu</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điểm</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không</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tiêu</a:t>
            </a:r>
            <a:r>
              <a:rPr lang="en-US" sz="2800" dirty="0">
                <a:solidFill>
                  <a:srgbClr val="0000CC"/>
                </a:solidFill>
                <a:latin typeface="Times New Roman" panose="02020603050405020304" pitchFamily="18" charset="0"/>
                <a:cs typeface="Times New Roman" panose="02020603050405020304" pitchFamily="18" charset="0"/>
              </a:rPr>
              <a:t> hao </a:t>
            </a:r>
            <a:r>
              <a:rPr lang="en-US" sz="2800" dirty="0" err="1">
                <a:solidFill>
                  <a:srgbClr val="0000CC"/>
                </a:solidFill>
                <a:latin typeface="Times New Roman" panose="02020603050405020304" pitchFamily="18" charset="0"/>
                <a:cs typeface="Times New Roman" panose="02020603050405020304" pitchFamily="18" charset="0"/>
              </a:rPr>
              <a:t>năng</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lượng</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bền</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tiện</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lợi</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dễ</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chế</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tạo</a:t>
            </a:r>
            <a:r>
              <a:rPr lang="en-US" sz="2800" dirty="0">
                <a:solidFill>
                  <a:srgbClr val="0000CC"/>
                </a:solidFill>
                <a:latin typeface="Times New Roman" panose="02020603050405020304" pitchFamily="18" charset="0"/>
                <a:cs typeface="Times New Roman" panose="02020603050405020304" pitchFamily="18" charset="0"/>
              </a:rPr>
              <a:t>.</a:t>
            </a:r>
            <a:endParaRPr lang="en-US" sz="2800" dirty="0">
              <a:solidFill>
                <a:srgbClr val="0000CC"/>
              </a:solidFill>
            </a:endParaRPr>
          </a:p>
        </p:txBody>
      </p:sp>
    </p:spTree>
    <p:extLst>
      <p:ext uri="{BB962C8B-B14F-4D97-AF65-F5344CB8AC3E}">
        <p14:creationId xmlns:p14="http://schemas.microsoft.com/office/powerpoint/2010/main" val="3203632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1">
                                            <p:txEl>
                                              <p:pRg st="1" end="1"/>
                                            </p:txEl>
                                          </p:spTgt>
                                        </p:tgtEl>
                                        <p:attrNameLst>
                                          <p:attrName>style.visibility</p:attrName>
                                        </p:attrNameLst>
                                      </p:cBhvr>
                                      <p:to>
                                        <p:strVal val="visible"/>
                                      </p:to>
                                    </p:set>
                                    <p:animEffect transition="in" filter="fade">
                                      <p:cBhvr>
                                        <p:cTn id="10" dur="500"/>
                                        <p:tgtEl>
                                          <p:spTgt spid="11">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8D23DEB-F096-3F4A-4DB7-FA0B38DE4DB2}"/>
              </a:ext>
            </a:extLst>
          </p:cNvPr>
          <p:cNvPicPr>
            <a:picLocks noChangeAspect="1"/>
          </p:cNvPicPr>
          <p:nvPr/>
        </p:nvPicPr>
        <p:blipFill>
          <a:blip r:embed="rId2"/>
          <a:stretch>
            <a:fillRect/>
          </a:stretch>
        </p:blipFill>
        <p:spPr>
          <a:xfrm>
            <a:off x="931161" y="1532062"/>
            <a:ext cx="2763621" cy="3042520"/>
          </a:xfrm>
          <a:prstGeom prst="rect">
            <a:avLst/>
          </a:prstGeom>
        </p:spPr>
      </p:pic>
      <p:sp>
        <p:nvSpPr>
          <p:cNvPr id="6" name="TextBox 5">
            <a:extLst>
              <a:ext uri="{FF2B5EF4-FFF2-40B4-BE49-F238E27FC236}">
                <a16:creationId xmlns:a16="http://schemas.microsoft.com/office/drawing/2014/main" id="{D06C3C05-469B-2BBD-B8BA-8381CF5312C2}"/>
              </a:ext>
            </a:extLst>
          </p:cNvPr>
          <p:cNvSpPr txBox="1"/>
          <p:nvPr/>
        </p:nvSpPr>
        <p:spPr>
          <a:xfrm>
            <a:off x="54551" y="-42250"/>
            <a:ext cx="4368822" cy="523220"/>
          </a:xfrm>
          <a:prstGeom prst="rect">
            <a:avLst/>
          </a:prstGeom>
          <a:solidFill>
            <a:srgbClr val="FFFFFF">
              <a:alpha val="0"/>
            </a:srgbClr>
          </a:solidFill>
          <a:ln>
            <a:solidFill>
              <a:srgbClr val="FFFFFF">
                <a:alpha val="0"/>
              </a:srgbClr>
            </a:solidFill>
          </a:ln>
        </p:spPr>
        <p:txBody>
          <a:bodyPr wrap="square">
            <a:spAutoFit/>
          </a:bodyPr>
          <a:lstStyle/>
          <a:p>
            <a:r>
              <a:rPr lang="en-US" sz="2800" b="1" u="sng" dirty="0">
                <a:solidFill>
                  <a:srgbClr val="002060"/>
                </a:solidFill>
                <a:latin typeface="Times New Roman" panose="02020603050405020304" pitchFamily="18" charset="0"/>
                <a:cs typeface="Times New Roman" panose="02020603050405020304" pitchFamily="18" charset="0"/>
              </a:rPr>
              <a:t>II. </a:t>
            </a:r>
            <a:r>
              <a:rPr lang="en-US" sz="2800" b="1" u="sng" dirty="0" err="1">
                <a:solidFill>
                  <a:srgbClr val="002060"/>
                </a:solidFill>
                <a:latin typeface="Times New Roman" panose="02020603050405020304" pitchFamily="18" charset="0"/>
                <a:cs typeface="Times New Roman" panose="02020603050405020304" pitchFamily="18" charset="0"/>
              </a:rPr>
              <a:t>Dụng</a:t>
            </a:r>
            <a:r>
              <a:rPr lang="en-US" sz="2800" b="1" u="sng" dirty="0">
                <a:solidFill>
                  <a:srgbClr val="002060"/>
                </a:solidFill>
                <a:latin typeface="Times New Roman" panose="02020603050405020304" pitchFamily="18" charset="0"/>
                <a:cs typeface="Times New Roman" panose="02020603050405020304" pitchFamily="18" charset="0"/>
              </a:rPr>
              <a:t> </a:t>
            </a:r>
            <a:r>
              <a:rPr lang="en-US" sz="2800" b="1" u="sng" dirty="0" err="1">
                <a:solidFill>
                  <a:srgbClr val="002060"/>
                </a:solidFill>
                <a:latin typeface="Times New Roman" panose="02020603050405020304" pitchFamily="18" charset="0"/>
                <a:cs typeface="Times New Roman" panose="02020603050405020304" pitchFamily="18" charset="0"/>
              </a:rPr>
              <a:t>cụ</a:t>
            </a:r>
            <a:r>
              <a:rPr lang="en-US" sz="2800" b="1" u="sng" dirty="0">
                <a:solidFill>
                  <a:srgbClr val="002060"/>
                </a:solidFill>
                <a:latin typeface="Times New Roman" panose="02020603050405020304" pitchFamily="18" charset="0"/>
                <a:cs typeface="Times New Roman" panose="02020603050405020304" pitchFamily="18" charset="0"/>
              </a:rPr>
              <a:t> </a:t>
            </a:r>
            <a:r>
              <a:rPr lang="en-US" sz="2800" b="1" u="sng" dirty="0" err="1">
                <a:solidFill>
                  <a:srgbClr val="002060"/>
                </a:solidFill>
                <a:latin typeface="Times New Roman" panose="02020603050405020304" pitchFamily="18" charset="0"/>
                <a:cs typeface="Times New Roman" panose="02020603050405020304" pitchFamily="18" charset="0"/>
              </a:rPr>
              <a:t>đo</a:t>
            </a:r>
            <a:r>
              <a:rPr lang="en-US" sz="2800" b="1" u="sng" dirty="0">
                <a:solidFill>
                  <a:srgbClr val="002060"/>
                </a:solidFill>
                <a:latin typeface="Times New Roman" panose="02020603050405020304" pitchFamily="18" charset="0"/>
                <a:cs typeface="Times New Roman" panose="02020603050405020304" pitchFamily="18" charset="0"/>
              </a:rPr>
              <a:t> </a:t>
            </a:r>
            <a:r>
              <a:rPr lang="en-US" sz="2800" b="1" u="sng" dirty="0" err="1">
                <a:solidFill>
                  <a:srgbClr val="002060"/>
                </a:solidFill>
                <a:latin typeface="Times New Roman" panose="02020603050405020304" pitchFamily="18" charset="0"/>
                <a:cs typeface="Times New Roman" panose="02020603050405020304" pitchFamily="18" charset="0"/>
              </a:rPr>
              <a:t>thời</a:t>
            </a:r>
            <a:r>
              <a:rPr lang="en-US" sz="2800" b="1" u="sng" dirty="0">
                <a:solidFill>
                  <a:srgbClr val="002060"/>
                </a:solidFill>
                <a:latin typeface="Times New Roman" panose="02020603050405020304" pitchFamily="18" charset="0"/>
                <a:cs typeface="Times New Roman" panose="02020603050405020304" pitchFamily="18" charset="0"/>
              </a:rPr>
              <a:t> </a:t>
            </a:r>
            <a:r>
              <a:rPr lang="en-US" sz="2800" b="1" u="sng" dirty="0" err="1">
                <a:solidFill>
                  <a:srgbClr val="002060"/>
                </a:solidFill>
                <a:latin typeface="Times New Roman" panose="02020603050405020304" pitchFamily="18" charset="0"/>
                <a:cs typeface="Times New Roman" panose="02020603050405020304" pitchFamily="18" charset="0"/>
              </a:rPr>
              <a:t>gian</a:t>
            </a:r>
            <a:endParaRPr lang="en-US" sz="2800" u="sng" dirty="0">
              <a:solidFill>
                <a:srgbClr val="002060"/>
              </a:solidFill>
            </a:endParaRPr>
          </a:p>
        </p:txBody>
      </p:sp>
      <p:sp>
        <p:nvSpPr>
          <p:cNvPr id="7" name="Title 1">
            <a:extLst>
              <a:ext uri="{FF2B5EF4-FFF2-40B4-BE49-F238E27FC236}">
                <a16:creationId xmlns:a16="http://schemas.microsoft.com/office/drawing/2014/main" id="{42E78CB3-CDB4-9A3E-4363-C35F07DDF482}"/>
              </a:ext>
            </a:extLst>
          </p:cNvPr>
          <p:cNvSpPr txBox="1">
            <a:spLocks/>
          </p:cNvSpPr>
          <p:nvPr/>
        </p:nvSpPr>
        <p:spPr>
          <a:xfrm>
            <a:off x="202570" y="661714"/>
            <a:ext cx="11786859" cy="767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latin typeface="Times New Roman" panose="02020603050405020304" pitchFamily="18" charset="0"/>
                <a:cs typeface="Times New Roman" panose="02020603050405020304" pitchFamily="18" charset="0"/>
              </a:rPr>
              <a:t>H7. </a:t>
            </a:r>
            <a:r>
              <a:rPr lang="en-US" sz="2800" dirty="0" err="1">
                <a:latin typeface="Times New Roman" panose="02020603050405020304" pitchFamily="18" charset="0"/>
                <a:cs typeface="Times New Roman" panose="02020603050405020304" pitchFamily="18" charset="0"/>
              </a:rPr>
              <a:t>Nêu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ưu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điểm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gian</a:t>
            </a:r>
            <a:r>
              <a:rPr lang="en-US" sz="2800" dirty="0">
                <a:latin typeface="Times New Roman" panose="02020603050405020304" pitchFamily="18" charset="0"/>
                <a:cs typeface="Times New Roman" panose="02020603050405020304" pitchFamily="18" charset="0"/>
              </a:rPr>
              <a:t> ở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4,5,6:</a:t>
            </a:r>
            <a:endParaRPr lang="en-US" sz="32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35299DF1-1C5F-5333-AA84-0D1E2BB70FFC}"/>
              </a:ext>
            </a:extLst>
          </p:cNvPr>
          <p:cNvSpPr txBox="1"/>
          <p:nvPr/>
        </p:nvSpPr>
        <p:spPr>
          <a:xfrm>
            <a:off x="4423373" y="1429390"/>
            <a:ext cx="6116782" cy="3108543"/>
          </a:xfrm>
          <a:prstGeom prst="rect">
            <a:avLst/>
          </a:prstGeom>
          <a:noFill/>
        </p:spPr>
        <p:txBody>
          <a:bodyPr wrap="square">
            <a:spAutoFit/>
          </a:bodyPr>
          <a:lstStyle/>
          <a:p>
            <a:r>
              <a:rPr lang="en-US" sz="2800" dirty="0" err="1">
                <a:solidFill>
                  <a:srgbClr val="0000CC"/>
                </a:solidFill>
                <a:latin typeface="Times New Roman" panose="02020603050405020304" pitchFamily="18" charset="0"/>
                <a:cs typeface="Times New Roman" panose="02020603050405020304" pitchFamily="18" charset="0"/>
              </a:rPr>
              <a:t>Đồng</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hồ</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cát</a:t>
            </a:r>
            <a:r>
              <a:rPr lang="en-US" sz="2800" dirty="0">
                <a:solidFill>
                  <a:srgbClr val="0000CC"/>
                </a:solidFill>
                <a:latin typeface="Times New Roman" panose="02020603050405020304" pitchFamily="18" charset="0"/>
                <a:cs typeface="Times New Roman" panose="02020603050405020304" pitchFamily="18" charset="0"/>
              </a:rPr>
              <a:t>:</a:t>
            </a:r>
          </a:p>
          <a:p>
            <a:br>
              <a:rPr lang="en-US" sz="2800" dirty="0">
                <a:solidFill>
                  <a:srgbClr val="0000CC"/>
                </a:solidFill>
                <a:latin typeface="Times New Roman" panose="02020603050405020304" pitchFamily="18" charset="0"/>
                <a:cs typeface="Times New Roman" panose="02020603050405020304" pitchFamily="18" charset="0"/>
              </a:rPr>
            </a:b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Ưu</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điểm</a:t>
            </a:r>
            <a:r>
              <a:rPr lang="en-US" sz="2800" dirty="0">
                <a:solidFill>
                  <a:srgbClr val="0000CC"/>
                </a:solidFill>
                <a:latin typeface="Times New Roman" panose="02020603050405020304" pitchFamily="18" charset="0"/>
                <a:cs typeface="Times New Roman" panose="02020603050405020304" pitchFamily="18" charset="0"/>
              </a:rPr>
              <a:t>: </a:t>
            </a:r>
          </a:p>
          <a:p>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Không</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tiêu</a:t>
            </a:r>
            <a:r>
              <a:rPr lang="en-US" sz="2800" dirty="0">
                <a:solidFill>
                  <a:srgbClr val="0000CC"/>
                </a:solidFill>
                <a:latin typeface="Times New Roman" panose="02020603050405020304" pitchFamily="18" charset="0"/>
                <a:cs typeface="Times New Roman" panose="02020603050405020304" pitchFamily="18" charset="0"/>
              </a:rPr>
              <a:t> hao </a:t>
            </a:r>
            <a:r>
              <a:rPr lang="en-US" sz="2800" dirty="0" err="1">
                <a:solidFill>
                  <a:srgbClr val="0000CC"/>
                </a:solidFill>
                <a:latin typeface="Times New Roman" panose="02020603050405020304" pitchFamily="18" charset="0"/>
                <a:cs typeface="Times New Roman" panose="02020603050405020304" pitchFamily="18" charset="0"/>
              </a:rPr>
              <a:t>năng</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lượng</a:t>
            </a:r>
            <a:r>
              <a:rPr lang="en-US" sz="2800" dirty="0">
                <a:solidFill>
                  <a:srgbClr val="0000CC"/>
                </a:solidFill>
                <a:latin typeface="Times New Roman" panose="02020603050405020304" pitchFamily="18" charset="0"/>
                <a:cs typeface="Times New Roman" panose="02020603050405020304" pitchFamily="18" charset="0"/>
              </a:rPr>
              <a:t>.</a:t>
            </a:r>
          </a:p>
          <a:p>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Giá</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thành</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rẻ</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dễ</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chế</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tạo</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dễ</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sử</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dụng</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tính</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thẩm</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mỹ</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cao</a:t>
            </a:r>
            <a:r>
              <a:rPr lang="en-US" sz="2800" dirty="0">
                <a:solidFill>
                  <a:srgbClr val="0000CC"/>
                </a:solidFill>
                <a:latin typeface="Times New Roman" panose="02020603050405020304" pitchFamily="18" charset="0"/>
                <a:cs typeface="Times New Roman" panose="02020603050405020304" pitchFamily="18" charset="0"/>
              </a:rPr>
              <a:t>.</a:t>
            </a:r>
          </a:p>
          <a:p>
            <a:endParaRPr lang="en-US" sz="2800" dirty="0">
              <a:solidFill>
                <a:srgbClr val="0000CC"/>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AC327709-7F5C-4386-2EA0-899651E9A5D2}"/>
              </a:ext>
            </a:extLst>
          </p:cNvPr>
          <p:cNvSpPr txBox="1"/>
          <p:nvPr/>
        </p:nvSpPr>
        <p:spPr>
          <a:xfrm>
            <a:off x="4423373" y="4305225"/>
            <a:ext cx="10525681" cy="2246769"/>
          </a:xfrm>
          <a:prstGeom prst="rect">
            <a:avLst/>
          </a:prstGeom>
          <a:noFill/>
        </p:spPr>
        <p:txBody>
          <a:bodyPr wrap="square">
            <a:spAutoFit/>
          </a:bodyPr>
          <a:lstStyle/>
          <a:p>
            <a:pPr marL="457200" indent="-457200">
              <a:buFontTx/>
              <a:buChar char="-"/>
            </a:pPr>
            <a:r>
              <a:rPr lang="en-US" sz="2800" dirty="0" err="1">
                <a:solidFill>
                  <a:srgbClr val="0000CC"/>
                </a:solidFill>
                <a:latin typeface="Times New Roman" panose="02020603050405020304" pitchFamily="18" charset="0"/>
                <a:cs typeface="Times New Roman" panose="02020603050405020304" pitchFamily="18" charset="0"/>
              </a:rPr>
              <a:t>Hạn</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chế</a:t>
            </a:r>
            <a:r>
              <a:rPr lang="en-US" sz="2800" dirty="0">
                <a:solidFill>
                  <a:srgbClr val="0000CC"/>
                </a:solidFill>
                <a:latin typeface="Times New Roman" panose="02020603050405020304" pitchFamily="18" charset="0"/>
                <a:cs typeface="Times New Roman" panose="02020603050405020304" pitchFamily="18" charset="0"/>
              </a:rPr>
              <a:t>:</a:t>
            </a:r>
          </a:p>
          <a:p>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Độ</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chính</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xác</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chưa</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cao</a:t>
            </a:r>
            <a:r>
              <a:rPr lang="en-US" sz="2800" dirty="0">
                <a:solidFill>
                  <a:srgbClr val="0000CC"/>
                </a:solidFill>
                <a:latin typeface="Times New Roman" panose="02020603050405020304" pitchFamily="18" charset="0"/>
                <a:cs typeface="Times New Roman" panose="02020603050405020304" pitchFamily="18" charset="0"/>
              </a:rPr>
              <a:t>, ĐCNN </a:t>
            </a:r>
            <a:r>
              <a:rPr lang="en-US" sz="2800" dirty="0" err="1">
                <a:solidFill>
                  <a:srgbClr val="0000CC"/>
                </a:solidFill>
                <a:latin typeface="Times New Roman" panose="02020603050405020304" pitchFamily="18" charset="0"/>
                <a:cs typeface="Times New Roman" panose="02020603050405020304" pitchFamily="18" charset="0"/>
              </a:rPr>
              <a:t>lớn</a:t>
            </a:r>
            <a:r>
              <a:rPr lang="en-US" sz="2800" dirty="0">
                <a:solidFill>
                  <a:srgbClr val="0000CC"/>
                </a:solidFill>
                <a:latin typeface="Times New Roman" panose="02020603050405020304" pitchFamily="18" charset="0"/>
                <a:cs typeface="Times New Roman" panose="02020603050405020304" pitchFamily="18" charset="0"/>
              </a:rPr>
              <a:t>.</a:t>
            </a:r>
          </a:p>
          <a:p>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Không</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đo</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được</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các</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khoảng</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thời</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gian</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dài</a:t>
            </a:r>
            <a:r>
              <a:rPr lang="en-US" sz="2800" dirty="0">
                <a:solidFill>
                  <a:srgbClr val="0000CC"/>
                </a:solidFill>
                <a:latin typeface="Times New Roman" panose="02020603050405020304" pitchFamily="18" charset="0"/>
                <a:cs typeface="Times New Roman" panose="02020603050405020304" pitchFamily="18" charset="0"/>
              </a:rPr>
              <a:t>.</a:t>
            </a:r>
          </a:p>
          <a:p>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Không</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đo</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được</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thời</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gian</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trong</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ngày</a:t>
            </a:r>
            <a:r>
              <a:rPr lang="en-US" sz="2800" dirty="0">
                <a:solidFill>
                  <a:srgbClr val="0000CC"/>
                </a:solidFill>
                <a:latin typeface="Times New Roman" panose="02020603050405020304" pitchFamily="18" charset="0"/>
                <a:cs typeface="Times New Roman" panose="02020603050405020304" pitchFamily="18" charset="0"/>
              </a:rPr>
              <a:t>.</a:t>
            </a:r>
          </a:p>
          <a:p>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Phạm</a:t>
            </a:r>
            <a:r>
              <a:rPr lang="en-US" sz="2800" dirty="0">
                <a:solidFill>
                  <a:srgbClr val="0000CC"/>
                </a:solidFill>
                <a:latin typeface="Times New Roman" panose="02020603050405020304" pitchFamily="18" charset="0"/>
                <a:cs typeface="Times New Roman" panose="02020603050405020304" pitchFamily="18" charset="0"/>
              </a:rPr>
              <a:t> vi </a:t>
            </a:r>
            <a:r>
              <a:rPr lang="en-US" sz="2800" dirty="0" err="1">
                <a:solidFill>
                  <a:srgbClr val="0000CC"/>
                </a:solidFill>
                <a:latin typeface="Times New Roman" panose="02020603050405020304" pitchFamily="18" charset="0"/>
                <a:cs typeface="Times New Roman" panose="02020603050405020304" pitchFamily="18" charset="0"/>
              </a:rPr>
              <a:t>sử</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dụng</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hẹp</a:t>
            </a:r>
            <a:r>
              <a:rPr lang="en-US" sz="2800" dirty="0">
                <a:solidFill>
                  <a:srgbClr val="0000CC"/>
                </a:solidFill>
                <a:latin typeface="Times New Roman" panose="02020603050405020304" pitchFamily="18" charset="0"/>
                <a:cs typeface="Times New Roman" panose="02020603050405020304" pitchFamily="18" charset="0"/>
              </a:rPr>
              <a:t>.</a:t>
            </a:r>
            <a:endParaRPr lang="en-US" sz="2800" dirty="0">
              <a:solidFill>
                <a:srgbClr val="0000CC"/>
              </a:solidFill>
            </a:endParaRPr>
          </a:p>
        </p:txBody>
      </p:sp>
    </p:spTree>
    <p:extLst>
      <p:ext uri="{BB962C8B-B14F-4D97-AF65-F5344CB8AC3E}">
        <p14:creationId xmlns:p14="http://schemas.microsoft.com/office/powerpoint/2010/main" val="2101599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06C3C05-469B-2BBD-B8BA-8381CF5312C2}"/>
              </a:ext>
            </a:extLst>
          </p:cNvPr>
          <p:cNvSpPr txBox="1"/>
          <p:nvPr/>
        </p:nvSpPr>
        <p:spPr>
          <a:xfrm>
            <a:off x="54551" y="-42250"/>
            <a:ext cx="4368822" cy="523220"/>
          </a:xfrm>
          <a:prstGeom prst="rect">
            <a:avLst/>
          </a:prstGeom>
          <a:solidFill>
            <a:srgbClr val="FFFFFF">
              <a:alpha val="0"/>
            </a:srgbClr>
          </a:solidFill>
          <a:ln>
            <a:solidFill>
              <a:srgbClr val="FFFFFF">
                <a:alpha val="0"/>
              </a:srgbClr>
            </a:solidFill>
          </a:ln>
        </p:spPr>
        <p:txBody>
          <a:bodyPr wrap="square">
            <a:spAutoFit/>
          </a:bodyPr>
          <a:lstStyle/>
          <a:p>
            <a:r>
              <a:rPr lang="en-US" sz="2800" b="1" u="sng" dirty="0">
                <a:solidFill>
                  <a:srgbClr val="002060"/>
                </a:solidFill>
                <a:latin typeface="Times New Roman" panose="02020603050405020304" pitchFamily="18" charset="0"/>
                <a:cs typeface="Times New Roman" panose="02020603050405020304" pitchFamily="18" charset="0"/>
              </a:rPr>
              <a:t>II. </a:t>
            </a:r>
            <a:r>
              <a:rPr lang="en-US" sz="2800" b="1" u="sng" dirty="0" err="1">
                <a:solidFill>
                  <a:srgbClr val="002060"/>
                </a:solidFill>
                <a:latin typeface="Times New Roman" panose="02020603050405020304" pitchFamily="18" charset="0"/>
                <a:cs typeface="Times New Roman" panose="02020603050405020304" pitchFamily="18" charset="0"/>
              </a:rPr>
              <a:t>Dụng</a:t>
            </a:r>
            <a:r>
              <a:rPr lang="en-US" sz="2800" b="1" u="sng" dirty="0">
                <a:solidFill>
                  <a:srgbClr val="002060"/>
                </a:solidFill>
                <a:latin typeface="Times New Roman" panose="02020603050405020304" pitchFamily="18" charset="0"/>
                <a:cs typeface="Times New Roman" panose="02020603050405020304" pitchFamily="18" charset="0"/>
              </a:rPr>
              <a:t> </a:t>
            </a:r>
            <a:r>
              <a:rPr lang="en-US" sz="2800" b="1" u="sng" dirty="0" err="1">
                <a:solidFill>
                  <a:srgbClr val="002060"/>
                </a:solidFill>
                <a:latin typeface="Times New Roman" panose="02020603050405020304" pitchFamily="18" charset="0"/>
                <a:cs typeface="Times New Roman" panose="02020603050405020304" pitchFamily="18" charset="0"/>
              </a:rPr>
              <a:t>cụ</a:t>
            </a:r>
            <a:r>
              <a:rPr lang="en-US" sz="2800" b="1" u="sng" dirty="0">
                <a:solidFill>
                  <a:srgbClr val="002060"/>
                </a:solidFill>
                <a:latin typeface="Times New Roman" panose="02020603050405020304" pitchFamily="18" charset="0"/>
                <a:cs typeface="Times New Roman" panose="02020603050405020304" pitchFamily="18" charset="0"/>
              </a:rPr>
              <a:t> </a:t>
            </a:r>
            <a:r>
              <a:rPr lang="en-US" sz="2800" b="1" u="sng" dirty="0" err="1">
                <a:solidFill>
                  <a:srgbClr val="002060"/>
                </a:solidFill>
                <a:latin typeface="Times New Roman" panose="02020603050405020304" pitchFamily="18" charset="0"/>
                <a:cs typeface="Times New Roman" panose="02020603050405020304" pitchFamily="18" charset="0"/>
              </a:rPr>
              <a:t>đo</a:t>
            </a:r>
            <a:r>
              <a:rPr lang="en-US" sz="2800" b="1" u="sng" dirty="0">
                <a:solidFill>
                  <a:srgbClr val="002060"/>
                </a:solidFill>
                <a:latin typeface="Times New Roman" panose="02020603050405020304" pitchFamily="18" charset="0"/>
                <a:cs typeface="Times New Roman" panose="02020603050405020304" pitchFamily="18" charset="0"/>
              </a:rPr>
              <a:t> </a:t>
            </a:r>
            <a:r>
              <a:rPr lang="en-US" sz="2800" b="1" u="sng" dirty="0" err="1">
                <a:solidFill>
                  <a:srgbClr val="002060"/>
                </a:solidFill>
                <a:latin typeface="Times New Roman" panose="02020603050405020304" pitchFamily="18" charset="0"/>
                <a:cs typeface="Times New Roman" panose="02020603050405020304" pitchFamily="18" charset="0"/>
              </a:rPr>
              <a:t>thời</a:t>
            </a:r>
            <a:r>
              <a:rPr lang="en-US" sz="2800" b="1" u="sng" dirty="0">
                <a:solidFill>
                  <a:srgbClr val="002060"/>
                </a:solidFill>
                <a:latin typeface="Times New Roman" panose="02020603050405020304" pitchFamily="18" charset="0"/>
                <a:cs typeface="Times New Roman" panose="02020603050405020304" pitchFamily="18" charset="0"/>
              </a:rPr>
              <a:t> </a:t>
            </a:r>
            <a:r>
              <a:rPr lang="en-US" sz="2800" b="1" u="sng" dirty="0" err="1">
                <a:solidFill>
                  <a:srgbClr val="002060"/>
                </a:solidFill>
                <a:latin typeface="Times New Roman" panose="02020603050405020304" pitchFamily="18" charset="0"/>
                <a:cs typeface="Times New Roman" panose="02020603050405020304" pitchFamily="18" charset="0"/>
              </a:rPr>
              <a:t>gian</a:t>
            </a:r>
            <a:endParaRPr lang="en-US" sz="2800" u="sng" dirty="0">
              <a:solidFill>
                <a:srgbClr val="002060"/>
              </a:solidFill>
            </a:endParaRPr>
          </a:p>
        </p:txBody>
      </p:sp>
      <p:sp>
        <p:nvSpPr>
          <p:cNvPr id="7" name="Title 1">
            <a:extLst>
              <a:ext uri="{FF2B5EF4-FFF2-40B4-BE49-F238E27FC236}">
                <a16:creationId xmlns:a16="http://schemas.microsoft.com/office/drawing/2014/main" id="{42E78CB3-CDB4-9A3E-4363-C35F07DDF482}"/>
              </a:ext>
            </a:extLst>
          </p:cNvPr>
          <p:cNvSpPr txBox="1">
            <a:spLocks/>
          </p:cNvSpPr>
          <p:nvPr/>
        </p:nvSpPr>
        <p:spPr>
          <a:xfrm>
            <a:off x="202570" y="661714"/>
            <a:ext cx="11786859" cy="767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latin typeface="Times New Roman" panose="02020603050405020304" pitchFamily="18" charset="0"/>
                <a:cs typeface="Times New Roman" panose="02020603050405020304" pitchFamily="18" charset="0"/>
              </a:rPr>
              <a:t>H7. </a:t>
            </a:r>
            <a:r>
              <a:rPr lang="en-US" sz="2800" dirty="0" err="1">
                <a:latin typeface="Times New Roman" panose="02020603050405020304" pitchFamily="18" charset="0"/>
                <a:cs typeface="Times New Roman" panose="02020603050405020304" pitchFamily="18" charset="0"/>
              </a:rPr>
              <a:t>Nêu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ưu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điểm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gian</a:t>
            </a:r>
            <a:r>
              <a:rPr lang="en-US" sz="2800" dirty="0">
                <a:latin typeface="Times New Roman" panose="02020603050405020304" pitchFamily="18" charset="0"/>
                <a:cs typeface="Times New Roman" panose="02020603050405020304" pitchFamily="18" charset="0"/>
              </a:rPr>
              <a:t> ở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4,5,6:</a:t>
            </a:r>
            <a:endParaRPr lang="en-US" sz="32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35299DF1-1C5F-5333-AA84-0D1E2BB70FFC}"/>
              </a:ext>
            </a:extLst>
          </p:cNvPr>
          <p:cNvSpPr txBox="1"/>
          <p:nvPr/>
        </p:nvSpPr>
        <p:spPr>
          <a:xfrm>
            <a:off x="4423373" y="1429390"/>
            <a:ext cx="7289656" cy="3539430"/>
          </a:xfrm>
          <a:prstGeom prst="rect">
            <a:avLst/>
          </a:prstGeom>
          <a:noFill/>
        </p:spPr>
        <p:txBody>
          <a:bodyPr wrap="square">
            <a:spAutoFit/>
          </a:bodyPr>
          <a:lstStyle/>
          <a:p>
            <a:r>
              <a:rPr lang="en-US" sz="3200" dirty="0" err="1">
                <a:solidFill>
                  <a:srgbClr val="0000CC"/>
                </a:solidFill>
                <a:latin typeface="Times New Roman" panose="02020603050405020304" pitchFamily="18" charset="0"/>
                <a:cs typeface="Times New Roman" panose="02020603050405020304" pitchFamily="18" charset="0"/>
              </a:rPr>
              <a:t>Đồng</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điện</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tử</a:t>
            </a:r>
            <a:r>
              <a:rPr lang="en-US" sz="3200" dirty="0">
                <a:solidFill>
                  <a:srgbClr val="0000CC"/>
                </a:solidFill>
                <a:latin typeface="Times New Roman" panose="02020603050405020304" pitchFamily="18" charset="0"/>
                <a:cs typeface="Times New Roman" panose="02020603050405020304" pitchFamily="18" charset="0"/>
              </a:rPr>
              <a:t>:</a:t>
            </a:r>
          </a:p>
          <a:p>
            <a:br>
              <a:rPr lang="en-US" sz="3200" dirty="0">
                <a:solidFill>
                  <a:srgbClr val="0000CC"/>
                </a:solidFill>
                <a:latin typeface="Times New Roman" panose="02020603050405020304" pitchFamily="18" charset="0"/>
                <a:cs typeface="Times New Roman" panose="02020603050405020304" pitchFamily="18" charset="0"/>
              </a:rPr>
            </a:b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Ưu</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điểm</a:t>
            </a:r>
            <a:r>
              <a:rPr lang="en-US" sz="3200" dirty="0">
                <a:solidFill>
                  <a:srgbClr val="0000CC"/>
                </a:solidFill>
                <a:latin typeface="Times New Roman" panose="02020603050405020304" pitchFamily="18" charset="0"/>
                <a:cs typeface="Times New Roman" panose="02020603050405020304" pitchFamily="18" charset="0"/>
              </a:rPr>
              <a:t>: </a:t>
            </a:r>
          </a:p>
          <a:p>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Hoạt</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động</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liên</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tục</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hiển</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thị</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thông</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số</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giờ</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phút</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giây</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cụ</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thể</a:t>
            </a:r>
            <a:r>
              <a:rPr lang="en-US" sz="3200" dirty="0">
                <a:solidFill>
                  <a:srgbClr val="0000CC"/>
                </a:solidFill>
                <a:latin typeface="Times New Roman" panose="02020603050405020304" pitchFamily="18" charset="0"/>
                <a:cs typeface="Times New Roman" panose="02020603050405020304" pitchFamily="18" charset="0"/>
              </a:rPr>
              <a:t>.</a:t>
            </a:r>
          </a:p>
          <a:p>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Giá</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thành</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rẻ</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được</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sử</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dụng</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rộng</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rãi</a:t>
            </a:r>
            <a:r>
              <a:rPr lang="en-US" sz="3200" dirty="0">
                <a:solidFill>
                  <a:srgbClr val="0000CC"/>
                </a:solidFill>
                <a:latin typeface="Times New Roman" panose="02020603050405020304" pitchFamily="18" charset="0"/>
                <a:cs typeface="Times New Roman" panose="02020603050405020304" pitchFamily="18" charset="0"/>
              </a:rPr>
              <a:t>,…</a:t>
            </a:r>
          </a:p>
          <a:p>
            <a:endParaRPr lang="en-US" sz="3200" dirty="0">
              <a:solidFill>
                <a:srgbClr val="0000CC"/>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AC327709-7F5C-4386-2EA0-899651E9A5D2}"/>
              </a:ext>
            </a:extLst>
          </p:cNvPr>
          <p:cNvSpPr txBox="1"/>
          <p:nvPr/>
        </p:nvSpPr>
        <p:spPr>
          <a:xfrm>
            <a:off x="3159049" y="5247866"/>
            <a:ext cx="10525681" cy="584775"/>
          </a:xfrm>
          <a:prstGeom prst="rect">
            <a:avLst/>
          </a:prstGeom>
          <a:noFill/>
        </p:spPr>
        <p:txBody>
          <a:bodyPr wrap="square">
            <a:spAutoFit/>
          </a:bodyPr>
          <a:lstStyle/>
          <a:p>
            <a:pPr marL="457200" indent="-457200">
              <a:buFontTx/>
              <a:buChar char="-"/>
            </a:pPr>
            <a:r>
              <a:rPr lang="en-US" sz="3200" dirty="0" err="1">
                <a:solidFill>
                  <a:srgbClr val="0000CC"/>
                </a:solidFill>
                <a:latin typeface="Times New Roman" panose="02020603050405020304" pitchFamily="18" charset="0"/>
                <a:cs typeface="Times New Roman" panose="02020603050405020304" pitchFamily="18" charset="0"/>
              </a:rPr>
              <a:t>Hạn</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chế</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Tiêu</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tốn</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năng</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lượng</a:t>
            </a:r>
            <a:r>
              <a:rPr lang="en-US" sz="3200" dirty="0">
                <a:solidFill>
                  <a:srgbClr val="0000CC"/>
                </a:solidFill>
                <a:latin typeface="Times New Roman" panose="02020603050405020304" pitchFamily="18" charset="0"/>
                <a:cs typeface="Times New Roman" panose="02020603050405020304" pitchFamily="18" charset="0"/>
              </a:rPr>
              <a:t>,…</a:t>
            </a:r>
          </a:p>
        </p:txBody>
      </p:sp>
      <p:grpSp>
        <p:nvGrpSpPr>
          <p:cNvPr id="9" name="Group 8">
            <a:extLst>
              <a:ext uri="{FF2B5EF4-FFF2-40B4-BE49-F238E27FC236}">
                <a16:creationId xmlns:a16="http://schemas.microsoft.com/office/drawing/2014/main" id="{DEC48F2C-9FA2-DB37-52C1-3C14ACED16AC}"/>
              </a:ext>
            </a:extLst>
          </p:cNvPr>
          <p:cNvGrpSpPr/>
          <p:nvPr/>
        </p:nvGrpSpPr>
        <p:grpSpPr>
          <a:xfrm>
            <a:off x="478971" y="2045191"/>
            <a:ext cx="3352800" cy="3231530"/>
            <a:chOff x="643657" y="1783008"/>
            <a:chExt cx="2112520" cy="2168598"/>
          </a:xfrm>
        </p:grpSpPr>
        <p:sp>
          <p:nvSpPr>
            <p:cNvPr id="2" name="Title 1">
              <a:extLst>
                <a:ext uri="{FF2B5EF4-FFF2-40B4-BE49-F238E27FC236}">
                  <a16:creationId xmlns:a16="http://schemas.microsoft.com/office/drawing/2014/main" id="{FDB512E8-E15E-9791-1E68-1A1D4A133260}"/>
                </a:ext>
              </a:extLst>
            </p:cNvPr>
            <p:cNvSpPr txBox="1">
              <a:spLocks/>
            </p:cNvSpPr>
            <p:nvPr/>
          </p:nvSpPr>
          <p:spPr>
            <a:xfrm>
              <a:off x="838746" y="3490676"/>
              <a:ext cx="1364803" cy="4609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i="1" dirty="0">
                  <a:latin typeface="Times New Roman" panose="02020603050405020304" pitchFamily="18" charset="0"/>
                  <a:cs typeface="Times New Roman" panose="02020603050405020304" pitchFamily="18" charset="0"/>
                </a:rPr>
                <a:t>ĐH </a:t>
              </a:r>
              <a:r>
                <a:rPr lang="en-US" sz="1800" i="1" dirty="0" err="1">
                  <a:latin typeface="Times New Roman" panose="02020603050405020304" pitchFamily="18" charset="0"/>
                  <a:cs typeface="Times New Roman" panose="02020603050405020304" pitchFamily="18" charset="0"/>
                </a:rPr>
                <a:t>điện</a:t>
              </a:r>
              <a:r>
                <a:rPr lang="en-US" sz="1800" i="1" dirty="0">
                  <a:latin typeface="Times New Roman" panose="02020603050405020304" pitchFamily="18" charset="0"/>
                  <a:cs typeface="Times New Roman" panose="02020603050405020304" pitchFamily="18" charset="0"/>
                </a:rPr>
                <a:t> </a:t>
              </a:r>
              <a:r>
                <a:rPr lang="en-US" sz="1800" i="1" dirty="0" err="1">
                  <a:latin typeface="Times New Roman" panose="02020603050405020304" pitchFamily="18" charset="0"/>
                  <a:cs typeface="Times New Roman" panose="02020603050405020304" pitchFamily="18" charset="0"/>
                </a:rPr>
                <a:t>tử</a:t>
              </a:r>
              <a:endParaRPr lang="en-US" sz="1800" i="1" dirty="0">
                <a:latin typeface="Times New Roman" panose="02020603050405020304" pitchFamily="18" charset="0"/>
                <a:cs typeface="Times New Roman" panose="02020603050405020304" pitchFamily="18" charset="0"/>
              </a:endParaRPr>
            </a:p>
          </p:txBody>
        </p:sp>
        <p:pic>
          <p:nvPicPr>
            <p:cNvPr id="3" name="Picture 2" descr="Đồng Hồ Điện Tử Là Gì? Ưu, Nhược Điểm Khi Sử Dụng Đồng Hồ Điện Tử">
              <a:extLst>
                <a:ext uri="{FF2B5EF4-FFF2-40B4-BE49-F238E27FC236}">
                  <a16:creationId xmlns:a16="http://schemas.microsoft.com/office/drawing/2014/main" id="{493589B4-D7A7-1D18-B5FD-3ED5B1B2E4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3657" y="1783008"/>
              <a:ext cx="2016376" cy="1780147"/>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a:extLst>
                <a:ext uri="{FF2B5EF4-FFF2-40B4-BE49-F238E27FC236}">
                  <a16:creationId xmlns:a16="http://schemas.microsoft.com/office/drawing/2014/main" id="{35167A65-674E-BB8B-1B72-E65B8F6BDC54}"/>
                </a:ext>
              </a:extLst>
            </p:cNvPr>
            <p:cNvSpPr/>
            <p:nvPr/>
          </p:nvSpPr>
          <p:spPr>
            <a:xfrm>
              <a:off x="2266047" y="3095882"/>
              <a:ext cx="490130" cy="4422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6</a:t>
              </a:r>
            </a:p>
          </p:txBody>
        </p:sp>
      </p:grpSp>
    </p:spTree>
    <p:extLst>
      <p:ext uri="{BB962C8B-B14F-4D97-AF65-F5344CB8AC3E}">
        <p14:creationId xmlns:p14="http://schemas.microsoft.com/office/powerpoint/2010/main" val="858359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74966D1-A681-A9D1-CE33-5DB6702C4C96}"/>
              </a:ext>
            </a:extLst>
          </p:cNvPr>
          <p:cNvSpPr>
            <a:spLocks noGrp="1"/>
          </p:cNvSpPr>
          <p:nvPr>
            <p:ph type="title"/>
          </p:nvPr>
        </p:nvSpPr>
        <p:spPr>
          <a:xfrm>
            <a:off x="145473" y="-132648"/>
            <a:ext cx="3969327" cy="854075"/>
          </a:xfrm>
        </p:spPr>
        <p:txBody>
          <a:bodyPr>
            <a:normAutofit/>
          </a:bodyPr>
          <a:lstStyle/>
          <a:p>
            <a:r>
              <a:rPr lang="en-US" sz="2400" b="1" u="sng" dirty="0">
                <a:solidFill>
                  <a:srgbClr val="002060"/>
                </a:solidFill>
                <a:latin typeface="Times New Roman" panose="02020603050405020304" pitchFamily="18" charset="0"/>
                <a:cs typeface="Times New Roman" panose="02020603050405020304" pitchFamily="18" charset="0"/>
              </a:rPr>
              <a:t>III. </a:t>
            </a:r>
            <a:r>
              <a:rPr lang="en-US" sz="2400" b="1" u="sng" dirty="0" err="1">
                <a:solidFill>
                  <a:srgbClr val="002060"/>
                </a:solidFill>
                <a:latin typeface="Times New Roman" panose="02020603050405020304" pitchFamily="18" charset="0"/>
                <a:cs typeface="Times New Roman" panose="02020603050405020304" pitchFamily="18" charset="0"/>
              </a:rPr>
              <a:t>Thực</a:t>
            </a:r>
            <a:r>
              <a:rPr lang="en-US" sz="2400" b="1" u="sng" dirty="0">
                <a:solidFill>
                  <a:srgbClr val="002060"/>
                </a:solidFill>
                <a:latin typeface="Times New Roman" panose="02020603050405020304" pitchFamily="18" charset="0"/>
                <a:cs typeface="Times New Roman" panose="02020603050405020304" pitchFamily="18" charset="0"/>
              </a:rPr>
              <a:t> </a:t>
            </a:r>
            <a:r>
              <a:rPr lang="en-US" sz="2400" b="1" u="sng" dirty="0" err="1">
                <a:solidFill>
                  <a:srgbClr val="002060"/>
                </a:solidFill>
                <a:latin typeface="Times New Roman" panose="02020603050405020304" pitchFamily="18" charset="0"/>
                <a:cs typeface="Times New Roman" panose="02020603050405020304" pitchFamily="18" charset="0"/>
              </a:rPr>
              <a:t>hành</a:t>
            </a:r>
            <a:r>
              <a:rPr lang="en-US" sz="2400" b="1" u="sng" dirty="0">
                <a:solidFill>
                  <a:srgbClr val="002060"/>
                </a:solidFill>
                <a:latin typeface="Times New Roman" panose="02020603050405020304" pitchFamily="18" charset="0"/>
                <a:cs typeface="Times New Roman" panose="02020603050405020304" pitchFamily="18" charset="0"/>
              </a:rPr>
              <a:t> </a:t>
            </a:r>
            <a:r>
              <a:rPr lang="en-US" sz="2400" b="1" u="sng" dirty="0" err="1">
                <a:solidFill>
                  <a:srgbClr val="002060"/>
                </a:solidFill>
                <a:latin typeface="Times New Roman" panose="02020603050405020304" pitchFamily="18" charset="0"/>
                <a:cs typeface="Times New Roman" panose="02020603050405020304" pitchFamily="18" charset="0"/>
              </a:rPr>
              <a:t>đo</a:t>
            </a:r>
            <a:r>
              <a:rPr lang="en-US" sz="2400" b="1" u="sng" dirty="0">
                <a:solidFill>
                  <a:srgbClr val="002060"/>
                </a:solidFill>
                <a:latin typeface="Times New Roman" panose="02020603050405020304" pitchFamily="18" charset="0"/>
                <a:cs typeface="Times New Roman" panose="02020603050405020304" pitchFamily="18" charset="0"/>
              </a:rPr>
              <a:t> </a:t>
            </a:r>
            <a:r>
              <a:rPr lang="en-US" sz="2400" b="1" u="sng" dirty="0" err="1">
                <a:solidFill>
                  <a:srgbClr val="002060"/>
                </a:solidFill>
                <a:latin typeface="Times New Roman" panose="02020603050405020304" pitchFamily="18" charset="0"/>
                <a:cs typeface="Times New Roman" panose="02020603050405020304" pitchFamily="18" charset="0"/>
              </a:rPr>
              <a:t>thời</a:t>
            </a:r>
            <a:r>
              <a:rPr lang="en-US" sz="2400" b="1" u="sng" dirty="0">
                <a:solidFill>
                  <a:srgbClr val="002060"/>
                </a:solidFill>
                <a:latin typeface="Times New Roman" panose="02020603050405020304" pitchFamily="18" charset="0"/>
                <a:cs typeface="Times New Roman" panose="02020603050405020304" pitchFamily="18" charset="0"/>
              </a:rPr>
              <a:t> </a:t>
            </a:r>
            <a:r>
              <a:rPr lang="en-US" sz="2400" b="1" u="sng" dirty="0" err="1">
                <a:solidFill>
                  <a:srgbClr val="002060"/>
                </a:solidFill>
                <a:latin typeface="Times New Roman" panose="02020603050405020304" pitchFamily="18" charset="0"/>
                <a:cs typeface="Times New Roman" panose="02020603050405020304" pitchFamily="18" charset="0"/>
              </a:rPr>
              <a:t>gian</a:t>
            </a:r>
            <a:endParaRPr lang="en-US" sz="2400" b="1" u="sng" dirty="0">
              <a:solidFill>
                <a:srgbClr val="002060"/>
              </a:solidFill>
              <a:latin typeface="Times New Roman" panose="02020603050405020304" pitchFamily="18"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2FFC6829-EBB8-1FC4-0090-6B23EBF23549}"/>
              </a:ext>
            </a:extLst>
          </p:cNvPr>
          <p:cNvGraphicFramePr>
            <a:graphicFrameLocks noGrp="1"/>
          </p:cNvGraphicFramePr>
          <p:nvPr>
            <p:extLst>
              <p:ext uri="{D42A27DB-BD31-4B8C-83A1-F6EECF244321}">
                <p14:modId xmlns:p14="http://schemas.microsoft.com/office/powerpoint/2010/main" val="2055306694"/>
              </p:ext>
            </p:extLst>
          </p:nvPr>
        </p:nvGraphicFramePr>
        <p:xfrm>
          <a:off x="0" y="2205453"/>
          <a:ext cx="12192000" cy="4634724"/>
        </p:xfrm>
        <a:graphic>
          <a:graphicData uri="http://schemas.openxmlformats.org/drawingml/2006/table">
            <a:tbl>
              <a:tblPr firstRow="1" firstCol="1" bandRow="1">
                <a:tableStyleId>{21E4AEA4-8DFA-4A89-87EB-49C32662AFE0}</a:tableStyleId>
              </a:tblPr>
              <a:tblGrid>
                <a:gridCol w="7432271">
                  <a:extLst>
                    <a:ext uri="{9D8B030D-6E8A-4147-A177-3AD203B41FA5}">
                      <a16:colId xmlns:a16="http://schemas.microsoft.com/office/drawing/2014/main" val="2473202149"/>
                    </a:ext>
                  </a:extLst>
                </a:gridCol>
                <a:gridCol w="2148991">
                  <a:extLst>
                    <a:ext uri="{9D8B030D-6E8A-4147-A177-3AD203B41FA5}">
                      <a16:colId xmlns:a16="http://schemas.microsoft.com/office/drawing/2014/main" val="2278626500"/>
                    </a:ext>
                  </a:extLst>
                </a:gridCol>
                <a:gridCol w="2610738">
                  <a:extLst>
                    <a:ext uri="{9D8B030D-6E8A-4147-A177-3AD203B41FA5}">
                      <a16:colId xmlns:a16="http://schemas.microsoft.com/office/drawing/2014/main" val="2966642864"/>
                    </a:ext>
                  </a:extLst>
                </a:gridCol>
              </a:tblGrid>
              <a:tr h="1038145">
                <a:tc>
                  <a:txBody>
                    <a:bodyPr/>
                    <a:lstStyle/>
                    <a:p>
                      <a:pPr algn="ctr">
                        <a:lnSpc>
                          <a:spcPct val="120000"/>
                        </a:lnSpc>
                        <a:spcAft>
                          <a:spcPts val="800"/>
                        </a:spcAft>
                      </a:pPr>
                      <a:r>
                        <a:rPr lang="vi-VN" sz="2600">
                          <a:effectLst/>
                          <a:latin typeface="Times New Roman" panose="02020603050405020304" pitchFamily="18" charset="0"/>
                          <a:cs typeface="Times New Roman" panose="02020603050405020304" pitchFamily="18" charset="0"/>
                        </a:rPr>
                        <a:t>Tên hoạt động</a:t>
                      </a:r>
                      <a:endParaRPr lang="en-US" sz="2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20000"/>
                        </a:lnSpc>
                        <a:spcAft>
                          <a:spcPts val="800"/>
                        </a:spcAft>
                      </a:pPr>
                      <a:r>
                        <a:rPr lang="vi-VN" sz="2600">
                          <a:effectLst/>
                          <a:latin typeface="Times New Roman" panose="02020603050405020304" pitchFamily="18" charset="0"/>
                          <a:cs typeface="Times New Roman" panose="02020603050405020304" pitchFamily="18" charset="0"/>
                        </a:rPr>
                        <a:t>Thời gian </a:t>
                      </a:r>
                      <a:endParaRPr lang="en-US" sz="2600">
                        <a:effectLst/>
                        <a:latin typeface="Times New Roman" panose="02020603050405020304" pitchFamily="18" charset="0"/>
                        <a:cs typeface="Times New Roman" panose="02020603050405020304" pitchFamily="18" charset="0"/>
                      </a:endParaRPr>
                    </a:p>
                    <a:p>
                      <a:pPr algn="ctr">
                        <a:lnSpc>
                          <a:spcPct val="120000"/>
                        </a:lnSpc>
                        <a:spcAft>
                          <a:spcPts val="800"/>
                        </a:spcAft>
                      </a:pPr>
                      <a:r>
                        <a:rPr lang="vi-VN" sz="2600">
                          <a:effectLst/>
                          <a:latin typeface="Times New Roman" panose="02020603050405020304" pitchFamily="18" charset="0"/>
                          <a:cs typeface="Times New Roman" panose="02020603050405020304" pitchFamily="18" charset="0"/>
                        </a:rPr>
                        <a:t>ước lượng</a:t>
                      </a:r>
                      <a:endParaRPr lang="en-US" sz="2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20000"/>
                        </a:lnSpc>
                        <a:spcAft>
                          <a:spcPts val="800"/>
                        </a:spcAft>
                      </a:pPr>
                      <a:r>
                        <a:rPr lang="vi-VN" sz="2600">
                          <a:effectLst/>
                          <a:latin typeface="Times New Roman" panose="02020603050405020304" pitchFamily="18" charset="0"/>
                          <a:cs typeface="Times New Roman" panose="02020603050405020304" pitchFamily="18" charset="0"/>
                        </a:rPr>
                        <a:t>Loại đồng hồ đo</a:t>
                      </a:r>
                      <a:endParaRPr lang="en-US" sz="2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24786969"/>
                  </a:ext>
                </a:extLst>
              </a:tr>
              <a:tr h="432554">
                <a:tc>
                  <a:txBody>
                    <a:bodyPr/>
                    <a:lstStyle/>
                    <a:p>
                      <a:pPr algn="just">
                        <a:lnSpc>
                          <a:spcPct val="120000"/>
                        </a:lnSpc>
                        <a:spcAft>
                          <a:spcPts val="800"/>
                        </a:spcAft>
                      </a:pPr>
                      <a:r>
                        <a:rPr lang="vi-VN" sz="2600" dirty="0">
                          <a:effectLst/>
                          <a:latin typeface="Times New Roman" panose="02020603050405020304" pitchFamily="18" charset="0"/>
                          <a:cs typeface="Times New Roman" panose="02020603050405020304" pitchFamily="18" charset="0"/>
                        </a:rPr>
                        <a:t>1. Thời gian vận động viên chạy 800m.</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800"/>
                        </a:spcAft>
                      </a:pPr>
                      <a:r>
                        <a:rPr lang="vi-VN"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800"/>
                        </a:spcAft>
                      </a:pPr>
                      <a:r>
                        <a:rPr lang="vi-VN"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04985835"/>
                  </a:ext>
                </a:extLst>
              </a:tr>
              <a:tr h="492606">
                <a:tc>
                  <a:txBody>
                    <a:bodyPr/>
                    <a:lstStyle/>
                    <a:p>
                      <a:pPr algn="just">
                        <a:lnSpc>
                          <a:spcPct val="120000"/>
                        </a:lnSpc>
                        <a:spcAft>
                          <a:spcPts val="800"/>
                        </a:spcAft>
                      </a:pPr>
                      <a:r>
                        <a:rPr lang="vi-VN" sz="2600" dirty="0">
                          <a:effectLst/>
                          <a:latin typeface="Times New Roman" panose="02020603050405020304" pitchFamily="18" charset="0"/>
                          <a:cs typeface="Times New Roman" panose="02020603050405020304" pitchFamily="18" charset="0"/>
                        </a:rPr>
                        <a:t>2. Thời gian học sinh đi từ đầu lớp học đến cuối lớp học.</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800"/>
                        </a:spcAft>
                      </a:pPr>
                      <a:r>
                        <a:rPr lang="vi-VN" sz="2600" dirty="0">
                          <a:effectLst/>
                          <a:latin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800"/>
                        </a:spcAft>
                      </a:pPr>
                      <a:r>
                        <a:rPr lang="vi-VN" sz="2600" dirty="0">
                          <a:effectLst/>
                          <a:latin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89722461"/>
                  </a:ext>
                </a:extLst>
              </a:tr>
              <a:tr h="554182">
                <a:tc>
                  <a:txBody>
                    <a:bodyPr/>
                    <a:lstStyle/>
                    <a:p>
                      <a:pPr algn="just">
                        <a:lnSpc>
                          <a:spcPct val="120000"/>
                        </a:lnSpc>
                        <a:spcAft>
                          <a:spcPts val="800"/>
                        </a:spcAft>
                      </a:pPr>
                      <a:r>
                        <a:rPr lang="vi-VN" sz="2600" dirty="0">
                          <a:effectLst/>
                          <a:latin typeface="Times New Roman" panose="02020603050405020304" pitchFamily="18" charset="0"/>
                          <a:cs typeface="Times New Roman" panose="02020603050405020304" pitchFamily="18" charset="0"/>
                        </a:rPr>
                        <a:t>3. Thời gian một người giữ thăng bằng bằng 1 chân.</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800"/>
                        </a:spcAft>
                      </a:pPr>
                      <a:r>
                        <a:rPr lang="vi-VN"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800"/>
                        </a:spcAft>
                      </a:pPr>
                      <a:r>
                        <a:rPr lang="vi-VN"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51376746"/>
                  </a:ext>
                </a:extLst>
              </a:tr>
              <a:tr h="429490">
                <a:tc>
                  <a:txBody>
                    <a:bodyPr/>
                    <a:lstStyle/>
                    <a:p>
                      <a:pPr algn="just">
                        <a:lnSpc>
                          <a:spcPct val="120000"/>
                        </a:lnSpc>
                        <a:spcAft>
                          <a:spcPts val="800"/>
                        </a:spcAft>
                      </a:pPr>
                      <a:r>
                        <a:rPr lang="vi-VN" sz="2600" dirty="0">
                          <a:effectLst/>
                          <a:latin typeface="Times New Roman" panose="02020603050405020304" pitchFamily="18" charset="0"/>
                          <a:cs typeface="Times New Roman" panose="02020603050405020304" pitchFamily="18" charset="0"/>
                        </a:rPr>
                        <a:t>4. Thời gian để xem hết 1 tập phim ở rạp chiếu phim</a:t>
                      </a:r>
                      <a:r>
                        <a:rPr lang="en-US" sz="2600" dirty="0">
                          <a:effectLst/>
                          <a:latin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800"/>
                        </a:spcAft>
                      </a:pPr>
                      <a:r>
                        <a:rPr lang="vi-VN"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800"/>
                        </a:spcAft>
                      </a:pPr>
                      <a:r>
                        <a:rPr lang="vi-VN"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02935089"/>
                  </a:ext>
                </a:extLst>
              </a:tr>
              <a:tr h="432554">
                <a:tc>
                  <a:txBody>
                    <a:bodyPr/>
                    <a:lstStyle/>
                    <a:p>
                      <a:pPr algn="just">
                        <a:lnSpc>
                          <a:spcPct val="120000"/>
                        </a:lnSpc>
                        <a:spcAft>
                          <a:spcPts val="800"/>
                        </a:spcAft>
                      </a:pPr>
                      <a:r>
                        <a:rPr lang="vi-VN" sz="2600">
                          <a:effectLst/>
                          <a:latin typeface="Times New Roman" panose="02020603050405020304" pitchFamily="18" charset="0"/>
                          <a:cs typeface="Times New Roman" panose="02020603050405020304" pitchFamily="18" charset="0"/>
                        </a:rPr>
                        <a:t>5. Thời gian tham gia 1 tiết học.</a:t>
                      </a:r>
                      <a:endParaRPr lang="en-US" sz="2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800"/>
                        </a:spcAft>
                      </a:pPr>
                      <a:r>
                        <a:rPr lang="vi-VN"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800"/>
                        </a:spcAft>
                      </a:pPr>
                      <a:r>
                        <a:rPr lang="vi-VN" sz="2600" dirty="0">
                          <a:effectLst/>
                          <a:latin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38765643"/>
                  </a:ext>
                </a:extLst>
              </a:tr>
            </a:tbl>
          </a:graphicData>
        </a:graphic>
      </p:graphicFrame>
      <p:sp>
        <p:nvSpPr>
          <p:cNvPr id="6" name="Rectangle 1">
            <a:extLst>
              <a:ext uri="{FF2B5EF4-FFF2-40B4-BE49-F238E27FC236}">
                <a16:creationId xmlns:a16="http://schemas.microsoft.com/office/drawing/2014/main" id="{3A79FE09-65E7-60BC-1490-DDD7DA8840AB}"/>
              </a:ext>
            </a:extLst>
          </p:cNvPr>
          <p:cNvSpPr>
            <a:spLocks noChangeArrowheads="1"/>
          </p:cNvSpPr>
          <p:nvPr/>
        </p:nvSpPr>
        <p:spPr bwMode="auto">
          <a:xfrm>
            <a:off x="371784" y="1069766"/>
            <a:ext cx="7982508"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800" b="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H8. </a:t>
            </a:r>
            <a:r>
              <a:rPr kumimoji="0" lang="en-US" altLang="en-US" sz="280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Hãy</a:t>
            </a:r>
            <a:r>
              <a:rPr kumimoji="0" lang="en-US" altLang="en-US" sz="280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ước</a:t>
            </a:r>
            <a:r>
              <a:rPr kumimoji="0" lang="en-US" altLang="en-US" sz="280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lượng</a:t>
            </a:r>
            <a:r>
              <a:rPr kumimoji="0" lang="en-US" altLang="en-US" sz="280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thời</a:t>
            </a:r>
            <a:r>
              <a:rPr kumimoji="0" lang="en-US" altLang="en-US" sz="280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gian</a:t>
            </a:r>
            <a:r>
              <a:rPr kumimoji="0" lang="en-US" altLang="en-US" sz="280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và</a:t>
            </a:r>
            <a:r>
              <a:rPr kumimoji="0" lang="en-US" altLang="en-US" sz="280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lựa</a:t>
            </a:r>
            <a:r>
              <a:rPr kumimoji="0" lang="en-US" altLang="en-US" sz="280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chọn</a:t>
            </a:r>
            <a:r>
              <a:rPr kumimoji="0" lang="en-US" altLang="en-US" sz="280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đồng</a:t>
            </a:r>
            <a:r>
              <a:rPr kumimoji="0" lang="en-US" altLang="en-US" sz="280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hồ</a:t>
            </a:r>
            <a:r>
              <a:rPr kumimoji="0" lang="en-US" altLang="en-US" sz="280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phù</a:t>
            </a:r>
            <a:r>
              <a:rPr kumimoji="0" lang="en-US" altLang="en-US" sz="280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hợp</a:t>
            </a:r>
            <a:r>
              <a:rPr kumimoji="0" lang="en-US" altLang="en-US" sz="280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cho</a:t>
            </a:r>
            <a:r>
              <a:rPr kumimoji="0" lang="en-US" altLang="en-US" sz="280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mỗi</a:t>
            </a:r>
            <a:r>
              <a:rPr kumimoji="0" lang="en-US" altLang="en-US" sz="280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hoạt</a:t>
            </a:r>
            <a:r>
              <a:rPr kumimoji="0" lang="en-US" altLang="en-US" sz="280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kumimoji="0" lang="en-US" altLang="en-US" sz="280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sau</a:t>
            </a:r>
            <a:r>
              <a:rPr kumimoji="0" lang="en-US" altLang="en-US" sz="280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en-US" altLang="en-US" sz="360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pic>
        <p:nvPicPr>
          <p:cNvPr id="7" name="Picture 2" descr="Tự học - Phát triển cá nhân - Home | Facebook">
            <a:extLst>
              <a:ext uri="{FF2B5EF4-FFF2-40B4-BE49-F238E27FC236}">
                <a16:creationId xmlns:a16="http://schemas.microsoft.com/office/drawing/2014/main" id="{CF43DF08-EB58-1FC2-1D84-F7C8FDF587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27932" y="674802"/>
            <a:ext cx="1464068" cy="1464069"/>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a:extLst>
              <a:ext uri="{FF2B5EF4-FFF2-40B4-BE49-F238E27FC236}">
                <a16:creationId xmlns:a16="http://schemas.microsoft.com/office/drawing/2014/main" id="{6A4339BD-A695-2021-5914-0485649FC0E4}"/>
              </a:ext>
            </a:extLst>
          </p:cNvPr>
          <p:cNvSpPr txBox="1">
            <a:spLocks/>
          </p:cNvSpPr>
          <p:nvPr/>
        </p:nvSpPr>
        <p:spPr>
          <a:xfrm>
            <a:off x="8882743" y="478968"/>
            <a:ext cx="2090057" cy="1631382"/>
          </a:xfrm>
          <a:custGeom>
            <a:avLst/>
            <a:gdLst>
              <a:gd name="connsiteX0" fmla="*/ 0 w 3067050"/>
              <a:gd name="connsiteY0" fmla="*/ 0 h 1325563"/>
              <a:gd name="connsiteX1" fmla="*/ 3067050 w 3067050"/>
              <a:gd name="connsiteY1" fmla="*/ 0 h 1325563"/>
              <a:gd name="connsiteX2" fmla="*/ 3067050 w 3067050"/>
              <a:gd name="connsiteY2" fmla="*/ 1325563 h 1325563"/>
              <a:gd name="connsiteX3" fmla="*/ 0 w 3067050"/>
              <a:gd name="connsiteY3" fmla="*/ 1325563 h 1325563"/>
              <a:gd name="connsiteX4" fmla="*/ 0 w 3067050"/>
              <a:gd name="connsiteY4" fmla="*/ 0 h 1325563"/>
              <a:gd name="connsiteX0" fmla="*/ 209550 w 3067050"/>
              <a:gd name="connsiteY0" fmla="*/ 133350 h 1325563"/>
              <a:gd name="connsiteX1" fmla="*/ 3067050 w 3067050"/>
              <a:gd name="connsiteY1" fmla="*/ 0 h 1325563"/>
              <a:gd name="connsiteX2" fmla="*/ 3067050 w 3067050"/>
              <a:gd name="connsiteY2" fmla="*/ 1325563 h 1325563"/>
              <a:gd name="connsiteX3" fmla="*/ 0 w 3067050"/>
              <a:gd name="connsiteY3" fmla="*/ 1325563 h 1325563"/>
              <a:gd name="connsiteX4" fmla="*/ 209550 w 3067050"/>
              <a:gd name="connsiteY4" fmla="*/ 133350 h 1325563"/>
              <a:gd name="connsiteX0" fmla="*/ 628650 w 3486150"/>
              <a:gd name="connsiteY0" fmla="*/ 133350 h 1325563"/>
              <a:gd name="connsiteX1" fmla="*/ 3486150 w 3486150"/>
              <a:gd name="connsiteY1" fmla="*/ 0 h 1325563"/>
              <a:gd name="connsiteX2" fmla="*/ 3486150 w 3486150"/>
              <a:gd name="connsiteY2" fmla="*/ 1325563 h 1325563"/>
              <a:gd name="connsiteX3" fmla="*/ 0 w 3486150"/>
              <a:gd name="connsiteY3" fmla="*/ 1211263 h 1325563"/>
              <a:gd name="connsiteX4" fmla="*/ 628650 w 3486150"/>
              <a:gd name="connsiteY4" fmla="*/ 133350 h 1325563"/>
              <a:gd name="connsiteX0" fmla="*/ 628650 w 3486150"/>
              <a:gd name="connsiteY0" fmla="*/ 133350 h 1211263"/>
              <a:gd name="connsiteX1" fmla="*/ 3486150 w 3486150"/>
              <a:gd name="connsiteY1" fmla="*/ 0 h 1211263"/>
              <a:gd name="connsiteX2" fmla="*/ 2686050 w 3486150"/>
              <a:gd name="connsiteY2" fmla="*/ 1211263 h 1211263"/>
              <a:gd name="connsiteX3" fmla="*/ 0 w 3486150"/>
              <a:gd name="connsiteY3" fmla="*/ 1211263 h 1211263"/>
              <a:gd name="connsiteX4" fmla="*/ 628650 w 3486150"/>
              <a:gd name="connsiteY4" fmla="*/ 133350 h 1211263"/>
              <a:gd name="connsiteX0" fmla="*/ 895350 w 3486150"/>
              <a:gd name="connsiteY0" fmla="*/ 0 h 1249363"/>
              <a:gd name="connsiteX1" fmla="*/ 3486150 w 3486150"/>
              <a:gd name="connsiteY1" fmla="*/ 38100 h 1249363"/>
              <a:gd name="connsiteX2" fmla="*/ 2686050 w 3486150"/>
              <a:gd name="connsiteY2" fmla="*/ 1249363 h 1249363"/>
              <a:gd name="connsiteX3" fmla="*/ 0 w 3486150"/>
              <a:gd name="connsiteY3" fmla="*/ 1249363 h 1249363"/>
              <a:gd name="connsiteX4" fmla="*/ 895350 w 3486150"/>
              <a:gd name="connsiteY4" fmla="*/ 0 h 1249363"/>
              <a:gd name="connsiteX0" fmla="*/ 895350 w 3486150"/>
              <a:gd name="connsiteY0" fmla="*/ 57150 h 1211263"/>
              <a:gd name="connsiteX1" fmla="*/ 3486150 w 3486150"/>
              <a:gd name="connsiteY1" fmla="*/ 0 h 1211263"/>
              <a:gd name="connsiteX2" fmla="*/ 2686050 w 3486150"/>
              <a:gd name="connsiteY2" fmla="*/ 1211263 h 1211263"/>
              <a:gd name="connsiteX3" fmla="*/ 0 w 3486150"/>
              <a:gd name="connsiteY3" fmla="*/ 1211263 h 1211263"/>
              <a:gd name="connsiteX4" fmla="*/ 895350 w 3486150"/>
              <a:gd name="connsiteY4" fmla="*/ 57150 h 1211263"/>
              <a:gd name="connsiteX0" fmla="*/ 895350 w 3486150"/>
              <a:gd name="connsiteY0" fmla="*/ 231828 h 1385941"/>
              <a:gd name="connsiteX1" fmla="*/ 2446935 w 3486150"/>
              <a:gd name="connsiteY1" fmla="*/ 0 h 1385941"/>
              <a:gd name="connsiteX2" fmla="*/ 3486150 w 3486150"/>
              <a:gd name="connsiteY2" fmla="*/ 174678 h 1385941"/>
              <a:gd name="connsiteX3" fmla="*/ 2686050 w 3486150"/>
              <a:gd name="connsiteY3" fmla="*/ 1385941 h 1385941"/>
              <a:gd name="connsiteX4" fmla="*/ 0 w 3486150"/>
              <a:gd name="connsiteY4" fmla="*/ 1385941 h 1385941"/>
              <a:gd name="connsiteX5" fmla="*/ 895350 w 3486150"/>
              <a:gd name="connsiteY5" fmla="*/ 231828 h 1385941"/>
              <a:gd name="connsiteX0" fmla="*/ 895350 w 3486150"/>
              <a:gd name="connsiteY0" fmla="*/ 231828 h 1385941"/>
              <a:gd name="connsiteX1" fmla="*/ 2446935 w 3486150"/>
              <a:gd name="connsiteY1" fmla="*/ 0 h 1385941"/>
              <a:gd name="connsiteX2" fmla="*/ 3486150 w 3486150"/>
              <a:gd name="connsiteY2" fmla="*/ 174678 h 1385941"/>
              <a:gd name="connsiteX3" fmla="*/ 2370735 w 3486150"/>
              <a:gd name="connsiteY3" fmla="*/ 1162050 h 1385941"/>
              <a:gd name="connsiteX4" fmla="*/ 2686050 w 3486150"/>
              <a:gd name="connsiteY4" fmla="*/ 1385941 h 1385941"/>
              <a:gd name="connsiteX5" fmla="*/ 0 w 3486150"/>
              <a:gd name="connsiteY5" fmla="*/ 1385941 h 1385941"/>
              <a:gd name="connsiteX6" fmla="*/ 895350 w 3486150"/>
              <a:gd name="connsiteY6" fmla="*/ 231828 h 1385941"/>
              <a:gd name="connsiteX0" fmla="*/ 895350 w 3486150"/>
              <a:gd name="connsiteY0" fmla="*/ 231828 h 1385945"/>
              <a:gd name="connsiteX1" fmla="*/ 2446935 w 3486150"/>
              <a:gd name="connsiteY1" fmla="*/ 0 h 1385945"/>
              <a:gd name="connsiteX2" fmla="*/ 3486150 w 3486150"/>
              <a:gd name="connsiteY2" fmla="*/ 174678 h 1385945"/>
              <a:gd name="connsiteX3" fmla="*/ 2370735 w 3486150"/>
              <a:gd name="connsiteY3" fmla="*/ 1162050 h 1385945"/>
              <a:gd name="connsiteX4" fmla="*/ 2686050 w 3486150"/>
              <a:gd name="connsiteY4" fmla="*/ 1385941 h 1385945"/>
              <a:gd name="connsiteX5" fmla="*/ 1532535 w 3486150"/>
              <a:gd name="connsiteY5" fmla="*/ 971550 h 1385945"/>
              <a:gd name="connsiteX6" fmla="*/ 0 w 3486150"/>
              <a:gd name="connsiteY6" fmla="*/ 1385941 h 1385945"/>
              <a:gd name="connsiteX7" fmla="*/ 895350 w 3486150"/>
              <a:gd name="connsiteY7" fmla="*/ 231828 h 1385945"/>
              <a:gd name="connsiteX0" fmla="*/ 1123950 w 3714750"/>
              <a:gd name="connsiteY0" fmla="*/ 231828 h 1385945"/>
              <a:gd name="connsiteX1" fmla="*/ 2675535 w 3714750"/>
              <a:gd name="connsiteY1" fmla="*/ 0 h 1385945"/>
              <a:gd name="connsiteX2" fmla="*/ 3714750 w 3714750"/>
              <a:gd name="connsiteY2" fmla="*/ 174678 h 1385945"/>
              <a:gd name="connsiteX3" fmla="*/ 2599335 w 3714750"/>
              <a:gd name="connsiteY3" fmla="*/ 1162050 h 1385945"/>
              <a:gd name="connsiteX4" fmla="*/ 2914650 w 3714750"/>
              <a:gd name="connsiteY4" fmla="*/ 1385941 h 1385945"/>
              <a:gd name="connsiteX5" fmla="*/ 1761135 w 3714750"/>
              <a:gd name="connsiteY5" fmla="*/ 971550 h 1385945"/>
              <a:gd name="connsiteX6" fmla="*/ 0 w 3714750"/>
              <a:gd name="connsiteY6" fmla="*/ 1309741 h 1385945"/>
              <a:gd name="connsiteX7" fmla="*/ 1123950 w 3714750"/>
              <a:gd name="connsiteY7" fmla="*/ 231828 h 1385945"/>
              <a:gd name="connsiteX0" fmla="*/ 323850 w 3714750"/>
              <a:gd name="connsiteY0" fmla="*/ 136578 h 1385945"/>
              <a:gd name="connsiteX1" fmla="*/ 2675535 w 3714750"/>
              <a:gd name="connsiteY1" fmla="*/ 0 h 1385945"/>
              <a:gd name="connsiteX2" fmla="*/ 3714750 w 3714750"/>
              <a:gd name="connsiteY2" fmla="*/ 174678 h 1385945"/>
              <a:gd name="connsiteX3" fmla="*/ 2599335 w 3714750"/>
              <a:gd name="connsiteY3" fmla="*/ 1162050 h 1385945"/>
              <a:gd name="connsiteX4" fmla="*/ 2914650 w 3714750"/>
              <a:gd name="connsiteY4" fmla="*/ 1385941 h 1385945"/>
              <a:gd name="connsiteX5" fmla="*/ 1761135 w 3714750"/>
              <a:gd name="connsiteY5" fmla="*/ 971550 h 1385945"/>
              <a:gd name="connsiteX6" fmla="*/ 0 w 3714750"/>
              <a:gd name="connsiteY6" fmla="*/ 1309741 h 1385945"/>
              <a:gd name="connsiteX7" fmla="*/ 323850 w 3714750"/>
              <a:gd name="connsiteY7" fmla="*/ 136578 h 1385945"/>
              <a:gd name="connsiteX0" fmla="*/ 459065 w 3849965"/>
              <a:gd name="connsiteY0" fmla="*/ 136578 h 1385945"/>
              <a:gd name="connsiteX1" fmla="*/ 2810750 w 3849965"/>
              <a:gd name="connsiteY1" fmla="*/ 0 h 1385945"/>
              <a:gd name="connsiteX2" fmla="*/ 3849965 w 3849965"/>
              <a:gd name="connsiteY2" fmla="*/ 174678 h 1385945"/>
              <a:gd name="connsiteX3" fmla="*/ 2734550 w 3849965"/>
              <a:gd name="connsiteY3" fmla="*/ 1162050 h 1385945"/>
              <a:gd name="connsiteX4" fmla="*/ 3049865 w 3849965"/>
              <a:gd name="connsiteY4" fmla="*/ 1385941 h 1385945"/>
              <a:gd name="connsiteX5" fmla="*/ 1896350 w 3849965"/>
              <a:gd name="connsiteY5" fmla="*/ 971550 h 1385945"/>
              <a:gd name="connsiteX6" fmla="*/ 135215 w 3849965"/>
              <a:gd name="connsiteY6" fmla="*/ 1309741 h 1385945"/>
              <a:gd name="connsiteX7" fmla="*/ 459065 w 3849965"/>
              <a:gd name="connsiteY7" fmla="*/ 136578 h 1385945"/>
              <a:gd name="connsiteX0" fmla="*/ 459065 w 3849965"/>
              <a:gd name="connsiteY0" fmla="*/ 136578 h 1385946"/>
              <a:gd name="connsiteX1" fmla="*/ 2810750 w 3849965"/>
              <a:gd name="connsiteY1" fmla="*/ 0 h 1385946"/>
              <a:gd name="connsiteX2" fmla="*/ 3849965 w 3849965"/>
              <a:gd name="connsiteY2" fmla="*/ 174678 h 1385946"/>
              <a:gd name="connsiteX3" fmla="*/ 2734550 w 3849965"/>
              <a:gd name="connsiteY3" fmla="*/ 1162050 h 1385946"/>
              <a:gd name="connsiteX4" fmla="*/ 3049865 w 3849965"/>
              <a:gd name="connsiteY4" fmla="*/ 1385941 h 1385946"/>
              <a:gd name="connsiteX5" fmla="*/ 1896350 w 3849965"/>
              <a:gd name="connsiteY5" fmla="*/ 1060015 h 1385946"/>
              <a:gd name="connsiteX6" fmla="*/ 135215 w 3849965"/>
              <a:gd name="connsiteY6" fmla="*/ 1309741 h 1385946"/>
              <a:gd name="connsiteX7" fmla="*/ 459065 w 3849965"/>
              <a:gd name="connsiteY7" fmla="*/ 136578 h 1385946"/>
              <a:gd name="connsiteX0" fmla="*/ 459065 w 3849965"/>
              <a:gd name="connsiteY0" fmla="*/ 136578 h 1385952"/>
              <a:gd name="connsiteX1" fmla="*/ 2810750 w 3849965"/>
              <a:gd name="connsiteY1" fmla="*/ 0 h 1385952"/>
              <a:gd name="connsiteX2" fmla="*/ 3849965 w 3849965"/>
              <a:gd name="connsiteY2" fmla="*/ 174678 h 1385952"/>
              <a:gd name="connsiteX3" fmla="*/ 2734550 w 3849965"/>
              <a:gd name="connsiteY3" fmla="*/ 1162050 h 1385952"/>
              <a:gd name="connsiteX4" fmla="*/ 3049865 w 3849965"/>
              <a:gd name="connsiteY4" fmla="*/ 1385941 h 1385952"/>
              <a:gd name="connsiteX5" fmla="*/ 1933835 w 3849965"/>
              <a:gd name="connsiteY5" fmla="*/ 1234805 h 1385952"/>
              <a:gd name="connsiteX6" fmla="*/ 135215 w 3849965"/>
              <a:gd name="connsiteY6" fmla="*/ 1309741 h 1385952"/>
              <a:gd name="connsiteX7" fmla="*/ 459065 w 3849965"/>
              <a:gd name="connsiteY7" fmla="*/ 136578 h 1385952"/>
              <a:gd name="connsiteX0" fmla="*/ 459065 w 3849965"/>
              <a:gd name="connsiteY0" fmla="*/ 136578 h 1385952"/>
              <a:gd name="connsiteX1" fmla="*/ 2810750 w 3849965"/>
              <a:gd name="connsiteY1" fmla="*/ 0 h 1385952"/>
              <a:gd name="connsiteX2" fmla="*/ 3849965 w 3849965"/>
              <a:gd name="connsiteY2" fmla="*/ 174678 h 1385952"/>
              <a:gd name="connsiteX3" fmla="*/ 3296844 w 3849965"/>
              <a:gd name="connsiteY3" fmla="*/ 1057176 h 1385952"/>
              <a:gd name="connsiteX4" fmla="*/ 3049865 w 3849965"/>
              <a:gd name="connsiteY4" fmla="*/ 1385941 h 1385952"/>
              <a:gd name="connsiteX5" fmla="*/ 1933835 w 3849965"/>
              <a:gd name="connsiteY5" fmla="*/ 1234805 h 1385952"/>
              <a:gd name="connsiteX6" fmla="*/ 135215 w 3849965"/>
              <a:gd name="connsiteY6" fmla="*/ 1309741 h 1385952"/>
              <a:gd name="connsiteX7" fmla="*/ 459065 w 3849965"/>
              <a:gd name="connsiteY7" fmla="*/ 136578 h 1385952"/>
              <a:gd name="connsiteX0" fmla="*/ 459065 w 3849965"/>
              <a:gd name="connsiteY0" fmla="*/ 136578 h 1309741"/>
              <a:gd name="connsiteX1" fmla="*/ 2810750 w 3849965"/>
              <a:gd name="connsiteY1" fmla="*/ 0 h 1309741"/>
              <a:gd name="connsiteX2" fmla="*/ 3849965 w 3849965"/>
              <a:gd name="connsiteY2" fmla="*/ 174678 h 1309741"/>
              <a:gd name="connsiteX3" fmla="*/ 3296844 w 3849965"/>
              <a:gd name="connsiteY3" fmla="*/ 1057176 h 1309741"/>
              <a:gd name="connsiteX4" fmla="*/ 3649643 w 3849965"/>
              <a:gd name="connsiteY4" fmla="*/ 1298546 h 1309741"/>
              <a:gd name="connsiteX5" fmla="*/ 1933835 w 3849965"/>
              <a:gd name="connsiteY5" fmla="*/ 1234805 h 1309741"/>
              <a:gd name="connsiteX6" fmla="*/ 135215 w 3849965"/>
              <a:gd name="connsiteY6" fmla="*/ 1309741 h 1309741"/>
              <a:gd name="connsiteX7" fmla="*/ 459065 w 3849965"/>
              <a:gd name="connsiteY7" fmla="*/ 136578 h 1309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49965" h="1309741">
                <a:moveTo>
                  <a:pt x="459065" y="136578"/>
                </a:moveTo>
                <a:cubicBezTo>
                  <a:pt x="893710" y="122802"/>
                  <a:pt x="2376105" y="13776"/>
                  <a:pt x="2810750" y="0"/>
                </a:cubicBezTo>
                <a:lnTo>
                  <a:pt x="3849965" y="174678"/>
                </a:lnTo>
                <a:cubicBezTo>
                  <a:pt x="3681360" y="427602"/>
                  <a:pt x="3465449" y="804252"/>
                  <a:pt x="3296844" y="1057176"/>
                </a:cubicBezTo>
                <a:lnTo>
                  <a:pt x="3649643" y="1298546"/>
                </a:lnTo>
                <a:cubicBezTo>
                  <a:pt x="3163538" y="1300116"/>
                  <a:pt x="2419940" y="1233235"/>
                  <a:pt x="1933835" y="1234805"/>
                </a:cubicBezTo>
                <a:cubicBezTo>
                  <a:pt x="1346790" y="1318047"/>
                  <a:pt x="722260" y="1226499"/>
                  <a:pt x="135215" y="1309741"/>
                </a:cubicBezTo>
                <a:cubicBezTo>
                  <a:pt x="243165" y="918687"/>
                  <a:pt x="-410885" y="794332"/>
                  <a:pt x="459065" y="136578"/>
                </a:cubicBezTo>
                <a:close/>
              </a:path>
            </a:pathLst>
          </a:custGeom>
          <a:solidFill>
            <a:schemeClr val="bg1"/>
          </a:solidFill>
          <a:ln w="38100">
            <a:solidFill>
              <a:srgbClr val="0070C0"/>
            </a:solidFill>
            <a:prstDash val="lgDashDotDot"/>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Hoạt</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động</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cá</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nhân</a:t>
            </a:r>
            <a:r>
              <a:rPr lang="en-US" sz="2400" b="1" i="1" dirty="0">
                <a:latin typeface="Times New Roman" panose="02020603050405020304" pitchFamily="18" charset="0"/>
                <a:cs typeface="Times New Roman" panose="02020603050405020304" pitchFamily="18" charset="0"/>
              </a:rPr>
              <a:t> </a:t>
            </a:r>
          </a:p>
        </p:txBody>
      </p:sp>
      <p:sp>
        <p:nvSpPr>
          <p:cNvPr id="10" name="TextBox 9">
            <a:extLst>
              <a:ext uri="{FF2B5EF4-FFF2-40B4-BE49-F238E27FC236}">
                <a16:creationId xmlns:a16="http://schemas.microsoft.com/office/drawing/2014/main" id="{761F84D7-CC9E-F97D-E1E4-BE70344417F3}"/>
              </a:ext>
            </a:extLst>
          </p:cNvPr>
          <p:cNvSpPr txBox="1"/>
          <p:nvPr/>
        </p:nvSpPr>
        <p:spPr>
          <a:xfrm>
            <a:off x="200891" y="512641"/>
            <a:ext cx="6601691" cy="504049"/>
          </a:xfrm>
          <a:prstGeom prst="rect">
            <a:avLst/>
          </a:prstGeom>
          <a:noFill/>
        </p:spPr>
        <p:txBody>
          <a:bodyPr wrap="square">
            <a:spAutoFit/>
          </a:bodyPr>
          <a:lstStyle/>
          <a:p>
            <a:pPr>
              <a:lnSpc>
                <a:spcPct val="120000"/>
              </a:lnSpc>
              <a:spcAft>
                <a:spcPts val="800"/>
              </a:spcAft>
            </a:pP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1)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Ước</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lượng</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thời</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gian</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đồng</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hồ</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57321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0">
                                            <p:txEl>
                                              <p:pRg st="0" end="0"/>
                                            </p:txEl>
                                          </p:spTgt>
                                        </p:tgtEl>
                                        <p:attrNameLst>
                                          <p:attrName>style.visibility</p:attrName>
                                        </p:attrNameLst>
                                      </p:cBhvr>
                                      <p:to>
                                        <p:strVal val="visible"/>
                                      </p:to>
                                    </p:set>
                                    <p:anim calcmode="lin" valueType="num">
                                      <p:cBhvr additive="base">
                                        <p:cTn id="14"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par>
                                <p:cTn id="21" presetID="10"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par>
                                <p:cTn id="29" presetID="10" presetClass="entr" presetSubtype="0" fill="hold"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4660B-2FCE-1995-CA26-556608A60200}"/>
              </a:ext>
            </a:extLst>
          </p:cNvPr>
          <p:cNvSpPr>
            <a:spLocks noGrp="1"/>
          </p:cNvSpPr>
          <p:nvPr>
            <p:ph type="title"/>
          </p:nvPr>
        </p:nvSpPr>
        <p:spPr>
          <a:xfrm>
            <a:off x="746580" y="4790790"/>
            <a:ext cx="2001983" cy="829762"/>
          </a:xfrm>
        </p:spPr>
        <p:txBody>
          <a:bodyPr>
            <a:normAutofit/>
          </a:bodyPr>
          <a:lstStyle/>
          <a:p>
            <a:r>
              <a:rPr lang="en-US" sz="2400" i="1" dirty="0" err="1">
                <a:latin typeface="Times New Roman" panose="02020603050405020304" pitchFamily="18" charset="0"/>
                <a:cs typeface="Times New Roman" panose="02020603050405020304" pitchFamily="18" charset="0"/>
              </a:rPr>
              <a:t>Hình</a:t>
            </a:r>
            <a:r>
              <a:rPr lang="en-US" sz="2400" i="1" dirty="0">
                <a:latin typeface="Times New Roman" panose="02020603050405020304" pitchFamily="18" charset="0"/>
                <a:cs typeface="Times New Roman" panose="02020603050405020304" pitchFamily="18" charset="0"/>
              </a:rPr>
              <a:t> 1</a:t>
            </a:r>
          </a:p>
        </p:txBody>
      </p:sp>
      <p:pic>
        <p:nvPicPr>
          <p:cNvPr id="3074" name="Picture 5">
            <a:extLst>
              <a:ext uri="{FF2B5EF4-FFF2-40B4-BE49-F238E27FC236}">
                <a16:creationId xmlns:a16="http://schemas.microsoft.com/office/drawing/2014/main" id="{DD6465CE-54F9-57DC-78D2-E7404804A4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6250" t="4546"/>
          <a:stretch>
            <a:fillRect/>
          </a:stretch>
        </p:blipFill>
        <p:spPr bwMode="auto">
          <a:xfrm>
            <a:off x="151114" y="2154891"/>
            <a:ext cx="2677642" cy="2811524"/>
          </a:xfrm>
          <a:prstGeom prst="rect">
            <a:avLst/>
          </a:prstGeom>
          <a:noFill/>
          <a:extLst>
            <a:ext uri="{909E8E84-426E-40DD-AFC4-6F175D3DCCD1}">
              <a14:hiddenFill xmlns:a14="http://schemas.microsoft.com/office/drawing/2010/main">
                <a:solidFill>
                  <a:srgbClr val="FFFFFF"/>
                </a:solidFill>
              </a14:hiddenFill>
            </a:ext>
          </a:extLst>
        </p:spPr>
      </p:pic>
      <p:pic>
        <p:nvPicPr>
          <p:cNvPr id="3073" name="Picture 6">
            <a:extLst>
              <a:ext uri="{FF2B5EF4-FFF2-40B4-BE49-F238E27FC236}">
                <a16:creationId xmlns:a16="http://schemas.microsoft.com/office/drawing/2014/main" id="{1189B9A7-35FB-C635-9461-878B1C1B47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4257" y="1978850"/>
            <a:ext cx="2514008" cy="303466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E6C102A1-E94E-FE4A-1DDF-2EE5908C772B}"/>
              </a:ext>
            </a:extLst>
          </p:cNvPr>
          <p:cNvSpPr>
            <a:spLocks noChangeArrowheads="1"/>
          </p:cNvSpPr>
          <p:nvPr/>
        </p:nvSpPr>
        <p:spPr bwMode="auto">
          <a:xfrm>
            <a:off x="179573" y="1168673"/>
            <a:ext cx="542405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400" b="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H9. </a:t>
            </a:r>
            <a:r>
              <a:rPr kumimoji="0" lang="en-US" altLang="en-US" sz="2400" b="1"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Chọn</a:t>
            </a:r>
            <a:r>
              <a:rPr kumimoji="0" lang="en-US" altLang="en-US" sz="2400" b="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1"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cách</a:t>
            </a:r>
            <a:r>
              <a:rPr kumimoji="0" lang="en-US" altLang="en-US" sz="2400" b="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1"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đặt</a:t>
            </a:r>
            <a:r>
              <a:rPr kumimoji="0" lang="en-US" altLang="en-US" sz="2400" b="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1"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mắt</a:t>
            </a:r>
            <a:r>
              <a:rPr kumimoji="0" lang="en-US" altLang="en-US" sz="2400" b="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1"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đọc</a:t>
            </a:r>
            <a:r>
              <a:rPr kumimoji="0" lang="en-US" altLang="en-US" sz="2400" b="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1"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kết</a:t>
            </a:r>
            <a:r>
              <a:rPr kumimoji="0" lang="en-US" altLang="en-US" sz="2400" b="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1"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quả</a:t>
            </a:r>
            <a:r>
              <a:rPr kumimoji="0" lang="en-US" altLang="en-US" sz="2400" b="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1"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đo</a:t>
            </a:r>
            <a:r>
              <a:rPr kumimoji="0" lang="en-US" altLang="en-US" sz="2400" b="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1"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thời</a:t>
            </a:r>
            <a:r>
              <a:rPr kumimoji="0" lang="en-US" altLang="en-US" sz="2400" b="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1"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gian</a:t>
            </a:r>
            <a:r>
              <a:rPr kumimoji="0" lang="en-US" altLang="en-US" sz="2400" b="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1"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đúng</a:t>
            </a:r>
            <a:r>
              <a:rPr lang="en-US" altLang="en-US" sz="2400" b="1" dirty="0">
                <a:latin typeface="Times New Roman" panose="02020603050405020304" pitchFamily="18" charset="0"/>
                <a:ea typeface="Calibri" panose="020F0502020204030204" pitchFamily="34" charset="0"/>
                <a:cs typeface="Times New Roman" panose="02020603050405020304" pitchFamily="18" charset="0"/>
              </a:rPr>
              <a:t>?</a:t>
            </a:r>
            <a:endParaRPr kumimoji="0" lang="en-US" altLang="en-US" sz="3200" b="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9" name="Title 3">
            <a:extLst>
              <a:ext uri="{FF2B5EF4-FFF2-40B4-BE49-F238E27FC236}">
                <a16:creationId xmlns:a16="http://schemas.microsoft.com/office/drawing/2014/main" id="{8A80319D-0020-8EB1-394A-56F76B10860D}"/>
              </a:ext>
            </a:extLst>
          </p:cNvPr>
          <p:cNvSpPr txBox="1">
            <a:spLocks/>
          </p:cNvSpPr>
          <p:nvPr/>
        </p:nvSpPr>
        <p:spPr>
          <a:xfrm>
            <a:off x="145473" y="-132648"/>
            <a:ext cx="3969327" cy="8540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u="sng" dirty="0">
                <a:solidFill>
                  <a:srgbClr val="002060"/>
                </a:solidFill>
                <a:latin typeface="Times New Roman" panose="02020603050405020304" pitchFamily="18" charset="0"/>
                <a:cs typeface="Times New Roman" panose="02020603050405020304" pitchFamily="18" charset="0"/>
              </a:rPr>
              <a:t>III. </a:t>
            </a:r>
            <a:r>
              <a:rPr lang="en-US" sz="2400" b="1" u="sng" dirty="0" err="1">
                <a:solidFill>
                  <a:srgbClr val="002060"/>
                </a:solidFill>
                <a:latin typeface="Times New Roman" panose="02020603050405020304" pitchFamily="18" charset="0"/>
                <a:cs typeface="Times New Roman" panose="02020603050405020304" pitchFamily="18" charset="0"/>
              </a:rPr>
              <a:t>Thực</a:t>
            </a:r>
            <a:r>
              <a:rPr lang="en-US" sz="2400" b="1" u="sng" dirty="0">
                <a:solidFill>
                  <a:srgbClr val="002060"/>
                </a:solidFill>
                <a:latin typeface="Times New Roman" panose="02020603050405020304" pitchFamily="18" charset="0"/>
                <a:cs typeface="Times New Roman" panose="02020603050405020304" pitchFamily="18" charset="0"/>
              </a:rPr>
              <a:t> </a:t>
            </a:r>
            <a:r>
              <a:rPr lang="en-US" sz="2400" b="1" u="sng" dirty="0" err="1">
                <a:solidFill>
                  <a:srgbClr val="002060"/>
                </a:solidFill>
                <a:latin typeface="Times New Roman" panose="02020603050405020304" pitchFamily="18" charset="0"/>
                <a:cs typeface="Times New Roman" panose="02020603050405020304" pitchFamily="18" charset="0"/>
              </a:rPr>
              <a:t>hành</a:t>
            </a:r>
            <a:r>
              <a:rPr lang="en-US" sz="2400" b="1" u="sng" dirty="0">
                <a:solidFill>
                  <a:srgbClr val="002060"/>
                </a:solidFill>
                <a:latin typeface="Times New Roman" panose="02020603050405020304" pitchFamily="18" charset="0"/>
                <a:cs typeface="Times New Roman" panose="02020603050405020304" pitchFamily="18" charset="0"/>
              </a:rPr>
              <a:t> </a:t>
            </a:r>
            <a:r>
              <a:rPr lang="en-US" sz="2400" b="1" u="sng" dirty="0" err="1">
                <a:solidFill>
                  <a:srgbClr val="002060"/>
                </a:solidFill>
                <a:latin typeface="Times New Roman" panose="02020603050405020304" pitchFamily="18" charset="0"/>
                <a:cs typeface="Times New Roman" panose="02020603050405020304" pitchFamily="18" charset="0"/>
              </a:rPr>
              <a:t>đo</a:t>
            </a:r>
            <a:r>
              <a:rPr lang="en-US" sz="2400" b="1" u="sng" dirty="0">
                <a:solidFill>
                  <a:srgbClr val="002060"/>
                </a:solidFill>
                <a:latin typeface="Times New Roman" panose="02020603050405020304" pitchFamily="18" charset="0"/>
                <a:cs typeface="Times New Roman" panose="02020603050405020304" pitchFamily="18" charset="0"/>
              </a:rPr>
              <a:t> </a:t>
            </a:r>
            <a:r>
              <a:rPr lang="en-US" sz="2400" b="1" u="sng" dirty="0" err="1">
                <a:solidFill>
                  <a:srgbClr val="002060"/>
                </a:solidFill>
                <a:latin typeface="Times New Roman" panose="02020603050405020304" pitchFamily="18" charset="0"/>
                <a:cs typeface="Times New Roman" panose="02020603050405020304" pitchFamily="18" charset="0"/>
              </a:rPr>
              <a:t>thời</a:t>
            </a:r>
            <a:r>
              <a:rPr lang="en-US" sz="2400" b="1" u="sng" dirty="0">
                <a:solidFill>
                  <a:srgbClr val="002060"/>
                </a:solidFill>
                <a:latin typeface="Times New Roman" panose="02020603050405020304" pitchFamily="18" charset="0"/>
                <a:cs typeface="Times New Roman" panose="02020603050405020304" pitchFamily="18" charset="0"/>
              </a:rPr>
              <a:t> </a:t>
            </a:r>
            <a:r>
              <a:rPr lang="en-US" sz="2400" b="1" u="sng" dirty="0" err="1">
                <a:solidFill>
                  <a:srgbClr val="002060"/>
                </a:solidFill>
                <a:latin typeface="Times New Roman" panose="02020603050405020304" pitchFamily="18" charset="0"/>
                <a:cs typeface="Times New Roman" panose="02020603050405020304" pitchFamily="18" charset="0"/>
              </a:rPr>
              <a:t>gian</a:t>
            </a:r>
            <a:endParaRPr lang="en-US" sz="2400" b="1" u="sng" dirty="0">
              <a:solidFill>
                <a:srgbClr val="002060"/>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8BC094C6-05C5-DC7C-988C-06C1FDE1FF69}"/>
              </a:ext>
            </a:extLst>
          </p:cNvPr>
          <p:cNvSpPr txBox="1"/>
          <p:nvPr/>
        </p:nvSpPr>
        <p:spPr>
          <a:xfrm>
            <a:off x="113515" y="426098"/>
            <a:ext cx="6601691" cy="504049"/>
          </a:xfrm>
          <a:prstGeom prst="rect">
            <a:avLst/>
          </a:prstGeom>
          <a:noFill/>
        </p:spPr>
        <p:txBody>
          <a:bodyPr wrap="square">
            <a:spAutoFit/>
          </a:bodyPr>
          <a:lstStyle/>
          <a:p>
            <a:pPr>
              <a:lnSpc>
                <a:spcPct val="120000"/>
              </a:lnSpc>
              <a:spcAft>
                <a:spcPts val="800"/>
              </a:spcAft>
            </a:pP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đồng</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hồ</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đúng</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cách</a:t>
            </a:r>
            <a:endPar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 name="Title 1">
            <a:extLst>
              <a:ext uri="{FF2B5EF4-FFF2-40B4-BE49-F238E27FC236}">
                <a16:creationId xmlns:a16="http://schemas.microsoft.com/office/drawing/2014/main" id="{057076C0-CE99-F061-752E-6E0BC6C0EAC7}"/>
              </a:ext>
            </a:extLst>
          </p:cNvPr>
          <p:cNvSpPr txBox="1">
            <a:spLocks/>
          </p:cNvSpPr>
          <p:nvPr/>
        </p:nvSpPr>
        <p:spPr>
          <a:xfrm>
            <a:off x="3553880" y="4858331"/>
            <a:ext cx="2001983" cy="8297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i="1" dirty="0" err="1">
                <a:latin typeface="Times New Roman" panose="02020603050405020304" pitchFamily="18" charset="0"/>
                <a:cs typeface="Times New Roman" panose="02020603050405020304" pitchFamily="18" charset="0"/>
              </a:rPr>
              <a:t>Hình</a:t>
            </a:r>
            <a:r>
              <a:rPr lang="en-US" sz="2400" i="1" dirty="0">
                <a:latin typeface="Times New Roman" panose="02020603050405020304" pitchFamily="18" charset="0"/>
                <a:cs typeface="Times New Roman" panose="02020603050405020304" pitchFamily="18" charset="0"/>
              </a:rPr>
              <a:t> 2</a:t>
            </a:r>
          </a:p>
        </p:txBody>
      </p:sp>
      <p:sp>
        <p:nvSpPr>
          <p:cNvPr id="13" name="TextBox 12">
            <a:extLst>
              <a:ext uri="{FF2B5EF4-FFF2-40B4-BE49-F238E27FC236}">
                <a16:creationId xmlns:a16="http://schemas.microsoft.com/office/drawing/2014/main" id="{D407CC26-ACF3-53CA-5DE2-DADCBD7D3B31}"/>
              </a:ext>
            </a:extLst>
          </p:cNvPr>
          <p:cNvSpPr txBox="1"/>
          <p:nvPr/>
        </p:nvSpPr>
        <p:spPr>
          <a:xfrm>
            <a:off x="6096000" y="533052"/>
            <a:ext cx="5895109" cy="947247"/>
          </a:xfrm>
          <a:prstGeom prst="rect">
            <a:avLst/>
          </a:prstGeom>
          <a:noFill/>
        </p:spPr>
        <p:txBody>
          <a:bodyPr wrap="square">
            <a:spAutoFit/>
          </a:bodyPr>
          <a:lstStyle/>
          <a:p>
            <a:pPr algn="just">
              <a:lnSpc>
                <a:spcPct val="120000"/>
              </a:lnSpc>
              <a:spcAft>
                <a:spcPts val="800"/>
              </a:spcAf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H10.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kết</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quả</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đo</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thời</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gian</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tương</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ứng</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Biết</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ĐCNN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đồng</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hồ</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đo</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1s)</a:t>
            </a:r>
            <a:endParaRPr lang="en-US"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7" name="Picture 16">
            <a:extLst>
              <a:ext uri="{FF2B5EF4-FFF2-40B4-BE49-F238E27FC236}">
                <a16:creationId xmlns:a16="http://schemas.microsoft.com/office/drawing/2014/main" id="{354E00A5-714D-7C93-2475-0A4A1A9B2094}"/>
              </a:ext>
            </a:extLst>
          </p:cNvPr>
          <p:cNvPicPr>
            <a:picLocks noChangeAspect="1"/>
          </p:cNvPicPr>
          <p:nvPr/>
        </p:nvPicPr>
        <p:blipFill>
          <a:blip r:embed="rId4"/>
          <a:stretch>
            <a:fillRect/>
          </a:stretch>
        </p:blipFill>
        <p:spPr>
          <a:xfrm>
            <a:off x="5715867" y="1525107"/>
            <a:ext cx="4029003" cy="3581336"/>
          </a:xfrm>
          <a:prstGeom prst="rect">
            <a:avLst/>
          </a:prstGeom>
        </p:spPr>
      </p:pic>
      <p:pic>
        <p:nvPicPr>
          <p:cNvPr id="18" name="Picture 17">
            <a:extLst>
              <a:ext uri="{FF2B5EF4-FFF2-40B4-BE49-F238E27FC236}">
                <a16:creationId xmlns:a16="http://schemas.microsoft.com/office/drawing/2014/main" id="{A26C5EF9-D254-DEC1-1A39-647C7CFCBCB1}"/>
              </a:ext>
            </a:extLst>
          </p:cNvPr>
          <p:cNvPicPr>
            <a:picLocks noChangeAspect="1"/>
          </p:cNvPicPr>
          <p:nvPr/>
        </p:nvPicPr>
        <p:blipFill>
          <a:blip r:embed="rId5"/>
          <a:stretch>
            <a:fillRect/>
          </a:stretch>
        </p:blipFill>
        <p:spPr>
          <a:xfrm>
            <a:off x="8923857" y="2992322"/>
            <a:ext cx="3185325" cy="3409155"/>
          </a:xfrm>
          <a:prstGeom prst="rect">
            <a:avLst/>
          </a:prstGeom>
        </p:spPr>
      </p:pic>
      <p:sp>
        <p:nvSpPr>
          <p:cNvPr id="19" name="Title 1">
            <a:extLst>
              <a:ext uri="{FF2B5EF4-FFF2-40B4-BE49-F238E27FC236}">
                <a16:creationId xmlns:a16="http://schemas.microsoft.com/office/drawing/2014/main" id="{7328EB06-9585-249F-FBE1-659060D6E551}"/>
              </a:ext>
            </a:extLst>
          </p:cNvPr>
          <p:cNvSpPr txBox="1">
            <a:spLocks/>
          </p:cNvSpPr>
          <p:nvPr/>
        </p:nvSpPr>
        <p:spPr>
          <a:xfrm>
            <a:off x="6737336" y="4954176"/>
            <a:ext cx="2001983" cy="8297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i="1" dirty="0" err="1">
                <a:latin typeface="Times New Roman" panose="02020603050405020304" pitchFamily="18" charset="0"/>
                <a:cs typeface="Times New Roman" panose="02020603050405020304" pitchFamily="18" charset="0"/>
              </a:rPr>
              <a:t>Hình</a:t>
            </a:r>
            <a:r>
              <a:rPr lang="en-US" sz="2400" i="1" dirty="0">
                <a:latin typeface="Times New Roman" panose="02020603050405020304" pitchFamily="18" charset="0"/>
                <a:cs typeface="Times New Roman" panose="02020603050405020304" pitchFamily="18" charset="0"/>
              </a:rPr>
              <a:t> 3</a:t>
            </a:r>
          </a:p>
        </p:txBody>
      </p:sp>
      <p:sp>
        <p:nvSpPr>
          <p:cNvPr id="20" name="Title 1">
            <a:extLst>
              <a:ext uri="{FF2B5EF4-FFF2-40B4-BE49-F238E27FC236}">
                <a16:creationId xmlns:a16="http://schemas.microsoft.com/office/drawing/2014/main" id="{B2C2CD1A-A54F-3E34-E9D0-EBBB6AB31DCA}"/>
              </a:ext>
            </a:extLst>
          </p:cNvPr>
          <p:cNvSpPr txBox="1">
            <a:spLocks/>
          </p:cNvSpPr>
          <p:nvPr/>
        </p:nvSpPr>
        <p:spPr>
          <a:xfrm>
            <a:off x="9652288" y="6090146"/>
            <a:ext cx="2001983" cy="8297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i="1" dirty="0" err="1">
                <a:latin typeface="Times New Roman" panose="02020603050405020304" pitchFamily="18" charset="0"/>
                <a:cs typeface="Times New Roman" panose="02020603050405020304" pitchFamily="18" charset="0"/>
              </a:rPr>
              <a:t>Hình</a:t>
            </a:r>
            <a:r>
              <a:rPr lang="en-US" sz="2400" i="1" dirty="0">
                <a:latin typeface="Times New Roman" panose="02020603050405020304" pitchFamily="18" charset="0"/>
                <a:cs typeface="Times New Roman" panose="02020603050405020304" pitchFamily="18" charset="0"/>
              </a:rPr>
              <a:t> 4</a:t>
            </a:r>
          </a:p>
        </p:txBody>
      </p:sp>
      <p:cxnSp>
        <p:nvCxnSpPr>
          <p:cNvPr id="15" name="Straight Connector 14">
            <a:extLst>
              <a:ext uri="{FF2B5EF4-FFF2-40B4-BE49-F238E27FC236}">
                <a16:creationId xmlns:a16="http://schemas.microsoft.com/office/drawing/2014/main" id="{617CB44D-D5D5-0A9E-20A6-615466DB25D8}"/>
              </a:ext>
            </a:extLst>
          </p:cNvPr>
          <p:cNvCxnSpPr>
            <a:cxnSpLocks/>
          </p:cNvCxnSpPr>
          <p:nvPr/>
        </p:nvCxnSpPr>
        <p:spPr>
          <a:xfrm>
            <a:off x="5731784" y="1006682"/>
            <a:ext cx="0" cy="5913226"/>
          </a:xfrm>
          <a:prstGeom prst="line">
            <a:avLst/>
          </a:prstGeom>
          <a:ln w="28575">
            <a:solidFill>
              <a:srgbClr val="00B0F0"/>
            </a:solidFill>
            <a:prstDash val="lgDash"/>
          </a:ln>
        </p:spPr>
        <p:style>
          <a:lnRef idx="1">
            <a:schemeClr val="accent1"/>
          </a:lnRef>
          <a:fillRef idx="0">
            <a:schemeClr val="accent1"/>
          </a:fillRef>
          <a:effectRef idx="0">
            <a:schemeClr val="accent1"/>
          </a:effectRef>
          <a:fontRef idx="minor">
            <a:schemeClr val="tx1"/>
          </a:fontRef>
        </p:style>
      </p:cxnSp>
      <p:pic>
        <p:nvPicPr>
          <p:cNvPr id="21" name="Picture 2" descr="Tự học - Phát triển cá nhân - Home | Facebook">
            <a:extLst>
              <a:ext uri="{FF2B5EF4-FFF2-40B4-BE49-F238E27FC236}">
                <a16:creationId xmlns:a16="http://schemas.microsoft.com/office/drawing/2014/main" id="{9FD8C1F0-23E7-D567-B9B9-403EC69A80E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04800" y="5946233"/>
            <a:ext cx="887526" cy="887527"/>
          </a:xfrm>
          <a:prstGeom prst="rect">
            <a:avLst/>
          </a:prstGeom>
          <a:noFill/>
          <a:extLst>
            <a:ext uri="{909E8E84-426E-40DD-AFC4-6F175D3DCCD1}">
              <a14:hiddenFill xmlns:a14="http://schemas.microsoft.com/office/drawing/2010/main">
                <a:solidFill>
                  <a:srgbClr val="FFFFFF"/>
                </a:solidFill>
              </a14:hiddenFill>
            </a:ext>
          </a:extLst>
        </p:spPr>
      </p:pic>
      <p:sp>
        <p:nvSpPr>
          <p:cNvPr id="22" name="Title 1">
            <a:extLst>
              <a:ext uri="{FF2B5EF4-FFF2-40B4-BE49-F238E27FC236}">
                <a16:creationId xmlns:a16="http://schemas.microsoft.com/office/drawing/2014/main" id="{25C9553B-FEE7-C51B-EAF3-D6A235BDA22C}"/>
              </a:ext>
            </a:extLst>
          </p:cNvPr>
          <p:cNvSpPr txBox="1">
            <a:spLocks/>
          </p:cNvSpPr>
          <p:nvPr/>
        </p:nvSpPr>
        <p:spPr>
          <a:xfrm>
            <a:off x="-24639" y="5917847"/>
            <a:ext cx="2677642" cy="829762"/>
          </a:xfrm>
          <a:custGeom>
            <a:avLst/>
            <a:gdLst>
              <a:gd name="connsiteX0" fmla="*/ 0 w 3067050"/>
              <a:gd name="connsiteY0" fmla="*/ 0 h 1325563"/>
              <a:gd name="connsiteX1" fmla="*/ 3067050 w 3067050"/>
              <a:gd name="connsiteY1" fmla="*/ 0 h 1325563"/>
              <a:gd name="connsiteX2" fmla="*/ 3067050 w 3067050"/>
              <a:gd name="connsiteY2" fmla="*/ 1325563 h 1325563"/>
              <a:gd name="connsiteX3" fmla="*/ 0 w 3067050"/>
              <a:gd name="connsiteY3" fmla="*/ 1325563 h 1325563"/>
              <a:gd name="connsiteX4" fmla="*/ 0 w 3067050"/>
              <a:gd name="connsiteY4" fmla="*/ 0 h 1325563"/>
              <a:gd name="connsiteX0" fmla="*/ 209550 w 3067050"/>
              <a:gd name="connsiteY0" fmla="*/ 133350 h 1325563"/>
              <a:gd name="connsiteX1" fmla="*/ 3067050 w 3067050"/>
              <a:gd name="connsiteY1" fmla="*/ 0 h 1325563"/>
              <a:gd name="connsiteX2" fmla="*/ 3067050 w 3067050"/>
              <a:gd name="connsiteY2" fmla="*/ 1325563 h 1325563"/>
              <a:gd name="connsiteX3" fmla="*/ 0 w 3067050"/>
              <a:gd name="connsiteY3" fmla="*/ 1325563 h 1325563"/>
              <a:gd name="connsiteX4" fmla="*/ 209550 w 3067050"/>
              <a:gd name="connsiteY4" fmla="*/ 133350 h 1325563"/>
              <a:gd name="connsiteX0" fmla="*/ 628650 w 3486150"/>
              <a:gd name="connsiteY0" fmla="*/ 133350 h 1325563"/>
              <a:gd name="connsiteX1" fmla="*/ 3486150 w 3486150"/>
              <a:gd name="connsiteY1" fmla="*/ 0 h 1325563"/>
              <a:gd name="connsiteX2" fmla="*/ 3486150 w 3486150"/>
              <a:gd name="connsiteY2" fmla="*/ 1325563 h 1325563"/>
              <a:gd name="connsiteX3" fmla="*/ 0 w 3486150"/>
              <a:gd name="connsiteY3" fmla="*/ 1211263 h 1325563"/>
              <a:gd name="connsiteX4" fmla="*/ 628650 w 3486150"/>
              <a:gd name="connsiteY4" fmla="*/ 133350 h 1325563"/>
              <a:gd name="connsiteX0" fmla="*/ 628650 w 3486150"/>
              <a:gd name="connsiteY0" fmla="*/ 133350 h 1211263"/>
              <a:gd name="connsiteX1" fmla="*/ 3486150 w 3486150"/>
              <a:gd name="connsiteY1" fmla="*/ 0 h 1211263"/>
              <a:gd name="connsiteX2" fmla="*/ 2686050 w 3486150"/>
              <a:gd name="connsiteY2" fmla="*/ 1211263 h 1211263"/>
              <a:gd name="connsiteX3" fmla="*/ 0 w 3486150"/>
              <a:gd name="connsiteY3" fmla="*/ 1211263 h 1211263"/>
              <a:gd name="connsiteX4" fmla="*/ 628650 w 3486150"/>
              <a:gd name="connsiteY4" fmla="*/ 133350 h 1211263"/>
              <a:gd name="connsiteX0" fmla="*/ 895350 w 3486150"/>
              <a:gd name="connsiteY0" fmla="*/ 0 h 1249363"/>
              <a:gd name="connsiteX1" fmla="*/ 3486150 w 3486150"/>
              <a:gd name="connsiteY1" fmla="*/ 38100 h 1249363"/>
              <a:gd name="connsiteX2" fmla="*/ 2686050 w 3486150"/>
              <a:gd name="connsiteY2" fmla="*/ 1249363 h 1249363"/>
              <a:gd name="connsiteX3" fmla="*/ 0 w 3486150"/>
              <a:gd name="connsiteY3" fmla="*/ 1249363 h 1249363"/>
              <a:gd name="connsiteX4" fmla="*/ 895350 w 3486150"/>
              <a:gd name="connsiteY4" fmla="*/ 0 h 1249363"/>
              <a:gd name="connsiteX0" fmla="*/ 895350 w 3486150"/>
              <a:gd name="connsiteY0" fmla="*/ 57150 h 1211263"/>
              <a:gd name="connsiteX1" fmla="*/ 3486150 w 3486150"/>
              <a:gd name="connsiteY1" fmla="*/ 0 h 1211263"/>
              <a:gd name="connsiteX2" fmla="*/ 2686050 w 3486150"/>
              <a:gd name="connsiteY2" fmla="*/ 1211263 h 1211263"/>
              <a:gd name="connsiteX3" fmla="*/ 0 w 3486150"/>
              <a:gd name="connsiteY3" fmla="*/ 1211263 h 1211263"/>
              <a:gd name="connsiteX4" fmla="*/ 895350 w 3486150"/>
              <a:gd name="connsiteY4" fmla="*/ 57150 h 1211263"/>
              <a:gd name="connsiteX0" fmla="*/ 895350 w 3486150"/>
              <a:gd name="connsiteY0" fmla="*/ 231828 h 1385941"/>
              <a:gd name="connsiteX1" fmla="*/ 2446935 w 3486150"/>
              <a:gd name="connsiteY1" fmla="*/ 0 h 1385941"/>
              <a:gd name="connsiteX2" fmla="*/ 3486150 w 3486150"/>
              <a:gd name="connsiteY2" fmla="*/ 174678 h 1385941"/>
              <a:gd name="connsiteX3" fmla="*/ 2686050 w 3486150"/>
              <a:gd name="connsiteY3" fmla="*/ 1385941 h 1385941"/>
              <a:gd name="connsiteX4" fmla="*/ 0 w 3486150"/>
              <a:gd name="connsiteY4" fmla="*/ 1385941 h 1385941"/>
              <a:gd name="connsiteX5" fmla="*/ 895350 w 3486150"/>
              <a:gd name="connsiteY5" fmla="*/ 231828 h 1385941"/>
              <a:gd name="connsiteX0" fmla="*/ 895350 w 3486150"/>
              <a:gd name="connsiteY0" fmla="*/ 231828 h 1385941"/>
              <a:gd name="connsiteX1" fmla="*/ 2446935 w 3486150"/>
              <a:gd name="connsiteY1" fmla="*/ 0 h 1385941"/>
              <a:gd name="connsiteX2" fmla="*/ 3486150 w 3486150"/>
              <a:gd name="connsiteY2" fmla="*/ 174678 h 1385941"/>
              <a:gd name="connsiteX3" fmla="*/ 2370735 w 3486150"/>
              <a:gd name="connsiteY3" fmla="*/ 1162050 h 1385941"/>
              <a:gd name="connsiteX4" fmla="*/ 2686050 w 3486150"/>
              <a:gd name="connsiteY4" fmla="*/ 1385941 h 1385941"/>
              <a:gd name="connsiteX5" fmla="*/ 0 w 3486150"/>
              <a:gd name="connsiteY5" fmla="*/ 1385941 h 1385941"/>
              <a:gd name="connsiteX6" fmla="*/ 895350 w 3486150"/>
              <a:gd name="connsiteY6" fmla="*/ 231828 h 1385941"/>
              <a:gd name="connsiteX0" fmla="*/ 895350 w 3486150"/>
              <a:gd name="connsiteY0" fmla="*/ 231828 h 1385945"/>
              <a:gd name="connsiteX1" fmla="*/ 2446935 w 3486150"/>
              <a:gd name="connsiteY1" fmla="*/ 0 h 1385945"/>
              <a:gd name="connsiteX2" fmla="*/ 3486150 w 3486150"/>
              <a:gd name="connsiteY2" fmla="*/ 174678 h 1385945"/>
              <a:gd name="connsiteX3" fmla="*/ 2370735 w 3486150"/>
              <a:gd name="connsiteY3" fmla="*/ 1162050 h 1385945"/>
              <a:gd name="connsiteX4" fmla="*/ 2686050 w 3486150"/>
              <a:gd name="connsiteY4" fmla="*/ 1385941 h 1385945"/>
              <a:gd name="connsiteX5" fmla="*/ 1532535 w 3486150"/>
              <a:gd name="connsiteY5" fmla="*/ 971550 h 1385945"/>
              <a:gd name="connsiteX6" fmla="*/ 0 w 3486150"/>
              <a:gd name="connsiteY6" fmla="*/ 1385941 h 1385945"/>
              <a:gd name="connsiteX7" fmla="*/ 895350 w 3486150"/>
              <a:gd name="connsiteY7" fmla="*/ 231828 h 1385945"/>
              <a:gd name="connsiteX0" fmla="*/ 1123950 w 3714750"/>
              <a:gd name="connsiteY0" fmla="*/ 231828 h 1385945"/>
              <a:gd name="connsiteX1" fmla="*/ 2675535 w 3714750"/>
              <a:gd name="connsiteY1" fmla="*/ 0 h 1385945"/>
              <a:gd name="connsiteX2" fmla="*/ 3714750 w 3714750"/>
              <a:gd name="connsiteY2" fmla="*/ 174678 h 1385945"/>
              <a:gd name="connsiteX3" fmla="*/ 2599335 w 3714750"/>
              <a:gd name="connsiteY3" fmla="*/ 1162050 h 1385945"/>
              <a:gd name="connsiteX4" fmla="*/ 2914650 w 3714750"/>
              <a:gd name="connsiteY4" fmla="*/ 1385941 h 1385945"/>
              <a:gd name="connsiteX5" fmla="*/ 1761135 w 3714750"/>
              <a:gd name="connsiteY5" fmla="*/ 971550 h 1385945"/>
              <a:gd name="connsiteX6" fmla="*/ 0 w 3714750"/>
              <a:gd name="connsiteY6" fmla="*/ 1309741 h 1385945"/>
              <a:gd name="connsiteX7" fmla="*/ 1123950 w 3714750"/>
              <a:gd name="connsiteY7" fmla="*/ 231828 h 1385945"/>
              <a:gd name="connsiteX0" fmla="*/ 323850 w 3714750"/>
              <a:gd name="connsiteY0" fmla="*/ 136578 h 1385945"/>
              <a:gd name="connsiteX1" fmla="*/ 2675535 w 3714750"/>
              <a:gd name="connsiteY1" fmla="*/ 0 h 1385945"/>
              <a:gd name="connsiteX2" fmla="*/ 3714750 w 3714750"/>
              <a:gd name="connsiteY2" fmla="*/ 174678 h 1385945"/>
              <a:gd name="connsiteX3" fmla="*/ 2599335 w 3714750"/>
              <a:gd name="connsiteY3" fmla="*/ 1162050 h 1385945"/>
              <a:gd name="connsiteX4" fmla="*/ 2914650 w 3714750"/>
              <a:gd name="connsiteY4" fmla="*/ 1385941 h 1385945"/>
              <a:gd name="connsiteX5" fmla="*/ 1761135 w 3714750"/>
              <a:gd name="connsiteY5" fmla="*/ 971550 h 1385945"/>
              <a:gd name="connsiteX6" fmla="*/ 0 w 3714750"/>
              <a:gd name="connsiteY6" fmla="*/ 1309741 h 1385945"/>
              <a:gd name="connsiteX7" fmla="*/ 323850 w 3714750"/>
              <a:gd name="connsiteY7" fmla="*/ 136578 h 1385945"/>
              <a:gd name="connsiteX0" fmla="*/ 459065 w 3849965"/>
              <a:gd name="connsiteY0" fmla="*/ 136578 h 1385945"/>
              <a:gd name="connsiteX1" fmla="*/ 2810750 w 3849965"/>
              <a:gd name="connsiteY1" fmla="*/ 0 h 1385945"/>
              <a:gd name="connsiteX2" fmla="*/ 3849965 w 3849965"/>
              <a:gd name="connsiteY2" fmla="*/ 174678 h 1385945"/>
              <a:gd name="connsiteX3" fmla="*/ 2734550 w 3849965"/>
              <a:gd name="connsiteY3" fmla="*/ 1162050 h 1385945"/>
              <a:gd name="connsiteX4" fmla="*/ 3049865 w 3849965"/>
              <a:gd name="connsiteY4" fmla="*/ 1385941 h 1385945"/>
              <a:gd name="connsiteX5" fmla="*/ 1896350 w 3849965"/>
              <a:gd name="connsiteY5" fmla="*/ 971550 h 1385945"/>
              <a:gd name="connsiteX6" fmla="*/ 135215 w 3849965"/>
              <a:gd name="connsiteY6" fmla="*/ 1309741 h 1385945"/>
              <a:gd name="connsiteX7" fmla="*/ 459065 w 3849965"/>
              <a:gd name="connsiteY7" fmla="*/ 136578 h 1385945"/>
              <a:gd name="connsiteX0" fmla="*/ 459065 w 3849965"/>
              <a:gd name="connsiteY0" fmla="*/ 136578 h 1385946"/>
              <a:gd name="connsiteX1" fmla="*/ 2810750 w 3849965"/>
              <a:gd name="connsiteY1" fmla="*/ 0 h 1385946"/>
              <a:gd name="connsiteX2" fmla="*/ 3849965 w 3849965"/>
              <a:gd name="connsiteY2" fmla="*/ 174678 h 1385946"/>
              <a:gd name="connsiteX3" fmla="*/ 2734550 w 3849965"/>
              <a:gd name="connsiteY3" fmla="*/ 1162050 h 1385946"/>
              <a:gd name="connsiteX4" fmla="*/ 3049865 w 3849965"/>
              <a:gd name="connsiteY4" fmla="*/ 1385941 h 1385946"/>
              <a:gd name="connsiteX5" fmla="*/ 1896350 w 3849965"/>
              <a:gd name="connsiteY5" fmla="*/ 1060015 h 1385946"/>
              <a:gd name="connsiteX6" fmla="*/ 135215 w 3849965"/>
              <a:gd name="connsiteY6" fmla="*/ 1309741 h 1385946"/>
              <a:gd name="connsiteX7" fmla="*/ 459065 w 3849965"/>
              <a:gd name="connsiteY7" fmla="*/ 136578 h 1385946"/>
              <a:gd name="connsiteX0" fmla="*/ 459065 w 3849965"/>
              <a:gd name="connsiteY0" fmla="*/ 136578 h 1385952"/>
              <a:gd name="connsiteX1" fmla="*/ 2810750 w 3849965"/>
              <a:gd name="connsiteY1" fmla="*/ 0 h 1385952"/>
              <a:gd name="connsiteX2" fmla="*/ 3849965 w 3849965"/>
              <a:gd name="connsiteY2" fmla="*/ 174678 h 1385952"/>
              <a:gd name="connsiteX3" fmla="*/ 2734550 w 3849965"/>
              <a:gd name="connsiteY3" fmla="*/ 1162050 h 1385952"/>
              <a:gd name="connsiteX4" fmla="*/ 3049865 w 3849965"/>
              <a:gd name="connsiteY4" fmla="*/ 1385941 h 1385952"/>
              <a:gd name="connsiteX5" fmla="*/ 1933835 w 3849965"/>
              <a:gd name="connsiteY5" fmla="*/ 1234805 h 1385952"/>
              <a:gd name="connsiteX6" fmla="*/ 135215 w 3849965"/>
              <a:gd name="connsiteY6" fmla="*/ 1309741 h 1385952"/>
              <a:gd name="connsiteX7" fmla="*/ 459065 w 3849965"/>
              <a:gd name="connsiteY7" fmla="*/ 136578 h 1385952"/>
              <a:gd name="connsiteX0" fmla="*/ 459065 w 3849965"/>
              <a:gd name="connsiteY0" fmla="*/ 136578 h 1385952"/>
              <a:gd name="connsiteX1" fmla="*/ 2810750 w 3849965"/>
              <a:gd name="connsiteY1" fmla="*/ 0 h 1385952"/>
              <a:gd name="connsiteX2" fmla="*/ 3849965 w 3849965"/>
              <a:gd name="connsiteY2" fmla="*/ 174678 h 1385952"/>
              <a:gd name="connsiteX3" fmla="*/ 3296844 w 3849965"/>
              <a:gd name="connsiteY3" fmla="*/ 1057176 h 1385952"/>
              <a:gd name="connsiteX4" fmla="*/ 3049865 w 3849965"/>
              <a:gd name="connsiteY4" fmla="*/ 1385941 h 1385952"/>
              <a:gd name="connsiteX5" fmla="*/ 1933835 w 3849965"/>
              <a:gd name="connsiteY5" fmla="*/ 1234805 h 1385952"/>
              <a:gd name="connsiteX6" fmla="*/ 135215 w 3849965"/>
              <a:gd name="connsiteY6" fmla="*/ 1309741 h 1385952"/>
              <a:gd name="connsiteX7" fmla="*/ 459065 w 3849965"/>
              <a:gd name="connsiteY7" fmla="*/ 136578 h 1385952"/>
              <a:gd name="connsiteX0" fmla="*/ 459065 w 3849965"/>
              <a:gd name="connsiteY0" fmla="*/ 136578 h 1309741"/>
              <a:gd name="connsiteX1" fmla="*/ 2810750 w 3849965"/>
              <a:gd name="connsiteY1" fmla="*/ 0 h 1309741"/>
              <a:gd name="connsiteX2" fmla="*/ 3849965 w 3849965"/>
              <a:gd name="connsiteY2" fmla="*/ 174678 h 1309741"/>
              <a:gd name="connsiteX3" fmla="*/ 3296844 w 3849965"/>
              <a:gd name="connsiteY3" fmla="*/ 1057176 h 1309741"/>
              <a:gd name="connsiteX4" fmla="*/ 3649643 w 3849965"/>
              <a:gd name="connsiteY4" fmla="*/ 1298546 h 1309741"/>
              <a:gd name="connsiteX5" fmla="*/ 1933835 w 3849965"/>
              <a:gd name="connsiteY5" fmla="*/ 1234805 h 1309741"/>
              <a:gd name="connsiteX6" fmla="*/ 135215 w 3849965"/>
              <a:gd name="connsiteY6" fmla="*/ 1309741 h 1309741"/>
              <a:gd name="connsiteX7" fmla="*/ 459065 w 3849965"/>
              <a:gd name="connsiteY7" fmla="*/ 136578 h 1309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49965" h="1309741">
                <a:moveTo>
                  <a:pt x="459065" y="136578"/>
                </a:moveTo>
                <a:cubicBezTo>
                  <a:pt x="893710" y="122802"/>
                  <a:pt x="2376105" y="13776"/>
                  <a:pt x="2810750" y="0"/>
                </a:cubicBezTo>
                <a:lnTo>
                  <a:pt x="3849965" y="174678"/>
                </a:lnTo>
                <a:cubicBezTo>
                  <a:pt x="3681360" y="427602"/>
                  <a:pt x="3465449" y="804252"/>
                  <a:pt x="3296844" y="1057176"/>
                </a:cubicBezTo>
                <a:lnTo>
                  <a:pt x="3649643" y="1298546"/>
                </a:lnTo>
                <a:cubicBezTo>
                  <a:pt x="3163538" y="1300116"/>
                  <a:pt x="2419940" y="1233235"/>
                  <a:pt x="1933835" y="1234805"/>
                </a:cubicBezTo>
                <a:cubicBezTo>
                  <a:pt x="1346790" y="1318047"/>
                  <a:pt x="722260" y="1226499"/>
                  <a:pt x="135215" y="1309741"/>
                </a:cubicBezTo>
                <a:cubicBezTo>
                  <a:pt x="243165" y="918687"/>
                  <a:pt x="-410885" y="794332"/>
                  <a:pt x="459065" y="136578"/>
                </a:cubicBezTo>
                <a:close/>
              </a:path>
            </a:pathLst>
          </a:custGeom>
          <a:solidFill>
            <a:schemeClr val="bg1"/>
          </a:solidFill>
          <a:ln w="38100">
            <a:solidFill>
              <a:srgbClr val="0070C0"/>
            </a:solidFill>
            <a:prstDash val="lgDashDotDot"/>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Hoạt</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động</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cá</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nhân</a:t>
            </a:r>
            <a:r>
              <a:rPr lang="en-US" sz="2000" b="1" i="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328507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nodeType="withEffect">
                                  <p:stCondLst>
                                    <p:cond delay="0"/>
                                  </p:stCondLst>
                                  <p:childTnLst>
                                    <p:set>
                                      <p:cBhvr>
                                        <p:cTn id="15" dur="1" fill="hold">
                                          <p:stCondLst>
                                            <p:cond delay="0"/>
                                          </p:stCondLst>
                                        </p:cTn>
                                        <p:tgtEl>
                                          <p:spTgt spid="3074"/>
                                        </p:tgtEl>
                                        <p:attrNameLst>
                                          <p:attrName>style.visibility</p:attrName>
                                        </p:attrNameLst>
                                      </p:cBhvr>
                                      <p:to>
                                        <p:strVal val="visible"/>
                                      </p:to>
                                    </p:set>
                                    <p:animEffect transition="in" filter="fade">
                                      <p:cBhvr>
                                        <p:cTn id="16" dur="500"/>
                                        <p:tgtEl>
                                          <p:spTgt spid="3074"/>
                                        </p:tgtEl>
                                      </p:cBhvr>
                                    </p:animEffect>
                                  </p:childTnLst>
                                </p:cTn>
                              </p:par>
                              <p:par>
                                <p:cTn id="17" presetID="10" presetClass="entr" presetSubtype="0" fill="hold" nodeType="withEffect">
                                  <p:stCondLst>
                                    <p:cond delay="0"/>
                                  </p:stCondLst>
                                  <p:childTnLst>
                                    <p:set>
                                      <p:cBhvr>
                                        <p:cTn id="18" dur="1" fill="hold">
                                          <p:stCondLst>
                                            <p:cond delay="0"/>
                                          </p:stCondLst>
                                        </p:cTn>
                                        <p:tgtEl>
                                          <p:spTgt spid="3073"/>
                                        </p:tgtEl>
                                        <p:attrNameLst>
                                          <p:attrName>style.visibility</p:attrName>
                                        </p:attrNameLst>
                                      </p:cBhvr>
                                      <p:to>
                                        <p:strVal val="visible"/>
                                      </p:to>
                                    </p:set>
                                    <p:animEffect transition="in" filter="fade">
                                      <p:cBhvr>
                                        <p:cTn id="19" dur="500"/>
                                        <p:tgtEl>
                                          <p:spTgt spid="307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par>
                                <p:cTn id="34" presetID="10" presetClass="entr" presetSubtype="0" fill="hold"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childTnLst>
                                </p:cTn>
                              </p:par>
                              <p:par>
                                <p:cTn id="37" presetID="10" presetClass="entr" presetSubtype="0"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500"/>
                                        <p:tgtEl>
                                          <p:spTgt spid="18"/>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fade">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fade">
                                      <p:cBhvr>
                                        <p:cTn id="50" dur="500"/>
                                        <p:tgtEl>
                                          <p:spTgt spid="21"/>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fade">
                                      <p:cBhvr>
                                        <p:cTn id="5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0" grpId="0"/>
      <p:bldP spid="11" grpId="0"/>
      <p:bldP spid="13" grpId="0"/>
      <p:bldP spid="19" grpId="0"/>
      <p:bldP spid="20" grpId="0"/>
      <p:bldP spid="2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86D29-E7D4-618C-5541-23B6235F8C71}"/>
              </a:ext>
            </a:extLst>
          </p:cNvPr>
          <p:cNvSpPr>
            <a:spLocks noGrp="1"/>
          </p:cNvSpPr>
          <p:nvPr>
            <p:ph type="title"/>
          </p:nvPr>
        </p:nvSpPr>
        <p:spPr>
          <a:xfrm>
            <a:off x="1457406" y="5532437"/>
            <a:ext cx="10515600" cy="1325563"/>
          </a:xfrm>
        </p:spPr>
        <p:txBody>
          <a:bodyPr/>
          <a:lstStyle/>
          <a:p>
            <a:r>
              <a:rPr lang="en-US" dirty="0" err="1">
                <a:latin typeface="Times New Roman" panose="02020603050405020304" pitchFamily="18" charset="0"/>
                <a:cs typeface="Times New Roman" panose="02020603050405020304" pitchFamily="18" charset="0"/>
              </a:rPr>
              <a:t>Thảo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luận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nhóm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câu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hỏi</a:t>
            </a:r>
            <a:r>
              <a:rPr lang="en-US" dirty="0">
                <a:latin typeface="Times New Roman" panose="02020603050405020304" pitchFamily="18" charset="0"/>
                <a:cs typeface="Times New Roman" panose="02020603050405020304" pitchFamily="18" charset="0"/>
              </a:rPr>
              <a:t> H8, H9, H10 </a:t>
            </a:r>
          </a:p>
        </p:txBody>
      </p:sp>
      <p:pic>
        <p:nvPicPr>
          <p:cNvPr id="4" name="Picture 3">
            <a:extLst>
              <a:ext uri="{FF2B5EF4-FFF2-40B4-BE49-F238E27FC236}">
                <a16:creationId xmlns:a16="http://schemas.microsoft.com/office/drawing/2014/main" id="{C4F0B898-20C3-4630-85AC-95C054A9820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73616" y="1557451"/>
            <a:ext cx="4244765" cy="424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CF428D18-A1F2-44D8-84FB-57598C0FA64A}"/>
              </a:ext>
            </a:extLst>
          </p:cNvPr>
          <p:cNvSpPr/>
          <p:nvPr/>
        </p:nvSpPr>
        <p:spPr>
          <a:xfrm>
            <a:off x="2662848" y="1042399"/>
            <a:ext cx="6866303" cy="784830"/>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w="18000">
                  <a:solidFill>
                    <a:srgbClr val="C0504D">
                      <a:satMod val="140000"/>
                    </a:srgbClr>
                  </a:solidFill>
                  <a:prstDash val="solid"/>
                  <a:miter lim="800000"/>
                </a:ln>
                <a:solidFill>
                  <a:srgbClr val="00B0F0"/>
                </a:solidFill>
                <a:effectLst>
                  <a:outerShdw blurRad="25500" dist="23000" dir="7020000" algn="tl">
                    <a:srgbClr val="000000">
                      <a:alpha val="50000"/>
                    </a:srgbClr>
                  </a:outerShdw>
                </a:effectLst>
                <a:uLnTx/>
                <a:uFillTx/>
                <a:latin typeface="Times New Roman" pitchFamily="18" charset="0"/>
                <a:ea typeface="+mn-ea"/>
                <a:cs typeface="Times New Roman" pitchFamily="18" charset="0"/>
              </a:rPr>
              <a:t>HOẠT ĐỘNG NHÓM</a:t>
            </a:r>
          </a:p>
        </p:txBody>
      </p:sp>
      <p:sp>
        <p:nvSpPr>
          <p:cNvPr id="6" name="Title 3">
            <a:extLst>
              <a:ext uri="{FF2B5EF4-FFF2-40B4-BE49-F238E27FC236}">
                <a16:creationId xmlns:a16="http://schemas.microsoft.com/office/drawing/2014/main" id="{5EA8755D-CAF2-9468-7641-13BC4530DDB7}"/>
              </a:ext>
            </a:extLst>
          </p:cNvPr>
          <p:cNvSpPr txBox="1">
            <a:spLocks/>
          </p:cNvSpPr>
          <p:nvPr/>
        </p:nvSpPr>
        <p:spPr>
          <a:xfrm>
            <a:off x="145473" y="-132648"/>
            <a:ext cx="3969327" cy="8540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u="sng" dirty="0">
                <a:solidFill>
                  <a:srgbClr val="002060"/>
                </a:solidFill>
                <a:latin typeface="Times New Roman" panose="02020603050405020304" pitchFamily="18" charset="0"/>
                <a:cs typeface="Times New Roman" panose="02020603050405020304" pitchFamily="18" charset="0"/>
              </a:rPr>
              <a:t>III. </a:t>
            </a:r>
            <a:r>
              <a:rPr lang="en-US" sz="2400" b="1" u="sng" dirty="0" err="1">
                <a:solidFill>
                  <a:srgbClr val="002060"/>
                </a:solidFill>
                <a:latin typeface="Times New Roman" panose="02020603050405020304" pitchFamily="18" charset="0"/>
                <a:cs typeface="Times New Roman" panose="02020603050405020304" pitchFamily="18" charset="0"/>
              </a:rPr>
              <a:t>Thực</a:t>
            </a:r>
            <a:r>
              <a:rPr lang="en-US" sz="2400" b="1" u="sng" dirty="0">
                <a:solidFill>
                  <a:srgbClr val="002060"/>
                </a:solidFill>
                <a:latin typeface="Times New Roman" panose="02020603050405020304" pitchFamily="18" charset="0"/>
                <a:cs typeface="Times New Roman" panose="02020603050405020304" pitchFamily="18" charset="0"/>
              </a:rPr>
              <a:t> </a:t>
            </a:r>
            <a:r>
              <a:rPr lang="en-US" sz="2400" b="1" u="sng" dirty="0" err="1">
                <a:solidFill>
                  <a:srgbClr val="002060"/>
                </a:solidFill>
                <a:latin typeface="Times New Roman" panose="02020603050405020304" pitchFamily="18" charset="0"/>
                <a:cs typeface="Times New Roman" panose="02020603050405020304" pitchFamily="18" charset="0"/>
              </a:rPr>
              <a:t>hành</a:t>
            </a:r>
            <a:r>
              <a:rPr lang="en-US" sz="2400" b="1" u="sng" dirty="0">
                <a:solidFill>
                  <a:srgbClr val="002060"/>
                </a:solidFill>
                <a:latin typeface="Times New Roman" panose="02020603050405020304" pitchFamily="18" charset="0"/>
                <a:cs typeface="Times New Roman" panose="02020603050405020304" pitchFamily="18" charset="0"/>
              </a:rPr>
              <a:t> </a:t>
            </a:r>
            <a:r>
              <a:rPr lang="en-US" sz="2400" b="1" u="sng" dirty="0" err="1">
                <a:solidFill>
                  <a:srgbClr val="002060"/>
                </a:solidFill>
                <a:latin typeface="Times New Roman" panose="02020603050405020304" pitchFamily="18" charset="0"/>
                <a:cs typeface="Times New Roman" panose="02020603050405020304" pitchFamily="18" charset="0"/>
              </a:rPr>
              <a:t>đo</a:t>
            </a:r>
            <a:r>
              <a:rPr lang="en-US" sz="2400" b="1" u="sng" dirty="0">
                <a:solidFill>
                  <a:srgbClr val="002060"/>
                </a:solidFill>
                <a:latin typeface="Times New Roman" panose="02020603050405020304" pitchFamily="18" charset="0"/>
                <a:cs typeface="Times New Roman" panose="02020603050405020304" pitchFamily="18" charset="0"/>
              </a:rPr>
              <a:t> </a:t>
            </a:r>
            <a:r>
              <a:rPr lang="en-US" sz="2400" b="1" u="sng" dirty="0" err="1">
                <a:solidFill>
                  <a:srgbClr val="002060"/>
                </a:solidFill>
                <a:latin typeface="Times New Roman" panose="02020603050405020304" pitchFamily="18" charset="0"/>
                <a:cs typeface="Times New Roman" panose="02020603050405020304" pitchFamily="18" charset="0"/>
              </a:rPr>
              <a:t>thời</a:t>
            </a:r>
            <a:r>
              <a:rPr lang="en-US" sz="2400" b="1" u="sng" dirty="0">
                <a:solidFill>
                  <a:srgbClr val="002060"/>
                </a:solidFill>
                <a:latin typeface="Times New Roman" panose="02020603050405020304" pitchFamily="18" charset="0"/>
                <a:cs typeface="Times New Roman" panose="02020603050405020304" pitchFamily="18" charset="0"/>
              </a:rPr>
              <a:t> </a:t>
            </a:r>
            <a:r>
              <a:rPr lang="en-US" sz="2400" b="1" u="sng" dirty="0" err="1">
                <a:solidFill>
                  <a:srgbClr val="002060"/>
                </a:solidFill>
                <a:latin typeface="Times New Roman" panose="02020603050405020304" pitchFamily="18" charset="0"/>
                <a:cs typeface="Times New Roman" panose="02020603050405020304" pitchFamily="18" charset="0"/>
              </a:rPr>
              <a:t>gian</a:t>
            </a:r>
            <a:endParaRPr lang="en-US" sz="2400" b="1" u="sng" dirty="0">
              <a:solidFill>
                <a:srgbClr val="002060"/>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D1EC7B36-A4FA-FE1D-B9D0-B609D7824225}"/>
              </a:ext>
            </a:extLst>
          </p:cNvPr>
          <p:cNvSpPr txBox="1"/>
          <p:nvPr/>
        </p:nvSpPr>
        <p:spPr>
          <a:xfrm>
            <a:off x="113515" y="426098"/>
            <a:ext cx="6601691" cy="504049"/>
          </a:xfrm>
          <a:prstGeom prst="rect">
            <a:avLst/>
          </a:prstGeom>
          <a:noFill/>
        </p:spPr>
        <p:txBody>
          <a:bodyPr wrap="square">
            <a:spAutoFit/>
          </a:bodyPr>
          <a:lstStyle/>
          <a:p>
            <a:pPr>
              <a:lnSpc>
                <a:spcPct val="120000"/>
              </a:lnSpc>
              <a:spcAft>
                <a:spcPts val="800"/>
              </a:spcAft>
            </a:pP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đồng</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hồ</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đúng</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cách</a:t>
            </a:r>
            <a:endPar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90700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ppt_x"/>
                                          </p:val>
                                        </p:tav>
                                        <p:tav tm="100000">
                                          <p:val>
                                            <p:strVal val="#ppt_x"/>
                                          </p:val>
                                        </p:tav>
                                      </p:tavLst>
                                    </p:anim>
                                    <p:anim calcmode="lin" valueType="num">
                                      <p:cBhvr additive="base">
                                        <p:cTn id="2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4660B-2FCE-1995-CA26-556608A60200}"/>
              </a:ext>
            </a:extLst>
          </p:cNvPr>
          <p:cNvSpPr>
            <a:spLocks noGrp="1"/>
          </p:cNvSpPr>
          <p:nvPr>
            <p:ph type="title"/>
          </p:nvPr>
        </p:nvSpPr>
        <p:spPr>
          <a:xfrm>
            <a:off x="2571636" y="5645377"/>
            <a:ext cx="2711657" cy="1123901"/>
          </a:xfrm>
        </p:spPr>
        <p:txBody>
          <a:bodyPr>
            <a:normAutofit/>
          </a:bodyPr>
          <a:lstStyle/>
          <a:p>
            <a:r>
              <a:rPr lang="en-US" sz="2400" i="1" dirty="0" err="1">
                <a:latin typeface="Times New Roman" panose="02020603050405020304" pitchFamily="18" charset="0"/>
                <a:cs typeface="Times New Roman" panose="02020603050405020304" pitchFamily="18" charset="0"/>
              </a:rPr>
              <a:t>Hình</a:t>
            </a:r>
            <a:r>
              <a:rPr lang="en-US" sz="2400" i="1" dirty="0">
                <a:latin typeface="Times New Roman" panose="02020603050405020304" pitchFamily="18" charset="0"/>
                <a:cs typeface="Times New Roman" panose="02020603050405020304" pitchFamily="18" charset="0"/>
              </a:rPr>
              <a:t> 1</a:t>
            </a:r>
          </a:p>
        </p:txBody>
      </p:sp>
      <p:pic>
        <p:nvPicPr>
          <p:cNvPr id="3074" name="Picture 5">
            <a:extLst>
              <a:ext uri="{FF2B5EF4-FFF2-40B4-BE49-F238E27FC236}">
                <a16:creationId xmlns:a16="http://schemas.microsoft.com/office/drawing/2014/main" id="{DD6465CE-54F9-57DC-78D2-E7404804A4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6250" t="4546"/>
          <a:stretch>
            <a:fillRect/>
          </a:stretch>
        </p:blipFill>
        <p:spPr bwMode="auto">
          <a:xfrm>
            <a:off x="1569658" y="2238196"/>
            <a:ext cx="3626828" cy="3808169"/>
          </a:xfrm>
          <a:prstGeom prst="rect">
            <a:avLst/>
          </a:prstGeom>
          <a:noFill/>
          <a:extLst>
            <a:ext uri="{909E8E84-426E-40DD-AFC4-6F175D3DCCD1}">
              <a14:hiddenFill xmlns:a14="http://schemas.microsoft.com/office/drawing/2010/main">
                <a:solidFill>
                  <a:srgbClr val="FFFFFF"/>
                </a:solidFill>
              </a14:hiddenFill>
            </a:ext>
          </a:extLst>
        </p:spPr>
      </p:pic>
      <p:pic>
        <p:nvPicPr>
          <p:cNvPr id="3073" name="Picture 6">
            <a:extLst>
              <a:ext uri="{FF2B5EF4-FFF2-40B4-BE49-F238E27FC236}">
                <a16:creationId xmlns:a16="http://schemas.microsoft.com/office/drawing/2014/main" id="{1189B9A7-35FB-C635-9461-878B1C1B47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33949" y="1882469"/>
            <a:ext cx="3405188" cy="411040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E6C102A1-E94E-FE4A-1DDF-2EE5908C772B}"/>
              </a:ext>
            </a:extLst>
          </p:cNvPr>
          <p:cNvSpPr>
            <a:spLocks noChangeArrowheads="1"/>
          </p:cNvSpPr>
          <p:nvPr/>
        </p:nvSpPr>
        <p:spPr bwMode="auto">
          <a:xfrm>
            <a:off x="179573" y="1353339"/>
            <a:ext cx="1020744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400" b="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H9. </a:t>
            </a:r>
            <a:r>
              <a:rPr kumimoji="0" lang="en-US" altLang="en-US" sz="2400" b="1"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Chọn</a:t>
            </a:r>
            <a:r>
              <a:rPr kumimoji="0" lang="en-US" altLang="en-US" sz="2400" b="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1"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cách</a:t>
            </a:r>
            <a:r>
              <a:rPr kumimoji="0" lang="en-US" altLang="en-US" sz="2400" b="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1"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đặt</a:t>
            </a:r>
            <a:r>
              <a:rPr kumimoji="0" lang="en-US" altLang="en-US" sz="2400" b="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1"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mắt</a:t>
            </a:r>
            <a:r>
              <a:rPr kumimoji="0" lang="en-US" altLang="en-US" sz="2400" b="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1"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đọc</a:t>
            </a:r>
            <a:r>
              <a:rPr kumimoji="0" lang="en-US" altLang="en-US" sz="2400" b="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1"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kết</a:t>
            </a:r>
            <a:r>
              <a:rPr kumimoji="0" lang="en-US" altLang="en-US" sz="2400" b="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1"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quả</a:t>
            </a:r>
            <a:r>
              <a:rPr kumimoji="0" lang="en-US" altLang="en-US" sz="2400" b="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1"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đo</a:t>
            </a:r>
            <a:r>
              <a:rPr kumimoji="0" lang="en-US" altLang="en-US" sz="2400" b="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1"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thời</a:t>
            </a:r>
            <a:r>
              <a:rPr kumimoji="0" lang="en-US" altLang="en-US" sz="2400" b="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1"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gian</a:t>
            </a:r>
            <a:r>
              <a:rPr kumimoji="0" lang="en-US" altLang="en-US" sz="2400" b="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1"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đúng</a:t>
            </a:r>
            <a:r>
              <a:rPr lang="en-US" altLang="en-US" sz="2400" b="1" dirty="0">
                <a:latin typeface="Times New Roman" panose="02020603050405020304" pitchFamily="18" charset="0"/>
                <a:ea typeface="Calibri" panose="020F0502020204030204" pitchFamily="34" charset="0"/>
                <a:cs typeface="Times New Roman" panose="02020603050405020304" pitchFamily="18" charset="0"/>
              </a:rPr>
              <a:t>?</a:t>
            </a:r>
            <a:endParaRPr kumimoji="0" lang="en-US" altLang="en-US" sz="3200" b="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9" name="Title 3">
            <a:extLst>
              <a:ext uri="{FF2B5EF4-FFF2-40B4-BE49-F238E27FC236}">
                <a16:creationId xmlns:a16="http://schemas.microsoft.com/office/drawing/2014/main" id="{8A80319D-0020-8EB1-394A-56F76B10860D}"/>
              </a:ext>
            </a:extLst>
          </p:cNvPr>
          <p:cNvSpPr txBox="1">
            <a:spLocks/>
          </p:cNvSpPr>
          <p:nvPr/>
        </p:nvSpPr>
        <p:spPr>
          <a:xfrm>
            <a:off x="145473" y="-132648"/>
            <a:ext cx="3969327" cy="8540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u="sng" dirty="0">
                <a:solidFill>
                  <a:srgbClr val="002060"/>
                </a:solidFill>
                <a:latin typeface="Times New Roman" panose="02020603050405020304" pitchFamily="18" charset="0"/>
                <a:cs typeface="Times New Roman" panose="02020603050405020304" pitchFamily="18" charset="0"/>
              </a:rPr>
              <a:t>III. </a:t>
            </a:r>
            <a:r>
              <a:rPr lang="en-US" sz="2400" b="1" u="sng" dirty="0" err="1">
                <a:solidFill>
                  <a:srgbClr val="002060"/>
                </a:solidFill>
                <a:latin typeface="Times New Roman" panose="02020603050405020304" pitchFamily="18" charset="0"/>
                <a:cs typeface="Times New Roman" panose="02020603050405020304" pitchFamily="18" charset="0"/>
              </a:rPr>
              <a:t>Thực</a:t>
            </a:r>
            <a:r>
              <a:rPr lang="en-US" sz="2400" b="1" u="sng" dirty="0">
                <a:solidFill>
                  <a:srgbClr val="002060"/>
                </a:solidFill>
                <a:latin typeface="Times New Roman" panose="02020603050405020304" pitchFamily="18" charset="0"/>
                <a:cs typeface="Times New Roman" panose="02020603050405020304" pitchFamily="18" charset="0"/>
              </a:rPr>
              <a:t> </a:t>
            </a:r>
            <a:r>
              <a:rPr lang="en-US" sz="2400" b="1" u="sng" dirty="0" err="1">
                <a:solidFill>
                  <a:srgbClr val="002060"/>
                </a:solidFill>
                <a:latin typeface="Times New Roman" panose="02020603050405020304" pitchFamily="18" charset="0"/>
                <a:cs typeface="Times New Roman" panose="02020603050405020304" pitchFamily="18" charset="0"/>
              </a:rPr>
              <a:t>hành</a:t>
            </a:r>
            <a:r>
              <a:rPr lang="en-US" sz="2400" b="1" u="sng" dirty="0">
                <a:solidFill>
                  <a:srgbClr val="002060"/>
                </a:solidFill>
                <a:latin typeface="Times New Roman" panose="02020603050405020304" pitchFamily="18" charset="0"/>
                <a:cs typeface="Times New Roman" panose="02020603050405020304" pitchFamily="18" charset="0"/>
              </a:rPr>
              <a:t> </a:t>
            </a:r>
            <a:r>
              <a:rPr lang="en-US" sz="2400" b="1" u="sng" dirty="0" err="1">
                <a:solidFill>
                  <a:srgbClr val="002060"/>
                </a:solidFill>
                <a:latin typeface="Times New Roman" panose="02020603050405020304" pitchFamily="18" charset="0"/>
                <a:cs typeface="Times New Roman" panose="02020603050405020304" pitchFamily="18" charset="0"/>
              </a:rPr>
              <a:t>đo</a:t>
            </a:r>
            <a:r>
              <a:rPr lang="en-US" sz="2400" b="1" u="sng" dirty="0">
                <a:solidFill>
                  <a:srgbClr val="002060"/>
                </a:solidFill>
                <a:latin typeface="Times New Roman" panose="02020603050405020304" pitchFamily="18" charset="0"/>
                <a:cs typeface="Times New Roman" panose="02020603050405020304" pitchFamily="18" charset="0"/>
              </a:rPr>
              <a:t> </a:t>
            </a:r>
            <a:r>
              <a:rPr lang="en-US" sz="2400" b="1" u="sng" dirty="0" err="1">
                <a:solidFill>
                  <a:srgbClr val="002060"/>
                </a:solidFill>
                <a:latin typeface="Times New Roman" panose="02020603050405020304" pitchFamily="18" charset="0"/>
                <a:cs typeface="Times New Roman" panose="02020603050405020304" pitchFamily="18" charset="0"/>
              </a:rPr>
              <a:t>thời</a:t>
            </a:r>
            <a:r>
              <a:rPr lang="en-US" sz="2400" b="1" u="sng" dirty="0">
                <a:solidFill>
                  <a:srgbClr val="002060"/>
                </a:solidFill>
                <a:latin typeface="Times New Roman" panose="02020603050405020304" pitchFamily="18" charset="0"/>
                <a:cs typeface="Times New Roman" panose="02020603050405020304" pitchFamily="18" charset="0"/>
              </a:rPr>
              <a:t> </a:t>
            </a:r>
            <a:r>
              <a:rPr lang="en-US" sz="2400" b="1" u="sng" dirty="0" err="1">
                <a:solidFill>
                  <a:srgbClr val="002060"/>
                </a:solidFill>
                <a:latin typeface="Times New Roman" panose="02020603050405020304" pitchFamily="18" charset="0"/>
                <a:cs typeface="Times New Roman" panose="02020603050405020304" pitchFamily="18" charset="0"/>
              </a:rPr>
              <a:t>gian</a:t>
            </a:r>
            <a:endParaRPr lang="en-US" sz="2400" b="1" u="sng" dirty="0">
              <a:solidFill>
                <a:srgbClr val="002060"/>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8BC094C6-05C5-DC7C-988C-06C1FDE1FF69}"/>
              </a:ext>
            </a:extLst>
          </p:cNvPr>
          <p:cNvSpPr txBox="1"/>
          <p:nvPr/>
        </p:nvSpPr>
        <p:spPr>
          <a:xfrm>
            <a:off x="113515" y="426098"/>
            <a:ext cx="6601691" cy="504049"/>
          </a:xfrm>
          <a:prstGeom prst="rect">
            <a:avLst/>
          </a:prstGeom>
          <a:noFill/>
        </p:spPr>
        <p:txBody>
          <a:bodyPr wrap="square">
            <a:spAutoFit/>
          </a:bodyPr>
          <a:lstStyle/>
          <a:p>
            <a:pPr>
              <a:lnSpc>
                <a:spcPct val="120000"/>
              </a:lnSpc>
              <a:spcAft>
                <a:spcPts val="800"/>
              </a:spcAft>
            </a:pP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đồng</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hồ</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đúng</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cách</a:t>
            </a:r>
            <a:endPar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 name="Title 1">
            <a:extLst>
              <a:ext uri="{FF2B5EF4-FFF2-40B4-BE49-F238E27FC236}">
                <a16:creationId xmlns:a16="http://schemas.microsoft.com/office/drawing/2014/main" id="{057076C0-CE99-F061-752E-6E0BC6C0EAC7}"/>
              </a:ext>
            </a:extLst>
          </p:cNvPr>
          <p:cNvSpPr txBox="1">
            <a:spLocks/>
          </p:cNvSpPr>
          <p:nvPr/>
        </p:nvSpPr>
        <p:spPr>
          <a:xfrm>
            <a:off x="8375836" y="5734099"/>
            <a:ext cx="2711657" cy="112390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i="1" dirty="0" err="1">
                <a:latin typeface="Times New Roman" panose="02020603050405020304" pitchFamily="18" charset="0"/>
                <a:cs typeface="Times New Roman" panose="02020603050405020304" pitchFamily="18" charset="0"/>
              </a:rPr>
              <a:t>Hình</a:t>
            </a:r>
            <a:r>
              <a:rPr lang="en-US" sz="2400" i="1" dirty="0">
                <a:latin typeface="Times New Roman" panose="02020603050405020304" pitchFamily="18" charset="0"/>
                <a:cs typeface="Times New Roman" panose="02020603050405020304" pitchFamily="18" charset="0"/>
              </a:rPr>
              <a:t> 2</a:t>
            </a:r>
          </a:p>
        </p:txBody>
      </p:sp>
    </p:spTree>
    <p:extLst>
      <p:ext uri="{BB962C8B-B14F-4D97-AF65-F5344CB8AC3E}">
        <p14:creationId xmlns:p14="http://schemas.microsoft.com/office/powerpoint/2010/main" val="4237382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xit" presetSubtype="4" fill="hold" grpId="0" nodeType="clickEffect">
                                  <p:stCondLst>
                                    <p:cond delay="0"/>
                                  </p:stCondLst>
                                  <p:childTnLst>
                                    <p:anim calcmode="lin" valueType="num">
                                      <p:cBhvr additive="base">
                                        <p:cTn id="6" dur="500"/>
                                        <p:tgtEl>
                                          <p:spTgt spid="11"/>
                                        </p:tgtEl>
                                        <p:attrNameLst>
                                          <p:attrName>ppt_y</p:attrName>
                                        </p:attrNameLst>
                                      </p:cBhvr>
                                      <p:tavLst>
                                        <p:tav tm="0">
                                          <p:val>
                                            <p:strVal val="#ppt_y"/>
                                          </p:val>
                                        </p:tav>
                                        <p:tav tm="100000">
                                          <p:val>
                                            <p:strVal val="#ppt_y+#ppt_h*1.125000"/>
                                          </p:val>
                                        </p:tav>
                                      </p:tavLst>
                                    </p:anim>
                                    <p:animEffect transition="out" filter="wipe(down)">
                                      <p:cBhvr>
                                        <p:cTn id="7" dur="500"/>
                                        <p:tgtEl>
                                          <p:spTgt spid="11"/>
                                        </p:tgtEl>
                                      </p:cBhvr>
                                    </p:animEffect>
                                    <p:set>
                                      <p:cBhvr>
                                        <p:cTn id="8" dur="1" fill="hold">
                                          <p:stCondLst>
                                            <p:cond delay="499"/>
                                          </p:stCondLst>
                                        </p:cTn>
                                        <p:tgtEl>
                                          <p:spTgt spid="11"/>
                                        </p:tgtEl>
                                        <p:attrNameLst>
                                          <p:attrName>style.visibility</p:attrName>
                                        </p:attrNameLst>
                                      </p:cBhvr>
                                      <p:to>
                                        <p:strVal val="hidden"/>
                                      </p:to>
                                    </p:set>
                                  </p:childTnLst>
                                </p:cTn>
                              </p:par>
                              <p:par>
                                <p:cTn id="9" presetID="12" presetClass="exit" presetSubtype="4" fill="hold" nodeType="withEffect">
                                  <p:stCondLst>
                                    <p:cond delay="0"/>
                                  </p:stCondLst>
                                  <p:childTnLst>
                                    <p:anim calcmode="lin" valueType="num">
                                      <p:cBhvr additive="base">
                                        <p:cTn id="10" dur="500"/>
                                        <p:tgtEl>
                                          <p:spTgt spid="3073"/>
                                        </p:tgtEl>
                                        <p:attrNameLst>
                                          <p:attrName>ppt_y</p:attrName>
                                        </p:attrNameLst>
                                      </p:cBhvr>
                                      <p:tavLst>
                                        <p:tav tm="0">
                                          <p:val>
                                            <p:strVal val="#ppt_y"/>
                                          </p:val>
                                        </p:tav>
                                        <p:tav tm="100000">
                                          <p:val>
                                            <p:strVal val="#ppt_y+#ppt_h*1.125000"/>
                                          </p:val>
                                        </p:tav>
                                      </p:tavLst>
                                    </p:anim>
                                    <p:animEffect transition="out" filter="wipe(down)">
                                      <p:cBhvr>
                                        <p:cTn id="11" dur="500"/>
                                        <p:tgtEl>
                                          <p:spTgt spid="3073"/>
                                        </p:tgtEl>
                                      </p:cBhvr>
                                    </p:animEffect>
                                    <p:set>
                                      <p:cBhvr>
                                        <p:cTn id="12" dur="1" fill="hold">
                                          <p:stCondLst>
                                            <p:cond delay="499"/>
                                          </p:stCondLst>
                                        </p:cTn>
                                        <p:tgtEl>
                                          <p:spTgt spid="307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9694" y="704055"/>
            <a:ext cx="2661644" cy="891500"/>
          </a:xfrm>
          <a:prstGeom prst="rect">
            <a:avLst/>
          </a:prstGeom>
        </p:spPr>
      </p:pic>
      <p:pic>
        <p:nvPicPr>
          <p:cNvPr id="81" name="图片 80"/>
          <p:cNvPicPr>
            <a:picLocks noChangeAspect="1"/>
          </p:cNvPicPr>
          <p:nvPr/>
        </p:nvPicPr>
        <p:blipFill rotWithShape="1">
          <a:blip r:embed="rId6">
            <a:extLst>
              <a:ext uri="{28A0092B-C50C-407E-A947-70E740481C1C}">
                <a14:useLocalDpi xmlns:a14="http://schemas.microsoft.com/office/drawing/2010/main" val="0"/>
              </a:ext>
            </a:extLst>
          </a:blip>
          <a:srcRect l="135" t="36971" r="-1"/>
          <a:stretch>
            <a:fillRect/>
          </a:stretch>
        </p:blipFill>
        <p:spPr>
          <a:xfrm>
            <a:off x="2" y="2438400"/>
            <a:ext cx="12191997" cy="4005651"/>
          </a:xfrm>
          <a:prstGeom prst="rect">
            <a:avLst/>
          </a:prstGeom>
        </p:spPr>
      </p:pic>
      <p:pic>
        <p:nvPicPr>
          <p:cNvPr id="82" name="图片 8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 y="4577330"/>
            <a:ext cx="12818077" cy="2010708"/>
          </a:xfrm>
          <a:prstGeom prst="rect">
            <a:avLst/>
          </a:prstGeom>
        </p:spPr>
      </p:pic>
      <p:pic>
        <p:nvPicPr>
          <p:cNvPr id="23" name="图片 2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9429" y="428363"/>
            <a:ext cx="12331428" cy="10693183"/>
          </a:xfrm>
          <a:prstGeom prst="rect">
            <a:avLst/>
          </a:prstGeom>
        </p:spPr>
      </p:pic>
      <p:sp>
        <p:nvSpPr>
          <p:cNvPr id="26" name="任意多边形 25"/>
          <p:cNvSpPr/>
          <p:nvPr/>
        </p:nvSpPr>
        <p:spPr>
          <a:xfrm>
            <a:off x="1915887" y="1868278"/>
            <a:ext cx="8338236" cy="4592245"/>
          </a:xfrm>
          <a:custGeom>
            <a:avLst/>
            <a:gdLst>
              <a:gd name="connsiteX0" fmla="*/ 2693773 w 5387546"/>
              <a:gd name="connsiteY0" fmla="*/ 0 h 2967166"/>
              <a:gd name="connsiteX1" fmla="*/ 5387546 w 5387546"/>
              <a:gd name="connsiteY1" fmla="*/ 2693773 h 2967166"/>
              <a:gd name="connsiteX2" fmla="*/ 5373741 w 5387546"/>
              <a:gd name="connsiteY2" fmla="*/ 2967166 h 2967166"/>
              <a:gd name="connsiteX3" fmla="*/ 13805 w 5387546"/>
              <a:gd name="connsiteY3" fmla="*/ 2967166 h 2967166"/>
              <a:gd name="connsiteX4" fmla="*/ 0 w 5387546"/>
              <a:gd name="connsiteY4" fmla="*/ 2693773 h 2967166"/>
              <a:gd name="connsiteX5" fmla="*/ 2693773 w 5387546"/>
              <a:gd name="connsiteY5" fmla="*/ 0 h 2967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87546" h="2967166">
                <a:moveTo>
                  <a:pt x="2693773" y="0"/>
                </a:moveTo>
                <a:cubicBezTo>
                  <a:pt x="4181503" y="0"/>
                  <a:pt x="5387546" y="1206043"/>
                  <a:pt x="5387546" y="2693773"/>
                </a:cubicBezTo>
                <a:lnTo>
                  <a:pt x="5373741" y="2967166"/>
                </a:lnTo>
                <a:lnTo>
                  <a:pt x="13805" y="2967166"/>
                </a:lnTo>
                <a:lnTo>
                  <a:pt x="0" y="2693773"/>
                </a:lnTo>
                <a:cubicBezTo>
                  <a:pt x="0" y="1206043"/>
                  <a:pt x="1206043" y="0"/>
                  <a:pt x="269377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latin typeface="Times New Roman" panose="02020603050405020304" pitchFamily="18" charset="0"/>
              <a:cs typeface="Times New Roman" panose="02020603050405020304" pitchFamily="18" charset="0"/>
              <a:sym typeface="+mn-lt"/>
            </a:endParaRPr>
          </a:p>
        </p:txBody>
      </p:sp>
      <p:sp>
        <p:nvSpPr>
          <p:cNvPr id="105" name="任意多边形 104"/>
          <p:cNvSpPr/>
          <p:nvPr/>
        </p:nvSpPr>
        <p:spPr>
          <a:xfrm>
            <a:off x="2390356" y="2056871"/>
            <a:ext cx="7408981" cy="4072083"/>
          </a:xfrm>
          <a:custGeom>
            <a:avLst/>
            <a:gdLst>
              <a:gd name="connsiteX0" fmla="*/ 0 w 4967417"/>
              <a:gd name="connsiteY0" fmla="*/ 2644346 h 2656703"/>
              <a:gd name="connsiteX1" fmla="*/ 2261287 w 4967417"/>
              <a:gd name="connsiteY1" fmla="*/ 0 h 2656703"/>
              <a:gd name="connsiteX2" fmla="*/ 2150076 w 4967417"/>
              <a:gd name="connsiteY2" fmla="*/ 2656703 h 2656703"/>
              <a:gd name="connsiteX3" fmla="*/ 4028303 w 4967417"/>
              <a:gd name="connsiteY3" fmla="*/ 444843 h 2656703"/>
              <a:gd name="connsiteX4" fmla="*/ 3917092 w 4967417"/>
              <a:gd name="connsiteY4" fmla="*/ 2619632 h 2656703"/>
              <a:gd name="connsiteX5" fmla="*/ 4967417 w 4967417"/>
              <a:gd name="connsiteY5" fmla="*/ 1779373 h 2656703"/>
              <a:gd name="connsiteX6" fmla="*/ 4905633 w 4967417"/>
              <a:gd name="connsiteY6" fmla="*/ 2607275 h 26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67417" h="2656703">
                <a:moveTo>
                  <a:pt x="0" y="2644346"/>
                </a:moveTo>
                <a:lnTo>
                  <a:pt x="2261287" y="0"/>
                </a:lnTo>
                <a:lnTo>
                  <a:pt x="2150076" y="2656703"/>
                </a:lnTo>
                <a:lnTo>
                  <a:pt x="4028303" y="444843"/>
                </a:lnTo>
                <a:lnTo>
                  <a:pt x="3917092" y="2619632"/>
                </a:lnTo>
                <a:lnTo>
                  <a:pt x="4967417" y="1779373"/>
                </a:lnTo>
                <a:lnTo>
                  <a:pt x="4905633" y="2607275"/>
                </a:lnTo>
              </a:path>
            </a:pathLst>
          </a:custGeom>
          <a:noFill/>
          <a:ln w="1905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Times New Roman" panose="02020603050405020304" pitchFamily="18" charset="0"/>
              <a:cs typeface="Times New Roman" panose="02020603050405020304" pitchFamily="18" charset="0"/>
              <a:sym typeface="+mn-lt"/>
            </a:endParaRPr>
          </a:p>
        </p:txBody>
      </p:sp>
      <p:grpSp>
        <p:nvGrpSpPr>
          <p:cNvPr id="100" name="组合 99"/>
          <p:cNvGrpSpPr/>
          <p:nvPr/>
        </p:nvGrpSpPr>
        <p:grpSpPr>
          <a:xfrm>
            <a:off x="2819515" y="3638731"/>
            <a:ext cx="6569027" cy="952133"/>
            <a:chOff x="2270655" y="2973777"/>
            <a:chExt cx="4926770" cy="714100"/>
          </a:xfrm>
        </p:grpSpPr>
        <p:sp>
          <p:nvSpPr>
            <p:cNvPr id="93" name="文本框 92"/>
            <p:cNvSpPr txBox="1"/>
            <p:nvPr/>
          </p:nvSpPr>
          <p:spPr>
            <a:xfrm>
              <a:off x="2276869" y="2973777"/>
              <a:ext cx="4872801" cy="687339"/>
            </a:xfrm>
            <a:prstGeom prst="rect">
              <a:avLst/>
            </a:prstGeom>
            <a:noFill/>
          </p:spPr>
          <p:txBody>
            <a:bodyPr wrap="none" rtlCol="0">
              <a:prstTxWarp prst="textDoubleWave1">
                <a:avLst/>
              </a:prstTxWarp>
              <a:spAutoFit/>
            </a:bodyPr>
            <a:lstStyle/>
            <a:p>
              <a:r>
                <a:rPr lang="en-US" altLang="zh-CN" sz="4800" dirty="0">
                  <a:ln w="101600">
                    <a:solidFill>
                      <a:schemeClr val="bg1"/>
                    </a:solidFill>
                  </a:ln>
                  <a:solidFill>
                    <a:schemeClr val="bg1"/>
                  </a:solidFill>
                  <a:effectLst>
                    <a:outerShdw blurRad="63500" sx="102000" sy="102000" algn="ctr" rotWithShape="0">
                      <a:prstClr val="black">
                        <a:alpha val="40000"/>
                      </a:prstClr>
                    </a:outerShdw>
                  </a:effectLst>
                  <a:latin typeface="Times New Roman" panose="02020603050405020304" pitchFamily="18" charset="0"/>
                  <a:cs typeface="Times New Roman" panose="02020603050405020304" pitchFamily="18" charset="0"/>
                  <a:sym typeface="+mn-lt"/>
                </a:rPr>
                <a:t>ĐO THỜI GIAN</a:t>
              </a:r>
              <a:endParaRPr lang="zh-CN" altLang="en-US" sz="4800" dirty="0">
                <a:ln w="101600">
                  <a:solidFill>
                    <a:schemeClr val="bg1"/>
                  </a:solidFill>
                </a:ln>
                <a:solidFill>
                  <a:schemeClr val="bg1"/>
                </a:solidFill>
                <a:effectLst>
                  <a:outerShdw blurRad="63500" sx="102000" sy="102000" algn="ctr" rotWithShape="0">
                    <a:prstClr val="black">
                      <a:alpha val="40000"/>
                    </a:prstClr>
                  </a:outerShdw>
                </a:effectLst>
                <a:latin typeface="Times New Roman" panose="02020603050405020304" pitchFamily="18" charset="0"/>
                <a:cs typeface="Times New Roman" panose="02020603050405020304" pitchFamily="18" charset="0"/>
                <a:sym typeface="+mn-lt"/>
              </a:endParaRPr>
            </a:p>
          </p:txBody>
        </p:sp>
        <p:sp>
          <p:nvSpPr>
            <p:cNvPr id="95" name="文本框 94"/>
            <p:cNvSpPr txBox="1"/>
            <p:nvPr/>
          </p:nvSpPr>
          <p:spPr>
            <a:xfrm>
              <a:off x="2270655" y="2999324"/>
              <a:ext cx="4872801" cy="687339"/>
            </a:xfrm>
            <a:prstGeom prst="rect">
              <a:avLst/>
            </a:prstGeom>
            <a:noFill/>
          </p:spPr>
          <p:txBody>
            <a:bodyPr wrap="none" rtlCol="0">
              <a:prstTxWarp prst="textDoubleWave1">
                <a:avLst/>
              </a:prstTxWarp>
              <a:spAutoFit/>
            </a:bodyPr>
            <a:lstStyle/>
            <a:p>
              <a:r>
                <a:rPr lang="en-US" altLang="zh-CN" sz="4800" dirty="0">
                  <a:ln>
                    <a:solidFill>
                      <a:schemeClr val="accent2">
                        <a:lumMod val="75000"/>
                      </a:schemeClr>
                    </a:solidFill>
                  </a:ln>
                  <a:noFill/>
                  <a:latin typeface="Times New Roman" panose="02020603050405020304" pitchFamily="18" charset="0"/>
                  <a:cs typeface="Times New Roman" panose="02020603050405020304" pitchFamily="18" charset="0"/>
                  <a:sym typeface="+mn-lt"/>
                </a:rPr>
                <a:t>ĐO THỜI GIAN</a:t>
              </a:r>
              <a:endParaRPr lang="zh-CN" altLang="en-US" sz="4800" dirty="0">
                <a:ln>
                  <a:solidFill>
                    <a:schemeClr val="accent2">
                      <a:lumMod val="75000"/>
                    </a:schemeClr>
                  </a:solidFill>
                </a:ln>
                <a:noFill/>
                <a:latin typeface="Times New Roman" panose="02020603050405020304" pitchFamily="18" charset="0"/>
                <a:cs typeface="Times New Roman" panose="02020603050405020304" pitchFamily="18" charset="0"/>
                <a:sym typeface="+mn-lt"/>
              </a:endParaRPr>
            </a:p>
          </p:txBody>
        </p:sp>
        <p:sp>
          <p:nvSpPr>
            <p:cNvPr id="96" name="文本框 95"/>
            <p:cNvSpPr txBox="1"/>
            <p:nvPr/>
          </p:nvSpPr>
          <p:spPr>
            <a:xfrm>
              <a:off x="2324624" y="3000538"/>
              <a:ext cx="4872801" cy="687339"/>
            </a:xfrm>
            <a:prstGeom prst="rect">
              <a:avLst/>
            </a:prstGeom>
            <a:noFill/>
          </p:spPr>
          <p:txBody>
            <a:bodyPr wrap="none" rtlCol="0">
              <a:prstTxWarp prst="textDoubleWave1">
                <a:avLst/>
              </a:prstTxWarp>
              <a:spAutoFit/>
            </a:bodyPr>
            <a:lstStyle/>
            <a:p>
              <a:r>
                <a:rPr lang="en-US" altLang="zh-CN" sz="4800" b="1" dirty="0">
                  <a:solidFill>
                    <a:srgbClr val="FF6600"/>
                  </a:solidFill>
                  <a:latin typeface="Times New Roman" panose="02020603050405020304" pitchFamily="18" charset="0"/>
                  <a:cs typeface="Times New Roman" panose="02020603050405020304" pitchFamily="18" charset="0"/>
                  <a:sym typeface="+mn-lt"/>
                </a:rPr>
                <a:t>ĐO THỜI GIAN</a:t>
              </a:r>
              <a:endParaRPr lang="zh-CN" altLang="en-US" sz="4800" b="1" dirty="0">
                <a:solidFill>
                  <a:srgbClr val="FF6600"/>
                </a:solidFill>
                <a:latin typeface="Times New Roman" panose="02020603050405020304" pitchFamily="18" charset="0"/>
                <a:cs typeface="Times New Roman" panose="02020603050405020304" pitchFamily="18" charset="0"/>
                <a:sym typeface="+mn-lt"/>
              </a:endParaRPr>
            </a:p>
          </p:txBody>
        </p:sp>
      </p:grpSp>
      <p:grpSp>
        <p:nvGrpSpPr>
          <p:cNvPr id="99" name="组合 98"/>
          <p:cNvGrpSpPr/>
          <p:nvPr/>
        </p:nvGrpSpPr>
        <p:grpSpPr>
          <a:xfrm>
            <a:off x="2276190" y="2300653"/>
            <a:ext cx="8016297" cy="1243781"/>
            <a:chOff x="3282361" y="1815065"/>
            <a:chExt cx="6012228" cy="932835"/>
          </a:xfrm>
        </p:grpSpPr>
        <p:sp>
          <p:nvSpPr>
            <p:cNvPr id="94" name="矩形 93"/>
            <p:cNvSpPr/>
            <p:nvPr/>
          </p:nvSpPr>
          <p:spPr>
            <a:xfrm>
              <a:off x="3295926" y="1815065"/>
              <a:ext cx="1888979" cy="900246"/>
            </a:xfrm>
            <a:prstGeom prst="rect">
              <a:avLst/>
            </a:prstGeom>
          </p:spPr>
          <p:txBody>
            <a:bodyPr wrap="none">
              <a:spAutoFit/>
            </a:bodyPr>
            <a:lstStyle/>
            <a:p>
              <a:r>
                <a:rPr lang="en-US" altLang="zh-CN" sz="7200" b="1" dirty="0">
                  <a:ln w="107950">
                    <a:solidFill>
                      <a:schemeClr val="bg1"/>
                    </a:solidFill>
                  </a:ln>
                  <a:solidFill>
                    <a:schemeClr val="bg1"/>
                  </a:solidFill>
                  <a:effectLst>
                    <a:outerShdw blurRad="63500" sx="102000" sy="102000" algn="ctr" rotWithShape="0">
                      <a:prstClr val="black">
                        <a:alpha val="40000"/>
                      </a:prstClr>
                    </a:outerShdw>
                  </a:effectLst>
                  <a:latin typeface="Times New Roman" panose="02020603050405020304" pitchFamily="18" charset="0"/>
                  <a:cs typeface="Times New Roman" panose="02020603050405020304" pitchFamily="18" charset="0"/>
                  <a:sym typeface="+mn-lt"/>
                </a:rPr>
                <a:t>BÀI 7</a:t>
              </a:r>
              <a:endParaRPr lang="zh-CN" altLang="en-US" sz="6400" b="1" dirty="0">
                <a:ln w="107950">
                  <a:solidFill>
                    <a:schemeClr val="bg1"/>
                  </a:solidFill>
                </a:ln>
                <a:solidFill>
                  <a:schemeClr val="bg1"/>
                </a:solidFill>
                <a:effectLst>
                  <a:outerShdw blurRad="63500" sx="102000" sy="102000" algn="ctr" rotWithShape="0">
                    <a:prstClr val="black">
                      <a:alpha val="40000"/>
                    </a:prstClr>
                  </a:outerShdw>
                </a:effectLst>
                <a:latin typeface="Times New Roman" panose="02020603050405020304" pitchFamily="18" charset="0"/>
                <a:cs typeface="Times New Roman" panose="02020603050405020304" pitchFamily="18" charset="0"/>
                <a:sym typeface="+mn-lt"/>
              </a:endParaRPr>
            </a:p>
          </p:txBody>
        </p:sp>
        <p:sp>
          <p:nvSpPr>
            <p:cNvPr id="97" name="矩形 96"/>
            <p:cNvSpPr/>
            <p:nvPr/>
          </p:nvSpPr>
          <p:spPr>
            <a:xfrm>
              <a:off x="3295926" y="1822431"/>
              <a:ext cx="1888979" cy="900246"/>
            </a:xfrm>
            <a:prstGeom prst="rect">
              <a:avLst/>
            </a:prstGeom>
          </p:spPr>
          <p:txBody>
            <a:bodyPr wrap="none">
              <a:spAutoFit/>
            </a:bodyPr>
            <a:lstStyle/>
            <a:p>
              <a:r>
                <a:rPr lang="en-US" altLang="zh-CN" sz="7200" b="1" dirty="0">
                  <a:ln>
                    <a:solidFill>
                      <a:schemeClr val="accent2">
                        <a:lumMod val="75000"/>
                      </a:schemeClr>
                    </a:solidFill>
                  </a:ln>
                  <a:noFill/>
                  <a:latin typeface="Times New Roman" panose="02020603050405020304" pitchFamily="18" charset="0"/>
                  <a:cs typeface="Times New Roman" panose="02020603050405020304" pitchFamily="18" charset="0"/>
                  <a:sym typeface="+mn-lt"/>
                </a:rPr>
                <a:t>BÀI 7</a:t>
              </a:r>
              <a:endParaRPr lang="zh-CN" altLang="en-US" sz="6400" b="1" dirty="0">
                <a:ln>
                  <a:solidFill>
                    <a:schemeClr val="accent2">
                      <a:lumMod val="75000"/>
                    </a:schemeClr>
                  </a:solidFill>
                </a:ln>
                <a:noFill/>
                <a:latin typeface="Times New Roman" panose="02020603050405020304" pitchFamily="18" charset="0"/>
                <a:cs typeface="Times New Roman" panose="02020603050405020304" pitchFamily="18" charset="0"/>
                <a:sym typeface="+mn-lt"/>
              </a:endParaRPr>
            </a:p>
          </p:txBody>
        </p:sp>
        <p:sp>
          <p:nvSpPr>
            <p:cNvPr id="98" name="矩形 97"/>
            <p:cNvSpPr/>
            <p:nvPr/>
          </p:nvSpPr>
          <p:spPr>
            <a:xfrm>
              <a:off x="3282361" y="1847654"/>
              <a:ext cx="6012228" cy="900246"/>
            </a:xfrm>
            <a:prstGeom prst="rect">
              <a:avLst/>
            </a:prstGeom>
          </p:spPr>
          <p:txBody>
            <a:bodyPr wrap="none">
              <a:spAutoFit/>
            </a:bodyPr>
            <a:lstStyle/>
            <a:p>
              <a:pPr algn="l"/>
              <a:r>
                <a:rPr lang="vi-VN" altLang="zh-CN" sz="7200" b="1" dirty="0">
                  <a:solidFill>
                    <a:srgbClr val="FF6600"/>
                  </a:solidFill>
                  <a:latin typeface="Times New Roman" panose="02020603050405020304" pitchFamily="18" charset="0"/>
                  <a:cs typeface="Times New Roman" panose="02020603050405020304" pitchFamily="18" charset="0"/>
                  <a:sym typeface="+mn-lt"/>
                </a:rPr>
                <a:t>TIẾT 13,14 - </a:t>
              </a:r>
              <a:r>
                <a:rPr lang="en-US" altLang="zh-CN" sz="7200" b="1" dirty="0">
                  <a:solidFill>
                    <a:srgbClr val="FF6600"/>
                  </a:solidFill>
                  <a:latin typeface="Times New Roman" panose="02020603050405020304" pitchFamily="18" charset="0"/>
                  <a:cs typeface="Times New Roman" panose="02020603050405020304" pitchFamily="18" charset="0"/>
                  <a:sym typeface="+mn-lt"/>
                </a:rPr>
                <a:t>BÀI 7</a:t>
              </a:r>
              <a:endParaRPr lang="zh-CN" altLang="en-US" sz="6400" b="1" dirty="0">
                <a:solidFill>
                  <a:srgbClr val="FF6600"/>
                </a:solidFill>
                <a:latin typeface="Times New Roman" panose="02020603050405020304" pitchFamily="18" charset="0"/>
                <a:cs typeface="Times New Roman" panose="02020603050405020304" pitchFamily="18" charset="0"/>
                <a:sym typeface="+mn-lt"/>
              </a:endParaRPr>
            </a:p>
          </p:txBody>
        </p:sp>
      </p:grpSp>
      <p:pic>
        <p:nvPicPr>
          <p:cNvPr id="89" name="图片 88"/>
          <p:cNvPicPr>
            <a:picLocks noChangeAspect="1"/>
          </p:cNvPicPr>
          <p:nvPr/>
        </p:nvPicPr>
        <p:blipFill rotWithShape="1">
          <a:blip r:embed="rId9">
            <a:extLst>
              <a:ext uri="{28A0092B-C50C-407E-A947-70E740481C1C}">
                <a14:useLocalDpi xmlns:a14="http://schemas.microsoft.com/office/drawing/2010/main" val="0"/>
              </a:ext>
            </a:extLst>
          </a:blip>
          <a:srcRect l="30889" t="27748" r="21866"/>
          <a:stretch>
            <a:fillRect/>
          </a:stretch>
        </p:blipFill>
        <p:spPr>
          <a:xfrm>
            <a:off x="8798010" y="-32952"/>
            <a:ext cx="3393991" cy="3285056"/>
          </a:xfrm>
          <a:prstGeom prst="rect">
            <a:avLst/>
          </a:prstGeom>
        </p:spPr>
      </p:pic>
      <p:pic>
        <p:nvPicPr>
          <p:cNvPr id="80" name="图片 79"/>
          <p:cNvPicPr>
            <a:picLocks noChangeAspect="1"/>
          </p:cNvPicPr>
          <p:nvPr/>
        </p:nvPicPr>
        <p:blipFill rotWithShape="1">
          <a:blip r:embed="rId10">
            <a:extLst>
              <a:ext uri="{28A0092B-C50C-407E-A947-70E740481C1C}">
                <a14:useLocalDpi xmlns:a14="http://schemas.microsoft.com/office/drawing/2010/main" val="0"/>
              </a:ext>
            </a:extLst>
          </a:blip>
          <a:srcRect l="1" r="77432"/>
          <a:stretch>
            <a:fillRect/>
          </a:stretch>
        </p:blipFill>
        <p:spPr>
          <a:xfrm>
            <a:off x="0" y="4840823"/>
            <a:ext cx="2751437" cy="1620820"/>
          </a:xfrm>
          <a:prstGeom prst="rect">
            <a:avLst/>
          </a:prstGeom>
        </p:spPr>
      </p:pic>
      <p:grpSp>
        <p:nvGrpSpPr>
          <p:cNvPr id="108" name="组合 107"/>
          <p:cNvGrpSpPr/>
          <p:nvPr/>
        </p:nvGrpSpPr>
        <p:grpSpPr>
          <a:xfrm>
            <a:off x="639707" y="3481240"/>
            <a:ext cx="1405279" cy="2687453"/>
            <a:chOff x="181346" y="1761375"/>
            <a:chExt cx="1517253" cy="2901593"/>
          </a:xfrm>
        </p:grpSpPr>
        <p:pic>
          <p:nvPicPr>
            <p:cNvPr id="18" name="图片 1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22043" y="1761375"/>
              <a:ext cx="885486" cy="2901593"/>
            </a:xfrm>
            <a:prstGeom prst="rect">
              <a:avLst/>
            </a:prstGeom>
          </p:spPr>
        </p:pic>
        <p:pic>
          <p:nvPicPr>
            <p:cNvPr id="19" name="图片 1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186323" y="2638386"/>
              <a:ext cx="512276" cy="2024582"/>
            </a:xfrm>
            <a:prstGeom prst="rect">
              <a:avLst/>
            </a:prstGeom>
          </p:spPr>
        </p:pic>
        <p:pic>
          <p:nvPicPr>
            <p:cNvPr id="20" name="图片 19"/>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81346" y="2373835"/>
              <a:ext cx="711093" cy="2289133"/>
            </a:xfrm>
            <a:prstGeom prst="rect">
              <a:avLst/>
            </a:prstGeom>
          </p:spPr>
        </p:pic>
      </p:grpSp>
      <p:pic>
        <p:nvPicPr>
          <p:cNvPr id="86" name="图片 85"/>
          <p:cNvPicPr>
            <a:picLocks noChangeAspect="1"/>
          </p:cNvPicPr>
          <p:nvPr/>
        </p:nvPicPr>
        <p:blipFill rotWithShape="1">
          <a:blip r:embed="rId10">
            <a:extLst>
              <a:ext uri="{28A0092B-C50C-407E-A947-70E740481C1C}">
                <a14:useLocalDpi xmlns:a14="http://schemas.microsoft.com/office/drawing/2010/main" val="0"/>
              </a:ext>
            </a:extLst>
          </a:blip>
          <a:srcRect l="77162"/>
          <a:stretch>
            <a:fillRect/>
          </a:stretch>
        </p:blipFill>
        <p:spPr>
          <a:xfrm>
            <a:off x="9407611" y="4800725"/>
            <a:ext cx="2784389" cy="1620820"/>
          </a:xfrm>
          <a:prstGeom prst="rect">
            <a:avLst/>
          </a:prstGeom>
        </p:spPr>
      </p:pic>
      <p:pic>
        <p:nvPicPr>
          <p:cNvPr id="27" name="图片 26"/>
          <p:cNvPicPr>
            <a:picLocks noChangeAspect="1"/>
          </p:cNvPicPr>
          <p:nvPr/>
        </p:nvPicPr>
        <p:blipFill rotWithShape="1">
          <a:blip r:embed="rId14" cstate="print">
            <a:extLst>
              <a:ext uri="{28A0092B-C50C-407E-A947-70E740481C1C}">
                <a14:useLocalDpi xmlns:a14="http://schemas.microsoft.com/office/drawing/2010/main" val="0"/>
              </a:ext>
            </a:extLst>
          </a:blip>
          <a:srcRect r="45910"/>
          <a:stretch>
            <a:fillRect/>
          </a:stretch>
        </p:blipFill>
        <p:spPr>
          <a:xfrm>
            <a:off x="9670239" y="3330309"/>
            <a:ext cx="2176557" cy="3377231"/>
          </a:xfrm>
          <a:prstGeom prst="rect">
            <a:avLst/>
          </a:prstGeom>
        </p:spPr>
      </p:pic>
      <p:sp>
        <p:nvSpPr>
          <p:cNvPr id="92" name="任意多边形 91"/>
          <p:cNvSpPr/>
          <p:nvPr/>
        </p:nvSpPr>
        <p:spPr>
          <a:xfrm>
            <a:off x="-6577" y="6168693"/>
            <a:ext cx="12192000" cy="686217"/>
          </a:xfrm>
          <a:custGeom>
            <a:avLst/>
            <a:gdLst>
              <a:gd name="connsiteX0" fmla="*/ 0 w 9144000"/>
              <a:gd name="connsiteY0" fmla="*/ 0 h 608571"/>
              <a:gd name="connsiteX1" fmla="*/ 9144000 w 9144000"/>
              <a:gd name="connsiteY1" fmla="*/ 0 h 608571"/>
              <a:gd name="connsiteX2" fmla="*/ 9144000 w 9144000"/>
              <a:gd name="connsiteY2" fmla="*/ 608571 h 608571"/>
              <a:gd name="connsiteX3" fmla="*/ 0 w 9144000"/>
              <a:gd name="connsiteY3" fmla="*/ 608571 h 608571"/>
            </a:gdLst>
            <a:ahLst/>
            <a:cxnLst>
              <a:cxn ang="0">
                <a:pos x="connsiteX0" y="connsiteY0"/>
              </a:cxn>
              <a:cxn ang="0">
                <a:pos x="connsiteX1" y="connsiteY1"/>
              </a:cxn>
              <a:cxn ang="0">
                <a:pos x="connsiteX2" y="connsiteY2"/>
              </a:cxn>
              <a:cxn ang="0">
                <a:pos x="connsiteX3" y="connsiteY3"/>
              </a:cxn>
            </a:cxnLst>
            <a:rect l="l" t="t" r="r" b="b"/>
            <a:pathLst>
              <a:path w="9144000" h="608571">
                <a:moveTo>
                  <a:pt x="0" y="0"/>
                </a:moveTo>
                <a:lnTo>
                  <a:pt x="9144000" y="0"/>
                </a:lnTo>
                <a:lnTo>
                  <a:pt x="9144000" y="608571"/>
                </a:lnTo>
                <a:lnTo>
                  <a:pt x="0" y="608571"/>
                </a:lnTo>
                <a:close/>
              </a:path>
            </a:pathLst>
          </a:custGeom>
          <a:solidFill>
            <a:srgbClr val="C4D8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Times New Roman" panose="02020603050405020304" pitchFamily="18" charset="0"/>
              <a:cs typeface="Times New Roman" panose="02020603050405020304" pitchFamily="18" charset="0"/>
              <a:sym typeface="+mn-lt"/>
            </a:endParaRPr>
          </a:p>
        </p:txBody>
      </p:sp>
      <p:sp>
        <p:nvSpPr>
          <p:cNvPr id="111" name="任意多边形 110"/>
          <p:cNvSpPr/>
          <p:nvPr/>
        </p:nvSpPr>
        <p:spPr>
          <a:xfrm>
            <a:off x="-6577" y="6291730"/>
            <a:ext cx="12192000" cy="569031"/>
          </a:xfrm>
          <a:custGeom>
            <a:avLst/>
            <a:gdLst>
              <a:gd name="connsiteX0" fmla="*/ 0 w 9144000"/>
              <a:gd name="connsiteY0" fmla="*/ 0 h 608571"/>
              <a:gd name="connsiteX1" fmla="*/ 9144000 w 9144000"/>
              <a:gd name="connsiteY1" fmla="*/ 0 h 608571"/>
              <a:gd name="connsiteX2" fmla="*/ 9144000 w 9144000"/>
              <a:gd name="connsiteY2" fmla="*/ 608571 h 608571"/>
              <a:gd name="connsiteX3" fmla="*/ 0 w 9144000"/>
              <a:gd name="connsiteY3" fmla="*/ 608571 h 608571"/>
            </a:gdLst>
            <a:ahLst/>
            <a:cxnLst>
              <a:cxn ang="0">
                <a:pos x="connsiteX0" y="connsiteY0"/>
              </a:cxn>
              <a:cxn ang="0">
                <a:pos x="connsiteX1" y="connsiteY1"/>
              </a:cxn>
              <a:cxn ang="0">
                <a:pos x="connsiteX2" y="connsiteY2"/>
              </a:cxn>
              <a:cxn ang="0">
                <a:pos x="connsiteX3" y="connsiteY3"/>
              </a:cxn>
            </a:cxnLst>
            <a:rect l="l" t="t" r="r" b="b"/>
            <a:pathLst>
              <a:path w="9144000" h="608571">
                <a:moveTo>
                  <a:pt x="0" y="0"/>
                </a:moveTo>
                <a:lnTo>
                  <a:pt x="9144000" y="0"/>
                </a:lnTo>
                <a:lnTo>
                  <a:pt x="9144000" y="608571"/>
                </a:lnTo>
                <a:lnTo>
                  <a:pt x="0" y="608571"/>
                </a:lnTo>
                <a:close/>
              </a:path>
            </a:pathLst>
          </a:custGeom>
          <a:solidFill>
            <a:srgbClr val="8CB8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Times New Roman" panose="02020603050405020304" pitchFamily="18" charset="0"/>
              <a:cs typeface="Times New Roman" panose="02020603050405020304" pitchFamily="18" charset="0"/>
              <a:sym typeface="+mn-lt"/>
            </a:endParaRPr>
          </a:p>
        </p:txBody>
      </p:sp>
      <p:sp>
        <p:nvSpPr>
          <p:cNvPr id="112" name="任意多边形 111"/>
          <p:cNvSpPr/>
          <p:nvPr/>
        </p:nvSpPr>
        <p:spPr>
          <a:xfrm>
            <a:off x="-6577" y="6487466"/>
            <a:ext cx="12192000" cy="365639"/>
          </a:xfrm>
          <a:custGeom>
            <a:avLst/>
            <a:gdLst>
              <a:gd name="connsiteX0" fmla="*/ 0 w 9144000"/>
              <a:gd name="connsiteY0" fmla="*/ 0 h 608571"/>
              <a:gd name="connsiteX1" fmla="*/ 9144000 w 9144000"/>
              <a:gd name="connsiteY1" fmla="*/ 0 h 608571"/>
              <a:gd name="connsiteX2" fmla="*/ 9144000 w 9144000"/>
              <a:gd name="connsiteY2" fmla="*/ 608571 h 608571"/>
              <a:gd name="connsiteX3" fmla="*/ 0 w 9144000"/>
              <a:gd name="connsiteY3" fmla="*/ 608571 h 608571"/>
            </a:gdLst>
            <a:ahLst/>
            <a:cxnLst>
              <a:cxn ang="0">
                <a:pos x="connsiteX0" y="connsiteY0"/>
              </a:cxn>
              <a:cxn ang="0">
                <a:pos x="connsiteX1" y="connsiteY1"/>
              </a:cxn>
              <a:cxn ang="0">
                <a:pos x="connsiteX2" y="connsiteY2"/>
              </a:cxn>
              <a:cxn ang="0">
                <a:pos x="connsiteX3" y="connsiteY3"/>
              </a:cxn>
            </a:cxnLst>
            <a:rect l="l" t="t" r="r" b="b"/>
            <a:pathLst>
              <a:path w="9144000" h="608571">
                <a:moveTo>
                  <a:pt x="0" y="0"/>
                </a:moveTo>
                <a:lnTo>
                  <a:pt x="9144000" y="0"/>
                </a:lnTo>
                <a:lnTo>
                  <a:pt x="9144000" y="608571"/>
                </a:lnTo>
                <a:lnTo>
                  <a:pt x="0" y="608571"/>
                </a:lnTo>
                <a:close/>
              </a:path>
            </a:pathLst>
          </a:custGeom>
          <a:solidFill>
            <a:srgbClr val="679C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Times New Roman" panose="02020603050405020304" pitchFamily="18" charset="0"/>
              <a:cs typeface="Times New Roman" panose="02020603050405020304" pitchFamily="18" charset="0"/>
              <a:sym typeface="+mn-lt"/>
            </a:endParaRPr>
          </a:p>
        </p:txBody>
      </p:sp>
      <p:pic>
        <p:nvPicPr>
          <p:cNvPr id="28" name="图片 27"/>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451458" y="4840823"/>
            <a:ext cx="3121967" cy="1772088"/>
          </a:xfrm>
          <a:prstGeom prst="rect">
            <a:avLst/>
          </a:prstGeom>
        </p:spPr>
      </p:pic>
      <p:pic>
        <p:nvPicPr>
          <p:cNvPr id="3" name="7 Princess-甜蜜的爱">
            <a:hlinkClick r:id="" action="ppaction://media"/>
          </p:cNvPr>
          <p:cNvPicPr>
            <a:picLocks noChangeAspect="1"/>
          </p:cNvPicPr>
          <p:nvPr>
            <a:audioFile r:link="rId1"/>
            <p:extLst>
              <p:ext uri="{DAA4B4D4-6D71-4841-9C94-3DE7FCFB9230}">
                <p14:media xmlns:p14="http://schemas.microsoft.com/office/powerpoint/2010/main" r:embed="rId2">
                  <p14:trim st="8900"/>
                </p14:media>
              </p:ext>
            </p:extLst>
          </p:nvPr>
        </p:nvPicPr>
        <p:blipFill>
          <a:blip r:embed="rId16"/>
          <a:stretch>
            <a:fillRect/>
          </a:stretch>
        </p:blipFill>
        <p:spPr>
          <a:xfrm>
            <a:off x="12411676" y="-1022275"/>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decel="50600" fill="hold" nodeType="withEffect">
                                  <p:stCondLst>
                                    <p:cond delay="0"/>
                                  </p:stCondLst>
                                  <p:childTnLst>
                                    <p:set>
                                      <p:cBhvr>
                                        <p:cTn id="6" dur="1" fill="hold">
                                          <p:stCondLst>
                                            <p:cond delay="0"/>
                                          </p:stCondLst>
                                        </p:cTn>
                                        <p:tgtEl>
                                          <p:spTgt spid="89"/>
                                        </p:tgtEl>
                                        <p:attrNameLst>
                                          <p:attrName>style.visibility</p:attrName>
                                        </p:attrNameLst>
                                      </p:cBhvr>
                                      <p:to>
                                        <p:strVal val="visible"/>
                                      </p:to>
                                    </p:set>
                                    <p:anim calcmode="lin" valueType="num">
                                      <p:cBhvr additive="base">
                                        <p:cTn id="7" dur="1000" fill="hold"/>
                                        <p:tgtEl>
                                          <p:spTgt spid="89"/>
                                        </p:tgtEl>
                                        <p:attrNameLst>
                                          <p:attrName>ppt_x</p:attrName>
                                        </p:attrNameLst>
                                      </p:cBhvr>
                                      <p:tavLst>
                                        <p:tav tm="0">
                                          <p:val>
                                            <p:strVal val="1+#ppt_w/2"/>
                                          </p:val>
                                        </p:tav>
                                        <p:tav tm="100000">
                                          <p:val>
                                            <p:strVal val="#ppt_x"/>
                                          </p:val>
                                        </p:tav>
                                      </p:tavLst>
                                    </p:anim>
                                    <p:anim calcmode="lin" valueType="num">
                                      <p:cBhvr additive="base">
                                        <p:cTn id="8" dur="1000" fill="hold"/>
                                        <p:tgtEl>
                                          <p:spTgt spid="89"/>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22" presetClass="entr" presetSubtype="4" fill="hold" grpId="0" nodeType="afterEffect">
                                  <p:stCondLst>
                                    <p:cond delay="0"/>
                                  </p:stCondLst>
                                  <p:childTnLst>
                                    <p:set>
                                      <p:cBhvr>
                                        <p:cTn id="11" dur="1" fill="hold">
                                          <p:stCondLst>
                                            <p:cond delay="0"/>
                                          </p:stCondLst>
                                        </p:cTn>
                                        <p:tgtEl>
                                          <p:spTgt spid="92"/>
                                        </p:tgtEl>
                                        <p:attrNameLst>
                                          <p:attrName>style.visibility</p:attrName>
                                        </p:attrNameLst>
                                      </p:cBhvr>
                                      <p:to>
                                        <p:strVal val="visible"/>
                                      </p:to>
                                    </p:set>
                                    <p:animEffect transition="in" filter="wipe(down)">
                                      <p:cBhvr>
                                        <p:cTn id="12" dur="500"/>
                                        <p:tgtEl>
                                          <p:spTgt spid="92"/>
                                        </p:tgtEl>
                                      </p:cBhvr>
                                    </p:animEffect>
                                  </p:childTnLst>
                                </p:cTn>
                              </p:par>
                              <p:par>
                                <p:cTn id="13" presetID="22" presetClass="entr" presetSubtype="4" fill="hold" grpId="0" nodeType="withEffect">
                                  <p:stCondLst>
                                    <p:cond delay="250"/>
                                  </p:stCondLst>
                                  <p:childTnLst>
                                    <p:set>
                                      <p:cBhvr>
                                        <p:cTn id="14" dur="1" fill="hold">
                                          <p:stCondLst>
                                            <p:cond delay="0"/>
                                          </p:stCondLst>
                                        </p:cTn>
                                        <p:tgtEl>
                                          <p:spTgt spid="111"/>
                                        </p:tgtEl>
                                        <p:attrNameLst>
                                          <p:attrName>style.visibility</p:attrName>
                                        </p:attrNameLst>
                                      </p:cBhvr>
                                      <p:to>
                                        <p:strVal val="visible"/>
                                      </p:to>
                                    </p:set>
                                    <p:animEffect transition="in" filter="wipe(down)">
                                      <p:cBhvr>
                                        <p:cTn id="15" dur="500"/>
                                        <p:tgtEl>
                                          <p:spTgt spid="111"/>
                                        </p:tgtEl>
                                      </p:cBhvr>
                                    </p:animEffect>
                                  </p:childTnLst>
                                </p:cTn>
                              </p:par>
                              <p:par>
                                <p:cTn id="16" presetID="22" presetClass="entr" presetSubtype="4" fill="hold" grpId="0" nodeType="withEffect">
                                  <p:stCondLst>
                                    <p:cond delay="500"/>
                                  </p:stCondLst>
                                  <p:childTnLst>
                                    <p:set>
                                      <p:cBhvr>
                                        <p:cTn id="17" dur="1" fill="hold">
                                          <p:stCondLst>
                                            <p:cond delay="0"/>
                                          </p:stCondLst>
                                        </p:cTn>
                                        <p:tgtEl>
                                          <p:spTgt spid="112"/>
                                        </p:tgtEl>
                                        <p:attrNameLst>
                                          <p:attrName>style.visibility</p:attrName>
                                        </p:attrNameLst>
                                      </p:cBhvr>
                                      <p:to>
                                        <p:strVal val="visible"/>
                                      </p:to>
                                    </p:set>
                                    <p:animEffect transition="in" filter="wipe(down)">
                                      <p:cBhvr>
                                        <p:cTn id="18" dur="500"/>
                                        <p:tgtEl>
                                          <p:spTgt spid="112"/>
                                        </p:tgtEl>
                                      </p:cBhvr>
                                    </p:animEffect>
                                  </p:childTnLst>
                                </p:cTn>
                              </p:par>
                            </p:childTnLst>
                          </p:cTn>
                        </p:par>
                        <p:par>
                          <p:cTn id="19" fill="hold">
                            <p:stCondLst>
                              <p:cond delay="2000"/>
                            </p:stCondLst>
                            <p:childTnLst>
                              <p:par>
                                <p:cTn id="20" presetID="42" presetClass="entr" presetSubtype="0" fill="hold" nodeType="afterEffect">
                                  <p:stCondLst>
                                    <p:cond delay="0"/>
                                  </p:stCondLst>
                                  <p:childTnLst>
                                    <p:set>
                                      <p:cBhvr>
                                        <p:cTn id="21" dur="1" fill="hold">
                                          <p:stCondLst>
                                            <p:cond delay="0"/>
                                          </p:stCondLst>
                                        </p:cTn>
                                        <p:tgtEl>
                                          <p:spTgt spid="82"/>
                                        </p:tgtEl>
                                        <p:attrNameLst>
                                          <p:attrName>style.visibility</p:attrName>
                                        </p:attrNameLst>
                                      </p:cBhvr>
                                      <p:to>
                                        <p:strVal val="visible"/>
                                      </p:to>
                                    </p:set>
                                    <p:animEffect transition="in" filter="fade">
                                      <p:cBhvr>
                                        <p:cTn id="22" dur="1000"/>
                                        <p:tgtEl>
                                          <p:spTgt spid="82"/>
                                        </p:tgtEl>
                                      </p:cBhvr>
                                    </p:animEffect>
                                    <p:anim calcmode="lin" valueType="num">
                                      <p:cBhvr>
                                        <p:cTn id="23" dur="1000" fill="hold"/>
                                        <p:tgtEl>
                                          <p:spTgt spid="82"/>
                                        </p:tgtEl>
                                        <p:attrNameLst>
                                          <p:attrName>ppt_x</p:attrName>
                                        </p:attrNameLst>
                                      </p:cBhvr>
                                      <p:tavLst>
                                        <p:tav tm="0">
                                          <p:val>
                                            <p:strVal val="#ppt_x"/>
                                          </p:val>
                                        </p:tav>
                                        <p:tav tm="100000">
                                          <p:val>
                                            <p:strVal val="#ppt_x"/>
                                          </p:val>
                                        </p:tav>
                                      </p:tavLst>
                                    </p:anim>
                                    <p:anim calcmode="lin" valueType="num">
                                      <p:cBhvr>
                                        <p:cTn id="24" dur="1000" fill="hold"/>
                                        <p:tgtEl>
                                          <p:spTgt spid="82"/>
                                        </p:tgtEl>
                                        <p:attrNameLst>
                                          <p:attrName>ppt_y</p:attrName>
                                        </p:attrNameLst>
                                      </p:cBhvr>
                                      <p:tavLst>
                                        <p:tav tm="0">
                                          <p:val>
                                            <p:strVal val="#ppt_y+.1"/>
                                          </p:val>
                                        </p:tav>
                                        <p:tav tm="100000">
                                          <p:val>
                                            <p:strVal val="#ppt_y"/>
                                          </p:val>
                                        </p:tav>
                                      </p:tavLst>
                                    </p:anim>
                                  </p:childTnLst>
                                </p:cTn>
                              </p:par>
                            </p:childTnLst>
                          </p:cTn>
                        </p:par>
                        <p:par>
                          <p:cTn id="25" fill="hold">
                            <p:stCondLst>
                              <p:cond delay="3000"/>
                            </p:stCondLst>
                            <p:childTnLst>
                              <p:par>
                                <p:cTn id="26" presetID="10" presetClass="entr" presetSubtype="0" fill="hold" nodeType="after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500"/>
                                        <p:tgtEl>
                                          <p:spTgt spid="23"/>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500"/>
                                        <p:tgtEl>
                                          <p:spTgt spid="26"/>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105"/>
                                        </p:tgtEl>
                                        <p:attrNameLst>
                                          <p:attrName>style.visibility</p:attrName>
                                        </p:attrNameLst>
                                      </p:cBhvr>
                                      <p:to>
                                        <p:strVal val="visible"/>
                                      </p:to>
                                    </p:set>
                                    <p:animEffect transition="in" filter="wipe(left)">
                                      <p:cBhvr>
                                        <p:cTn id="35" dur="500"/>
                                        <p:tgtEl>
                                          <p:spTgt spid="105"/>
                                        </p:tgtEl>
                                      </p:cBhvr>
                                    </p:animEffect>
                                  </p:childTnLst>
                                </p:cTn>
                              </p:par>
                            </p:childTnLst>
                          </p:cTn>
                        </p:par>
                        <p:par>
                          <p:cTn id="36" fill="hold">
                            <p:stCondLst>
                              <p:cond delay="4000"/>
                            </p:stCondLst>
                            <p:childTnLst>
                              <p:par>
                                <p:cTn id="37" presetID="8" presetClass="emph" presetSubtype="0" fill="hold" nodeType="afterEffect">
                                  <p:stCondLst>
                                    <p:cond delay="0"/>
                                  </p:stCondLst>
                                  <p:childTnLst>
                                    <p:animRot by="21600000">
                                      <p:cBhvr>
                                        <p:cTn id="38" dur="10000" fill="hold"/>
                                        <p:tgtEl>
                                          <p:spTgt spid="23"/>
                                        </p:tgtEl>
                                        <p:attrNameLst>
                                          <p:attrName>r</p:attrName>
                                        </p:attrNameLst>
                                      </p:cBhvr>
                                    </p:animRot>
                                  </p:childTnLst>
                                </p:cTn>
                              </p:par>
                              <p:par>
                                <p:cTn id="39" presetID="22" presetClass="entr" presetSubtype="8" fill="hold" nodeType="withEffect">
                                  <p:stCondLst>
                                    <p:cond delay="500"/>
                                  </p:stCondLst>
                                  <p:childTnLst>
                                    <p:set>
                                      <p:cBhvr>
                                        <p:cTn id="40" dur="1" fill="hold">
                                          <p:stCondLst>
                                            <p:cond delay="0"/>
                                          </p:stCondLst>
                                        </p:cTn>
                                        <p:tgtEl>
                                          <p:spTgt spid="80"/>
                                        </p:tgtEl>
                                        <p:attrNameLst>
                                          <p:attrName>style.visibility</p:attrName>
                                        </p:attrNameLst>
                                      </p:cBhvr>
                                      <p:to>
                                        <p:strVal val="visible"/>
                                      </p:to>
                                    </p:set>
                                    <p:animEffect transition="in" filter="wipe(left)">
                                      <p:cBhvr>
                                        <p:cTn id="41" dur="500"/>
                                        <p:tgtEl>
                                          <p:spTgt spid="80"/>
                                        </p:tgtEl>
                                      </p:cBhvr>
                                    </p:animEffect>
                                  </p:childTnLst>
                                </p:cTn>
                              </p:par>
                              <p:par>
                                <p:cTn id="42" presetID="22" presetClass="entr" presetSubtype="2" fill="hold" nodeType="withEffect">
                                  <p:stCondLst>
                                    <p:cond delay="500"/>
                                  </p:stCondLst>
                                  <p:childTnLst>
                                    <p:set>
                                      <p:cBhvr>
                                        <p:cTn id="43" dur="1" fill="hold">
                                          <p:stCondLst>
                                            <p:cond delay="0"/>
                                          </p:stCondLst>
                                        </p:cTn>
                                        <p:tgtEl>
                                          <p:spTgt spid="86"/>
                                        </p:tgtEl>
                                        <p:attrNameLst>
                                          <p:attrName>style.visibility</p:attrName>
                                        </p:attrNameLst>
                                      </p:cBhvr>
                                      <p:to>
                                        <p:strVal val="visible"/>
                                      </p:to>
                                    </p:set>
                                    <p:animEffect transition="in" filter="wipe(right)">
                                      <p:cBhvr>
                                        <p:cTn id="44" dur="500"/>
                                        <p:tgtEl>
                                          <p:spTgt spid="86"/>
                                        </p:tgtEl>
                                      </p:cBhvr>
                                    </p:animEffect>
                                  </p:childTnLst>
                                </p:cTn>
                              </p:par>
                              <p:par>
                                <p:cTn id="45" presetID="42" presetClass="entr" presetSubtype="0" fill="hold" nodeType="withEffect">
                                  <p:stCondLst>
                                    <p:cond delay="1000"/>
                                  </p:stCondLst>
                                  <p:childTnLst>
                                    <p:set>
                                      <p:cBhvr>
                                        <p:cTn id="46" dur="1" fill="hold">
                                          <p:stCondLst>
                                            <p:cond delay="0"/>
                                          </p:stCondLst>
                                        </p:cTn>
                                        <p:tgtEl>
                                          <p:spTgt spid="108"/>
                                        </p:tgtEl>
                                        <p:attrNameLst>
                                          <p:attrName>style.visibility</p:attrName>
                                        </p:attrNameLst>
                                      </p:cBhvr>
                                      <p:to>
                                        <p:strVal val="visible"/>
                                      </p:to>
                                    </p:set>
                                    <p:animEffect transition="in" filter="fade">
                                      <p:cBhvr>
                                        <p:cTn id="47" dur="1000"/>
                                        <p:tgtEl>
                                          <p:spTgt spid="108"/>
                                        </p:tgtEl>
                                      </p:cBhvr>
                                    </p:animEffect>
                                    <p:anim calcmode="lin" valueType="num">
                                      <p:cBhvr>
                                        <p:cTn id="48" dur="1000" fill="hold"/>
                                        <p:tgtEl>
                                          <p:spTgt spid="108"/>
                                        </p:tgtEl>
                                        <p:attrNameLst>
                                          <p:attrName>ppt_x</p:attrName>
                                        </p:attrNameLst>
                                      </p:cBhvr>
                                      <p:tavLst>
                                        <p:tav tm="0">
                                          <p:val>
                                            <p:strVal val="#ppt_x"/>
                                          </p:val>
                                        </p:tav>
                                        <p:tav tm="100000">
                                          <p:val>
                                            <p:strVal val="#ppt_x"/>
                                          </p:val>
                                        </p:tav>
                                      </p:tavLst>
                                    </p:anim>
                                    <p:anim calcmode="lin" valueType="num">
                                      <p:cBhvr>
                                        <p:cTn id="49" dur="1000" fill="hold"/>
                                        <p:tgtEl>
                                          <p:spTgt spid="108"/>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1000"/>
                                  </p:stCondLst>
                                  <p:childTnLst>
                                    <p:set>
                                      <p:cBhvr>
                                        <p:cTn id="51" dur="1" fill="hold">
                                          <p:stCondLst>
                                            <p:cond delay="0"/>
                                          </p:stCondLst>
                                        </p:cTn>
                                        <p:tgtEl>
                                          <p:spTgt spid="27"/>
                                        </p:tgtEl>
                                        <p:attrNameLst>
                                          <p:attrName>style.visibility</p:attrName>
                                        </p:attrNameLst>
                                      </p:cBhvr>
                                      <p:to>
                                        <p:strVal val="visible"/>
                                      </p:to>
                                    </p:set>
                                    <p:animEffect transition="in" filter="fade">
                                      <p:cBhvr>
                                        <p:cTn id="52" dur="1000"/>
                                        <p:tgtEl>
                                          <p:spTgt spid="27"/>
                                        </p:tgtEl>
                                      </p:cBhvr>
                                    </p:animEffect>
                                    <p:anim calcmode="lin" valueType="num">
                                      <p:cBhvr>
                                        <p:cTn id="53" dur="1000" fill="hold"/>
                                        <p:tgtEl>
                                          <p:spTgt spid="27"/>
                                        </p:tgtEl>
                                        <p:attrNameLst>
                                          <p:attrName>ppt_x</p:attrName>
                                        </p:attrNameLst>
                                      </p:cBhvr>
                                      <p:tavLst>
                                        <p:tav tm="0">
                                          <p:val>
                                            <p:strVal val="#ppt_x"/>
                                          </p:val>
                                        </p:tav>
                                        <p:tav tm="100000">
                                          <p:val>
                                            <p:strVal val="#ppt_x"/>
                                          </p:val>
                                        </p:tav>
                                      </p:tavLst>
                                    </p:anim>
                                    <p:anim calcmode="lin" valueType="num">
                                      <p:cBhvr>
                                        <p:cTn id="54" dur="1000" fill="hold"/>
                                        <p:tgtEl>
                                          <p:spTgt spid="27"/>
                                        </p:tgtEl>
                                        <p:attrNameLst>
                                          <p:attrName>ppt_y</p:attrName>
                                        </p:attrNameLst>
                                      </p:cBhvr>
                                      <p:tavLst>
                                        <p:tav tm="0">
                                          <p:val>
                                            <p:strVal val="#ppt_y+.1"/>
                                          </p:val>
                                        </p:tav>
                                        <p:tav tm="100000">
                                          <p:val>
                                            <p:strVal val="#ppt_y"/>
                                          </p:val>
                                        </p:tav>
                                      </p:tavLst>
                                    </p:anim>
                                  </p:childTnLst>
                                </p:cTn>
                              </p:par>
                              <p:par>
                                <p:cTn id="55" presetID="53" presetClass="entr" presetSubtype="528" fill="hold" nodeType="withEffect">
                                  <p:stCondLst>
                                    <p:cond delay="2000"/>
                                  </p:stCondLst>
                                  <p:childTnLst>
                                    <p:set>
                                      <p:cBhvr>
                                        <p:cTn id="56" dur="1" fill="hold">
                                          <p:stCondLst>
                                            <p:cond delay="0"/>
                                          </p:stCondLst>
                                        </p:cTn>
                                        <p:tgtEl>
                                          <p:spTgt spid="2"/>
                                        </p:tgtEl>
                                        <p:attrNameLst>
                                          <p:attrName>style.visibility</p:attrName>
                                        </p:attrNameLst>
                                      </p:cBhvr>
                                      <p:to>
                                        <p:strVal val="visible"/>
                                      </p:to>
                                    </p:set>
                                    <p:anim calcmode="lin" valueType="num">
                                      <p:cBhvr>
                                        <p:cTn id="57" dur="1250" fill="hold"/>
                                        <p:tgtEl>
                                          <p:spTgt spid="2"/>
                                        </p:tgtEl>
                                        <p:attrNameLst>
                                          <p:attrName>ppt_w</p:attrName>
                                        </p:attrNameLst>
                                      </p:cBhvr>
                                      <p:tavLst>
                                        <p:tav tm="0">
                                          <p:val>
                                            <p:fltVal val="0"/>
                                          </p:val>
                                        </p:tav>
                                        <p:tav tm="100000">
                                          <p:val>
                                            <p:strVal val="#ppt_w"/>
                                          </p:val>
                                        </p:tav>
                                      </p:tavLst>
                                    </p:anim>
                                    <p:anim calcmode="lin" valueType="num">
                                      <p:cBhvr>
                                        <p:cTn id="58" dur="1250" fill="hold"/>
                                        <p:tgtEl>
                                          <p:spTgt spid="2"/>
                                        </p:tgtEl>
                                        <p:attrNameLst>
                                          <p:attrName>ppt_h</p:attrName>
                                        </p:attrNameLst>
                                      </p:cBhvr>
                                      <p:tavLst>
                                        <p:tav tm="0">
                                          <p:val>
                                            <p:fltVal val="0"/>
                                          </p:val>
                                        </p:tav>
                                        <p:tav tm="100000">
                                          <p:val>
                                            <p:strVal val="#ppt_h"/>
                                          </p:val>
                                        </p:tav>
                                      </p:tavLst>
                                    </p:anim>
                                    <p:animEffect transition="in" filter="fade">
                                      <p:cBhvr>
                                        <p:cTn id="59" dur="1250"/>
                                        <p:tgtEl>
                                          <p:spTgt spid="2"/>
                                        </p:tgtEl>
                                      </p:cBhvr>
                                    </p:animEffect>
                                    <p:anim calcmode="lin" valueType="num">
                                      <p:cBhvr>
                                        <p:cTn id="60" dur="1250" fill="hold"/>
                                        <p:tgtEl>
                                          <p:spTgt spid="2"/>
                                        </p:tgtEl>
                                        <p:attrNameLst>
                                          <p:attrName>ppt_x</p:attrName>
                                        </p:attrNameLst>
                                      </p:cBhvr>
                                      <p:tavLst>
                                        <p:tav tm="0">
                                          <p:val>
                                            <p:fltVal val="0.5"/>
                                          </p:val>
                                        </p:tav>
                                        <p:tav tm="100000">
                                          <p:val>
                                            <p:strVal val="#ppt_x"/>
                                          </p:val>
                                        </p:tav>
                                      </p:tavLst>
                                    </p:anim>
                                    <p:anim calcmode="lin" valueType="num">
                                      <p:cBhvr>
                                        <p:cTn id="61" dur="1250" fill="hold"/>
                                        <p:tgtEl>
                                          <p:spTgt spid="2"/>
                                        </p:tgtEl>
                                        <p:attrNameLst>
                                          <p:attrName>ppt_y</p:attrName>
                                        </p:attrNameLst>
                                      </p:cBhvr>
                                      <p:tavLst>
                                        <p:tav tm="0">
                                          <p:val>
                                            <p:fltVal val="0.5"/>
                                          </p:val>
                                        </p:tav>
                                        <p:tav tm="100000">
                                          <p:val>
                                            <p:strVal val="#ppt_y"/>
                                          </p:val>
                                        </p:tav>
                                      </p:tavLst>
                                    </p:anim>
                                  </p:childTnLst>
                                </p:cTn>
                              </p:par>
                              <p:par>
                                <p:cTn id="62" presetID="2" presetClass="entr" presetSubtype="8" decel="41000" fill="hold" nodeType="withEffect">
                                  <p:stCondLst>
                                    <p:cond delay="2750"/>
                                  </p:stCondLst>
                                  <p:childTnLst>
                                    <p:set>
                                      <p:cBhvr>
                                        <p:cTn id="63" dur="1" fill="hold">
                                          <p:stCondLst>
                                            <p:cond delay="0"/>
                                          </p:stCondLst>
                                        </p:cTn>
                                        <p:tgtEl>
                                          <p:spTgt spid="28"/>
                                        </p:tgtEl>
                                        <p:attrNameLst>
                                          <p:attrName>style.visibility</p:attrName>
                                        </p:attrNameLst>
                                      </p:cBhvr>
                                      <p:to>
                                        <p:strVal val="visible"/>
                                      </p:to>
                                    </p:set>
                                    <p:anim calcmode="lin" valueType="num">
                                      <p:cBhvr additive="base">
                                        <p:cTn id="64" dur="4500" fill="hold"/>
                                        <p:tgtEl>
                                          <p:spTgt spid="28"/>
                                        </p:tgtEl>
                                        <p:attrNameLst>
                                          <p:attrName>ppt_x</p:attrName>
                                        </p:attrNameLst>
                                      </p:cBhvr>
                                      <p:tavLst>
                                        <p:tav tm="0">
                                          <p:val>
                                            <p:strVal val="0-#ppt_w/2"/>
                                          </p:val>
                                        </p:tav>
                                        <p:tav tm="100000">
                                          <p:val>
                                            <p:strVal val="#ppt_x"/>
                                          </p:val>
                                        </p:tav>
                                      </p:tavLst>
                                    </p:anim>
                                    <p:anim calcmode="lin" valueType="num">
                                      <p:cBhvr additive="base">
                                        <p:cTn id="65" dur="4500" fill="hold"/>
                                        <p:tgtEl>
                                          <p:spTgt spid="28"/>
                                        </p:tgtEl>
                                        <p:attrNameLst>
                                          <p:attrName>ppt_y</p:attrName>
                                        </p:attrNameLst>
                                      </p:cBhvr>
                                      <p:tavLst>
                                        <p:tav tm="0">
                                          <p:val>
                                            <p:strVal val="#ppt_y"/>
                                          </p:val>
                                        </p:tav>
                                        <p:tav tm="100000">
                                          <p:val>
                                            <p:strVal val="#ppt_y"/>
                                          </p:val>
                                        </p:tav>
                                      </p:tavLst>
                                    </p:anim>
                                  </p:childTnLst>
                                </p:cTn>
                              </p:par>
                              <p:par>
                                <p:cTn id="66" presetID="6" presetClass="emph" presetSubtype="0" repeatCount="14000" autoRev="1" fill="hold" nodeType="withEffect">
                                  <p:stCondLst>
                                    <p:cond delay="2750"/>
                                  </p:stCondLst>
                                  <p:childTnLst>
                                    <p:animScale>
                                      <p:cBhvr>
                                        <p:cTn id="67" dur="250" fill="hold"/>
                                        <p:tgtEl>
                                          <p:spTgt spid="28"/>
                                        </p:tgtEl>
                                      </p:cBhvr>
                                      <p:by x="95000" y="95000"/>
                                    </p:animScale>
                                  </p:childTnLst>
                                </p:cTn>
                              </p:par>
                              <p:par>
                                <p:cTn id="68" presetID="53" presetClass="entr" presetSubtype="16" fill="hold" nodeType="withEffect">
                                  <p:stCondLst>
                                    <p:cond delay="3000"/>
                                  </p:stCondLst>
                                  <p:childTnLst>
                                    <p:set>
                                      <p:cBhvr>
                                        <p:cTn id="69" dur="1" fill="hold">
                                          <p:stCondLst>
                                            <p:cond delay="0"/>
                                          </p:stCondLst>
                                        </p:cTn>
                                        <p:tgtEl>
                                          <p:spTgt spid="99"/>
                                        </p:tgtEl>
                                        <p:attrNameLst>
                                          <p:attrName>style.visibility</p:attrName>
                                        </p:attrNameLst>
                                      </p:cBhvr>
                                      <p:to>
                                        <p:strVal val="visible"/>
                                      </p:to>
                                    </p:set>
                                    <p:anim calcmode="lin" valueType="num">
                                      <p:cBhvr>
                                        <p:cTn id="70" dur="1000" fill="hold"/>
                                        <p:tgtEl>
                                          <p:spTgt spid="99"/>
                                        </p:tgtEl>
                                        <p:attrNameLst>
                                          <p:attrName>ppt_w</p:attrName>
                                        </p:attrNameLst>
                                      </p:cBhvr>
                                      <p:tavLst>
                                        <p:tav tm="0">
                                          <p:val>
                                            <p:fltVal val="0"/>
                                          </p:val>
                                        </p:tav>
                                        <p:tav tm="100000">
                                          <p:val>
                                            <p:strVal val="#ppt_w"/>
                                          </p:val>
                                        </p:tav>
                                      </p:tavLst>
                                    </p:anim>
                                    <p:anim calcmode="lin" valueType="num">
                                      <p:cBhvr>
                                        <p:cTn id="71" dur="1000" fill="hold"/>
                                        <p:tgtEl>
                                          <p:spTgt spid="99"/>
                                        </p:tgtEl>
                                        <p:attrNameLst>
                                          <p:attrName>ppt_h</p:attrName>
                                        </p:attrNameLst>
                                      </p:cBhvr>
                                      <p:tavLst>
                                        <p:tav tm="0">
                                          <p:val>
                                            <p:fltVal val="0"/>
                                          </p:val>
                                        </p:tav>
                                        <p:tav tm="100000">
                                          <p:val>
                                            <p:strVal val="#ppt_h"/>
                                          </p:val>
                                        </p:tav>
                                      </p:tavLst>
                                    </p:anim>
                                    <p:animEffect transition="in" filter="fade">
                                      <p:cBhvr>
                                        <p:cTn id="72" dur="1000"/>
                                        <p:tgtEl>
                                          <p:spTgt spid="99"/>
                                        </p:tgtEl>
                                      </p:cBhvr>
                                    </p:animEffect>
                                  </p:childTnLst>
                                </p:cTn>
                              </p:par>
                              <p:par>
                                <p:cTn id="73" presetID="53" presetClass="entr" presetSubtype="16" fill="hold" nodeType="withEffect">
                                  <p:stCondLst>
                                    <p:cond delay="3000"/>
                                  </p:stCondLst>
                                  <p:childTnLst>
                                    <p:set>
                                      <p:cBhvr>
                                        <p:cTn id="74" dur="1" fill="hold">
                                          <p:stCondLst>
                                            <p:cond delay="0"/>
                                          </p:stCondLst>
                                        </p:cTn>
                                        <p:tgtEl>
                                          <p:spTgt spid="100"/>
                                        </p:tgtEl>
                                        <p:attrNameLst>
                                          <p:attrName>style.visibility</p:attrName>
                                        </p:attrNameLst>
                                      </p:cBhvr>
                                      <p:to>
                                        <p:strVal val="visible"/>
                                      </p:to>
                                    </p:set>
                                    <p:anim calcmode="lin" valueType="num">
                                      <p:cBhvr>
                                        <p:cTn id="75" dur="1000" fill="hold"/>
                                        <p:tgtEl>
                                          <p:spTgt spid="100"/>
                                        </p:tgtEl>
                                        <p:attrNameLst>
                                          <p:attrName>ppt_w</p:attrName>
                                        </p:attrNameLst>
                                      </p:cBhvr>
                                      <p:tavLst>
                                        <p:tav tm="0">
                                          <p:val>
                                            <p:fltVal val="0"/>
                                          </p:val>
                                        </p:tav>
                                        <p:tav tm="100000">
                                          <p:val>
                                            <p:strVal val="#ppt_w"/>
                                          </p:val>
                                        </p:tav>
                                      </p:tavLst>
                                    </p:anim>
                                    <p:anim calcmode="lin" valueType="num">
                                      <p:cBhvr>
                                        <p:cTn id="76" dur="1000" fill="hold"/>
                                        <p:tgtEl>
                                          <p:spTgt spid="100"/>
                                        </p:tgtEl>
                                        <p:attrNameLst>
                                          <p:attrName>ppt_h</p:attrName>
                                        </p:attrNameLst>
                                      </p:cBhvr>
                                      <p:tavLst>
                                        <p:tav tm="0">
                                          <p:val>
                                            <p:fltVal val="0"/>
                                          </p:val>
                                        </p:tav>
                                        <p:tav tm="100000">
                                          <p:val>
                                            <p:strVal val="#ppt_h"/>
                                          </p:val>
                                        </p:tav>
                                      </p:tavLst>
                                    </p:anim>
                                    <p:animEffect transition="in" filter="fade">
                                      <p:cBhvr>
                                        <p:cTn id="77" dur="1000"/>
                                        <p:tgtEl>
                                          <p:spTgt spid="100"/>
                                        </p:tgtEl>
                                      </p:cBhvr>
                                    </p:animEffect>
                                  </p:childTnLst>
                                </p:cTn>
                              </p:par>
                              <p:par>
                                <p:cTn id="78" presetID="14" presetClass="entr" presetSubtype="5" fill="hold" nodeType="withEffect">
                                  <p:stCondLst>
                                    <p:cond delay="3000"/>
                                  </p:stCondLst>
                                  <p:childTnLst>
                                    <p:set>
                                      <p:cBhvr>
                                        <p:cTn id="79" dur="1" fill="hold">
                                          <p:stCondLst>
                                            <p:cond delay="0"/>
                                          </p:stCondLst>
                                        </p:cTn>
                                        <p:tgtEl>
                                          <p:spTgt spid="99"/>
                                        </p:tgtEl>
                                        <p:attrNameLst>
                                          <p:attrName>style.visibility</p:attrName>
                                        </p:attrNameLst>
                                      </p:cBhvr>
                                      <p:to>
                                        <p:strVal val="visible"/>
                                      </p:to>
                                    </p:set>
                                    <p:animEffect transition="in" filter="randombar(vertical)">
                                      <p:cBhvr>
                                        <p:cTn id="80" dur="1500"/>
                                        <p:tgtEl>
                                          <p:spTgt spid="99"/>
                                        </p:tgtEl>
                                      </p:cBhvr>
                                    </p:animEffect>
                                  </p:childTnLst>
                                </p:cTn>
                              </p:par>
                              <p:par>
                                <p:cTn id="81" presetID="14" presetClass="entr" presetSubtype="5" fill="hold" nodeType="withEffect">
                                  <p:stCondLst>
                                    <p:cond delay="3000"/>
                                  </p:stCondLst>
                                  <p:childTnLst>
                                    <p:set>
                                      <p:cBhvr>
                                        <p:cTn id="82" dur="1" fill="hold">
                                          <p:stCondLst>
                                            <p:cond delay="0"/>
                                          </p:stCondLst>
                                        </p:cTn>
                                        <p:tgtEl>
                                          <p:spTgt spid="100"/>
                                        </p:tgtEl>
                                        <p:attrNameLst>
                                          <p:attrName>style.visibility</p:attrName>
                                        </p:attrNameLst>
                                      </p:cBhvr>
                                      <p:to>
                                        <p:strVal val="visible"/>
                                      </p:to>
                                    </p:set>
                                    <p:animEffect transition="in" filter="randombar(vertical)">
                                      <p:cBhvr>
                                        <p:cTn id="83" dur="1500"/>
                                        <p:tgtEl>
                                          <p:spTgt spid="100"/>
                                        </p:tgtEl>
                                      </p:cBhvr>
                                    </p:animEffect>
                                  </p:childTnLst>
                                </p:cTn>
                              </p:par>
                              <p:par>
                                <p:cTn id="84" presetID="37" presetClass="entr" presetSubtype="0" fill="hold" nodeType="withEffect">
                                  <p:stCondLst>
                                    <p:cond delay="3000"/>
                                  </p:stCondLst>
                                  <p:childTnLst>
                                    <p:set>
                                      <p:cBhvr>
                                        <p:cTn id="85" dur="1" fill="hold">
                                          <p:stCondLst>
                                            <p:cond delay="0"/>
                                          </p:stCondLst>
                                        </p:cTn>
                                        <p:tgtEl>
                                          <p:spTgt spid="99"/>
                                        </p:tgtEl>
                                        <p:attrNameLst>
                                          <p:attrName>style.visibility</p:attrName>
                                        </p:attrNameLst>
                                      </p:cBhvr>
                                      <p:to>
                                        <p:strVal val="visible"/>
                                      </p:to>
                                    </p:set>
                                    <p:animEffect transition="in" filter="fade">
                                      <p:cBhvr>
                                        <p:cTn id="86" dur="750"/>
                                        <p:tgtEl>
                                          <p:spTgt spid="99"/>
                                        </p:tgtEl>
                                      </p:cBhvr>
                                    </p:animEffect>
                                    <p:anim calcmode="lin" valueType="num">
                                      <p:cBhvr>
                                        <p:cTn id="87" dur="750" fill="hold"/>
                                        <p:tgtEl>
                                          <p:spTgt spid="99"/>
                                        </p:tgtEl>
                                        <p:attrNameLst>
                                          <p:attrName>ppt_x</p:attrName>
                                        </p:attrNameLst>
                                      </p:cBhvr>
                                      <p:tavLst>
                                        <p:tav tm="0">
                                          <p:val>
                                            <p:strVal val="#ppt_x"/>
                                          </p:val>
                                        </p:tav>
                                        <p:tav tm="100000">
                                          <p:val>
                                            <p:strVal val="#ppt_x"/>
                                          </p:val>
                                        </p:tav>
                                      </p:tavLst>
                                    </p:anim>
                                    <p:anim calcmode="lin" valueType="num">
                                      <p:cBhvr>
                                        <p:cTn id="88" dur="675" decel="100000" fill="hold"/>
                                        <p:tgtEl>
                                          <p:spTgt spid="99"/>
                                        </p:tgtEl>
                                        <p:attrNameLst>
                                          <p:attrName>ppt_y</p:attrName>
                                        </p:attrNameLst>
                                      </p:cBhvr>
                                      <p:tavLst>
                                        <p:tav tm="0">
                                          <p:val>
                                            <p:strVal val="#ppt_y+1"/>
                                          </p:val>
                                        </p:tav>
                                        <p:tav tm="100000">
                                          <p:val>
                                            <p:strVal val="#ppt_y-.03"/>
                                          </p:val>
                                        </p:tav>
                                      </p:tavLst>
                                    </p:anim>
                                    <p:anim calcmode="lin" valueType="num">
                                      <p:cBhvr>
                                        <p:cTn id="89" dur="75" accel="100000" fill="hold">
                                          <p:stCondLst>
                                            <p:cond delay="675"/>
                                          </p:stCondLst>
                                        </p:cTn>
                                        <p:tgtEl>
                                          <p:spTgt spid="99"/>
                                        </p:tgtEl>
                                        <p:attrNameLst>
                                          <p:attrName>ppt_y</p:attrName>
                                        </p:attrNameLst>
                                      </p:cBhvr>
                                      <p:tavLst>
                                        <p:tav tm="0">
                                          <p:val>
                                            <p:strVal val="#ppt_y-.03"/>
                                          </p:val>
                                        </p:tav>
                                        <p:tav tm="100000">
                                          <p:val>
                                            <p:strVal val="#ppt_y"/>
                                          </p:val>
                                        </p:tav>
                                      </p:tavLst>
                                    </p:anim>
                                  </p:childTnLst>
                                </p:cTn>
                              </p:par>
                              <p:par>
                                <p:cTn id="90" presetID="37" presetClass="entr" presetSubtype="0" fill="hold" nodeType="withEffect">
                                  <p:stCondLst>
                                    <p:cond delay="3000"/>
                                  </p:stCondLst>
                                  <p:childTnLst>
                                    <p:set>
                                      <p:cBhvr>
                                        <p:cTn id="91" dur="1" fill="hold">
                                          <p:stCondLst>
                                            <p:cond delay="0"/>
                                          </p:stCondLst>
                                        </p:cTn>
                                        <p:tgtEl>
                                          <p:spTgt spid="100"/>
                                        </p:tgtEl>
                                        <p:attrNameLst>
                                          <p:attrName>style.visibility</p:attrName>
                                        </p:attrNameLst>
                                      </p:cBhvr>
                                      <p:to>
                                        <p:strVal val="visible"/>
                                      </p:to>
                                    </p:set>
                                    <p:animEffect transition="in" filter="fade">
                                      <p:cBhvr>
                                        <p:cTn id="92" dur="750"/>
                                        <p:tgtEl>
                                          <p:spTgt spid="100"/>
                                        </p:tgtEl>
                                      </p:cBhvr>
                                    </p:animEffect>
                                    <p:anim calcmode="lin" valueType="num">
                                      <p:cBhvr>
                                        <p:cTn id="93" dur="750" fill="hold"/>
                                        <p:tgtEl>
                                          <p:spTgt spid="100"/>
                                        </p:tgtEl>
                                        <p:attrNameLst>
                                          <p:attrName>ppt_x</p:attrName>
                                        </p:attrNameLst>
                                      </p:cBhvr>
                                      <p:tavLst>
                                        <p:tav tm="0">
                                          <p:val>
                                            <p:strVal val="#ppt_x"/>
                                          </p:val>
                                        </p:tav>
                                        <p:tav tm="100000">
                                          <p:val>
                                            <p:strVal val="#ppt_x"/>
                                          </p:val>
                                        </p:tav>
                                      </p:tavLst>
                                    </p:anim>
                                    <p:anim calcmode="lin" valueType="num">
                                      <p:cBhvr>
                                        <p:cTn id="94" dur="675" decel="100000" fill="hold"/>
                                        <p:tgtEl>
                                          <p:spTgt spid="100"/>
                                        </p:tgtEl>
                                        <p:attrNameLst>
                                          <p:attrName>ppt_y</p:attrName>
                                        </p:attrNameLst>
                                      </p:cBhvr>
                                      <p:tavLst>
                                        <p:tav tm="0">
                                          <p:val>
                                            <p:strVal val="#ppt_y+1"/>
                                          </p:val>
                                        </p:tav>
                                        <p:tav tm="100000">
                                          <p:val>
                                            <p:strVal val="#ppt_y-.03"/>
                                          </p:val>
                                        </p:tav>
                                      </p:tavLst>
                                    </p:anim>
                                    <p:anim calcmode="lin" valueType="num">
                                      <p:cBhvr>
                                        <p:cTn id="95" dur="75" accel="100000" fill="hold">
                                          <p:stCondLst>
                                            <p:cond delay="675"/>
                                          </p:stCondLst>
                                        </p:cTn>
                                        <p:tgtEl>
                                          <p:spTgt spid="10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
                <p:cTn id="96" repeatCount="indefinite" fill="hold" display="0">
                  <p:stCondLst>
                    <p:cond delay="indefinite"/>
                  </p:stCondLst>
                  <p:endCondLst>
                    <p:cond evt="onStopAudio" delay="0">
                      <p:tgtEl>
                        <p:sldTgt/>
                      </p:tgtEl>
                    </p:cond>
                  </p:endCondLst>
                </p:cTn>
                <p:tgtEl>
                  <p:spTgt spid="3"/>
                </p:tgtEl>
              </p:cMediaNode>
            </p:audio>
          </p:childTnLst>
        </p:cTn>
      </p:par>
    </p:tnLst>
    <p:bldLst>
      <p:bldP spid="26" grpId="0" animBg="1"/>
      <p:bldP spid="105" grpId="0" animBg="1"/>
      <p:bldP spid="92" grpId="0" animBg="1"/>
      <p:bldP spid="111" grpId="0" animBg="1"/>
      <p:bldP spid="11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4660B-2FCE-1995-CA26-556608A60200}"/>
              </a:ext>
            </a:extLst>
          </p:cNvPr>
          <p:cNvSpPr>
            <a:spLocks noGrp="1"/>
          </p:cNvSpPr>
          <p:nvPr>
            <p:ph type="title"/>
          </p:nvPr>
        </p:nvSpPr>
        <p:spPr>
          <a:xfrm>
            <a:off x="1374954" y="6010300"/>
            <a:ext cx="2001983" cy="829762"/>
          </a:xfrm>
        </p:spPr>
        <p:txBody>
          <a:bodyPr>
            <a:normAutofit/>
          </a:bodyPr>
          <a:lstStyle/>
          <a:p>
            <a:r>
              <a:rPr lang="en-US" sz="2400" b="1" dirty="0" err="1">
                <a:solidFill>
                  <a:srgbClr val="C00000"/>
                </a:solidFill>
                <a:latin typeface="Times New Roman" panose="02020603050405020304" pitchFamily="18" charset="0"/>
                <a:cs typeface="Times New Roman" panose="02020603050405020304" pitchFamily="18" charset="0"/>
              </a:rPr>
              <a:t>Đáp</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án</a:t>
            </a:r>
            <a:r>
              <a:rPr lang="en-US" sz="2400" b="1" dirty="0">
                <a:solidFill>
                  <a:srgbClr val="C00000"/>
                </a:solidFill>
                <a:latin typeface="Times New Roman" panose="02020603050405020304" pitchFamily="18" charset="0"/>
                <a:cs typeface="Times New Roman" panose="02020603050405020304" pitchFamily="18" charset="0"/>
              </a:rPr>
              <a:t>: 5 s</a:t>
            </a:r>
          </a:p>
        </p:txBody>
      </p:sp>
      <p:sp>
        <p:nvSpPr>
          <p:cNvPr id="9" name="Title 3">
            <a:extLst>
              <a:ext uri="{FF2B5EF4-FFF2-40B4-BE49-F238E27FC236}">
                <a16:creationId xmlns:a16="http://schemas.microsoft.com/office/drawing/2014/main" id="{8A80319D-0020-8EB1-394A-56F76B10860D}"/>
              </a:ext>
            </a:extLst>
          </p:cNvPr>
          <p:cNvSpPr txBox="1">
            <a:spLocks/>
          </p:cNvSpPr>
          <p:nvPr/>
        </p:nvSpPr>
        <p:spPr>
          <a:xfrm>
            <a:off x="145473" y="-132648"/>
            <a:ext cx="3969327" cy="8540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u="sng" dirty="0">
                <a:solidFill>
                  <a:srgbClr val="002060"/>
                </a:solidFill>
                <a:latin typeface="Times New Roman" panose="02020603050405020304" pitchFamily="18" charset="0"/>
                <a:cs typeface="Times New Roman" panose="02020603050405020304" pitchFamily="18" charset="0"/>
              </a:rPr>
              <a:t>III. </a:t>
            </a:r>
            <a:r>
              <a:rPr lang="en-US" sz="2400" b="1" u="sng" dirty="0" err="1">
                <a:solidFill>
                  <a:srgbClr val="002060"/>
                </a:solidFill>
                <a:latin typeface="Times New Roman" panose="02020603050405020304" pitchFamily="18" charset="0"/>
                <a:cs typeface="Times New Roman" panose="02020603050405020304" pitchFamily="18" charset="0"/>
              </a:rPr>
              <a:t>Thực</a:t>
            </a:r>
            <a:r>
              <a:rPr lang="en-US" sz="2400" b="1" u="sng" dirty="0">
                <a:solidFill>
                  <a:srgbClr val="002060"/>
                </a:solidFill>
                <a:latin typeface="Times New Roman" panose="02020603050405020304" pitchFamily="18" charset="0"/>
                <a:cs typeface="Times New Roman" panose="02020603050405020304" pitchFamily="18" charset="0"/>
              </a:rPr>
              <a:t> </a:t>
            </a:r>
            <a:r>
              <a:rPr lang="en-US" sz="2400" b="1" u="sng" dirty="0" err="1">
                <a:solidFill>
                  <a:srgbClr val="002060"/>
                </a:solidFill>
                <a:latin typeface="Times New Roman" panose="02020603050405020304" pitchFamily="18" charset="0"/>
                <a:cs typeface="Times New Roman" panose="02020603050405020304" pitchFamily="18" charset="0"/>
              </a:rPr>
              <a:t>hành</a:t>
            </a:r>
            <a:r>
              <a:rPr lang="en-US" sz="2400" b="1" u="sng" dirty="0">
                <a:solidFill>
                  <a:srgbClr val="002060"/>
                </a:solidFill>
                <a:latin typeface="Times New Roman" panose="02020603050405020304" pitchFamily="18" charset="0"/>
                <a:cs typeface="Times New Roman" panose="02020603050405020304" pitchFamily="18" charset="0"/>
              </a:rPr>
              <a:t> </a:t>
            </a:r>
            <a:r>
              <a:rPr lang="en-US" sz="2400" b="1" u="sng" dirty="0" err="1">
                <a:solidFill>
                  <a:srgbClr val="002060"/>
                </a:solidFill>
                <a:latin typeface="Times New Roman" panose="02020603050405020304" pitchFamily="18" charset="0"/>
                <a:cs typeface="Times New Roman" panose="02020603050405020304" pitchFamily="18" charset="0"/>
              </a:rPr>
              <a:t>đo</a:t>
            </a:r>
            <a:r>
              <a:rPr lang="en-US" sz="2400" b="1" u="sng" dirty="0">
                <a:solidFill>
                  <a:srgbClr val="002060"/>
                </a:solidFill>
                <a:latin typeface="Times New Roman" panose="02020603050405020304" pitchFamily="18" charset="0"/>
                <a:cs typeface="Times New Roman" panose="02020603050405020304" pitchFamily="18" charset="0"/>
              </a:rPr>
              <a:t> </a:t>
            </a:r>
            <a:r>
              <a:rPr lang="en-US" sz="2400" b="1" u="sng" dirty="0" err="1">
                <a:solidFill>
                  <a:srgbClr val="002060"/>
                </a:solidFill>
                <a:latin typeface="Times New Roman" panose="02020603050405020304" pitchFamily="18" charset="0"/>
                <a:cs typeface="Times New Roman" panose="02020603050405020304" pitchFamily="18" charset="0"/>
              </a:rPr>
              <a:t>thời</a:t>
            </a:r>
            <a:r>
              <a:rPr lang="en-US" sz="2400" b="1" u="sng" dirty="0">
                <a:solidFill>
                  <a:srgbClr val="002060"/>
                </a:solidFill>
                <a:latin typeface="Times New Roman" panose="02020603050405020304" pitchFamily="18" charset="0"/>
                <a:cs typeface="Times New Roman" panose="02020603050405020304" pitchFamily="18" charset="0"/>
              </a:rPr>
              <a:t> </a:t>
            </a:r>
            <a:r>
              <a:rPr lang="en-US" sz="2400" b="1" u="sng" dirty="0" err="1">
                <a:solidFill>
                  <a:srgbClr val="002060"/>
                </a:solidFill>
                <a:latin typeface="Times New Roman" panose="02020603050405020304" pitchFamily="18" charset="0"/>
                <a:cs typeface="Times New Roman" panose="02020603050405020304" pitchFamily="18" charset="0"/>
              </a:rPr>
              <a:t>gian</a:t>
            </a:r>
            <a:endParaRPr lang="en-US" sz="2400" b="1" u="sng" dirty="0">
              <a:solidFill>
                <a:srgbClr val="002060"/>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8BC094C6-05C5-DC7C-988C-06C1FDE1FF69}"/>
              </a:ext>
            </a:extLst>
          </p:cNvPr>
          <p:cNvSpPr txBox="1"/>
          <p:nvPr/>
        </p:nvSpPr>
        <p:spPr>
          <a:xfrm>
            <a:off x="113515" y="426098"/>
            <a:ext cx="6601691" cy="504049"/>
          </a:xfrm>
          <a:prstGeom prst="rect">
            <a:avLst/>
          </a:prstGeom>
          <a:noFill/>
        </p:spPr>
        <p:txBody>
          <a:bodyPr wrap="square">
            <a:spAutoFit/>
          </a:bodyPr>
          <a:lstStyle/>
          <a:p>
            <a:pPr>
              <a:lnSpc>
                <a:spcPct val="120000"/>
              </a:lnSpc>
              <a:spcAft>
                <a:spcPts val="800"/>
              </a:spcAft>
            </a:pP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đồng</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hồ</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đúng</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cách</a:t>
            </a:r>
            <a:endPar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D407CC26-ACF3-53CA-5DE2-DADCBD7D3B31}"/>
              </a:ext>
            </a:extLst>
          </p:cNvPr>
          <p:cNvSpPr txBox="1"/>
          <p:nvPr/>
        </p:nvSpPr>
        <p:spPr>
          <a:xfrm>
            <a:off x="466805" y="1104040"/>
            <a:ext cx="11406108" cy="496867"/>
          </a:xfrm>
          <a:prstGeom prst="rect">
            <a:avLst/>
          </a:prstGeom>
          <a:noFill/>
        </p:spPr>
        <p:txBody>
          <a:bodyPr wrap="square">
            <a:spAutoFit/>
          </a:bodyPr>
          <a:lstStyle/>
          <a:p>
            <a:pPr algn="just">
              <a:lnSpc>
                <a:spcPct val="120000"/>
              </a:lnSpc>
              <a:spcAft>
                <a:spcPts val="800"/>
              </a:spcAf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H10.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kết</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quả</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đo</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thời</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gian</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tương</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ứng</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Biết</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ĐCNN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đồng</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hồ</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đo</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1s)</a:t>
            </a:r>
            <a:endParaRPr lang="en-US"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7" name="Picture 16">
            <a:extLst>
              <a:ext uri="{FF2B5EF4-FFF2-40B4-BE49-F238E27FC236}">
                <a16:creationId xmlns:a16="http://schemas.microsoft.com/office/drawing/2014/main" id="{354E00A5-714D-7C93-2475-0A4A1A9B2094}"/>
              </a:ext>
            </a:extLst>
          </p:cNvPr>
          <p:cNvPicPr>
            <a:picLocks noChangeAspect="1"/>
          </p:cNvPicPr>
          <p:nvPr/>
        </p:nvPicPr>
        <p:blipFill>
          <a:blip r:embed="rId2"/>
          <a:stretch>
            <a:fillRect/>
          </a:stretch>
        </p:blipFill>
        <p:spPr>
          <a:xfrm>
            <a:off x="537729" y="1924713"/>
            <a:ext cx="4029003" cy="3581336"/>
          </a:xfrm>
          <a:prstGeom prst="rect">
            <a:avLst/>
          </a:prstGeom>
        </p:spPr>
      </p:pic>
      <p:pic>
        <p:nvPicPr>
          <p:cNvPr id="18" name="Picture 17">
            <a:extLst>
              <a:ext uri="{FF2B5EF4-FFF2-40B4-BE49-F238E27FC236}">
                <a16:creationId xmlns:a16="http://schemas.microsoft.com/office/drawing/2014/main" id="{A26C5EF9-D254-DEC1-1A39-647C7CFCBCB1}"/>
              </a:ext>
            </a:extLst>
          </p:cNvPr>
          <p:cNvPicPr>
            <a:picLocks noChangeAspect="1"/>
          </p:cNvPicPr>
          <p:nvPr/>
        </p:nvPicPr>
        <p:blipFill>
          <a:blip r:embed="rId3"/>
          <a:stretch>
            <a:fillRect/>
          </a:stretch>
        </p:blipFill>
        <p:spPr>
          <a:xfrm>
            <a:off x="7337945" y="2096894"/>
            <a:ext cx="3185325" cy="3409155"/>
          </a:xfrm>
          <a:prstGeom prst="rect">
            <a:avLst/>
          </a:prstGeom>
        </p:spPr>
      </p:pic>
      <p:sp>
        <p:nvSpPr>
          <p:cNvPr id="19" name="Title 1">
            <a:extLst>
              <a:ext uri="{FF2B5EF4-FFF2-40B4-BE49-F238E27FC236}">
                <a16:creationId xmlns:a16="http://schemas.microsoft.com/office/drawing/2014/main" id="{7328EB06-9585-249F-FBE1-659060D6E551}"/>
              </a:ext>
            </a:extLst>
          </p:cNvPr>
          <p:cNvSpPr txBox="1">
            <a:spLocks/>
          </p:cNvSpPr>
          <p:nvPr/>
        </p:nvSpPr>
        <p:spPr>
          <a:xfrm>
            <a:off x="1559198" y="5353782"/>
            <a:ext cx="2001983" cy="8297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i="1" dirty="0" err="1">
                <a:latin typeface="Times New Roman" panose="02020603050405020304" pitchFamily="18" charset="0"/>
                <a:cs typeface="Times New Roman" panose="02020603050405020304" pitchFamily="18" charset="0"/>
              </a:rPr>
              <a:t>Hình</a:t>
            </a:r>
            <a:r>
              <a:rPr lang="en-US" sz="2400" i="1" dirty="0">
                <a:latin typeface="Times New Roman" panose="02020603050405020304" pitchFamily="18" charset="0"/>
                <a:cs typeface="Times New Roman" panose="02020603050405020304" pitchFamily="18" charset="0"/>
              </a:rPr>
              <a:t> 3</a:t>
            </a:r>
          </a:p>
        </p:txBody>
      </p:sp>
      <p:sp>
        <p:nvSpPr>
          <p:cNvPr id="20" name="Title 1">
            <a:extLst>
              <a:ext uri="{FF2B5EF4-FFF2-40B4-BE49-F238E27FC236}">
                <a16:creationId xmlns:a16="http://schemas.microsoft.com/office/drawing/2014/main" id="{B2C2CD1A-A54F-3E34-E9D0-EBBB6AB31DCA}"/>
              </a:ext>
            </a:extLst>
          </p:cNvPr>
          <p:cNvSpPr txBox="1">
            <a:spLocks/>
          </p:cNvSpPr>
          <p:nvPr/>
        </p:nvSpPr>
        <p:spPr>
          <a:xfrm>
            <a:off x="8066376" y="5194718"/>
            <a:ext cx="2001983" cy="8297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i="1" dirty="0" err="1">
                <a:latin typeface="Times New Roman" panose="02020603050405020304" pitchFamily="18" charset="0"/>
                <a:cs typeface="Times New Roman" panose="02020603050405020304" pitchFamily="18" charset="0"/>
              </a:rPr>
              <a:t>Hình</a:t>
            </a:r>
            <a:r>
              <a:rPr lang="en-US" sz="2400" i="1" dirty="0">
                <a:latin typeface="Times New Roman" panose="02020603050405020304" pitchFamily="18" charset="0"/>
                <a:cs typeface="Times New Roman" panose="02020603050405020304" pitchFamily="18" charset="0"/>
              </a:rPr>
              <a:t> 4</a:t>
            </a:r>
          </a:p>
        </p:txBody>
      </p:sp>
      <p:sp>
        <p:nvSpPr>
          <p:cNvPr id="6" name="Title 1">
            <a:extLst>
              <a:ext uri="{FF2B5EF4-FFF2-40B4-BE49-F238E27FC236}">
                <a16:creationId xmlns:a16="http://schemas.microsoft.com/office/drawing/2014/main" id="{F91B612F-A8B8-FAB3-7F83-1FDADFC4873B}"/>
              </a:ext>
            </a:extLst>
          </p:cNvPr>
          <p:cNvSpPr txBox="1">
            <a:spLocks/>
          </p:cNvSpPr>
          <p:nvPr/>
        </p:nvSpPr>
        <p:spPr>
          <a:xfrm>
            <a:off x="8066376" y="5800833"/>
            <a:ext cx="2001983" cy="8297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err="1">
                <a:solidFill>
                  <a:srgbClr val="C00000"/>
                </a:solidFill>
                <a:latin typeface="Times New Roman" panose="02020603050405020304" pitchFamily="18" charset="0"/>
                <a:cs typeface="Times New Roman" panose="02020603050405020304" pitchFamily="18" charset="0"/>
              </a:rPr>
              <a:t>Đáp</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án</a:t>
            </a:r>
            <a:r>
              <a:rPr lang="en-US" sz="2400" b="1" dirty="0">
                <a:solidFill>
                  <a:srgbClr val="C00000"/>
                </a:solidFill>
                <a:latin typeface="Times New Roman" panose="02020603050405020304" pitchFamily="18" charset="0"/>
                <a:cs typeface="Times New Roman" panose="02020603050405020304" pitchFamily="18" charset="0"/>
              </a:rPr>
              <a:t>: 5 s</a:t>
            </a:r>
          </a:p>
        </p:txBody>
      </p:sp>
    </p:spTree>
    <p:extLst>
      <p:ext uri="{BB962C8B-B14F-4D97-AF65-F5344CB8AC3E}">
        <p14:creationId xmlns:p14="http://schemas.microsoft.com/office/powerpoint/2010/main" val="3413760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par>
                                <p:cTn id="12" presetID="10" presetClass="entr" presetSubtype="0" fill="hold" nodeType="with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500"/>
                                        <p:tgtEl>
                                          <p:spTgt spid="17"/>
                                        </p:tgtEl>
                                      </p:cBhvr>
                                    </p:animEffect>
                                  </p:childTnLst>
                                </p:cTn>
                              </p:par>
                              <p:par>
                                <p:cTn id="15" presetID="10"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500"/>
                                        <p:tgtEl>
                                          <p:spTgt spid="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3" grpId="0"/>
      <p:bldP spid="19" grpId="0"/>
      <p:bldP spid="20"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A4C87-58E9-4C70-EE61-C1E9A5FE38B7}"/>
              </a:ext>
            </a:extLst>
          </p:cNvPr>
          <p:cNvSpPr>
            <a:spLocks noGrp="1"/>
          </p:cNvSpPr>
          <p:nvPr>
            <p:ph type="title"/>
          </p:nvPr>
        </p:nvSpPr>
        <p:spPr>
          <a:xfrm>
            <a:off x="374074" y="1280173"/>
            <a:ext cx="3131126" cy="1325563"/>
          </a:xfrm>
        </p:spPr>
        <p:txBody>
          <a:bodyPr>
            <a:noAutofit/>
          </a:bodyPr>
          <a:lstStyle/>
          <a:p>
            <a:pPr algn="just"/>
            <a:r>
              <a:rPr lang="en-US" sz="2400" b="1" i="1" dirty="0">
                <a:effectLst/>
                <a:latin typeface="Times New Roman" panose="02020603050405020304" pitchFamily="18" charset="0"/>
                <a:ea typeface="Calibri" panose="020F0502020204030204" pitchFamily="34" charset="0"/>
                <a:cs typeface="Times New Roman" panose="02020603050405020304" pitchFamily="18" charset="0"/>
              </a:rPr>
              <a:t>a) </a:t>
            </a:r>
            <a:r>
              <a:rPr lang="en-US" sz="2400" b="1" i="1" dirty="0" err="1">
                <a:effectLst/>
                <a:latin typeface="Times New Roman" panose="02020603050405020304" pitchFamily="18" charset="0"/>
                <a:ea typeface="Calibri" panose="020F0502020204030204" pitchFamily="34" charset="0"/>
                <a:cs typeface="Times New Roman" panose="02020603050405020304" pitchFamily="18" charset="0"/>
              </a:rPr>
              <a:t>Đo</a:t>
            </a:r>
            <a:r>
              <a:rPr lang="en-US" sz="24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effectLst/>
                <a:latin typeface="Times New Roman" panose="02020603050405020304" pitchFamily="18" charset="0"/>
                <a:ea typeface="Calibri" panose="020F0502020204030204" pitchFamily="34" charset="0"/>
                <a:cs typeface="Times New Roman" panose="02020603050405020304" pitchFamily="18" charset="0"/>
              </a:rPr>
              <a:t>thời</a:t>
            </a:r>
            <a:r>
              <a:rPr lang="en-US" sz="24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effectLst/>
                <a:latin typeface="Times New Roman" panose="02020603050405020304" pitchFamily="18" charset="0"/>
                <a:ea typeface="Calibri" panose="020F0502020204030204" pitchFamily="34" charset="0"/>
                <a:cs typeface="Times New Roman" panose="02020603050405020304" pitchFamily="18" charset="0"/>
              </a:rPr>
              <a:t>gian</a:t>
            </a:r>
            <a:r>
              <a:rPr lang="en-US" sz="24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effectLst/>
                <a:latin typeface="Times New Roman" panose="02020603050405020304" pitchFamily="18" charset="0"/>
                <a:ea typeface="Calibri" panose="020F0502020204030204" pitchFamily="34" charset="0"/>
                <a:cs typeface="Times New Roman" panose="02020603050405020304" pitchFamily="18" charset="0"/>
              </a:rPr>
              <a:t>học</a:t>
            </a:r>
            <a:r>
              <a:rPr lang="en-US" sz="24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b="1" i="1" dirty="0">
                <a:effectLst/>
                <a:latin typeface="Times New Roman" panose="02020603050405020304" pitchFamily="18" charset="0"/>
                <a:ea typeface="Calibri" panose="020F0502020204030204" pitchFamily="34" charset="0"/>
                <a:cs typeface="Times New Roman" panose="02020603050405020304" pitchFamily="18" charset="0"/>
              </a:rPr>
              <a:t> di </a:t>
            </a:r>
            <a:r>
              <a:rPr lang="en-US" sz="2400" b="1" i="1" dirty="0" err="1">
                <a:effectLst/>
                <a:latin typeface="Times New Roman" panose="02020603050405020304" pitchFamily="18" charset="0"/>
                <a:ea typeface="Calibri" panose="020F0502020204030204" pitchFamily="34" charset="0"/>
                <a:cs typeface="Times New Roman" panose="02020603050405020304" pitchFamily="18" charset="0"/>
              </a:rPr>
              <a:t>chuyển</a:t>
            </a:r>
            <a:r>
              <a:rPr lang="en-US" sz="24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24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effectLst/>
                <a:latin typeface="Times New Roman" panose="02020603050405020304" pitchFamily="18" charset="0"/>
                <a:ea typeface="Calibri" panose="020F0502020204030204" pitchFamily="34" charset="0"/>
                <a:cs typeface="Times New Roman" panose="02020603050405020304" pitchFamily="18" charset="0"/>
              </a:rPr>
              <a:t>cuối</a:t>
            </a:r>
            <a:r>
              <a:rPr lang="en-US" sz="24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effectLst/>
                <a:latin typeface="Times New Roman" panose="02020603050405020304" pitchFamily="18" charset="0"/>
                <a:ea typeface="Calibri" panose="020F0502020204030204" pitchFamily="34" charset="0"/>
                <a:cs typeface="Times New Roman" panose="02020603050405020304" pitchFamily="18" charset="0"/>
              </a:rPr>
              <a:t>lớp</a:t>
            </a:r>
            <a:r>
              <a:rPr lang="en-US" sz="24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4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effectLst/>
                <a:latin typeface="Times New Roman" panose="02020603050405020304" pitchFamily="18" charset="0"/>
                <a:ea typeface="Calibri" panose="020F0502020204030204" pitchFamily="34" charset="0"/>
                <a:cs typeface="Times New Roman" panose="02020603050405020304" pitchFamily="18" charset="0"/>
              </a:rPr>
              <a:t>bục</a:t>
            </a:r>
            <a:r>
              <a:rPr lang="en-US" sz="24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effectLst/>
                <a:latin typeface="Times New Roman" panose="02020603050405020304" pitchFamily="18" charset="0"/>
                <a:ea typeface="Calibri" panose="020F0502020204030204" pitchFamily="34" charset="0"/>
                <a:cs typeface="Times New Roman" panose="02020603050405020304" pitchFamily="18" charset="0"/>
              </a:rPr>
              <a:t>giảng</a:t>
            </a:r>
            <a:r>
              <a:rPr lang="en-US" sz="24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effectLst/>
                <a:latin typeface="Times New Roman" panose="02020603050405020304" pitchFamily="18" charset="0"/>
                <a:ea typeface="Calibri" panose="020F0502020204030204" pitchFamily="34" charset="0"/>
                <a:cs typeface="Times New Roman" panose="02020603050405020304" pitchFamily="18" charset="0"/>
              </a:rPr>
              <a:t>hoàn</a:t>
            </a:r>
            <a:r>
              <a:rPr lang="en-US" sz="24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effectLst/>
                <a:latin typeface="Times New Roman" panose="02020603050405020304" pitchFamily="18" charset="0"/>
                <a:ea typeface="Calibri" panose="020F0502020204030204" pitchFamily="34" charset="0"/>
                <a:cs typeface="Times New Roman" panose="02020603050405020304" pitchFamily="18" charset="0"/>
              </a:rPr>
              <a:t>thiện</a:t>
            </a:r>
            <a:r>
              <a:rPr lang="en-US" sz="24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effectLst/>
                <a:latin typeface="Times New Roman" panose="02020603050405020304" pitchFamily="18" charset="0"/>
                <a:ea typeface="Calibri" panose="020F0502020204030204" pitchFamily="34" charset="0"/>
                <a:cs typeface="Times New Roman" panose="02020603050405020304" pitchFamily="18" charset="0"/>
              </a:rPr>
              <a:t>bảng</a:t>
            </a:r>
            <a:br>
              <a:rPr lang="en-US" sz="2400" dirty="0">
                <a:effectLst/>
                <a:latin typeface="Calibri" panose="020F0502020204030204" pitchFamily="34" charset="0"/>
                <a:ea typeface="Calibri" panose="020F0502020204030204" pitchFamily="34" charset="0"/>
                <a:cs typeface="Times New Roman" panose="02020603050405020304" pitchFamily="18" charset="0"/>
              </a:rPr>
            </a:br>
            <a:endParaRPr lang="en-US" sz="2400" dirty="0"/>
          </a:p>
        </p:txBody>
      </p:sp>
      <p:graphicFrame>
        <p:nvGraphicFramePr>
          <p:cNvPr id="4" name="Content Placeholder 3">
            <a:extLst>
              <a:ext uri="{FF2B5EF4-FFF2-40B4-BE49-F238E27FC236}">
                <a16:creationId xmlns:a16="http://schemas.microsoft.com/office/drawing/2014/main" id="{2918C66F-7318-ABF2-1BC5-7FF7CB72902E}"/>
              </a:ext>
            </a:extLst>
          </p:cNvPr>
          <p:cNvGraphicFramePr>
            <a:graphicFrameLocks noGrp="1"/>
          </p:cNvGraphicFramePr>
          <p:nvPr>
            <p:ph idx="1"/>
            <p:extLst>
              <p:ext uri="{D42A27DB-BD31-4B8C-83A1-F6EECF244321}">
                <p14:modId xmlns:p14="http://schemas.microsoft.com/office/powerpoint/2010/main" val="1425291900"/>
              </p:ext>
            </p:extLst>
          </p:nvPr>
        </p:nvGraphicFramePr>
        <p:xfrm>
          <a:off x="374074" y="2894709"/>
          <a:ext cx="11069787" cy="3758758"/>
        </p:xfrm>
        <a:graphic>
          <a:graphicData uri="http://schemas.openxmlformats.org/drawingml/2006/table">
            <a:tbl>
              <a:tblPr firstRow="1" firstCol="1" bandRow="1">
                <a:tableStyleId>{5C22544A-7EE6-4342-B048-85BDC9FD1C3A}</a:tableStyleId>
              </a:tblPr>
              <a:tblGrid>
                <a:gridCol w="1230094">
                  <a:extLst>
                    <a:ext uri="{9D8B030D-6E8A-4147-A177-3AD203B41FA5}">
                      <a16:colId xmlns:a16="http://schemas.microsoft.com/office/drawing/2014/main" val="586285090"/>
                    </a:ext>
                  </a:extLst>
                </a:gridCol>
                <a:gridCol w="1229035">
                  <a:extLst>
                    <a:ext uri="{9D8B030D-6E8A-4147-A177-3AD203B41FA5}">
                      <a16:colId xmlns:a16="http://schemas.microsoft.com/office/drawing/2014/main" val="800995818"/>
                    </a:ext>
                  </a:extLst>
                </a:gridCol>
                <a:gridCol w="1230094">
                  <a:extLst>
                    <a:ext uri="{9D8B030D-6E8A-4147-A177-3AD203B41FA5}">
                      <a16:colId xmlns:a16="http://schemas.microsoft.com/office/drawing/2014/main" val="949377967"/>
                    </a:ext>
                  </a:extLst>
                </a:gridCol>
                <a:gridCol w="1230094">
                  <a:extLst>
                    <a:ext uri="{9D8B030D-6E8A-4147-A177-3AD203B41FA5}">
                      <a16:colId xmlns:a16="http://schemas.microsoft.com/office/drawing/2014/main" val="2258513472"/>
                    </a:ext>
                  </a:extLst>
                </a:gridCol>
                <a:gridCol w="1230094">
                  <a:extLst>
                    <a:ext uri="{9D8B030D-6E8A-4147-A177-3AD203B41FA5}">
                      <a16:colId xmlns:a16="http://schemas.microsoft.com/office/drawing/2014/main" val="216086763"/>
                    </a:ext>
                  </a:extLst>
                </a:gridCol>
                <a:gridCol w="1230094">
                  <a:extLst>
                    <a:ext uri="{9D8B030D-6E8A-4147-A177-3AD203B41FA5}">
                      <a16:colId xmlns:a16="http://schemas.microsoft.com/office/drawing/2014/main" val="1210309999"/>
                    </a:ext>
                  </a:extLst>
                </a:gridCol>
                <a:gridCol w="1230094">
                  <a:extLst>
                    <a:ext uri="{9D8B030D-6E8A-4147-A177-3AD203B41FA5}">
                      <a16:colId xmlns:a16="http://schemas.microsoft.com/office/drawing/2014/main" val="4147878335"/>
                    </a:ext>
                  </a:extLst>
                </a:gridCol>
                <a:gridCol w="1230094">
                  <a:extLst>
                    <a:ext uri="{9D8B030D-6E8A-4147-A177-3AD203B41FA5}">
                      <a16:colId xmlns:a16="http://schemas.microsoft.com/office/drawing/2014/main" val="217379936"/>
                    </a:ext>
                  </a:extLst>
                </a:gridCol>
                <a:gridCol w="1230094">
                  <a:extLst>
                    <a:ext uri="{9D8B030D-6E8A-4147-A177-3AD203B41FA5}">
                      <a16:colId xmlns:a16="http://schemas.microsoft.com/office/drawing/2014/main" val="2405319537"/>
                    </a:ext>
                  </a:extLst>
                </a:gridCol>
              </a:tblGrid>
              <a:tr h="695819">
                <a:tc rowSpan="2">
                  <a:txBody>
                    <a:bodyPr/>
                    <a:lstStyle/>
                    <a:p>
                      <a:pPr algn="ctr">
                        <a:lnSpc>
                          <a:spcPct val="120000"/>
                        </a:lnSpc>
                        <a:spcAft>
                          <a:spcPts val="800"/>
                        </a:spcAft>
                        <a:tabLst>
                          <a:tab pos="6645910" algn="l"/>
                        </a:tabLst>
                      </a:pPr>
                      <a:r>
                        <a:rPr lang="vi-VN" sz="2400">
                          <a:effectLst/>
                          <a:latin typeface="Times New Roman" panose="02020603050405020304" pitchFamily="18" charset="0"/>
                          <a:cs typeface="Times New Roman" panose="02020603050405020304" pitchFamily="18" charset="0"/>
                        </a:rPr>
                        <a:t>Tên HS</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rowSpan="2">
                  <a:txBody>
                    <a:bodyPr/>
                    <a:lstStyle/>
                    <a:p>
                      <a:pPr algn="ctr">
                        <a:lnSpc>
                          <a:spcPct val="120000"/>
                        </a:lnSpc>
                        <a:spcAft>
                          <a:spcPts val="800"/>
                        </a:spcAft>
                        <a:tabLst>
                          <a:tab pos="6645910" algn="l"/>
                        </a:tabLst>
                      </a:pPr>
                      <a:r>
                        <a:rPr lang="vi-VN" sz="2400">
                          <a:effectLst/>
                          <a:latin typeface="Times New Roman" panose="02020603050405020304" pitchFamily="18" charset="0"/>
                          <a:cs typeface="Times New Roman" panose="02020603050405020304" pitchFamily="18" charset="0"/>
                        </a:rPr>
                        <a:t>Thời gian ước lượng (s)</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gridSpan="3">
                  <a:txBody>
                    <a:bodyPr/>
                    <a:lstStyle/>
                    <a:p>
                      <a:pPr algn="ctr">
                        <a:lnSpc>
                          <a:spcPct val="120000"/>
                        </a:lnSpc>
                        <a:spcAft>
                          <a:spcPts val="800"/>
                        </a:spcAft>
                        <a:tabLst>
                          <a:tab pos="6645910" algn="l"/>
                        </a:tabLst>
                      </a:pPr>
                      <a:r>
                        <a:rPr lang="vi-VN" sz="2400" dirty="0">
                          <a:effectLst/>
                          <a:latin typeface="Times New Roman" panose="02020603050405020304" pitchFamily="18" charset="0"/>
                          <a:cs typeface="Times New Roman" panose="02020603050405020304" pitchFamily="18" charset="0"/>
                        </a:rPr>
                        <a:t>Chọn dụng cụ đo thời gian</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c gridSpan="4">
                  <a:txBody>
                    <a:bodyPr/>
                    <a:lstStyle/>
                    <a:p>
                      <a:pPr algn="ctr">
                        <a:lnSpc>
                          <a:spcPct val="120000"/>
                        </a:lnSpc>
                        <a:spcAft>
                          <a:spcPts val="800"/>
                        </a:spcAft>
                        <a:tabLst>
                          <a:tab pos="6645910" algn="l"/>
                        </a:tabLst>
                      </a:pPr>
                      <a:r>
                        <a:rPr lang="vi-VN" sz="2400">
                          <a:effectLst/>
                          <a:latin typeface="Times New Roman" panose="02020603050405020304" pitchFamily="18" charset="0"/>
                          <a:cs typeface="Times New Roman" panose="02020603050405020304" pitchFamily="18" charset="0"/>
                        </a:rPr>
                        <a:t>Kết quả đo (s)</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48606091"/>
                  </a:ext>
                </a:extLst>
              </a:tr>
              <a:tr h="1082802">
                <a:tc vMerge="1">
                  <a:txBody>
                    <a:bodyPr/>
                    <a:lstStyle/>
                    <a:p>
                      <a:endParaRPr lang="en-US"/>
                    </a:p>
                  </a:txBody>
                  <a:tcPr/>
                </a:tc>
                <a:tc vMerge="1">
                  <a:txBody>
                    <a:bodyPr/>
                    <a:lstStyle/>
                    <a:p>
                      <a:endParaRPr lang="en-US"/>
                    </a:p>
                  </a:txBody>
                  <a:tcPr/>
                </a:tc>
                <a:tc>
                  <a:txBody>
                    <a:bodyPr/>
                    <a:lstStyle/>
                    <a:p>
                      <a:pPr algn="ctr">
                        <a:lnSpc>
                          <a:spcPct val="120000"/>
                        </a:lnSpc>
                        <a:spcAft>
                          <a:spcPts val="800"/>
                        </a:spcAft>
                        <a:tabLst>
                          <a:tab pos="6645910" algn="l"/>
                        </a:tabLst>
                      </a:pPr>
                      <a:r>
                        <a:rPr lang="vi-VN" sz="2400">
                          <a:effectLst/>
                          <a:latin typeface="Times New Roman" panose="02020603050405020304" pitchFamily="18" charset="0"/>
                          <a:cs typeface="Times New Roman" panose="02020603050405020304" pitchFamily="18" charset="0"/>
                        </a:rPr>
                        <a:t>Loại đồng hồ</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20000"/>
                        </a:lnSpc>
                        <a:spcAft>
                          <a:spcPts val="800"/>
                        </a:spcAft>
                        <a:tabLst>
                          <a:tab pos="6645910" algn="l"/>
                        </a:tabLst>
                      </a:pPr>
                      <a:r>
                        <a:rPr lang="vi-VN" sz="2400" dirty="0">
                          <a:effectLst/>
                          <a:latin typeface="Times New Roman" panose="02020603050405020304" pitchFamily="18" charset="0"/>
                          <a:cs typeface="Times New Roman" panose="02020603050405020304" pitchFamily="18" charset="0"/>
                        </a:rPr>
                        <a:t>GHĐ</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20000"/>
                        </a:lnSpc>
                        <a:spcAft>
                          <a:spcPts val="800"/>
                        </a:spcAft>
                        <a:tabLst>
                          <a:tab pos="6645910" algn="l"/>
                        </a:tabLst>
                      </a:pPr>
                      <a:r>
                        <a:rPr lang="vi-VN" sz="2400" dirty="0">
                          <a:effectLst/>
                          <a:latin typeface="Times New Roman" panose="02020603050405020304" pitchFamily="18" charset="0"/>
                          <a:cs typeface="Times New Roman" panose="02020603050405020304" pitchFamily="18" charset="0"/>
                        </a:rPr>
                        <a:t>ĐCNN</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20000"/>
                        </a:lnSpc>
                        <a:spcAft>
                          <a:spcPts val="800"/>
                        </a:spcAft>
                        <a:tabLst>
                          <a:tab pos="6645910" algn="l"/>
                        </a:tabLst>
                      </a:pPr>
                      <a:r>
                        <a:rPr lang="vi-VN" sz="2400">
                          <a:effectLst/>
                          <a:latin typeface="Times New Roman" panose="02020603050405020304" pitchFamily="18" charset="0"/>
                          <a:cs typeface="Times New Roman" panose="02020603050405020304" pitchFamily="18" charset="0"/>
                        </a:rPr>
                        <a:t>Lần 1: t</a:t>
                      </a:r>
                      <a:r>
                        <a:rPr lang="vi-VN" sz="2400" baseline="-25000">
                          <a:effectLst/>
                          <a:latin typeface="Times New Roman" panose="02020603050405020304" pitchFamily="18" charset="0"/>
                          <a:cs typeface="Times New Roman" panose="02020603050405020304" pitchFamily="18" charset="0"/>
                        </a:rPr>
                        <a:t>1</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20000"/>
                        </a:lnSpc>
                        <a:spcAft>
                          <a:spcPts val="800"/>
                        </a:spcAft>
                        <a:tabLst>
                          <a:tab pos="6645910" algn="l"/>
                        </a:tabLst>
                      </a:pPr>
                      <a:r>
                        <a:rPr lang="vi-VN" sz="2400">
                          <a:effectLst/>
                          <a:latin typeface="Times New Roman" panose="02020603050405020304" pitchFamily="18" charset="0"/>
                          <a:cs typeface="Times New Roman" panose="02020603050405020304" pitchFamily="18" charset="0"/>
                        </a:rPr>
                        <a:t>Lần 2: t</a:t>
                      </a:r>
                      <a:r>
                        <a:rPr lang="vi-VN" sz="2400" baseline="-25000">
                          <a:effectLst/>
                          <a:latin typeface="Times New Roman" panose="02020603050405020304" pitchFamily="18" charset="0"/>
                          <a:cs typeface="Times New Roman" panose="02020603050405020304" pitchFamily="18" charset="0"/>
                        </a:rPr>
                        <a:t>2</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20000"/>
                        </a:lnSpc>
                        <a:spcAft>
                          <a:spcPts val="800"/>
                        </a:spcAft>
                        <a:tabLst>
                          <a:tab pos="6645910" algn="l"/>
                        </a:tabLst>
                      </a:pPr>
                      <a:r>
                        <a:rPr lang="vi-VN" sz="2400">
                          <a:effectLst/>
                          <a:latin typeface="Times New Roman" panose="02020603050405020304" pitchFamily="18" charset="0"/>
                          <a:cs typeface="Times New Roman" panose="02020603050405020304" pitchFamily="18" charset="0"/>
                        </a:rPr>
                        <a:t>Lần 3: t</a:t>
                      </a:r>
                      <a:r>
                        <a:rPr lang="vi-VN" sz="2400" baseline="-25000">
                          <a:effectLst/>
                          <a:latin typeface="Times New Roman" panose="02020603050405020304" pitchFamily="18" charset="0"/>
                          <a:cs typeface="Times New Roman" panose="02020603050405020304" pitchFamily="18" charset="0"/>
                        </a:rPr>
                        <a:t>3</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20000"/>
                        </a:lnSpc>
                        <a:spcAft>
                          <a:spcPts val="800"/>
                        </a:spcAft>
                        <a:tabLst>
                          <a:tab pos="6645910" algn="l"/>
                        </a:tabLst>
                      </a:pPr>
                      <a:r>
                        <a:rPr lang="vi-VN" sz="2400">
                          <a:effectLst/>
                          <a:latin typeface="Times New Roman" panose="02020603050405020304" pitchFamily="18" charset="0"/>
                          <a:cs typeface="Times New Roman" panose="02020603050405020304" pitchFamily="18" charset="0"/>
                        </a:rPr>
                        <a:t>Trung bình cộng t</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14597463"/>
                  </a:ext>
                </a:extLst>
              </a:tr>
              <a:tr h="334885">
                <a:tc>
                  <a:txBody>
                    <a:bodyPr/>
                    <a:lstStyle/>
                    <a:p>
                      <a:pPr>
                        <a:lnSpc>
                          <a:spcPct val="120000"/>
                        </a:lnSpc>
                        <a:spcAft>
                          <a:spcPts val="800"/>
                        </a:spcAft>
                        <a:tabLst>
                          <a:tab pos="6645910" algn="l"/>
                        </a:tabLst>
                      </a:pPr>
                      <a:r>
                        <a:rPr lang="vi-VN" sz="2400">
                          <a:effectLst/>
                          <a:latin typeface="Times New Roman" panose="02020603050405020304" pitchFamily="18" charset="0"/>
                          <a:cs typeface="Times New Roman" panose="02020603050405020304" pitchFamily="18" charset="0"/>
                        </a:rPr>
                        <a:t>1.</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800"/>
                        </a:spcAft>
                        <a:tabLst>
                          <a:tab pos="6645910" algn="l"/>
                        </a:tabLst>
                      </a:pPr>
                      <a:r>
                        <a:rPr lang="vi-VN" sz="24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800"/>
                        </a:spcAft>
                        <a:tabLst>
                          <a:tab pos="6645910" algn="l"/>
                        </a:tabLst>
                      </a:pPr>
                      <a:r>
                        <a:rPr lang="vi-VN" sz="24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800"/>
                        </a:spcAft>
                        <a:tabLst>
                          <a:tab pos="6645910" algn="l"/>
                        </a:tabLst>
                      </a:pPr>
                      <a:r>
                        <a:rPr lang="vi-VN" sz="24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800"/>
                        </a:spcAft>
                        <a:tabLst>
                          <a:tab pos="6645910" algn="l"/>
                        </a:tabLst>
                      </a:pPr>
                      <a:r>
                        <a:rPr lang="vi-VN" sz="24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800"/>
                        </a:spcAft>
                        <a:tabLst>
                          <a:tab pos="6645910" algn="l"/>
                        </a:tabLst>
                      </a:pPr>
                      <a:r>
                        <a:rPr lang="vi-VN" sz="24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800"/>
                        </a:spcAft>
                        <a:tabLst>
                          <a:tab pos="6645910" algn="l"/>
                        </a:tabLst>
                      </a:pPr>
                      <a:r>
                        <a:rPr lang="vi-VN" sz="24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800"/>
                        </a:spcAft>
                        <a:tabLst>
                          <a:tab pos="6645910" algn="l"/>
                        </a:tabLst>
                      </a:pPr>
                      <a:r>
                        <a:rPr lang="vi-VN" sz="24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800"/>
                        </a:spcAft>
                        <a:tabLst>
                          <a:tab pos="6645910" algn="l"/>
                        </a:tabLst>
                      </a:pPr>
                      <a:r>
                        <a:rPr lang="vi-VN" sz="24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88221"/>
                  </a:ext>
                </a:extLst>
              </a:tr>
              <a:tr h="334885">
                <a:tc>
                  <a:txBody>
                    <a:bodyPr/>
                    <a:lstStyle/>
                    <a:p>
                      <a:pPr>
                        <a:lnSpc>
                          <a:spcPct val="120000"/>
                        </a:lnSpc>
                        <a:spcAft>
                          <a:spcPts val="800"/>
                        </a:spcAft>
                        <a:tabLst>
                          <a:tab pos="6645910" algn="l"/>
                        </a:tabLst>
                      </a:pPr>
                      <a:r>
                        <a:rPr lang="vi-VN" sz="2400">
                          <a:effectLst/>
                          <a:latin typeface="Times New Roman" panose="02020603050405020304" pitchFamily="18" charset="0"/>
                          <a:cs typeface="Times New Roman" panose="02020603050405020304" pitchFamily="18" charset="0"/>
                        </a:rPr>
                        <a:t>2.</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800"/>
                        </a:spcAft>
                        <a:tabLst>
                          <a:tab pos="6645910" algn="l"/>
                        </a:tabLst>
                      </a:pPr>
                      <a:r>
                        <a:rPr lang="vi-VN" sz="24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800"/>
                        </a:spcAft>
                        <a:tabLst>
                          <a:tab pos="6645910" algn="l"/>
                        </a:tabLst>
                      </a:pPr>
                      <a:r>
                        <a:rPr lang="vi-VN" sz="24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800"/>
                        </a:spcAft>
                        <a:tabLst>
                          <a:tab pos="6645910" algn="l"/>
                        </a:tabLst>
                      </a:pPr>
                      <a:r>
                        <a:rPr lang="vi-VN" sz="24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800"/>
                        </a:spcAft>
                        <a:tabLst>
                          <a:tab pos="6645910" algn="l"/>
                        </a:tabLst>
                      </a:pPr>
                      <a:r>
                        <a:rPr lang="vi-VN" sz="24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800"/>
                        </a:spcAft>
                        <a:tabLst>
                          <a:tab pos="6645910" algn="l"/>
                        </a:tabLst>
                      </a:pPr>
                      <a:r>
                        <a:rPr lang="vi-VN" sz="24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800"/>
                        </a:spcAft>
                        <a:tabLst>
                          <a:tab pos="6645910" algn="l"/>
                        </a:tabLst>
                      </a:pPr>
                      <a:r>
                        <a:rPr lang="vi-VN" sz="24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800"/>
                        </a:spcAft>
                        <a:tabLst>
                          <a:tab pos="6645910" algn="l"/>
                        </a:tabLst>
                      </a:pPr>
                      <a:r>
                        <a:rPr lang="vi-VN" sz="24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800"/>
                        </a:spcAft>
                        <a:tabLst>
                          <a:tab pos="6645910" algn="l"/>
                        </a:tabLst>
                      </a:pPr>
                      <a:r>
                        <a:rPr lang="vi-VN" sz="24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31735352"/>
                  </a:ext>
                </a:extLst>
              </a:tr>
              <a:tr h="334885">
                <a:tc>
                  <a:txBody>
                    <a:bodyPr/>
                    <a:lstStyle/>
                    <a:p>
                      <a:pPr>
                        <a:lnSpc>
                          <a:spcPct val="120000"/>
                        </a:lnSpc>
                        <a:spcAft>
                          <a:spcPts val="800"/>
                        </a:spcAft>
                        <a:tabLst>
                          <a:tab pos="6645910" algn="l"/>
                        </a:tabLst>
                      </a:pPr>
                      <a:r>
                        <a:rPr lang="vi-VN" sz="2400">
                          <a:effectLst/>
                          <a:latin typeface="Times New Roman" panose="02020603050405020304" pitchFamily="18" charset="0"/>
                          <a:cs typeface="Times New Roman" panose="02020603050405020304" pitchFamily="18" charset="0"/>
                        </a:rPr>
                        <a:t>3.</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800"/>
                        </a:spcAft>
                        <a:tabLst>
                          <a:tab pos="6645910" algn="l"/>
                        </a:tabLst>
                      </a:pPr>
                      <a:r>
                        <a:rPr lang="vi-VN" sz="24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800"/>
                        </a:spcAft>
                        <a:tabLst>
                          <a:tab pos="6645910" algn="l"/>
                        </a:tabLst>
                      </a:pPr>
                      <a:r>
                        <a:rPr lang="vi-VN" sz="24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800"/>
                        </a:spcAft>
                        <a:tabLst>
                          <a:tab pos="6645910" algn="l"/>
                        </a:tabLst>
                      </a:pPr>
                      <a:r>
                        <a:rPr lang="vi-VN" sz="24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800"/>
                        </a:spcAft>
                        <a:tabLst>
                          <a:tab pos="6645910" algn="l"/>
                        </a:tabLst>
                      </a:pPr>
                      <a:r>
                        <a:rPr lang="vi-VN" sz="24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800"/>
                        </a:spcAft>
                        <a:tabLst>
                          <a:tab pos="6645910" algn="l"/>
                        </a:tabLst>
                      </a:pPr>
                      <a:r>
                        <a:rPr lang="vi-VN" sz="24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800"/>
                        </a:spcAft>
                        <a:tabLst>
                          <a:tab pos="6645910" algn="l"/>
                        </a:tabLst>
                      </a:pPr>
                      <a:r>
                        <a:rPr lang="vi-VN" sz="24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800"/>
                        </a:spcAft>
                        <a:tabLst>
                          <a:tab pos="6645910" algn="l"/>
                        </a:tabLst>
                      </a:pPr>
                      <a:r>
                        <a:rPr lang="vi-VN" sz="24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800"/>
                        </a:spcAft>
                        <a:tabLst>
                          <a:tab pos="6645910" algn="l"/>
                        </a:tabLst>
                      </a:pPr>
                      <a:r>
                        <a:rPr lang="vi-VN" sz="24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49560155"/>
                  </a:ext>
                </a:extLst>
              </a:tr>
              <a:tr h="334885">
                <a:tc>
                  <a:txBody>
                    <a:bodyPr/>
                    <a:lstStyle/>
                    <a:p>
                      <a:pPr>
                        <a:lnSpc>
                          <a:spcPct val="120000"/>
                        </a:lnSpc>
                        <a:spcAft>
                          <a:spcPts val="800"/>
                        </a:spcAft>
                        <a:tabLst>
                          <a:tab pos="6645910" algn="l"/>
                        </a:tabLst>
                      </a:pPr>
                      <a:r>
                        <a:rPr lang="vi-VN" sz="2400">
                          <a:effectLst/>
                          <a:latin typeface="Times New Roman" panose="02020603050405020304" pitchFamily="18" charset="0"/>
                          <a:cs typeface="Times New Roman" panose="02020603050405020304" pitchFamily="18" charset="0"/>
                        </a:rPr>
                        <a:t>4.</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800"/>
                        </a:spcAft>
                        <a:tabLst>
                          <a:tab pos="6645910" algn="l"/>
                        </a:tabLst>
                      </a:pPr>
                      <a:r>
                        <a:rPr lang="vi-VN" sz="24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800"/>
                        </a:spcAft>
                        <a:tabLst>
                          <a:tab pos="6645910" algn="l"/>
                        </a:tabLst>
                      </a:pPr>
                      <a:r>
                        <a:rPr lang="vi-VN" sz="24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800"/>
                        </a:spcAft>
                        <a:tabLst>
                          <a:tab pos="6645910" algn="l"/>
                        </a:tabLst>
                      </a:pPr>
                      <a:r>
                        <a:rPr lang="vi-VN" sz="24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800"/>
                        </a:spcAft>
                        <a:tabLst>
                          <a:tab pos="6645910" algn="l"/>
                        </a:tabLst>
                      </a:pPr>
                      <a:r>
                        <a:rPr lang="vi-VN" sz="24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800"/>
                        </a:spcAft>
                        <a:tabLst>
                          <a:tab pos="6645910" algn="l"/>
                        </a:tabLst>
                      </a:pPr>
                      <a:r>
                        <a:rPr lang="vi-VN" sz="24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800"/>
                        </a:spcAft>
                        <a:tabLst>
                          <a:tab pos="6645910" algn="l"/>
                        </a:tabLst>
                      </a:pPr>
                      <a:r>
                        <a:rPr lang="vi-VN" sz="24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800"/>
                        </a:spcAft>
                        <a:tabLst>
                          <a:tab pos="6645910" algn="l"/>
                        </a:tabLst>
                      </a:pPr>
                      <a:r>
                        <a:rPr lang="vi-VN" sz="24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20000"/>
                        </a:lnSpc>
                        <a:spcAft>
                          <a:spcPts val="800"/>
                        </a:spcAft>
                        <a:tabLst>
                          <a:tab pos="6645910" algn="l"/>
                        </a:tabLst>
                      </a:pPr>
                      <a:r>
                        <a:rPr lang="vi-VN" sz="2400" dirty="0">
                          <a:effectLst/>
                          <a:latin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19720824"/>
                  </a:ext>
                </a:extLst>
              </a:tr>
            </a:tbl>
          </a:graphicData>
        </a:graphic>
      </p:graphicFrame>
      <p:sp>
        <p:nvSpPr>
          <p:cNvPr id="5" name="Title 3">
            <a:extLst>
              <a:ext uri="{FF2B5EF4-FFF2-40B4-BE49-F238E27FC236}">
                <a16:creationId xmlns:a16="http://schemas.microsoft.com/office/drawing/2014/main" id="{96891815-30B3-A332-F168-BCCF9F9347C3}"/>
              </a:ext>
            </a:extLst>
          </p:cNvPr>
          <p:cNvSpPr txBox="1">
            <a:spLocks/>
          </p:cNvSpPr>
          <p:nvPr/>
        </p:nvSpPr>
        <p:spPr>
          <a:xfrm>
            <a:off x="145473" y="-132648"/>
            <a:ext cx="3969327" cy="8540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u="sng" dirty="0">
                <a:solidFill>
                  <a:srgbClr val="002060"/>
                </a:solidFill>
                <a:latin typeface="Times New Roman" panose="02020603050405020304" pitchFamily="18" charset="0"/>
                <a:cs typeface="Times New Roman" panose="02020603050405020304" pitchFamily="18" charset="0"/>
              </a:rPr>
              <a:t>III. </a:t>
            </a:r>
            <a:r>
              <a:rPr lang="en-US" sz="2400" b="1" u="sng" dirty="0" err="1">
                <a:solidFill>
                  <a:srgbClr val="002060"/>
                </a:solidFill>
                <a:latin typeface="Times New Roman" panose="02020603050405020304" pitchFamily="18" charset="0"/>
                <a:cs typeface="Times New Roman" panose="02020603050405020304" pitchFamily="18" charset="0"/>
              </a:rPr>
              <a:t>Thực</a:t>
            </a:r>
            <a:r>
              <a:rPr lang="en-US" sz="2400" b="1" u="sng" dirty="0">
                <a:solidFill>
                  <a:srgbClr val="002060"/>
                </a:solidFill>
                <a:latin typeface="Times New Roman" panose="02020603050405020304" pitchFamily="18" charset="0"/>
                <a:cs typeface="Times New Roman" panose="02020603050405020304" pitchFamily="18" charset="0"/>
              </a:rPr>
              <a:t> </a:t>
            </a:r>
            <a:r>
              <a:rPr lang="en-US" sz="2400" b="1" u="sng" dirty="0" err="1">
                <a:solidFill>
                  <a:srgbClr val="002060"/>
                </a:solidFill>
                <a:latin typeface="Times New Roman" panose="02020603050405020304" pitchFamily="18" charset="0"/>
                <a:cs typeface="Times New Roman" panose="02020603050405020304" pitchFamily="18" charset="0"/>
              </a:rPr>
              <a:t>hành</a:t>
            </a:r>
            <a:r>
              <a:rPr lang="en-US" sz="2400" b="1" u="sng" dirty="0">
                <a:solidFill>
                  <a:srgbClr val="002060"/>
                </a:solidFill>
                <a:latin typeface="Times New Roman" panose="02020603050405020304" pitchFamily="18" charset="0"/>
                <a:cs typeface="Times New Roman" panose="02020603050405020304" pitchFamily="18" charset="0"/>
              </a:rPr>
              <a:t> </a:t>
            </a:r>
            <a:r>
              <a:rPr lang="en-US" sz="2400" b="1" u="sng" dirty="0" err="1">
                <a:solidFill>
                  <a:srgbClr val="002060"/>
                </a:solidFill>
                <a:latin typeface="Times New Roman" panose="02020603050405020304" pitchFamily="18" charset="0"/>
                <a:cs typeface="Times New Roman" panose="02020603050405020304" pitchFamily="18" charset="0"/>
              </a:rPr>
              <a:t>đo</a:t>
            </a:r>
            <a:r>
              <a:rPr lang="en-US" sz="2400" b="1" u="sng" dirty="0">
                <a:solidFill>
                  <a:srgbClr val="002060"/>
                </a:solidFill>
                <a:latin typeface="Times New Roman" panose="02020603050405020304" pitchFamily="18" charset="0"/>
                <a:cs typeface="Times New Roman" panose="02020603050405020304" pitchFamily="18" charset="0"/>
              </a:rPr>
              <a:t> </a:t>
            </a:r>
            <a:r>
              <a:rPr lang="en-US" sz="2400" b="1" u="sng" dirty="0" err="1">
                <a:solidFill>
                  <a:srgbClr val="002060"/>
                </a:solidFill>
                <a:latin typeface="Times New Roman" panose="02020603050405020304" pitchFamily="18" charset="0"/>
                <a:cs typeface="Times New Roman" panose="02020603050405020304" pitchFamily="18" charset="0"/>
              </a:rPr>
              <a:t>thời</a:t>
            </a:r>
            <a:r>
              <a:rPr lang="en-US" sz="2400" b="1" u="sng" dirty="0">
                <a:solidFill>
                  <a:srgbClr val="002060"/>
                </a:solidFill>
                <a:latin typeface="Times New Roman" panose="02020603050405020304" pitchFamily="18" charset="0"/>
                <a:cs typeface="Times New Roman" panose="02020603050405020304" pitchFamily="18" charset="0"/>
              </a:rPr>
              <a:t> </a:t>
            </a:r>
            <a:r>
              <a:rPr lang="en-US" sz="2400" b="1" u="sng" dirty="0" err="1">
                <a:solidFill>
                  <a:srgbClr val="002060"/>
                </a:solidFill>
                <a:latin typeface="Times New Roman" panose="02020603050405020304" pitchFamily="18" charset="0"/>
                <a:cs typeface="Times New Roman" panose="02020603050405020304" pitchFamily="18" charset="0"/>
              </a:rPr>
              <a:t>gian</a:t>
            </a:r>
            <a:endParaRPr lang="en-US" sz="2400" b="1" u="sng" dirty="0">
              <a:solidFill>
                <a:srgbClr val="002060"/>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D3302F03-9F8F-3BE6-BC37-B5AAAFC5273C}"/>
              </a:ext>
            </a:extLst>
          </p:cNvPr>
          <p:cNvSpPr txBox="1"/>
          <p:nvPr/>
        </p:nvSpPr>
        <p:spPr>
          <a:xfrm>
            <a:off x="113515" y="426098"/>
            <a:ext cx="6601691" cy="504049"/>
          </a:xfrm>
          <a:prstGeom prst="rect">
            <a:avLst/>
          </a:prstGeom>
          <a:noFill/>
        </p:spPr>
        <p:txBody>
          <a:bodyPr wrap="square">
            <a:spAutoFit/>
          </a:bodyPr>
          <a:lstStyle/>
          <a:p>
            <a:pPr>
              <a:lnSpc>
                <a:spcPct val="120000"/>
              </a:lnSpc>
              <a:spcAft>
                <a:spcPts val="800"/>
              </a:spcAft>
            </a:pP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3)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Đo</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thời</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gian</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bằng</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đồng</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hồ</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bấm</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giây</a:t>
            </a:r>
            <a:endPar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63CF475E-C5A6-29D2-9C6C-7E2E2206CB04}"/>
              </a:ext>
            </a:extLst>
          </p:cNvPr>
          <p:cNvSpPr txBox="1"/>
          <p:nvPr/>
        </p:nvSpPr>
        <p:spPr>
          <a:xfrm>
            <a:off x="4170219" y="995606"/>
            <a:ext cx="3505200" cy="1833643"/>
          </a:xfrm>
          <a:prstGeom prst="rect">
            <a:avLst/>
          </a:prstGeom>
          <a:noFill/>
        </p:spPr>
        <p:txBody>
          <a:bodyPr wrap="square">
            <a:spAutoFit/>
          </a:bodyPr>
          <a:lstStyle/>
          <a:p>
            <a:pPr algn="just">
              <a:lnSpc>
                <a:spcPct val="120000"/>
              </a:lnSpc>
              <a:spcAft>
                <a:spcPts val="800"/>
              </a:spcAft>
              <a:tabLst>
                <a:tab pos="6645910" algn="l"/>
              </a:tabLst>
            </a:pPr>
            <a:r>
              <a:rPr lang="en-US" sz="2400" b="1" i="1" dirty="0">
                <a:effectLst/>
                <a:latin typeface="Times New Roman" panose="02020603050405020304" pitchFamily="18" charset="0"/>
                <a:ea typeface="Calibri" panose="020F0502020204030204" pitchFamily="34" charset="0"/>
                <a:cs typeface="Times New Roman" panose="02020603050405020304" pitchFamily="18" charset="0"/>
              </a:rPr>
              <a:t>b) </a:t>
            </a:r>
            <a:r>
              <a:rPr lang="en-US" sz="2400" b="1" i="1" dirty="0" err="1">
                <a:effectLst/>
                <a:latin typeface="Times New Roman" panose="02020603050405020304" pitchFamily="18" charset="0"/>
                <a:ea typeface="Calibri" panose="020F0502020204030204" pitchFamily="34" charset="0"/>
                <a:cs typeface="Times New Roman" panose="02020603050405020304" pitchFamily="18" charset="0"/>
              </a:rPr>
              <a:t>Đo</a:t>
            </a:r>
            <a:r>
              <a:rPr lang="en-US" sz="24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effectLst/>
                <a:latin typeface="Times New Roman" panose="02020603050405020304" pitchFamily="18" charset="0"/>
                <a:ea typeface="Calibri" panose="020F0502020204030204" pitchFamily="34" charset="0"/>
                <a:cs typeface="Times New Roman" panose="02020603050405020304" pitchFamily="18" charset="0"/>
              </a:rPr>
              <a:t>thời</a:t>
            </a:r>
            <a:r>
              <a:rPr lang="en-US" sz="24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effectLst/>
                <a:latin typeface="Times New Roman" panose="02020603050405020304" pitchFamily="18" charset="0"/>
                <a:ea typeface="Calibri" panose="020F0502020204030204" pitchFamily="34" charset="0"/>
                <a:cs typeface="Times New Roman" panose="02020603050405020304" pitchFamily="18" charset="0"/>
              </a:rPr>
              <a:t>gian</a:t>
            </a:r>
            <a:r>
              <a:rPr lang="en-US" sz="24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effectLst/>
                <a:latin typeface="Times New Roman" panose="02020603050405020304" pitchFamily="18" charset="0"/>
                <a:ea typeface="Calibri" panose="020F0502020204030204" pitchFamily="34" charset="0"/>
                <a:cs typeface="Times New Roman" panose="02020603050405020304" pitchFamily="18" charset="0"/>
              </a:rPr>
              <a:t>c</a:t>
            </a:r>
            <a:r>
              <a:rPr lang="en-US" sz="24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huyển</a:t>
            </a:r>
            <a:r>
              <a:rPr lang="en-US" sz="2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viên</a:t>
            </a:r>
            <a:r>
              <a:rPr lang="en-US" sz="2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phấn</a:t>
            </a:r>
            <a:r>
              <a:rPr lang="en-US" sz="2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thả</a:t>
            </a:r>
            <a:r>
              <a:rPr lang="en-US" sz="2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rơi</a:t>
            </a:r>
            <a:r>
              <a:rPr lang="en-US" sz="2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US" sz="2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2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cao</a:t>
            </a:r>
            <a:r>
              <a:rPr lang="en-US" sz="2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1m </a:t>
            </a:r>
            <a:r>
              <a:rPr lang="en-US" sz="2400" b="1" i="1"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effectLst/>
                <a:latin typeface="Times New Roman" panose="02020603050405020304" pitchFamily="18" charset="0"/>
                <a:ea typeface="Calibri" panose="020F0502020204030204" pitchFamily="34" charset="0"/>
                <a:cs typeface="Times New Roman" panose="02020603050405020304" pitchFamily="18" charset="0"/>
              </a:rPr>
              <a:t>hoàn</a:t>
            </a:r>
            <a:r>
              <a:rPr lang="en-US" sz="24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effectLst/>
                <a:latin typeface="Times New Roman" panose="02020603050405020304" pitchFamily="18" charset="0"/>
                <a:ea typeface="Calibri" panose="020F0502020204030204" pitchFamily="34" charset="0"/>
                <a:cs typeface="Times New Roman" panose="02020603050405020304" pitchFamily="18" charset="0"/>
              </a:rPr>
              <a:t>thiện</a:t>
            </a:r>
            <a:r>
              <a:rPr lang="en-US" sz="24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effectLst/>
                <a:latin typeface="Times New Roman" panose="02020603050405020304" pitchFamily="18" charset="0"/>
                <a:ea typeface="Calibri" panose="020F0502020204030204" pitchFamily="34" charset="0"/>
                <a:cs typeface="Times New Roman" panose="02020603050405020304" pitchFamily="18" charset="0"/>
              </a:rPr>
              <a:t>bảng</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C176DF61-3F3F-25F6-BD17-C744A453C6A5}"/>
              </a:ext>
            </a:extLst>
          </p:cNvPr>
          <p:cNvSpPr txBox="1"/>
          <p:nvPr/>
        </p:nvSpPr>
        <p:spPr>
          <a:xfrm>
            <a:off x="8150720" y="869056"/>
            <a:ext cx="3667206" cy="1833643"/>
          </a:xfrm>
          <a:prstGeom prst="rect">
            <a:avLst/>
          </a:prstGeom>
          <a:noFill/>
        </p:spPr>
        <p:txBody>
          <a:bodyPr wrap="square">
            <a:spAutoFit/>
          </a:bodyPr>
          <a:lstStyle/>
          <a:p>
            <a:pPr algn="just">
              <a:lnSpc>
                <a:spcPct val="120000"/>
              </a:lnSpc>
              <a:spcAft>
                <a:spcPts val="800"/>
              </a:spcAft>
              <a:tabLst>
                <a:tab pos="6645910" algn="l"/>
              </a:tabLst>
            </a:pPr>
            <a:r>
              <a:rPr lang="en-US" sz="2400" b="1" i="1" dirty="0">
                <a:effectLst/>
                <a:latin typeface="Times New Roman" panose="02020603050405020304" pitchFamily="18" charset="0"/>
                <a:ea typeface="Calibri" panose="020F0502020204030204" pitchFamily="34" charset="0"/>
                <a:cs typeface="Times New Roman" panose="02020603050405020304" pitchFamily="18" charset="0"/>
              </a:rPr>
              <a:t>c) </a:t>
            </a:r>
            <a:r>
              <a:rPr lang="en-US" sz="2400" b="1" i="1" dirty="0" err="1">
                <a:effectLst/>
                <a:latin typeface="Times New Roman" panose="02020603050405020304" pitchFamily="18" charset="0"/>
                <a:ea typeface="Calibri" panose="020F0502020204030204" pitchFamily="34" charset="0"/>
                <a:cs typeface="Times New Roman" panose="02020603050405020304" pitchFamily="18" charset="0"/>
              </a:rPr>
              <a:t>Đo</a:t>
            </a:r>
            <a:r>
              <a:rPr lang="en-US" sz="24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effectLst/>
                <a:latin typeface="Times New Roman" panose="02020603050405020304" pitchFamily="18" charset="0"/>
                <a:ea typeface="Calibri" panose="020F0502020204030204" pitchFamily="34" charset="0"/>
                <a:cs typeface="Times New Roman" panose="02020603050405020304" pitchFamily="18" charset="0"/>
              </a:rPr>
              <a:t>thời</a:t>
            </a:r>
            <a:r>
              <a:rPr lang="en-US" sz="24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effectLst/>
                <a:latin typeface="Times New Roman" panose="02020603050405020304" pitchFamily="18" charset="0"/>
                <a:ea typeface="Calibri" panose="020F0502020204030204" pitchFamily="34" charset="0"/>
                <a:cs typeface="Times New Roman" panose="02020603050405020304" pitchFamily="18" charset="0"/>
              </a:rPr>
              <a:t>gian</a:t>
            </a:r>
            <a:r>
              <a:rPr lang="en-US" sz="24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effectLst/>
                <a:latin typeface="Times New Roman" panose="02020603050405020304" pitchFamily="18" charset="0"/>
                <a:ea typeface="Calibri" panose="020F0502020204030204" pitchFamily="34" charset="0"/>
                <a:cs typeface="Times New Roman" panose="02020603050405020304" pitchFamily="18" charset="0"/>
              </a:rPr>
              <a:t>c</a:t>
            </a:r>
            <a:r>
              <a:rPr lang="en-US" sz="24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huyển</a:t>
            </a:r>
            <a:r>
              <a:rPr lang="en-US" sz="2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viên</a:t>
            </a:r>
            <a:r>
              <a:rPr lang="en-US" sz="2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phấn</a:t>
            </a:r>
            <a:r>
              <a:rPr lang="en-US" sz="2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thả</a:t>
            </a:r>
            <a:r>
              <a:rPr lang="en-US" sz="2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rơi</a:t>
            </a:r>
            <a:r>
              <a:rPr lang="en-US" sz="2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US" sz="2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2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cao</a:t>
            </a:r>
            <a:r>
              <a:rPr lang="en-US" sz="2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2m </a:t>
            </a:r>
            <a:r>
              <a:rPr lang="en-US" sz="2400" b="1" i="1"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effectLst/>
                <a:latin typeface="Times New Roman" panose="02020603050405020304" pitchFamily="18" charset="0"/>
                <a:ea typeface="Calibri" panose="020F0502020204030204" pitchFamily="34" charset="0"/>
                <a:cs typeface="Times New Roman" panose="02020603050405020304" pitchFamily="18" charset="0"/>
              </a:rPr>
              <a:t>hoàn</a:t>
            </a:r>
            <a:r>
              <a:rPr lang="en-US" sz="24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effectLst/>
                <a:latin typeface="Times New Roman" panose="02020603050405020304" pitchFamily="18" charset="0"/>
                <a:ea typeface="Calibri" panose="020F0502020204030204" pitchFamily="34" charset="0"/>
                <a:cs typeface="Times New Roman" panose="02020603050405020304" pitchFamily="18" charset="0"/>
              </a:rPr>
              <a:t>thiện</a:t>
            </a:r>
            <a:r>
              <a:rPr lang="en-US" sz="24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effectLst/>
                <a:latin typeface="Times New Roman" panose="02020603050405020304" pitchFamily="18" charset="0"/>
                <a:ea typeface="Calibri" panose="020F0502020204030204" pitchFamily="34" charset="0"/>
                <a:cs typeface="Times New Roman" panose="02020603050405020304" pitchFamily="18" charset="0"/>
              </a:rPr>
              <a:t>bảng</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11486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ppt_x"/>
                                          </p:val>
                                        </p:tav>
                                        <p:tav tm="100000">
                                          <p:val>
                                            <p:strVal val="#ppt_x"/>
                                          </p:val>
                                        </p:tav>
                                      </p:tavLst>
                                    </p:anim>
                                    <p:anim calcmode="lin" valueType="num">
                                      <p:cBhvr additive="base">
                                        <p:cTn id="17" dur="500" fill="hold"/>
                                        <p:tgtEl>
                                          <p:spTgt spid="8"/>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ppt_x"/>
                                          </p:val>
                                        </p:tav>
                                        <p:tav tm="100000">
                                          <p:val>
                                            <p:strVal val="#ppt_x"/>
                                          </p:val>
                                        </p:tav>
                                      </p:tavLst>
                                    </p:anim>
                                    <p:anim calcmode="lin" valueType="num">
                                      <p:cBhvr additive="base">
                                        <p:cTn id="21" dur="500" fill="hold"/>
                                        <p:tgtEl>
                                          <p:spTgt spid="10"/>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additive="base">
                                        <p:cTn id="24" dur="500" fill="hold"/>
                                        <p:tgtEl>
                                          <p:spTgt spid="4"/>
                                        </p:tgtEl>
                                        <p:attrNameLst>
                                          <p:attrName>ppt_x</p:attrName>
                                        </p:attrNameLst>
                                      </p:cBhvr>
                                      <p:tavLst>
                                        <p:tav tm="0">
                                          <p:val>
                                            <p:strVal val="#ppt_x"/>
                                          </p:val>
                                        </p:tav>
                                        <p:tav tm="100000">
                                          <p:val>
                                            <p:strVal val="#ppt_x"/>
                                          </p:val>
                                        </p:tav>
                                      </p:tavLst>
                                    </p:anim>
                                    <p:anim calcmode="lin" valueType="num">
                                      <p:cBhvr additive="base">
                                        <p:cTn id="2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8" grpId="0"/>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980C8-3973-1C82-D68D-0B01C9F0FEDF}"/>
              </a:ext>
            </a:extLst>
          </p:cNvPr>
          <p:cNvSpPr>
            <a:spLocks noGrp="1"/>
          </p:cNvSpPr>
          <p:nvPr>
            <p:ph type="title"/>
          </p:nvPr>
        </p:nvSpPr>
        <p:spPr>
          <a:xfrm>
            <a:off x="714375" y="683780"/>
            <a:ext cx="11477625" cy="6174220"/>
          </a:xfrm>
        </p:spPr>
        <p:txBody>
          <a:bodyPr>
            <a:noAutofit/>
          </a:bodyPr>
          <a:lstStyle/>
          <a:p>
            <a:pPr>
              <a:lnSpc>
                <a:spcPct val="100000"/>
              </a:lnSpc>
              <a:spcAft>
                <a:spcPts val="800"/>
              </a:spcAft>
            </a:pPr>
            <a:r>
              <a:rPr lang="en-US"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III. </a:t>
            </a:r>
            <a:r>
              <a:rPr lang="en-US" sz="2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Thực</a:t>
            </a:r>
            <a:r>
              <a:rPr lang="en-US"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hành</a:t>
            </a:r>
            <a:r>
              <a:rPr lang="en-US"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đo</a:t>
            </a:r>
            <a:r>
              <a:rPr lang="en-US"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thời</a:t>
            </a:r>
            <a:r>
              <a:rPr lang="en-US"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gian</a:t>
            </a:r>
            <a:br>
              <a:rPr lang="en-US"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en-US"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1</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Ước</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lượng</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thời</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gian</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đồng</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hồ</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br>
              <a:rPr lang="en-US" sz="2400" dirty="0">
                <a:effectLst/>
                <a:latin typeface="Calibri" panose="020F0502020204030204" pitchFamily="34" charset="0"/>
                <a:ea typeface="Calibri" panose="020F0502020204030204" pitchFamily="34" charset="0"/>
                <a:cs typeface="Times New Roman" panose="02020603050405020304" pitchFamily="18" charset="0"/>
              </a:rPr>
            </a:b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lựa</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chọn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đồng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hồ</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đo</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thời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gian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hoạt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ta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cần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ước</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lượng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thời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gian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hoạt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đó</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trước</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đo</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br>
              <a:rPr lang="en-US" sz="2400" dirty="0">
                <a:effectLst/>
                <a:latin typeface="Calibri" panose="020F0502020204030204" pitchFamily="34" charset="0"/>
                <a:ea typeface="Calibri" panose="020F0502020204030204" pitchFamily="34" charset="0"/>
                <a:cs typeface="Times New Roman" panose="02020603050405020304" pitchFamily="18" charset="0"/>
              </a:rPr>
            </a:br>
            <a:r>
              <a:rPr lang="en-US"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đồng</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hồ</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đúng</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br>
              <a:rPr lang="en-US" sz="2400" dirty="0">
                <a:effectLst/>
                <a:latin typeface="Calibri" panose="020F0502020204030204" pitchFamily="34" charset="0"/>
                <a:ea typeface="Calibri" panose="020F0502020204030204" pitchFamily="34" charset="0"/>
                <a:cs typeface="Times New Roman" panose="02020603050405020304" pitchFamily="18" charset="0"/>
              </a:rPr>
            </a:b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Khi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đồng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hồ</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đo</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thời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gian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hoạt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cần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lưu</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a:t>
            </a:r>
            <a:br>
              <a:rPr lang="en-US" sz="2400" dirty="0">
                <a:effectLst/>
                <a:latin typeface="Calibri" panose="020F0502020204030204" pitchFamily="34" charset="0"/>
                <a:ea typeface="Calibri" panose="020F0502020204030204" pitchFamily="34" charset="0"/>
                <a:cs typeface="Times New Roman" panose="02020603050405020304" pitchFamily="18" charset="0"/>
              </a:rPr>
            </a:b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Hiệu</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chỉnh</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đồng</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hồ</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về</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vạch</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số</a:t>
            </a:r>
            <a:r>
              <a:rPr lang="en-US" sz="2400" dirty="0">
                <a:solidFill>
                  <a:srgbClr val="000000"/>
                </a:solidFill>
                <a:effectLst/>
                <a:latin typeface="Times New Roman" panose="02020603050405020304" pitchFamily="18" charset="0"/>
                <a:ea typeface="Calibri" panose="020F0502020204030204" pitchFamily="34" charset="0"/>
              </a:rPr>
              <a:t> 0 </a:t>
            </a:r>
            <a:r>
              <a:rPr lang="en-US" sz="2400" dirty="0" err="1">
                <a:solidFill>
                  <a:srgbClr val="000000"/>
                </a:solidFill>
                <a:effectLst/>
                <a:latin typeface="Times New Roman" panose="02020603050405020304" pitchFamily="18" charset="0"/>
                <a:ea typeface="Calibri" panose="020F0502020204030204" pitchFamily="34" charset="0"/>
              </a:rPr>
              <a:t>trước</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khi</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đo</a:t>
            </a:r>
            <a:r>
              <a:rPr lang="en-US" sz="2400" dirty="0">
                <a:solidFill>
                  <a:srgbClr val="000000"/>
                </a:solidFill>
                <a:effectLst/>
                <a:latin typeface="Times New Roman" panose="02020603050405020304" pitchFamily="18" charset="0"/>
                <a:ea typeface="Calibri" panose="020F0502020204030204" pitchFamily="34" charset="0"/>
              </a:rPr>
              <a:t>.</a:t>
            </a:r>
            <a:br>
              <a:rPr lang="en-US" sz="2400" dirty="0">
                <a:effectLst/>
                <a:latin typeface="Times New Roman" panose="02020603050405020304" pitchFamily="18" charset="0"/>
                <a:ea typeface="Times New Roman" panose="02020603050405020304" pitchFamily="18" charset="0"/>
              </a:rPr>
            </a:b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Đặt</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mắt</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nhìn</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theo</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hướng</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vuông</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góc</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với</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mặt</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đồng</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hồ</a:t>
            </a:r>
            <a:r>
              <a:rPr lang="en-US" sz="2400" dirty="0">
                <a:solidFill>
                  <a:srgbClr val="000000"/>
                </a:solidFill>
                <a:effectLst/>
                <a:latin typeface="Times New Roman" panose="02020603050405020304" pitchFamily="18" charset="0"/>
                <a:ea typeface="Calibri" panose="020F0502020204030204" pitchFamily="34" charset="0"/>
              </a:rPr>
              <a:t>.</a:t>
            </a:r>
            <a:br>
              <a:rPr lang="en-US" sz="2400" dirty="0">
                <a:effectLst/>
                <a:latin typeface="Times New Roman" panose="02020603050405020304" pitchFamily="18" charset="0"/>
                <a:ea typeface="Times New Roman" panose="02020603050405020304" pitchFamily="18" charset="0"/>
              </a:rPr>
            </a:b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Đọc</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và</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ghi</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kết</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quả</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đo</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theo</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vạch</a:t>
            </a:r>
            <a:r>
              <a:rPr lang="en-US" sz="2400" dirty="0">
                <a:solidFill>
                  <a:srgbClr val="000000"/>
                </a:solidFill>
                <a:effectLst/>
                <a:latin typeface="Times New Roman" panose="02020603050405020304" pitchFamily="18" charset="0"/>
                <a:ea typeface="Calibri" panose="020F0502020204030204" pitchFamily="34" charset="0"/>
              </a:rPr>
              <a:t> chia </a:t>
            </a:r>
            <a:r>
              <a:rPr lang="en-US" sz="2400" dirty="0" err="1">
                <a:solidFill>
                  <a:srgbClr val="000000"/>
                </a:solidFill>
                <a:effectLst/>
                <a:latin typeface="Times New Roman" panose="02020603050405020304" pitchFamily="18" charset="0"/>
                <a:ea typeface="Calibri" panose="020F0502020204030204" pitchFamily="34" charset="0"/>
              </a:rPr>
              <a:t>gần</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nhất</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với</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đầu</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kim</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của</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đồng</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hồ</a:t>
            </a:r>
            <a:r>
              <a:rPr lang="en-US" sz="2400" dirty="0">
                <a:solidFill>
                  <a:srgbClr val="000000"/>
                </a:solidFill>
                <a:effectLst/>
                <a:latin typeface="Times New Roman" panose="02020603050405020304" pitchFamily="18" charset="0"/>
                <a:ea typeface="Calibri" panose="020F0502020204030204" pitchFamily="34" charset="0"/>
              </a:rPr>
              <a:t>.</a:t>
            </a:r>
            <a:br>
              <a:rPr lang="en-US" sz="2400" dirty="0">
                <a:effectLst/>
                <a:latin typeface="Times New Roman" panose="02020603050405020304" pitchFamily="18" charset="0"/>
                <a:ea typeface="Times New Roman" panose="02020603050405020304" pitchFamily="18" charset="0"/>
              </a:rPr>
            </a:b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Đo</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thời</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gian</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bằng</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đồng</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hồ</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bấm</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giây</a:t>
            </a:r>
            <a:br>
              <a:rPr lang="en-US" sz="2400" dirty="0">
                <a:effectLst/>
                <a:latin typeface="Calibri" panose="020F0502020204030204" pitchFamily="34" charset="0"/>
                <a:ea typeface="Calibri" panose="020F0502020204030204" pitchFamily="34" charset="0"/>
                <a:cs typeface="Times New Roman" panose="02020603050405020304" pitchFamily="18" charset="0"/>
              </a:rPr>
            </a:br>
            <a:r>
              <a:rPr lang="en-US"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4</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Kết</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luận</a:t>
            </a:r>
            <a:br>
              <a:rPr lang="en-US" sz="2400" dirty="0">
                <a:effectLst/>
                <a:latin typeface="Calibri" panose="020F0502020204030204" pitchFamily="34" charset="0"/>
                <a:ea typeface="Calibri" panose="020F0502020204030204" pitchFamily="34" charset="0"/>
                <a:cs typeface="Times New Roman" panose="02020603050405020304" pitchFamily="18" charset="0"/>
              </a:rPr>
            </a:b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Khi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đo</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thời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gian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hoạt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ta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cần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bước</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sau</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br>
              <a:rPr lang="en-US" sz="2400" dirty="0">
                <a:effectLst/>
                <a:latin typeface="Calibri" panose="020F0502020204030204" pitchFamily="34" charset="0"/>
                <a:ea typeface="Calibri" panose="020F0502020204030204" pitchFamily="34" charset="0"/>
                <a:cs typeface="Times New Roman" panose="02020603050405020304" pitchFamily="18" charset="0"/>
              </a:rPr>
            </a:b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1: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Ước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đo</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br>
              <a:rPr lang="en-US" sz="2400" dirty="0">
                <a:effectLst/>
                <a:latin typeface="Calibri" panose="020F0502020204030204" pitchFamily="34" charset="0"/>
                <a:ea typeface="Calibri" panose="020F0502020204030204" pitchFamily="34" charset="0"/>
                <a:cs typeface="Times New Roman" panose="02020603050405020304" pitchFamily="18" charset="0"/>
              </a:rPr>
            </a:b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2: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Chọn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đo</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br>
              <a:rPr lang="en-US" sz="2400" dirty="0">
                <a:effectLst/>
                <a:latin typeface="Calibri" panose="020F0502020204030204" pitchFamily="34" charset="0"/>
                <a:ea typeface="Calibri" panose="020F0502020204030204" pitchFamily="34" charset="0"/>
                <a:cs typeface="Times New Roman" panose="02020603050405020304" pitchFamily="18" charset="0"/>
              </a:rPr>
            </a:b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3: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Bấm</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xuất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đích</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br>
              <a:rPr lang="en-US" sz="2400" dirty="0">
                <a:effectLst/>
                <a:latin typeface="Calibri" panose="020F0502020204030204" pitchFamily="34" charset="0"/>
                <a:ea typeface="Calibri" panose="020F0502020204030204" pitchFamily="34" charset="0"/>
                <a:cs typeface="Times New Roman" panose="02020603050405020304" pitchFamily="18" charset="0"/>
              </a:rPr>
            </a:b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4: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Nhìn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đo</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đúng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kỹ</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br>
              <a:rPr lang="en-US" sz="2400" dirty="0">
                <a:effectLst/>
                <a:latin typeface="Calibri" panose="020F0502020204030204" pitchFamily="34" charset="0"/>
                <a:ea typeface="Calibri" panose="020F0502020204030204" pitchFamily="34" charset="0"/>
                <a:cs typeface="Times New Roman" panose="02020603050405020304" pitchFamily="18" charset="0"/>
              </a:rPr>
            </a:br>
            <a:endParaRPr lang="en-US" sz="2400" dirty="0"/>
          </a:p>
        </p:txBody>
      </p:sp>
      <p:sp>
        <p:nvSpPr>
          <p:cNvPr id="5" name="TextBox 4">
            <a:extLst>
              <a:ext uri="{FF2B5EF4-FFF2-40B4-BE49-F238E27FC236}">
                <a16:creationId xmlns:a16="http://schemas.microsoft.com/office/drawing/2014/main" id="{1C32C9B6-AFC7-0843-E357-BFE1C78A0C82}"/>
              </a:ext>
            </a:extLst>
          </p:cNvPr>
          <p:cNvSpPr txBox="1"/>
          <p:nvPr/>
        </p:nvSpPr>
        <p:spPr>
          <a:xfrm>
            <a:off x="118629" y="-24106"/>
            <a:ext cx="1191491" cy="769441"/>
          </a:xfrm>
          <a:prstGeom prst="rect">
            <a:avLst/>
          </a:prstGeom>
          <a:noFill/>
        </p:spPr>
        <p:txBody>
          <a:bodyPr wrap="square">
            <a:spAutoFit/>
          </a:bodyPr>
          <a:lstStyle/>
          <a:p>
            <a:r>
              <a:rPr kumimoji="0" lang="en-US" sz="4400" b="1" i="0" u="none" strike="noStrike" kern="1200" cap="none" spc="0" normalizeH="0" baseline="0" noProof="0" dirty="0">
                <a:ln>
                  <a:noFill/>
                </a:ln>
                <a:solidFill>
                  <a:prstClr val="black"/>
                </a:solidFill>
                <a:effectLst/>
                <a:uLnTx/>
                <a:uFillTx/>
                <a:latin typeface="Calibri"/>
                <a:ea typeface="+mn-ea"/>
                <a:cs typeface="+mn-cs"/>
                <a:sym typeface="Wingdings" pitchFamily="2" charset="2"/>
              </a:rPr>
              <a:t></a:t>
            </a:r>
            <a:endParaRPr lang="en-US" sz="4400" dirty="0"/>
          </a:p>
        </p:txBody>
      </p:sp>
    </p:spTree>
    <p:extLst>
      <p:ext uri="{BB962C8B-B14F-4D97-AF65-F5344CB8AC3E}">
        <p14:creationId xmlns:p14="http://schemas.microsoft.com/office/powerpoint/2010/main" val="6786277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F90A67D-5D99-EB51-4E74-2099090FDB96}"/>
              </a:ext>
            </a:extLst>
          </p:cNvPr>
          <p:cNvPicPr>
            <a:picLocks noChangeAspect="1"/>
          </p:cNvPicPr>
          <p:nvPr/>
        </p:nvPicPr>
        <p:blipFill>
          <a:blip r:embed="rId3"/>
          <a:stretch>
            <a:fillRect/>
          </a:stretch>
        </p:blipFill>
        <p:spPr>
          <a:xfrm>
            <a:off x="-48494" y="-27986"/>
            <a:ext cx="12192000" cy="6845728"/>
          </a:xfrm>
          <a:prstGeom prst="rect">
            <a:avLst/>
          </a:prstGeom>
          <a:ln>
            <a:noFill/>
          </a:ln>
        </p:spPr>
      </p:pic>
      <p:sp>
        <p:nvSpPr>
          <p:cNvPr id="2" name="Title 1">
            <a:extLst>
              <a:ext uri="{FF2B5EF4-FFF2-40B4-BE49-F238E27FC236}">
                <a16:creationId xmlns:a16="http://schemas.microsoft.com/office/drawing/2014/main" id="{C13178FE-3AF9-8493-FDF2-B12E409B5487}"/>
              </a:ext>
            </a:extLst>
          </p:cNvPr>
          <p:cNvSpPr>
            <a:spLocks noGrp="1"/>
          </p:cNvSpPr>
          <p:nvPr>
            <p:ph type="title"/>
          </p:nvPr>
        </p:nvSpPr>
        <p:spPr>
          <a:xfrm>
            <a:off x="1392379" y="69275"/>
            <a:ext cx="8444348" cy="618548"/>
          </a:xfrm>
          <a:solidFill>
            <a:schemeClr val="accent5">
              <a:lumMod val="75000"/>
            </a:schemeClr>
          </a:solidFill>
        </p:spPr>
        <p:txBody>
          <a:bodyPr>
            <a:normAutofit/>
          </a:bodyPr>
          <a:lstStyle/>
          <a:p>
            <a:r>
              <a:rPr lang="en-US" sz="2800" b="1" dirty="0">
                <a:solidFill>
                  <a:schemeClr val="bg1"/>
                </a:solidFill>
                <a:latin typeface="Times New Roman" panose="02020603050405020304" pitchFamily="18" charset="0"/>
                <a:cs typeface="Times New Roman" panose="02020603050405020304" pitchFamily="18" charset="0"/>
              </a:rPr>
              <a:t>LUYỆN TẬP  – CON SỐ MAY MẮN</a:t>
            </a:r>
          </a:p>
        </p:txBody>
      </p:sp>
      <p:sp>
        <p:nvSpPr>
          <p:cNvPr id="3" name="Rectangle 2">
            <a:hlinkClick r:id="rId4" action="ppaction://hlinksldjump"/>
            <a:extLst>
              <a:ext uri="{FF2B5EF4-FFF2-40B4-BE49-F238E27FC236}">
                <a16:creationId xmlns:a16="http://schemas.microsoft.com/office/drawing/2014/main" id="{6323680D-B10C-B231-0CE7-A36FA68833A3}"/>
              </a:ext>
            </a:extLst>
          </p:cNvPr>
          <p:cNvSpPr/>
          <p:nvPr/>
        </p:nvSpPr>
        <p:spPr>
          <a:xfrm>
            <a:off x="4818326" y="799586"/>
            <a:ext cx="1801091" cy="194008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dirty="0">
                <a:latin typeface="Times New Roman" panose="02020603050405020304" pitchFamily="18" charset="0"/>
                <a:cs typeface="Times New Roman" panose="02020603050405020304" pitchFamily="18" charset="0"/>
              </a:rPr>
              <a:t>1</a:t>
            </a:r>
          </a:p>
        </p:txBody>
      </p:sp>
      <p:sp>
        <p:nvSpPr>
          <p:cNvPr id="6" name="Rectangle 5">
            <a:hlinkClick r:id="rId5" action="ppaction://hlinksldjump"/>
            <a:extLst>
              <a:ext uri="{FF2B5EF4-FFF2-40B4-BE49-F238E27FC236}">
                <a16:creationId xmlns:a16="http://schemas.microsoft.com/office/drawing/2014/main" id="{84FFB16B-6394-6645-C819-E6431FFAAC61}"/>
              </a:ext>
            </a:extLst>
          </p:cNvPr>
          <p:cNvSpPr/>
          <p:nvPr/>
        </p:nvSpPr>
        <p:spPr>
          <a:xfrm>
            <a:off x="4810965" y="2736994"/>
            <a:ext cx="1801091" cy="194008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dirty="0">
                <a:latin typeface="Times New Roman" panose="02020603050405020304" pitchFamily="18" charset="0"/>
                <a:cs typeface="Times New Roman" panose="02020603050405020304" pitchFamily="18" charset="0"/>
              </a:rPr>
              <a:t>5</a:t>
            </a:r>
          </a:p>
        </p:txBody>
      </p:sp>
      <p:sp>
        <p:nvSpPr>
          <p:cNvPr id="7" name="Rectangle 6">
            <a:hlinkClick r:id="rId6" action="ppaction://hlinksldjump"/>
            <a:extLst>
              <a:ext uri="{FF2B5EF4-FFF2-40B4-BE49-F238E27FC236}">
                <a16:creationId xmlns:a16="http://schemas.microsoft.com/office/drawing/2014/main" id="{CD56705D-E953-90C7-51A0-0A847D025256}"/>
              </a:ext>
            </a:extLst>
          </p:cNvPr>
          <p:cNvSpPr/>
          <p:nvPr/>
        </p:nvSpPr>
        <p:spPr>
          <a:xfrm>
            <a:off x="4817073" y="4667672"/>
            <a:ext cx="1801091" cy="194008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dirty="0">
                <a:latin typeface="Times New Roman" panose="02020603050405020304" pitchFamily="18" charset="0"/>
                <a:cs typeface="Times New Roman" panose="02020603050405020304" pitchFamily="18" charset="0"/>
              </a:rPr>
              <a:t>9</a:t>
            </a:r>
          </a:p>
        </p:txBody>
      </p:sp>
      <p:sp>
        <p:nvSpPr>
          <p:cNvPr id="8" name="Rectangle 7">
            <a:hlinkClick r:id="rId7" action="ppaction://hlinksldjump"/>
            <a:extLst>
              <a:ext uri="{FF2B5EF4-FFF2-40B4-BE49-F238E27FC236}">
                <a16:creationId xmlns:a16="http://schemas.microsoft.com/office/drawing/2014/main" id="{4782DA7A-1E1A-2721-9613-EB836355E23C}"/>
              </a:ext>
            </a:extLst>
          </p:cNvPr>
          <p:cNvSpPr/>
          <p:nvPr/>
        </p:nvSpPr>
        <p:spPr>
          <a:xfrm>
            <a:off x="6612059" y="802259"/>
            <a:ext cx="1801091" cy="19400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dirty="0">
                <a:latin typeface="Times New Roman" panose="02020603050405020304" pitchFamily="18" charset="0"/>
                <a:cs typeface="Times New Roman" panose="02020603050405020304" pitchFamily="18" charset="0"/>
              </a:rPr>
              <a:t>2</a:t>
            </a:r>
          </a:p>
        </p:txBody>
      </p:sp>
      <p:sp>
        <p:nvSpPr>
          <p:cNvPr id="9" name="Rectangle 8">
            <a:hlinkClick r:id="rId8" action="ppaction://hlinksldjump"/>
            <a:extLst>
              <a:ext uri="{FF2B5EF4-FFF2-40B4-BE49-F238E27FC236}">
                <a16:creationId xmlns:a16="http://schemas.microsoft.com/office/drawing/2014/main" id="{0382CDFC-44E2-7887-BFCE-8E68ACC08426}"/>
              </a:ext>
            </a:extLst>
          </p:cNvPr>
          <p:cNvSpPr/>
          <p:nvPr/>
        </p:nvSpPr>
        <p:spPr>
          <a:xfrm>
            <a:off x="6612059" y="2736993"/>
            <a:ext cx="1801091" cy="194008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dirty="0">
                <a:latin typeface="Times New Roman" panose="02020603050405020304" pitchFamily="18" charset="0"/>
                <a:cs typeface="Times New Roman" panose="02020603050405020304" pitchFamily="18" charset="0"/>
              </a:rPr>
              <a:t>6</a:t>
            </a:r>
          </a:p>
        </p:txBody>
      </p:sp>
      <p:sp>
        <p:nvSpPr>
          <p:cNvPr id="10" name="Rectangle 9">
            <a:hlinkClick r:id="rId9" action="ppaction://hlinksldjump"/>
            <a:extLst>
              <a:ext uri="{FF2B5EF4-FFF2-40B4-BE49-F238E27FC236}">
                <a16:creationId xmlns:a16="http://schemas.microsoft.com/office/drawing/2014/main" id="{61AB36F5-D61D-2BF0-DDBE-3AD5392924D0}"/>
              </a:ext>
            </a:extLst>
          </p:cNvPr>
          <p:cNvSpPr/>
          <p:nvPr/>
        </p:nvSpPr>
        <p:spPr>
          <a:xfrm>
            <a:off x="6618167" y="4667671"/>
            <a:ext cx="1801091" cy="194008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dirty="0">
                <a:latin typeface="Times New Roman" panose="02020603050405020304" pitchFamily="18" charset="0"/>
                <a:cs typeface="Times New Roman" panose="02020603050405020304" pitchFamily="18" charset="0"/>
              </a:rPr>
              <a:t>10</a:t>
            </a:r>
          </a:p>
        </p:txBody>
      </p:sp>
      <p:sp>
        <p:nvSpPr>
          <p:cNvPr id="11" name="Rectangle 10">
            <a:hlinkClick r:id="rId10" action="ppaction://hlinksldjump"/>
            <a:extLst>
              <a:ext uri="{FF2B5EF4-FFF2-40B4-BE49-F238E27FC236}">
                <a16:creationId xmlns:a16="http://schemas.microsoft.com/office/drawing/2014/main" id="{90924788-700E-CC82-424F-565692984560}"/>
              </a:ext>
            </a:extLst>
          </p:cNvPr>
          <p:cNvSpPr/>
          <p:nvPr/>
        </p:nvSpPr>
        <p:spPr>
          <a:xfrm>
            <a:off x="8399298" y="802258"/>
            <a:ext cx="1801091" cy="194008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dirty="0">
                <a:latin typeface="Times New Roman" panose="02020603050405020304" pitchFamily="18" charset="0"/>
                <a:cs typeface="Times New Roman" panose="02020603050405020304" pitchFamily="18" charset="0"/>
              </a:rPr>
              <a:t>3</a:t>
            </a:r>
          </a:p>
        </p:txBody>
      </p:sp>
      <p:sp>
        <p:nvSpPr>
          <p:cNvPr id="12" name="Rectangle 11">
            <a:hlinkClick r:id="rId11" action="ppaction://hlinksldjump"/>
            <a:extLst>
              <a:ext uri="{FF2B5EF4-FFF2-40B4-BE49-F238E27FC236}">
                <a16:creationId xmlns:a16="http://schemas.microsoft.com/office/drawing/2014/main" id="{F233BC4B-9643-A3C2-551A-97289D46EC20}"/>
              </a:ext>
            </a:extLst>
          </p:cNvPr>
          <p:cNvSpPr/>
          <p:nvPr/>
        </p:nvSpPr>
        <p:spPr>
          <a:xfrm>
            <a:off x="8399298" y="2736992"/>
            <a:ext cx="1801091" cy="194008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dirty="0">
                <a:latin typeface="Times New Roman" panose="02020603050405020304" pitchFamily="18" charset="0"/>
                <a:cs typeface="Times New Roman" panose="02020603050405020304" pitchFamily="18" charset="0"/>
              </a:rPr>
              <a:t>7</a:t>
            </a:r>
          </a:p>
        </p:txBody>
      </p:sp>
      <p:sp>
        <p:nvSpPr>
          <p:cNvPr id="13" name="Rectangle 12">
            <a:hlinkClick r:id="rId12" action="ppaction://hlinksldjump"/>
            <a:extLst>
              <a:ext uri="{FF2B5EF4-FFF2-40B4-BE49-F238E27FC236}">
                <a16:creationId xmlns:a16="http://schemas.microsoft.com/office/drawing/2014/main" id="{A480D1BD-D76F-E292-3821-122AA578AC60}"/>
              </a:ext>
            </a:extLst>
          </p:cNvPr>
          <p:cNvSpPr/>
          <p:nvPr/>
        </p:nvSpPr>
        <p:spPr>
          <a:xfrm>
            <a:off x="8405406" y="4653578"/>
            <a:ext cx="1801091" cy="194008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dirty="0">
                <a:latin typeface="Times New Roman" panose="02020603050405020304" pitchFamily="18" charset="0"/>
                <a:cs typeface="Times New Roman" panose="02020603050405020304" pitchFamily="18" charset="0"/>
              </a:rPr>
              <a:t>11</a:t>
            </a:r>
          </a:p>
        </p:txBody>
      </p:sp>
      <p:sp>
        <p:nvSpPr>
          <p:cNvPr id="14" name="Rectangle 13">
            <a:extLst>
              <a:ext uri="{FF2B5EF4-FFF2-40B4-BE49-F238E27FC236}">
                <a16:creationId xmlns:a16="http://schemas.microsoft.com/office/drawing/2014/main" id="{F706E285-90A7-4B19-90CA-A0155B692497}"/>
              </a:ext>
            </a:extLst>
          </p:cNvPr>
          <p:cNvSpPr/>
          <p:nvPr/>
        </p:nvSpPr>
        <p:spPr>
          <a:xfrm>
            <a:off x="435609" y="1729338"/>
            <a:ext cx="935990" cy="106972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latin typeface="Times New Roman" panose="02020603050405020304" pitchFamily="18" charset="0"/>
                <a:cs typeface="Times New Roman" panose="02020603050405020304" pitchFamily="18" charset="0"/>
              </a:rPr>
              <a:t>1</a:t>
            </a:r>
          </a:p>
        </p:txBody>
      </p:sp>
      <p:sp>
        <p:nvSpPr>
          <p:cNvPr id="15" name="Rectangle 14">
            <a:extLst>
              <a:ext uri="{FF2B5EF4-FFF2-40B4-BE49-F238E27FC236}">
                <a16:creationId xmlns:a16="http://schemas.microsoft.com/office/drawing/2014/main" id="{9D64602C-8587-0706-5A49-20A52C4C03E7}"/>
              </a:ext>
            </a:extLst>
          </p:cNvPr>
          <p:cNvSpPr/>
          <p:nvPr/>
        </p:nvSpPr>
        <p:spPr>
          <a:xfrm>
            <a:off x="435609" y="3038589"/>
            <a:ext cx="935990" cy="1069720"/>
          </a:xfrm>
          <a:prstGeom prst="rect">
            <a:avLst/>
          </a:prstGeom>
          <a:solidFill>
            <a:srgbClr val="000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latin typeface="Times New Roman" panose="02020603050405020304" pitchFamily="18" charset="0"/>
                <a:cs typeface="Times New Roman" panose="02020603050405020304" pitchFamily="18" charset="0"/>
              </a:rPr>
              <a:t>4</a:t>
            </a:r>
          </a:p>
        </p:txBody>
      </p:sp>
      <p:sp>
        <p:nvSpPr>
          <p:cNvPr id="16" name="Rectangle 15">
            <a:extLst>
              <a:ext uri="{FF2B5EF4-FFF2-40B4-BE49-F238E27FC236}">
                <a16:creationId xmlns:a16="http://schemas.microsoft.com/office/drawing/2014/main" id="{1BD609A0-CAA1-7AEE-4302-F075E0CF9D4D}"/>
              </a:ext>
            </a:extLst>
          </p:cNvPr>
          <p:cNvSpPr/>
          <p:nvPr/>
        </p:nvSpPr>
        <p:spPr>
          <a:xfrm>
            <a:off x="441717" y="4347841"/>
            <a:ext cx="935990" cy="106972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latin typeface="Times New Roman" panose="02020603050405020304" pitchFamily="18" charset="0"/>
                <a:cs typeface="Times New Roman" panose="02020603050405020304" pitchFamily="18" charset="0"/>
              </a:rPr>
              <a:t>7</a:t>
            </a:r>
          </a:p>
        </p:txBody>
      </p:sp>
      <p:sp>
        <p:nvSpPr>
          <p:cNvPr id="17" name="Rectangle 16">
            <a:extLst>
              <a:ext uri="{FF2B5EF4-FFF2-40B4-BE49-F238E27FC236}">
                <a16:creationId xmlns:a16="http://schemas.microsoft.com/office/drawing/2014/main" id="{B7E17392-5916-D962-F1B2-F419910B0D5A}"/>
              </a:ext>
            </a:extLst>
          </p:cNvPr>
          <p:cNvSpPr/>
          <p:nvPr/>
        </p:nvSpPr>
        <p:spPr>
          <a:xfrm>
            <a:off x="1724080" y="1292921"/>
            <a:ext cx="935990" cy="10697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latin typeface="Times New Roman" panose="02020603050405020304" pitchFamily="18" charset="0"/>
                <a:cs typeface="Times New Roman" panose="02020603050405020304" pitchFamily="18" charset="0"/>
              </a:rPr>
              <a:t>2</a:t>
            </a:r>
          </a:p>
        </p:txBody>
      </p:sp>
      <p:sp>
        <p:nvSpPr>
          <p:cNvPr id="18" name="Rectangle 17">
            <a:extLst>
              <a:ext uri="{FF2B5EF4-FFF2-40B4-BE49-F238E27FC236}">
                <a16:creationId xmlns:a16="http://schemas.microsoft.com/office/drawing/2014/main" id="{F168AD44-5856-21EF-E36F-30F146D58171}"/>
              </a:ext>
            </a:extLst>
          </p:cNvPr>
          <p:cNvSpPr/>
          <p:nvPr/>
        </p:nvSpPr>
        <p:spPr>
          <a:xfrm>
            <a:off x="1724080" y="2602172"/>
            <a:ext cx="935990" cy="106972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latin typeface="Times New Roman" panose="02020603050405020304" pitchFamily="18" charset="0"/>
                <a:cs typeface="Times New Roman" panose="02020603050405020304" pitchFamily="18" charset="0"/>
              </a:rPr>
              <a:t>5</a:t>
            </a:r>
          </a:p>
        </p:txBody>
      </p:sp>
      <p:sp>
        <p:nvSpPr>
          <p:cNvPr id="19" name="Rectangle 18">
            <a:extLst>
              <a:ext uri="{FF2B5EF4-FFF2-40B4-BE49-F238E27FC236}">
                <a16:creationId xmlns:a16="http://schemas.microsoft.com/office/drawing/2014/main" id="{C2E54703-6293-048E-1932-0451E796BC22}"/>
              </a:ext>
            </a:extLst>
          </p:cNvPr>
          <p:cNvSpPr/>
          <p:nvPr/>
        </p:nvSpPr>
        <p:spPr>
          <a:xfrm>
            <a:off x="1730188" y="3911423"/>
            <a:ext cx="935990" cy="1069720"/>
          </a:xfrm>
          <a:prstGeom prst="rect">
            <a:avLst/>
          </a:prstGeom>
          <a:solidFill>
            <a:srgbClr val="5E02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latin typeface="Times New Roman" panose="02020603050405020304" pitchFamily="18" charset="0"/>
                <a:cs typeface="Times New Roman" panose="02020603050405020304" pitchFamily="18" charset="0"/>
              </a:rPr>
              <a:t>8</a:t>
            </a:r>
          </a:p>
        </p:txBody>
      </p:sp>
      <p:sp>
        <p:nvSpPr>
          <p:cNvPr id="20" name="Rectangle 19">
            <a:extLst>
              <a:ext uri="{FF2B5EF4-FFF2-40B4-BE49-F238E27FC236}">
                <a16:creationId xmlns:a16="http://schemas.microsoft.com/office/drawing/2014/main" id="{DC8C7CDC-163D-CF89-B04A-F61F0A8DEEE2}"/>
              </a:ext>
            </a:extLst>
          </p:cNvPr>
          <p:cNvSpPr/>
          <p:nvPr/>
        </p:nvSpPr>
        <p:spPr>
          <a:xfrm>
            <a:off x="2929424" y="856504"/>
            <a:ext cx="935990" cy="106972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latin typeface="Times New Roman" panose="02020603050405020304" pitchFamily="18" charset="0"/>
                <a:cs typeface="Times New Roman" panose="02020603050405020304" pitchFamily="18" charset="0"/>
              </a:rPr>
              <a:t>3</a:t>
            </a:r>
          </a:p>
        </p:txBody>
      </p:sp>
      <p:sp>
        <p:nvSpPr>
          <p:cNvPr id="21" name="Rectangle 20">
            <a:extLst>
              <a:ext uri="{FF2B5EF4-FFF2-40B4-BE49-F238E27FC236}">
                <a16:creationId xmlns:a16="http://schemas.microsoft.com/office/drawing/2014/main" id="{DB94C68C-E749-9BF5-D4CD-C5EA9A8276B8}"/>
              </a:ext>
            </a:extLst>
          </p:cNvPr>
          <p:cNvSpPr/>
          <p:nvPr/>
        </p:nvSpPr>
        <p:spPr>
          <a:xfrm>
            <a:off x="2929424" y="2165755"/>
            <a:ext cx="935990" cy="106972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latin typeface="Times New Roman" panose="02020603050405020304" pitchFamily="18" charset="0"/>
                <a:cs typeface="Times New Roman" panose="02020603050405020304" pitchFamily="18" charset="0"/>
              </a:rPr>
              <a:t>6</a:t>
            </a:r>
          </a:p>
        </p:txBody>
      </p:sp>
      <p:sp>
        <p:nvSpPr>
          <p:cNvPr id="22" name="Rectangle 21">
            <a:extLst>
              <a:ext uri="{FF2B5EF4-FFF2-40B4-BE49-F238E27FC236}">
                <a16:creationId xmlns:a16="http://schemas.microsoft.com/office/drawing/2014/main" id="{BB72BC0F-7594-E234-DF35-F148B6409B5D}"/>
              </a:ext>
            </a:extLst>
          </p:cNvPr>
          <p:cNvSpPr/>
          <p:nvPr/>
        </p:nvSpPr>
        <p:spPr>
          <a:xfrm>
            <a:off x="2935532" y="3475006"/>
            <a:ext cx="935990" cy="106972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latin typeface="Times New Roman" panose="02020603050405020304" pitchFamily="18" charset="0"/>
                <a:cs typeface="Times New Roman" panose="02020603050405020304" pitchFamily="18" charset="0"/>
              </a:rPr>
              <a:t>9</a:t>
            </a:r>
          </a:p>
        </p:txBody>
      </p:sp>
      <p:cxnSp>
        <p:nvCxnSpPr>
          <p:cNvPr id="24" name="Straight Connector 23">
            <a:extLst>
              <a:ext uri="{FF2B5EF4-FFF2-40B4-BE49-F238E27FC236}">
                <a16:creationId xmlns:a16="http://schemas.microsoft.com/office/drawing/2014/main" id="{3065888B-4CFA-39C5-0BBB-317500606C09}"/>
              </a:ext>
            </a:extLst>
          </p:cNvPr>
          <p:cNvCxnSpPr>
            <a:cxnSpLocks/>
          </p:cNvCxnSpPr>
          <p:nvPr/>
        </p:nvCxnSpPr>
        <p:spPr>
          <a:xfrm>
            <a:off x="4447309" y="799586"/>
            <a:ext cx="0" cy="5120640"/>
          </a:xfrm>
          <a:prstGeom prst="line">
            <a:avLst/>
          </a:prstGeom>
          <a:ln>
            <a:prstDash val="lgDashDot"/>
          </a:ln>
        </p:spPr>
        <p:style>
          <a:lnRef idx="1">
            <a:schemeClr val="accent1"/>
          </a:lnRef>
          <a:fillRef idx="0">
            <a:schemeClr val="accent1"/>
          </a:fillRef>
          <a:effectRef idx="0">
            <a:schemeClr val="accent1"/>
          </a:effectRef>
          <a:fontRef idx="minor">
            <a:schemeClr val="tx1"/>
          </a:fontRef>
        </p:style>
      </p:cxnSp>
      <p:sp>
        <p:nvSpPr>
          <p:cNvPr id="23" name="Smiley Face 22">
            <a:hlinkClick r:id="rId13" action="ppaction://hlinksldjump"/>
            <a:extLst>
              <a:ext uri="{FF2B5EF4-FFF2-40B4-BE49-F238E27FC236}">
                <a16:creationId xmlns:a16="http://schemas.microsoft.com/office/drawing/2014/main" id="{A1A05059-10EF-C3F6-5431-0E0C3CDF0FB8}"/>
              </a:ext>
            </a:extLst>
          </p:cNvPr>
          <p:cNvSpPr/>
          <p:nvPr/>
        </p:nvSpPr>
        <p:spPr>
          <a:xfrm>
            <a:off x="3768436" y="5912366"/>
            <a:ext cx="914400" cy="914400"/>
          </a:xfrm>
          <a:prstGeom prst="smileyFace">
            <a:avLst/>
          </a:prstGeom>
          <a:solidFill>
            <a:srgbClr val="D038B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hlinkClick r:id="rId14" action="ppaction://hlinksldjump"/>
            <a:extLst>
              <a:ext uri="{FF2B5EF4-FFF2-40B4-BE49-F238E27FC236}">
                <a16:creationId xmlns:a16="http://schemas.microsoft.com/office/drawing/2014/main" id="{E00AC1AA-ADFF-BCC8-629C-F396BD0B1F92}"/>
              </a:ext>
            </a:extLst>
          </p:cNvPr>
          <p:cNvSpPr/>
          <p:nvPr/>
        </p:nvSpPr>
        <p:spPr>
          <a:xfrm>
            <a:off x="10184836" y="806551"/>
            <a:ext cx="1801091" cy="1940080"/>
          </a:xfrm>
          <a:prstGeom prst="rect">
            <a:avLst/>
          </a:prstGeom>
          <a:solidFill>
            <a:srgbClr val="000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dirty="0">
                <a:solidFill>
                  <a:schemeClr val="bg1"/>
                </a:solidFill>
                <a:latin typeface="Times New Roman" panose="02020603050405020304" pitchFamily="18" charset="0"/>
                <a:cs typeface="Times New Roman" panose="02020603050405020304" pitchFamily="18" charset="0"/>
              </a:rPr>
              <a:t>4</a:t>
            </a:r>
          </a:p>
        </p:txBody>
      </p:sp>
      <p:sp>
        <p:nvSpPr>
          <p:cNvPr id="28" name="Rectangle 27">
            <a:hlinkClick r:id="rId15" action="ppaction://hlinksldjump"/>
            <a:extLst>
              <a:ext uri="{FF2B5EF4-FFF2-40B4-BE49-F238E27FC236}">
                <a16:creationId xmlns:a16="http://schemas.microsoft.com/office/drawing/2014/main" id="{3242E5C4-A38A-E907-CD15-EC43209CA57F}"/>
              </a:ext>
            </a:extLst>
          </p:cNvPr>
          <p:cNvSpPr/>
          <p:nvPr/>
        </p:nvSpPr>
        <p:spPr>
          <a:xfrm>
            <a:off x="10199139" y="2748739"/>
            <a:ext cx="1801091" cy="1940080"/>
          </a:xfrm>
          <a:prstGeom prst="rect">
            <a:avLst/>
          </a:prstGeom>
          <a:solidFill>
            <a:srgbClr val="5E02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dirty="0">
                <a:latin typeface="Times New Roman" panose="02020603050405020304" pitchFamily="18" charset="0"/>
                <a:cs typeface="Times New Roman" panose="02020603050405020304" pitchFamily="18" charset="0"/>
              </a:rPr>
              <a:t>8</a:t>
            </a:r>
          </a:p>
        </p:txBody>
      </p:sp>
      <p:sp>
        <p:nvSpPr>
          <p:cNvPr id="29" name="Rectangle 28">
            <a:hlinkClick r:id="rId16" action="ppaction://hlinksldjump"/>
            <a:extLst>
              <a:ext uri="{FF2B5EF4-FFF2-40B4-BE49-F238E27FC236}">
                <a16:creationId xmlns:a16="http://schemas.microsoft.com/office/drawing/2014/main" id="{C8CBCB40-9B36-6077-289E-19F913DF5549}"/>
              </a:ext>
            </a:extLst>
          </p:cNvPr>
          <p:cNvSpPr/>
          <p:nvPr/>
        </p:nvSpPr>
        <p:spPr>
          <a:xfrm>
            <a:off x="10192642" y="4653578"/>
            <a:ext cx="1801091" cy="194008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dirty="0">
                <a:latin typeface="Times New Roman" panose="02020603050405020304" pitchFamily="18" charset="0"/>
                <a:cs typeface="Times New Roman" panose="02020603050405020304" pitchFamily="18" charset="0"/>
              </a:rPr>
              <a:t>12</a:t>
            </a:r>
          </a:p>
        </p:txBody>
      </p:sp>
      <p:sp>
        <p:nvSpPr>
          <p:cNvPr id="30" name="Rectangle 29">
            <a:extLst>
              <a:ext uri="{FF2B5EF4-FFF2-40B4-BE49-F238E27FC236}">
                <a16:creationId xmlns:a16="http://schemas.microsoft.com/office/drawing/2014/main" id="{E17CCE80-66D6-E72D-37F5-E7C1FEFDBD4D}"/>
              </a:ext>
            </a:extLst>
          </p:cNvPr>
          <p:cNvSpPr/>
          <p:nvPr/>
        </p:nvSpPr>
        <p:spPr>
          <a:xfrm>
            <a:off x="441712" y="5594786"/>
            <a:ext cx="935990" cy="106972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latin typeface="Times New Roman" panose="02020603050405020304" pitchFamily="18" charset="0"/>
                <a:cs typeface="Times New Roman" panose="02020603050405020304" pitchFamily="18" charset="0"/>
              </a:rPr>
              <a:t>10</a:t>
            </a:r>
          </a:p>
        </p:txBody>
      </p:sp>
      <p:sp>
        <p:nvSpPr>
          <p:cNvPr id="31" name="Rectangle 30">
            <a:extLst>
              <a:ext uri="{FF2B5EF4-FFF2-40B4-BE49-F238E27FC236}">
                <a16:creationId xmlns:a16="http://schemas.microsoft.com/office/drawing/2014/main" id="{C51CDB02-AA9C-4785-23E9-5EF82DA3C97B}"/>
              </a:ext>
            </a:extLst>
          </p:cNvPr>
          <p:cNvSpPr/>
          <p:nvPr/>
        </p:nvSpPr>
        <p:spPr>
          <a:xfrm>
            <a:off x="1730183" y="5158368"/>
            <a:ext cx="935990" cy="106972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latin typeface="Times New Roman" panose="02020603050405020304" pitchFamily="18" charset="0"/>
                <a:cs typeface="Times New Roman" panose="02020603050405020304" pitchFamily="18" charset="0"/>
              </a:rPr>
              <a:t>11</a:t>
            </a:r>
          </a:p>
        </p:txBody>
      </p:sp>
      <p:sp>
        <p:nvSpPr>
          <p:cNvPr id="32" name="Rectangle 31">
            <a:extLst>
              <a:ext uri="{FF2B5EF4-FFF2-40B4-BE49-F238E27FC236}">
                <a16:creationId xmlns:a16="http://schemas.microsoft.com/office/drawing/2014/main" id="{4A293470-11DC-2187-0331-F9E535B76FE3}"/>
              </a:ext>
            </a:extLst>
          </p:cNvPr>
          <p:cNvSpPr/>
          <p:nvPr/>
        </p:nvSpPr>
        <p:spPr>
          <a:xfrm>
            <a:off x="2935527" y="4721951"/>
            <a:ext cx="935990" cy="106972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latin typeface="Times New Roman" panose="02020603050405020304" pitchFamily="18" charset="0"/>
                <a:cs typeface="Times New Roman" panose="02020603050405020304" pitchFamily="18" charset="0"/>
              </a:rPr>
              <a:t>12</a:t>
            </a:r>
          </a:p>
        </p:txBody>
      </p:sp>
    </p:spTree>
    <p:extLst>
      <p:ext uri="{BB962C8B-B14F-4D97-AF65-F5344CB8AC3E}">
        <p14:creationId xmlns:p14="http://schemas.microsoft.com/office/powerpoint/2010/main" val="91729958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5" presetClass="emph" presetSubtype="0" fill="hold" grpId="0" nodeType="clickEffect">
                                  <p:stCondLst>
                                    <p:cond delay="0"/>
                                  </p:stCondLst>
                                  <p:childTnLst>
                                    <p:animClr clrSpc="hsl" dir="cw">
                                      <p:cBhvr override="childStyle">
                                        <p:cTn id="6" dur="500" fill="hold"/>
                                        <p:tgtEl>
                                          <p:spTgt spid="3"/>
                                        </p:tgtEl>
                                        <p:attrNameLst>
                                          <p:attrName>style.color</p:attrName>
                                        </p:attrNameLst>
                                      </p:cBhvr>
                                      <p:by>
                                        <p:hsl h="0" s="-70588" l="0"/>
                                      </p:by>
                                    </p:animClr>
                                    <p:animClr clrSpc="hsl" dir="cw">
                                      <p:cBhvr>
                                        <p:cTn id="7" dur="500" fill="hold"/>
                                        <p:tgtEl>
                                          <p:spTgt spid="3"/>
                                        </p:tgtEl>
                                        <p:attrNameLst>
                                          <p:attrName>fillcolor</p:attrName>
                                        </p:attrNameLst>
                                      </p:cBhvr>
                                      <p:by>
                                        <p:hsl h="0" s="-70588" l="0"/>
                                      </p:by>
                                    </p:animClr>
                                    <p:animClr clrSpc="hsl" dir="cw">
                                      <p:cBhvr>
                                        <p:cTn id="8" dur="500" fill="hold"/>
                                        <p:tgtEl>
                                          <p:spTgt spid="3"/>
                                        </p:tgtEl>
                                        <p:attrNameLst>
                                          <p:attrName>stroke.color</p:attrName>
                                        </p:attrNameLst>
                                      </p:cBhvr>
                                      <p:by>
                                        <p:hsl h="0" s="-70588" l="0"/>
                                      </p:by>
                                    </p:animClr>
                                    <p:set>
                                      <p:cBhvr>
                                        <p:cTn id="9" dur="500" fill="hold"/>
                                        <p:tgtEl>
                                          <p:spTgt spid="3"/>
                                        </p:tgtEl>
                                        <p:attrNameLst>
                                          <p:attrName>fill.type</p:attrName>
                                        </p:attrNameLst>
                                      </p:cBhvr>
                                      <p:to>
                                        <p:strVal val="solid"/>
                                      </p:to>
                                    </p:set>
                                  </p:childTnLst>
                                </p:cTn>
                              </p:par>
                            </p:childTnLst>
                          </p:cTn>
                        </p:par>
                      </p:childTnLst>
                    </p:cTn>
                  </p:par>
                </p:childTnLst>
              </p:cTn>
              <p:nextCondLst>
                <p:cond evt="onClick" delay="0">
                  <p:tgtEl>
                    <p:spTgt spid="3"/>
                  </p:tgtEl>
                </p:cond>
              </p:nextCondLst>
            </p:seq>
            <p:seq concurrent="1" nextAc="seek">
              <p:cTn id="10" restart="whenNotActive" fill="hold" evtFilter="cancelBubble" nodeType="interactiveSeq">
                <p:stCondLst>
                  <p:cond evt="onClick" delay="0">
                    <p:tgtEl>
                      <p:spTgt spid="14"/>
                    </p:tgtEl>
                  </p:cond>
                </p:stCondLst>
                <p:endSync evt="end" delay="0">
                  <p:rtn val="all"/>
                </p:endSync>
                <p:childTnLst>
                  <p:par>
                    <p:cTn id="11" fill="hold">
                      <p:stCondLst>
                        <p:cond delay="0"/>
                      </p:stCondLst>
                      <p:childTnLst>
                        <p:par>
                          <p:cTn id="12" fill="hold">
                            <p:stCondLst>
                              <p:cond delay="0"/>
                            </p:stCondLst>
                            <p:childTnLst>
                              <p:par>
                                <p:cTn id="13" presetID="49" presetClass="exit" presetSubtype="0" accel="100000" fill="hold" grpId="0" nodeType="clickEffect">
                                  <p:stCondLst>
                                    <p:cond delay="0"/>
                                  </p:stCondLst>
                                  <p:childTnLst>
                                    <p:anim calcmode="lin" valueType="num">
                                      <p:cBhvr>
                                        <p:cTn id="14" dur="500"/>
                                        <p:tgtEl>
                                          <p:spTgt spid="14"/>
                                        </p:tgtEl>
                                        <p:attrNameLst>
                                          <p:attrName>ppt_w</p:attrName>
                                        </p:attrNameLst>
                                      </p:cBhvr>
                                      <p:tavLst>
                                        <p:tav tm="0">
                                          <p:val>
                                            <p:strVal val="ppt_w"/>
                                          </p:val>
                                        </p:tav>
                                        <p:tav tm="100000">
                                          <p:val>
                                            <p:fltVal val="0"/>
                                          </p:val>
                                        </p:tav>
                                      </p:tavLst>
                                    </p:anim>
                                    <p:anim calcmode="lin" valueType="num">
                                      <p:cBhvr>
                                        <p:cTn id="15" dur="500"/>
                                        <p:tgtEl>
                                          <p:spTgt spid="14"/>
                                        </p:tgtEl>
                                        <p:attrNameLst>
                                          <p:attrName>ppt_h</p:attrName>
                                        </p:attrNameLst>
                                      </p:cBhvr>
                                      <p:tavLst>
                                        <p:tav tm="0">
                                          <p:val>
                                            <p:strVal val="ppt_h"/>
                                          </p:val>
                                        </p:tav>
                                        <p:tav tm="100000">
                                          <p:val>
                                            <p:fltVal val="0"/>
                                          </p:val>
                                        </p:tav>
                                      </p:tavLst>
                                    </p:anim>
                                    <p:anim calcmode="lin" valueType="num">
                                      <p:cBhvr>
                                        <p:cTn id="16" dur="500"/>
                                        <p:tgtEl>
                                          <p:spTgt spid="14"/>
                                        </p:tgtEl>
                                        <p:attrNameLst>
                                          <p:attrName>style.rotation</p:attrName>
                                        </p:attrNameLst>
                                      </p:cBhvr>
                                      <p:tavLst>
                                        <p:tav tm="0">
                                          <p:val>
                                            <p:fltVal val="0"/>
                                          </p:val>
                                        </p:tav>
                                        <p:tav tm="100000">
                                          <p:val>
                                            <p:fltVal val="360"/>
                                          </p:val>
                                        </p:tav>
                                      </p:tavLst>
                                    </p:anim>
                                    <p:animEffect transition="out" filter="fade">
                                      <p:cBhvr>
                                        <p:cTn id="17" dur="500"/>
                                        <p:tgtEl>
                                          <p:spTgt spid="14"/>
                                        </p:tgtEl>
                                      </p:cBhvr>
                                    </p:animEffect>
                                    <p:set>
                                      <p:cBhvr>
                                        <p:cTn id="18" dur="1" fill="hold">
                                          <p:stCondLst>
                                            <p:cond delay="499"/>
                                          </p:stCondLst>
                                        </p:cTn>
                                        <p:tgtEl>
                                          <p:spTgt spid="14"/>
                                        </p:tgtEl>
                                        <p:attrNameLst>
                                          <p:attrName>style.visibility</p:attrName>
                                        </p:attrNameLst>
                                      </p:cBhvr>
                                      <p:to>
                                        <p:strVal val="hidden"/>
                                      </p:to>
                                    </p:set>
                                  </p:childTnLst>
                                </p:cTn>
                              </p:par>
                              <p:par>
                                <p:cTn id="19" presetID="31" presetClass="exit" presetSubtype="0" fill="hold" grpId="1" nodeType="withEffect">
                                  <p:stCondLst>
                                    <p:cond delay="0"/>
                                  </p:stCondLst>
                                  <p:childTnLst>
                                    <p:anim calcmode="lin" valueType="num">
                                      <p:cBhvr>
                                        <p:cTn id="20" dur="1000"/>
                                        <p:tgtEl>
                                          <p:spTgt spid="3"/>
                                        </p:tgtEl>
                                        <p:attrNameLst>
                                          <p:attrName>ppt_w</p:attrName>
                                        </p:attrNameLst>
                                      </p:cBhvr>
                                      <p:tavLst>
                                        <p:tav tm="0">
                                          <p:val>
                                            <p:strVal val="ppt_w"/>
                                          </p:val>
                                        </p:tav>
                                        <p:tav tm="100000">
                                          <p:val>
                                            <p:fltVal val="0"/>
                                          </p:val>
                                        </p:tav>
                                      </p:tavLst>
                                    </p:anim>
                                    <p:anim calcmode="lin" valueType="num">
                                      <p:cBhvr>
                                        <p:cTn id="21" dur="1000"/>
                                        <p:tgtEl>
                                          <p:spTgt spid="3"/>
                                        </p:tgtEl>
                                        <p:attrNameLst>
                                          <p:attrName>ppt_h</p:attrName>
                                        </p:attrNameLst>
                                      </p:cBhvr>
                                      <p:tavLst>
                                        <p:tav tm="0">
                                          <p:val>
                                            <p:strVal val="ppt_h"/>
                                          </p:val>
                                        </p:tav>
                                        <p:tav tm="100000">
                                          <p:val>
                                            <p:fltVal val="0"/>
                                          </p:val>
                                        </p:tav>
                                      </p:tavLst>
                                    </p:anim>
                                    <p:anim calcmode="lin" valueType="num">
                                      <p:cBhvr>
                                        <p:cTn id="22" dur="1000"/>
                                        <p:tgtEl>
                                          <p:spTgt spid="3"/>
                                        </p:tgtEl>
                                        <p:attrNameLst>
                                          <p:attrName>style.rotation</p:attrName>
                                        </p:attrNameLst>
                                      </p:cBhvr>
                                      <p:tavLst>
                                        <p:tav tm="0">
                                          <p:val>
                                            <p:fltVal val="0"/>
                                          </p:val>
                                        </p:tav>
                                        <p:tav tm="100000">
                                          <p:val>
                                            <p:fltVal val="90"/>
                                          </p:val>
                                        </p:tav>
                                      </p:tavLst>
                                    </p:anim>
                                    <p:animEffect transition="out" filter="fade">
                                      <p:cBhvr>
                                        <p:cTn id="23" dur="1000"/>
                                        <p:tgtEl>
                                          <p:spTgt spid="3"/>
                                        </p:tgtEl>
                                      </p:cBhvr>
                                    </p:animEffect>
                                    <p:set>
                                      <p:cBhvr>
                                        <p:cTn id="24" dur="1" fill="hold">
                                          <p:stCondLst>
                                            <p:cond delay="9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25" restart="whenNotActive" fill="hold" evtFilter="cancelBubble" nodeType="interactiveSeq">
                <p:stCondLst>
                  <p:cond evt="onClick" delay="0">
                    <p:tgtEl>
                      <p:spTgt spid="8"/>
                    </p:tgtEl>
                  </p:cond>
                </p:stCondLst>
                <p:endSync evt="end" delay="0">
                  <p:rtn val="all"/>
                </p:endSync>
                <p:childTnLst>
                  <p:par>
                    <p:cTn id="26" fill="hold">
                      <p:stCondLst>
                        <p:cond delay="0"/>
                      </p:stCondLst>
                      <p:childTnLst>
                        <p:par>
                          <p:cTn id="27" fill="hold">
                            <p:stCondLst>
                              <p:cond delay="0"/>
                            </p:stCondLst>
                            <p:childTnLst>
                              <p:par>
                                <p:cTn id="28" presetID="25" presetClass="emph" presetSubtype="0" fill="hold" grpId="0" nodeType="clickEffect">
                                  <p:stCondLst>
                                    <p:cond delay="0"/>
                                  </p:stCondLst>
                                  <p:childTnLst>
                                    <p:animClr clrSpc="hsl" dir="cw">
                                      <p:cBhvr override="childStyle">
                                        <p:cTn id="29" dur="500" fill="hold"/>
                                        <p:tgtEl>
                                          <p:spTgt spid="8"/>
                                        </p:tgtEl>
                                        <p:attrNameLst>
                                          <p:attrName>style.color</p:attrName>
                                        </p:attrNameLst>
                                      </p:cBhvr>
                                      <p:by>
                                        <p:hsl h="0" s="-70588" l="0"/>
                                      </p:by>
                                    </p:animClr>
                                    <p:animClr clrSpc="hsl" dir="cw">
                                      <p:cBhvr>
                                        <p:cTn id="30" dur="500" fill="hold"/>
                                        <p:tgtEl>
                                          <p:spTgt spid="8"/>
                                        </p:tgtEl>
                                        <p:attrNameLst>
                                          <p:attrName>fillcolor</p:attrName>
                                        </p:attrNameLst>
                                      </p:cBhvr>
                                      <p:by>
                                        <p:hsl h="0" s="-70588" l="0"/>
                                      </p:by>
                                    </p:animClr>
                                    <p:animClr clrSpc="hsl" dir="cw">
                                      <p:cBhvr>
                                        <p:cTn id="31" dur="500" fill="hold"/>
                                        <p:tgtEl>
                                          <p:spTgt spid="8"/>
                                        </p:tgtEl>
                                        <p:attrNameLst>
                                          <p:attrName>stroke.color</p:attrName>
                                        </p:attrNameLst>
                                      </p:cBhvr>
                                      <p:by>
                                        <p:hsl h="0" s="-70588" l="0"/>
                                      </p:by>
                                    </p:animClr>
                                    <p:set>
                                      <p:cBhvr>
                                        <p:cTn id="32" dur="500" fill="hold"/>
                                        <p:tgtEl>
                                          <p:spTgt spid="8"/>
                                        </p:tgtEl>
                                        <p:attrNameLst>
                                          <p:attrName>fill.type</p:attrName>
                                        </p:attrNameLst>
                                      </p:cBhvr>
                                      <p:to>
                                        <p:strVal val="solid"/>
                                      </p:to>
                                    </p:set>
                                  </p:childTnLst>
                                </p:cTn>
                              </p:par>
                            </p:childTnLst>
                          </p:cTn>
                        </p:par>
                      </p:childTnLst>
                    </p:cTn>
                  </p:par>
                </p:childTnLst>
              </p:cTn>
              <p:nextCondLst>
                <p:cond evt="onClick" delay="0">
                  <p:tgtEl>
                    <p:spTgt spid="8"/>
                  </p:tgtEl>
                </p:cond>
              </p:nextCondLst>
            </p:seq>
            <p:seq concurrent="1" nextAc="seek">
              <p:cTn id="33" restart="whenNotActive" fill="hold" evtFilter="cancelBubble" nodeType="interactiveSeq">
                <p:stCondLst>
                  <p:cond evt="onClick" delay="0">
                    <p:tgtEl>
                      <p:spTgt spid="17"/>
                    </p:tgtEl>
                  </p:cond>
                </p:stCondLst>
                <p:endSync evt="end" delay="0">
                  <p:rtn val="all"/>
                </p:endSync>
                <p:childTnLst>
                  <p:par>
                    <p:cTn id="34" fill="hold">
                      <p:stCondLst>
                        <p:cond delay="0"/>
                      </p:stCondLst>
                      <p:childTnLst>
                        <p:par>
                          <p:cTn id="35" fill="hold">
                            <p:stCondLst>
                              <p:cond delay="0"/>
                            </p:stCondLst>
                            <p:childTnLst>
                              <p:par>
                                <p:cTn id="36" presetID="5" presetClass="exit" presetSubtype="10" fill="hold" grpId="0" nodeType="clickEffect">
                                  <p:stCondLst>
                                    <p:cond delay="0"/>
                                  </p:stCondLst>
                                  <p:childTnLst>
                                    <p:animEffect transition="out" filter="checkerboard(across)">
                                      <p:cBhvr>
                                        <p:cTn id="37" dur="500"/>
                                        <p:tgtEl>
                                          <p:spTgt spid="17"/>
                                        </p:tgtEl>
                                      </p:cBhvr>
                                    </p:animEffect>
                                    <p:set>
                                      <p:cBhvr>
                                        <p:cTn id="38" dur="1" fill="hold">
                                          <p:stCondLst>
                                            <p:cond delay="499"/>
                                          </p:stCondLst>
                                        </p:cTn>
                                        <p:tgtEl>
                                          <p:spTgt spid="17"/>
                                        </p:tgtEl>
                                        <p:attrNameLst>
                                          <p:attrName>style.visibility</p:attrName>
                                        </p:attrNameLst>
                                      </p:cBhvr>
                                      <p:to>
                                        <p:strVal val="hidden"/>
                                      </p:to>
                                    </p:set>
                                  </p:childTnLst>
                                </p:cTn>
                              </p:par>
                              <p:par>
                                <p:cTn id="39" presetID="5" presetClass="exit" presetSubtype="10" fill="hold" grpId="1" nodeType="withEffect">
                                  <p:stCondLst>
                                    <p:cond delay="0"/>
                                  </p:stCondLst>
                                  <p:childTnLst>
                                    <p:animEffect transition="out" filter="checkerboard(across)">
                                      <p:cBhvr>
                                        <p:cTn id="40" dur="500"/>
                                        <p:tgtEl>
                                          <p:spTgt spid="8"/>
                                        </p:tgtEl>
                                      </p:cBhvr>
                                    </p:animEffect>
                                    <p:set>
                                      <p:cBhvr>
                                        <p:cTn id="41"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42" restart="whenNotActive" fill="hold" evtFilter="cancelBubble" nodeType="interactiveSeq">
                <p:stCondLst>
                  <p:cond evt="onClick" delay="0">
                    <p:tgtEl>
                      <p:spTgt spid="11"/>
                    </p:tgtEl>
                  </p:cond>
                </p:stCondLst>
                <p:endSync evt="end" delay="0">
                  <p:rtn val="all"/>
                </p:endSync>
                <p:childTnLst>
                  <p:par>
                    <p:cTn id="43" fill="hold">
                      <p:stCondLst>
                        <p:cond delay="0"/>
                      </p:stCondLst>
                      <p:childTnLst>
                        <p:par>
                          <p:cTn id="44" fill="hold">
                            <p:stCondLst>
                              <p:cond delay="0"/>
                            </p:stCondLst>
                            <p:childTnLst>
                              <p:par>
                                <p:cTn id="45" presetID="25" presetClass="emph" presetSubtype="0" fill="hold" grpId="0" nodeType="clickEffect">
                                  <p:stCondLst>
                                    <p:cond delay="0"/>
                                  </p:stCondLst>
                                  <p:childTnLst>
                                    <p:animClr clrSpc="hsl" dir="cw">
                                      <p:cBhvr override="childStyle">
                                        <p:cTn id="46" dur="500" fill="hold"/>
                                        <p:tgtEl>
                                          <p:spTgt spid="11"/>
                                        </p:tgtEl>
                                        <p:attrNameLst>
                                          <p:attrName>style.color</p:attrName>
                                        </p:attrNameLst>
                                      </p:cBhvr>
                                      <p:by>
                                        <p:hsl h="0" s="-70588" l="0"/>
                                      </p:by>
                                    </p:animClr>
                                    <p:animClr clrSpc="hsl" dir="cw">
                                      <p:cBhvr>
                                        <p:cTn id="47" dur="500" fill="hold"/>
                                        <p:tgtEl>
                                          <p:spTgt spid="11"/>
                                        </p:tgtEl>
                                        <p:attrNameLst>
                                          <p:attrName>fillcolor</p:attrName>
                                        </p:attrNameLst>
                                      </p:cBhvr>
                                      <p:by>
                                        <p:hsl h="0" s="-70588" l="0"/>
                                      </p:by>
                                    </p:animClr>
                                    <p:animClr clrSpc="hsl" dir="cw">
                                      <p:cBhvr>
                                        <p:cTn id="48" dur="500" fill="hold"/>
                                        <p:tgtEl>
                                          <p:spTgt spid="11"/>
                                        </p:tgtEl>
                                        <p:attrNameLst>
                                          <p:attrName>stroke.color</p:attrName>
                                        </p:attrNameLst>
                                      </p:cBhvr>
                                      <p:by>
                                        <p:hsl h="0" s="-70588" l="0"/>
                                      </p:by>
                                    </p:animClr>
                                    <p:set>
                                      <p:cBhvr>
                                        <p:cTn id="49" dur="500" fill="hold"/>
                                        <p:tgtEl>
                                          <p:spTgt spid="11"/>
                                        </p:tgtEl>
                                        <p:attrNameLst>
                                          <p:attrName>fill.type</p:attrName>
                                        </p:attrNameLst>
                                      </p:cBhvr>
                                      <p:to>
                                        <p:strVal val="solid"/>
                                      </p:to>
                                    </p:set>
                                  </p:childTnLst>
                                </p:cTn>
                              </p:par>
                            </p:childTnLst>
                          </p:cTn>
                        </p:par>
                      </p:childTnLst>
                    </p:cTn>
                  </p:par>
                </p:childTnLst>
              </p:cTn>
              <p:nextCondLst>
                <p:cond evt="onClick" delay="0">
                  <p:tgtEl>
                    <p:spTgt spid="11"/>
                  </p:tgtEl>
                </p:cond>
              </p:nextCondLst>
            </p:seq>
            <p:seq concurrent="1" nextAc="seek">
              <p:cTn id="50" restart="whenNotActive" fill="hold" evtFilter="cancelBubble" nodeType="interactiveSeq">
                <p:stCondLst>
                  <p:cond evt="onClick" delay="0">
                    <p:tgtEl>
                      <p:spTgt spid="20"/>
                    </p:tgtEl>
                  </p:cond>
                </p:stCondLst>
                <p:endSync evt="end" delay="0">
                  <p:rtn val="all"/>
                </p:endSync>
                <p:childTnLst>
                  <p:par>
                    <p:cTn id="51" fill="hold">
                      <p:stCondLst>
                        <p:cond delay="0"/>
                      </p:stCondLst>
                      <p:childTnLst>
                        <p:par>
                          <p:cTn id="52" fill="hold">
                            <p:stCondLst>
                              <p:cond delay="0"/>
                            </p:stCondLst>
                            <p:childTnLst>
                              <p:par>
                                <p:cTn id="53" presetID="9" presetClass="exit" presetSubtype="0" fill="hold" grpId="0" nodeType="clickEffect">
                                  <p:stCondLst>
                                    <p:cond delay="0"/>
                                  </p:stCondLst>
                                  <p:childTnLst>
                                    <p:animEffect transition="out" filter="dissolve">
                                      <p:cBhvr>
                                        <p:cTn id="54" dur="500"/>
                                        <p:tgtEl>
                                          <p:spTgt spid="20"/>
                                        </p:tgtEl>
                                      </p:cBhvr>
                                    </p:animEffect>
                                    <p:set>
                                      <p:cBhvr>
                                        <p:cTn id="55" dur="1" fill="hold">
                                          <p:stCondLst>
                                            <p:cond delay="499"/>
                                          </p:stCondLst>
                                        </p:cTn>
                                        <p:tgtEl>
                                          <p:spTgt spid="20"/>
                                        </p:tgtEl>
                                        <p:attrNameLst>
                                          <p:attrName>style.visibility</p:attrName>
                                        </p:attrNameLst>
                                      </p:cBhvr>
                                      <p:to>
                                        <p:strVal val="hidden"/>
                                      </p:to>
                                    </p:set>
                                  </p:childTnLst>
                                </p:cTn>
                              </p:par>
                              <p:par>
                                <p:cTn id="56" presetID="9" presetClass="exit" presetSubtype="0" fill="hold" grpId="1" nodeType="withEffect">
                                  <p:stCondLst>
                                    <p:cond delay="0"/>
                                  </p:stCondLst>
                                  <p:childTnLst>
                                    <p:animEffect transition="out" filter="dissolve">
                                      <p:cBhvr>
                                        <p:cTn id="57" dur="500"/>
                                        <p:tgtEl>
                                          <p:spTgt spid="11"/>
                                        </p:tgtEl>
                                      </p:cBhvr>
                                    </p:animEffect>
                                    <p:set>
                                      <p:cBhvr>
                                        <p:cTn id="58"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59" restart="whenNotActive" fill="hold" evtFilter="cancelBubble" nodeType="interactiveSeq">
                <p:stCondLst>
                  <p:cond evt="onClick" delay="0">
                    <p:tgtEl>
                      <p:spTgt spid="26"/>
                    </p:tgtEl>
                  </p:cond>
                </p:stCondLst>
                <p:endSync evt="end" delay="0">
                  <p:rtn val="all"/>
                </p:endSync>
                <p:childTnLst>
                  <p:par>
                    <p:cTn id="60" fill="hold">
                      <p:stCondLst>
                        <p:cond delay="0"/>
                      </p:stCondLst>
                      <p:childTnLst>
                        <p:par>
                          <p:cTn id="61" fill="hold">
                            <p:stCondLst>
                              <p:cond delay="0"/>
                            </p:stCondLst>
                            <p:childTnLst>
                              <p:par>
                                <p:cTn id="62" presetID="4" presetClass="exit" presetSubtype="32" fill="hold" grpId="0" nodeType="clickEffect">
                                  <p:stCondLst>
                                    <p:cond delay="0"/>
                                  </p:stCondLst>
                                  <p:childTnLst>
                                    <p:animEffect transition="out" filter="box(out)">
                                      <p:cBhvr>
                                        <p:cTn id="63" dur="2000"/>
                                        <p:tgtEl>
                                          <p:spTgt spid="26"/>
                                        </p:tgtEl>
                                      </p:cBhvr>
                                    </p:animEffect>
                                    <p:set>
                                      <p:cBhvr>
                                        <p:cTn id="64" dur="1" fill="hold">
                                          <p:stCondLst>
                                            <p:cond delay="1999"/>
                                          </p:stCondLst>
                                        </p:cTn>
                                        <p:tgtEl>
                                          <p:spTgt spid="26"/>
                                        </p:tgtEl>
                                        <p:attrNameLst>
                                          <p:attrName>style.visibility</p:attrName>
                                        </p:attrNameLst>
                                      </p:cBhvr>
                                      <p:to>
                                        <p:strVal val="hidden"/>
                                      </p:to>
                                    </p:set>
                                  </p:childTnLst>
                                </p:cTn>
                              </p:par>
                              <p:par>
                                <p:cTn id="65" presetID="4" presetClass="exit" presetSubtype="32" fill="hold" grpId="0" nodeType="withEffect">
                                  <p:stCondLst>
                                    <p:cond delay="0"/>
                                  </p:stCondLst>
                                  <p:childTnLst>
                                    <p:animEffect transition="out" filter="box(out)">
                                      <p:cBhvr>
                                        <p:cTn id="66" dur="2000"/>
                                        <p:tgtEl>
                                          <p:spTgt spid="15"/>
                                        </p:tgtEl>
                                      </p:cBhvr>
                                    </p:animEffect>
                                    <p:set>
                                      <p:cBhvr>
                                        <p:cTn id="67" dur="1" fill="hold">
                                          <p:stCondLst>
                                            <p:cond delay="19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68" restart="whenNotActive" fill="hold" evtFilter="cancelBubble" nodeType="interactiveSeq">
                <p:stCondLst>
                  <p:cond evt="onClick" delay="0">
                    <p:tgtEl>
                      <p:spTgt spid="6"/>
                    </p:tgtEl>
                  </p:cond>
                </p:stCondLst>
                <p:endSync evt="end" delay="0">
                  <p:rtn val="all"/>
                </p:endSync>
                <p:childTnLst>
                  <p:par>
                    <p:cTn id="69" fill="hold">
                      <p:stCondLst>
                        <p:cond delay="0"/>
                      </p:stCondLst>
                      <p:childTnLst>
                        <p:par>
                          <p:cTn id="70" fill="hold">
                            <p:stCondLst>
                              <p:cond delay="0"/>
                            </p:stCondLst>
                            <p:childTnLst>
                              <p:par>
                                <p:cTn id="71" presetID="25" presetClass="emph" presetSubtype="0" fill="hold" grpId="0" nodeType="clickEffect">
                                  <p:stCondLst>
                                    <p:cond delay="0"/>
                                  </p:stCondLst>
                                  <p:childTnLst>
                                    <p:animClr clrSpc="hsl" dir="cw">
                                      <p:cBhvr override="childStyle">
                                        <p:cTn id="72" dur="500" fill="hold"/>
                                        <p:tgtEl>
                                          <p:spTgt spid="6"/>
                                        </p:tgtEl>
                                        <p:attrNameLst>
                                          <p:attrName>style.color</p:attrName>
                                        </p:attrNameLst>
                                      </p:cBhvr>
                                      <p:by>
                                        <p:hsl h="0" s="-70588" l="0"/>
                                      </p:by>
                                    </p:animClr>
                                    <p:animClr clrSpc="hsl" dir="cw">
                                      <p:cBhvr>
                                        <p:cTn id="73" dur="500" fill="hold"/>
                                        <p:tgtEl>
                                          <p:spTgt spid="6"/>
                                        </p:tgtEl>
                                        <p:attrNameLst>
                                          <p:attrName>fillcolor</p:attrName>
                                        </p:attrNameLst>
                                      </p:cBhvr>
                                      <p:by>
                                        <p:hsl h="0" s="-70588" l="0"/>
                                      </p:by>
                                    </p:animClr>
                                    <p:animClr clrSpc="hsl" dir="cw">
                                      <p:cBhvr>
                                        <p:cTn id="74" dur="500" fill="hold"/>
                                        <p:tgtEl>
                                          <p:spTgt spid="6"/>
                                        </p:tgtEl>
                                        <p:attrNameLst>
                                          <p:attrName>stroke.color</p:attrName>
                                        </p:attrNameLst>
                                      </p:cBhvr>
                                      <p:by>
                                        <p:hsl h="0" s="-70588" l="0"/>
                                      </p:by>
                                    </p:animClr>
                                    <p:set>
                                      <p:cBhvr>
                                        <p:cTn id="75" dur="500" fill="hold"/>
                                        <p:tgtEl>
                                          <p:spTgt spid="6"/>
                                        </p:tgtEl>
                                        <p:attrNameLst>
                                          <p:attrName>fill.type</p:attrName>
                                        </p:attrNameLst>
                                      </p:cBhvr>
                                      <p:to>
                                        <p:strVal val="solid"/>
                                      </p:to>
                                    </p:set>
                                  </p:childTnLst>
                                </p:cTn>
                              </p:par>
                            </p:childTnLst>
                          </p:cTn>
                        </p:par>
                      </p:childTnLst>
                    </p:cTn>
                  </p:par>
                </p:childTnLst>
              </p:cTn>
              <p:nextCondLst>
                <p:cond evt="onClick" delay="0">
                  <p:tgtEl>
                    <p:spTgt spid="6"/>
                  </p:tgtEl>
                </p:cond>
              </p:nextCondLst>
            </p:seq>
            <p:seq concurrent="1" nextAc="seek">
              <p:cTn id="76" restart="whenNotActive" fill="hold" evtFilter="cancelBubble" nodeType="interactiveSeq">
                <p:stCondLst>
                  <p:cond evt="onClick" delay="0">
                    <p:tgtEl>
                      <p:spTgt spid="18"/>
                    </p:tgtEl>
                  </p:cond>
                </p:stCondLst>
                <p:endSync evt="end" delay="0">
                  <p:rtn val="all"/>
                </p:endSync>
                <p:childTnLst>
                  <p:par>
                    <p:cTn id="77" fill="hold">
                      <p:stCondLst>
                        <p:cond delay="0"/>
                      </p:stCondLst>
                      <p:childTnLst>
                        <p:par>
                          <p:cTn id="78" fill="hold">
                            <p:stCondLst>
                              <p:cond delay="0"/>
                            </p:stCondLst>
                            <p:childTnLst>
                              <p:par>
                                <p:cTn id="79" presetID="14" presetClass="exit" presetSubtype="10" fill="hold" grpId="0" nodeType="clickEffect">
                                  <p:stCondLst>
                                    <p:cond delay="0"/>
                                  </p:stCondLst>
                                  <p:childTnLst>
                                    <p:animEffect transition="out" filter="randombar(horizontal)">
                                      <p:cBhvr>
                                        <p:cTn id="80" dur="500"/>
                                        <p:tgtEl>
                                          <p:spTgt spid="18"/>
                                        </p:tgtEl>
                                      </p:cBhvr>
                                    </p:animEffect>
                                    <p:set>
                                      <p:cBhvr>
                                        <p:cTn id="81" dur="1" fill="hold">
                                          <p:stCondLst>
                                            <p:cond delay="499"/>
                                          </p:stCondLst>
                                        </p:cTn>
                                        <p:tgtEl>
                                          <p:spTgt spid="18"/>
                                        </p:tgtEl>
                                        <p:attrNameLst>
                                          <p:attrName>style.visibility</p:attrName>
                                        </p:attrNameLst>
                                      </p:cBhvr>
                                      <p:to>
                                        <p:strVal val="hidden"/>
                                      </p:to>
                                    </p:set>
                                  </p:childTnLst>
                                </p:cTn>
                              </p:par>
                              <p:par>
                                <p:cTn id="82" presetID="14" presetClass="exit" presetSubtype="10" fill="hold" grpId="1" nodeType="withEffect">
                                  <p:stCondLst>
                                    <p:cond delay="0"/>
                                  </p:stCondLst>
                                  <p:childTnLst>
                                    <p:animEffect transition="out" filter="randombar(horizontal)">
                                      <p:cBhvr>
                                        <p:cTn id="83" dur="500"/>
                                        <p:tgtEl>
                                          <p:spTgt spid="6"/>
                                        </p:tgtEl>
                                      </p:cBhvr>
                                    </p:animEffect>
                                    <p:set>
                                      <p:cBhvr>
                                        <p:cTn id="84"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85" restart="whenNotActive" fill="hold" evtFilter="cancelBubble" nodeType="interactiveSeq">
                <p:stCondLst>
                  <p:cond evt="onClick" delay="0">
                    <p:tgtEl>
                      <p:spTgt spid="21"/>
                    </p:tgtEl>
                  </p:cond>
                </p:stCondLst>
                <p:endSync evt="end" delay="0">
                  <p:rtn val="all"/>
                </p:endSync>
                <p:childTnLst>
                  <p:par>
                    <p:cTn id="86" fill="hold">
                      <p:stCondLst>
                        <p:cond delay="0"/>
                      </p:stCondLst>
                      <p:childTnLst>
                        <p:par>
                          <p:cTn id="87" fill="hold">
                            <p:stCondLst>
                              <p:cond delay="0"/>
                            </p:stCondLst>
                            <p:childTnLst>
                              <p:par>
                                <p:cTn id="88" presetID="13" presetClass="exit" presetSubtype="32" fill="hold" grpId="0" nodeType="clickEffect">
                                  <p:stCondLst>
                                    <p:cond delay="0"/>
                                  </p:stCondLst>
                                  <p:childTnLst>
                                    <p:animEffect transition="out" filter="plus(out)">
                                      <p:cBhvr>
                                        <p:cTn id="89" dur="2000"/>
                                        <p:tgtEl>
                                          <p:spTgt spid="21"/>
                                        </p:tgtEl>
                                      </p:cBhvr>
                                    </p:animEffect>
                                    <p:set>
                                      <p:cBhvr>
                                        <p:cTn id="90" dur="1" fill="hold">
                                          <p:stCondLst>
                                            <p:cond delay="1999"/>
                                          </p:stCondLst>
                                        </p:cTn>
                                        <p:tgtEl>
                                          <p:spTgt spid="21"/>
                                        </p:tgtEl>
                                        <p:attrNameLst>
                                          <p:attrName>style.visibility</p:attrName>
                                        </p:attrNameLst>
                                      </p:cBhvr>
                                      <p:to>
                                        <p:strVal val="hidden"/>
                                      </p:to>
                                    </p:set>
                                  </p:childTnLst>
                                </p:cTn>
                              </p:par>
                              <p:par>
                                <p:cTn id="91" presetID="13" presetClass="exit" presetSubtype="32" fill="hold" grpId="0" nodeType="withEffect">
                                  <p:stCondLst>
                                    <p:cond delay="0"/>
                                  </p:stCondLst>
                                  <p:childTnLst>
                                    <p:animEffect transition="out" filter="plus(out)">
                                      <p:cBhvr>
                                        <p:cTn id="92" dur="2000"/>
                                        <p:tgtEl>
                                          <p:spTgt spid="9"/>
                                        </p:tgtEl>
                                      </p:cBhvr>
                                    </p:animEffect>
                                    <p:set>
                                      <p:cBhvr>
                                        <p:cTn id="93" dur="1" fill="hold">
                                          <p:stCondLst>
                                            <p:cond delay="19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94" restart="whenNotActive" fill="hold" evtFilter="cancelBubble" nodeType="interactiveSeq">
                <p:stCondLst>
                  <p:cond evt="onClick" delay="0">
                    <p:tgtEl>
                      <p:spTgt spid="12"/>
                    </p:tgtEl>
                  </p:cond>
                </p:stCondLst>
                <p:endSync evt="end" delay="0">
                  <p:rtn val="all"/>
                </p:endSync>
                <p:childTnLst>
                  <p:par>
                    <p:cTn id="95" fill="hold">
                      <p:stCondLst>
                        <p:cond delay="0"/>
                      </p:stCondLst>
                      <p:childTnLst>
                        <p:par>
                          <p:cTn id="96" fill="hold">
                            <p:stCondLst>
                              <p:cond delay="0"/>
                            </p:stCondLst>
                            <p:childTnLst>
                              <p:par>
                                <p:cTn id="97" presetID="25" presetClass="emph" presetSubtype="0" fill="hold" grpId="0" nodeType="clickEffect">
                                  <p:stCondLst>
                                    <p:cond delay="0"/>
                                  </p:stCondLst>
                                  <p:childTnLst>
                                    <p:animClr clrSpc="hsl" dir="cw">
                                      <p:cBhvr override="childStyle">
                                        <p:cTn id="98" dur="500" fill="hold"/>
                                        <p:tgtEl>
                                          <p:spTgt spid="12"/>
                                        </p:tgtEl>
                                        <p:attrNameLst>
                                          <p:attrName>style.color</p:attrName>
                                        </p:attrNameLst>
                                      </p:cBhvr>
                                      <p:by>
                                        <p:hsl h="0" s="-70588" l="0"/>
                                      </p:by>
                                    </p:animClr>
                                    <p:animClr clrSpc="hsl" dir="cw">
                                      <p:cBhvr>
                                        <p:cTn id="99" dur="500" fill="hold"/>
                                        <p:tgtEl>
                                          <p:spTgt spid="12"/>
                                        </p:tgtEl>
                                        <p:attrNameLst>
                                          <p:attrName>fillcolor</p:attrName>
                                        </p:attrNameLst>
                                      </p:cBhvr>
                                      <p:by>
                                        <p:hsl h="0" s="-70588" l="0"/>
                                      </p:by>
                                    </p:animClr>
                                    <p:animClr clrSpc="hsl" dir="cw">
                                      <p:cBhvr>
                                        <p:cTn id="100" dur="500" fill="hold"/>
                                        <p:tgtEl>
                                          <p:spTgt spid="12"/>
                                        </p:tgtEl>
                                        <p:attrNameLst>
                                          <p:attrName>stroke.color</p:attrName>
                                        </p:attrNameLst>
                                      </p:cBhvr>
                                      <p:by>
                                        <p:hsl h="0" s="-70588" l="0"/>
                                      </p:by>
                                    </p:animClr>
                                    <p:set>
                                      <p:cBhvr>
                                        <p:cTn id="101" dur="500" fill="hold"/>
                                        <p:tgtEl>
                                          <p:spTgt spid="12"/>
                                        </p:tgtEl>
                                        <p:attrNameLst>
                                          <p:attrName>fill.type</p:attrName>
                                        </p:attrNameLst>
                                      </p:cBhvr>
                                      <p:to>
                                        <p:strVal val="solid"/>
                                      </p:to>
                                    </p:set>
                                  </p:childTnLst>
                                </p:cTn>
                              </p:par>
                            </p:childTnLst>
                          </p:cTn>
                        </p:par>
                      </p:childTnLst>
                    </p:cTn>
                  </p:par>
                </p:childTnLst>
              </p:cTn>
              <p:nextCondLst>
                <p:cond evt="onClick" delay="0">
                  <p:tgtEl>
                    <p:spTgt spid="12"/>
                  </p:tgtEl>
                </p:cond>
              </p:nextCondLst>
            </p:seq>
            <p:seq concurrent="1" nextAc="seek">
              <p:cTn id="102" restart="whenNotActive" fill="hold" evtFilter="cancelBubble" nodeType="interactiveSeq">
                <p:stCondLst>
                  <p:cond evt="onClick" delay="0">
                    <p:tgtEl>
                      <p:spTgt spid="16"/>
                    </p:tgtEl>
                  </p:cond>
                </p:stCondLst>
                <p:endSync evt="end" delay="0">
                  <p:rtn val="all"/>
                </p:endSync>
                <p:childTnLst>
                  <p:par>
                    <p:cTn id="103" fill="hold">
                      <p:stCondLst>
                        <p:cond delay="0"/>
                      </p:stCondLst>
                      <p:childTnLst>
                        <p:par>
                          <p:cTn id="104" fill="hold">
                            <p:stCondLst>
                              <p:cond delay="0"/>
                            </p:stCondLst>
                            <p:childTnLst>
                              <p:par>
                                <p:cTn id="105" presetID="18" presetClass="exit" presetSubtype="12" fill="hold" grpId="0" nodeType="clickEffect">
                                  <p:stCondLst>
                                    <p:cond delay="0"/>
                                  </p:stCondLst>
                                  <p:childTnLst>
                                    <p:animEffect transition="out" filter="strips(downLeft)">
                                      <p:cBhvr>
                                        <p:cTn id="106" dur="500"/>
                                        <p:tgtEl>
                                          <p:spTgt spid="16"/>
                                        </p:tgtEl>
                                      </p:cBhvr>
                                    </p:animEffect>
                                    <p:set>
                                      <p:cBhvr>
                                        <p:cTn id="107" dur="1" fill="hold">
                                          <p:stCondLst>
                                            <p:cond delay="499"/>
                                          </p:stCondLst>
                                        </p:cTn>
                                        <p:tgtEl>
                                          <p:spTgt spid="16"/>
                                        </p:tgtEl>
                                        <p:attrNameLst>
                                          <p:attrName>style.visibility</p:attrName>
                                        </p:attrNameLst>
                                      </p:cBhvr>
                                      <p:to>
                                        <p:strVal val="hidden"/>
                                      </p:to>
                                    </p:set>
                                  </p:childTnLst>
                                </p:cTn>
                              </p:par>
                              <p:par>
                                <p:cTn id="108" presetID="18" presetClass="exit" presetSubtype="12" fill="hold" grpId="1" nodeType="withEffect">
                                  <p:stCondLst>
                                    <p:cond delay="0"/>
                                  </p:stCondLst>
                                  <p:childTnLst>
                                    <p:animEffect transition="out" filter="strips(downLeft)">
                                      <p:cBhvr>
                                        <p:cTn id="109" dur="500"/>
                                        <p:tgtEl>
                                          <p:spTgt spid="12"/>
                                        </p:tgtEl>
                                      </p:cBhvr>
                                    </p:animEffect>
                                    <p:set>
                                      <p:cBhvr>
                                        <p:cTn id="110"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111" restart="whenNotActive" fill="hold" evtFilter="cancelBubble" nodeType="interactiveSeq">
                <p:stCondLst>
                  <p:cond evt="onClick" delay="0">
                    <p:tgtEl>
                      <p:spTgt spid="28"/>
                    </p:tgtEl>
                  </p:cond>
                </p:stCondLst>
                <p:endSync evt="end" delay="0">
                  <p:rtn val="all"/>
                </p:endSync>
                <p:childTnLst>
                  <p:par>
                    <p:cTn id="112" fill="hold">
                      <p:stCondLst>
                        <p:cond delay="0"/>
                      </p:stCondLst>
                      <p:childTnLst>
                        <p:par>
                          <p:cTn id="113" fill="hold">
                            <p:stCondLst>
                              <p:cond delay="0"/>
                            </p:stCondLst>
                            <p:childTnLst>
                              <p:par>
                                <p:cTn id="114" presetID="25" presetClass="emph" presetSubtype="0" fill="hold" grpId="0" nodeType="clickEffect">
                                  <p:stCondLst>
                                    <p:cond delay="0"/>
                                  </p:stCondLst>
                                  <p:childTnLst>
                                    <p:animClr clrSpc="hsl" dir="cw">
                                      <p:cBhvr override="childStyle">
                                        <p:cTn id="115" dur="500" fill="hold"/>
                                        <p:tgtEl>
                                          <p:spTgt spid="28"/>
                                        </p:tgtEl>
                                        <p:attrNameLst>
                                          <p:attrName>style.color</p:attrName>
                                        </p:attrNameLst>
                                      </p:cBhvr>
                                      <p:by>
                                        <p:hsl h="0" s="-70588" l="0"/>
                                      </p:by>
                                    </p:animClr>
                                    <p:animClr clrSpc="hsl" dir="cw">
                                      <p:cBhvr>
                                        <p:cTn id="116" dur="500" fill="hold"/>
                                        <p:tgtEl>
                                          <p:spTgt spid="28"/>
                                        </p:tgtEl>
                                        <p:attrNameLst>
                                          <p:attrName>fillcolor</p:attrName>
                                        </p:attrNameLst>
                                      </p:cBhvr>
                                      <p:by>
                                        <p:hsl h="0" s="-70588" l="0"/>
                                      </p:by>
                                    </p:animClr>
                                    <p:animClr clrSpc="hsl" dir="cw">
                                      <p:cBhvr>
                                        <p:cTn id="117" dur="500" fill="hold"/>
                                        <p:tgtEl>
                                          <p:spTgt spid="28"/>
                                        </p:tgtEl>
                                        <p:attrNameLst>
                                          <p:attrName>stroke.color</p:attrName>
                                        </p:attrNameLst>
                                      </p:cBhvr>
                                      <p:by>
                                        <p:hsl h="0" s="-70588" l="0"/>
                                      </p:by>
                                    </p:animClr>
                                    <p:set>
                                      <p:cBhvr>
                                        <p:cTn id="118" dur="500" fill="hold"/>
                                        <p:tgtEl>
                                          <p:spTgt spid="28"/>
                                        </p:tgtEl>
                                        <p:attrNameLst>
                                          <p:attrName>fill.type</p:attrName>
                                        </p:attrNameLst>
                                      </p:cBhvr>
                                      <p:to>
                                        <p:strVal val="solid"/>
                                      </p:to>
                                    </p:set>
                                  </p:childTnLst>
                                </p:cTn>
                              </p:par>
                            </p:childTnLst>
                          </p:cTn>
                        </p:par>
                      </p:childTnLst>
                    </p:cTn>
                  </p:par>
                </p:childTnLst>
              </p:cTn>
              <p:nextCondLst>
                <p:cond evt="onClick" delay="0">
                  <p:tgtEl>
                    <p:spTgt spid="28"/>
                  </p:tgtEl>
                </p:cond>
              </p:nextCondLst>
            </p:seq>
            <p:seq concurrent="1" nextAc="seek">
              <p:cTn id="119" restart="whenNotActive" fill="hold" evtFilter="cancelBubble" nodeType="interactiveSeq">
                <p:stCondLst>
                  <p:cond evt="onClick" delay="0">
                    <p:tgtEl>
                      <p:spTgt spid="19"/>
                    </p:tgtEl>
                  </p:cond>
                </p:stCondLst>
                <p:endSync evt="end" delay="0">
                  <p:rtn val="all"/>
                </p:endSync>
                <p:childTnLst>
                  <p:par>
                    <p:cTn id="120" fill="hold">
                      <p:stCondLst>
                        <p:cond delay="0"/>
                      </p:stCondLst>
                      <p:childTnLst>
                        <p:par>
                          <p:cTn id="121" fill="hold">
                            <p:stCondLst>
                              <p:cond delay="0"/>
                            </p:stCondLst>
                            <p:childTnLst>
                              <p:par>
                                <p:cTn id="122" presetID="17" presetClass="exit" presetSubtype="10" fill="hold" grpId="0" nodeType="clickEffect">
                                  <p:stCondLst>
                                    <p:cond delay="0"/>
                                  </p:stCondLst>
                                  <p:childTnLst>
                                    <p:anim calcmode="lin" valueType="num">
                                      <p:cBhvr>
                                        <p:cTn id="123" dur="500"/>
                                        <p:tgtEl>
                                          <p:spTgt spid="19"/>
                                        </p:tgtEl>
                                        <p:attrNameLst>
                                          <p:attrName>ppt_w</p:attrName>
                                        </p:attrNameLst>
                                      </p:cBhvr>
                                      <p:tavLst>
                                        <p:tav tm="0">
                                          <p:val>
                                            <p:strVal val="ppt_w"/>
                                          </p:val>
                                        </p:tav>
                                        <p:tav tm="100000">
                                          <p:val>
                                            <p:fltVal val="0"/>
                                          </p:val>
                                        </p:tav>
                                      </p:tavLst>
                                    </p:anim>
                                    <p:anim calcmode="lin" valueType="num">
                                      <p:cBhvr>
                                        <p:cTn id="124" dur="500"/>
                                        <p:tgtEl>
                                          <p:spTgt spid="19"/>
                                        </p:tgtEl>
                                        <p:attrNameLst>
                                          <p:attrName>ppt_h</p:attrName>
                                        </p:attrNameLst>
                                      </p:cBhvr>
                                      <p:tavLst>
                                        <p:tav tm="0">
                                          <p:val>
                                            <p:strVal val="ppt_h"/>
                                          </p:val>
                                        </p:tav>
                                        <p:tav tm="100000">
                                          <p:val>
                                            <p:strVal val="ppt_h"/>
                                          </p:val>
                                        </p:tav>
                                      </p:tavLst>
                                    </p:anim>
                                    <p:set>
                                      <p:cBhvr>
                                        <p:cTn id="125" dur="1" fill="hold">
                                          <p:stCondLst>
                                            <p:cond delay="499"/>
                                          </p:stCondLst>
                                        </p:cTn>
                                        <p:tgtEl>
                                          <p:spTgt spid="19"/>
                                        </p:tgtEl>
                                        <p:attrNameLst>
                                          <p:attrName>style.visibility</p:attrName>
                                        </p:attrNameLst>
                                      </p:cBhvr>
                                      <p:to>
                                        <p:strVal val="hidden"/>
                                      </p:to>
                                    </p:set>
                                  </p:childTnLst>
                                </p:cTn>
                              </p:par>
                              <p:par>
                                <p:cTn id="126" presetID="17" presetClass="exit" presetSubtype="10" fill="hold" grpId="1" nodeType="withEffect">
                                  <p:stCondLst>
                                    <p:cond delay="0"/>
                                  </p:stCondLst>
                                  <p:childTnLst>
                                    <p:anim calcmode="lin" valueType="num">
                                      <p:cBhvr>
                                        <p:cTn id="127" dur="500"/>
                                        <p:tgtEl>
                                          <p:spTgt spid="28"/>
                                        </p:tgtEl>
                                        <p:attrNameLst>
                                          <p:attrName>ppt_w</p:attrName>
                                        </p:attrNameLst>
                                      </p:cBhvr>
                                      <p:tavLst>
                                        <p:tav tm="0">
                                          <p:val>
                                            <p:strVal val="ppt_w"/>
                                          </p:val>
                                        </p:tav>
                                        <p:tav tm="100000">
                                          <p:val>
                                            <p:fltVal val="0"/>
                                          </p:val>
                                        </p:tav>
                                      </p:tavLst>
                                    </p:anim>
                                    <p:anim calcmode="lin" valueType="num">
                                      <p:cBhvr>
                                        <p:cTn id="128" dur="500"/>
                                        <p:tgtEl>
                                          <p:spTgt spid="28"/>
                                        </p:tgtEl>
                                        <p:attrNameLst>
                                          <p:attrName>ppt_h</p:attrName>
                                        </p:attrNameLst>
                                      </p:cBhvr>
                                      <p:tavLst>
                                        <p:tav tm="0">
                                          <p:val>
                                            <p:strVal val="ppt_h"/>
                                          </p:val>
                                        </p:tav>
                                        <p:tav tm="100000">
                                          <p:val>
                                            <p:strVal val="ppt_h"/>
                                          </p:val>
                                        </p:tav>
                                      </p:tavLst>
                                    </p:anim>
                                    <p:set>
                                      <p:cBhvr>
                                        <p:cTn id="129"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130" restart="whenNotActive" fill="hold" evtFilter="cancelBubble" nodeType="interactiveSeq">
                <p:stCondLst>
                  <p:cond evt="onClick" delay="0">
                    <p:tgtEl>
                      <p:spTgt spid="7"/>
                    </p:tgtEl>
                  </p:cond>
                </p:stCondLst>
                <p:endSync evt="end" delay="0">
                  <p:rtn val="all"/>
                </p:endSync>
                <p:childTnLst>
                  <p:par>
                    <p:cTn id="131" fill="hold">
                      <p:stCondLst>
                        <p:cond delay="0"/>
                      </p:stCondLst>
                      <p:childTnLst>
                        <p:par>
                          <p:cTn id="132" fill="hold">
                            <p:stCondLst>
                              <p:cond delay="0"/>
                            </p:stCondLst>
                            <p:childTnLst>
                              <p:par>
                                <p:cTn id="133" presetID="25" presetClass="emph" presetSubtype="0" fill="hold" grpId="0" nodeType="clickEffect">
                                  <p:stCondLst>
                                    <p:cond delay="0"/>
                                  </p:stCondLst>
                                  <p:childTnLst>
                                    <p:animClr clrSpc="hsl" dir="cw">
                                      <p:cBhvr override="childStyle">
                                        <p:cTn id="134" dur="500" fill="hold"/>
                                        <p:tgtEl>
                                          <p:spTgt spid="7"/>
                                        </p:tgtEl>
                                        <p:attrNameLst>
                                          <p:attrName>style.color</p:attrName>
                                        </p:attrNameLst>
                                      </p:cBhvr>
                                      <p:by>
                                        <p:hsl h="0" s="-70588" l="0"/>
                                      </p:by>
                                    </p:animClr>
                                    <p:animClr clrSpc="hsl" dir="cw">
                                      <p:cBhvr>
                                        <p:cTn id="135" dur="500" fill="hold"/>
                                        <p:tgtEl>
                                          <p:spTgt spid="7"/>
                                        </p:tgtEl>
                                        <p:attrNameLst>
                                          <p:attrName>fillcolor</p:attrName>
                                        </p:attrNameLst>
                                      </p:cBhvr>
                                      <p:by>
                                        <p:hsl h="0" s="-70588" l="0"/>
                                      </p:by>
                                    </p:animClr>
                                    <p:animClr clrSpc="hsl" dir="cw">
                                      <p:cBhvr>
                                        <p:cTn id="136" dur="500" fill="hold"/>
                                        <p:tgtEl>
                                          <p:spTgt spid="7"/>
                                        </p:tgtEl>
                                        <p:attrNameLst>
                                          <p:attrName>stroke.color</p:attrName>
                                        </p:attrNameLst>
                                      </p:cBhvr>
                                      <p:by>
                                        <p:hsl h="0" s="-70588" l="0"/>
                                      </p:by>
                                    </p:animClr>
                                    <p:set>
                                      <p:cBhvr>
                                        <p:cTn id="137" dur="500" fill="hold"/>
                                        <p:tgtEl>
                                          <p:spTgt spid="7"/>
                                        </p:tgtEl>
                                        <p:attrNameLst>
                                          <p:attrName>fill.type</p:attrName>
                                        </p:attrNameLst>
                                      </p:cBhvr>
                                      <p:to>
                                        <p:strVal val="solid"/>
                                      </p:to>
                                    </p:set>
                                  </p:childTnLst>
                                </p:cTn>
                              </p:par>
                            </p:childTnLst>
                          </p:cTn>
                        </p:par>
                      </p:childTnLst>
                    </p:cTn>
                  </p:par>
                </p:childTnLst>
              </p:cTn>
              <p:nextCondLst>
                <p:cond evt="onClick" delay="0">
                  <p:tgtEl>
                    <p:spTgt spid="7"/>
                  </p:tgtEl>
                </p:cond>
              </p:nextCondLst>
            </p:seq>
            <p:seq concurrent="1" nextAc="seek">
              <p:cTn id="138" restart="whenNotActive" fill="hold" evtFilter="cancelBubble" nodeType="interactiveSeq">
                <p:stCondLst>
                  <p:cond evt="onClick" delay="0">
                    <p:tgtEl>
                      <p:spTgt spid="22"/>
                    </p:tgtEl>
                  </p:cond>
                </p:stCondLst>
                <p:endSync evt="end" delay="0">
                  <p:rtn val="all"/>
                </p:endSync>
                <p:childTnLst>
                  <p:par>
                    <p:cTn id="139" fill="hold">
                      <p:stCondLst>
                        <p:cond delay="0"/>
                      </p:stCondLst>
                      <p:childTnLst>
                        <p:par>
                          <p:cTn id="140" fill="hold">
                            <p:stCondLst>
                              <p:cond delay="0"/>
                            </p:stCondLst>
                            <p:childTnLst>
                              <p:par>
                                <p:cTn id="141" presetID="53" presetClass="exit" presetSubtype="32" fill="hold" grpId="0" nodeType="clickEffect">
                                  <p:stCondLst>
                                    <p:cond delay="0"/>
                                  </p:stCondLst>
                                  <p:childTnLst>
                                    <p:anim calcmode="lin" valueType="num">
                                      <p:cBhvr>
                                        <p:cTn id="142" dur="500"/>
                                        <p:tgtEl>
                                          <p:spTgt spid="22"/>
                                        </p:tgtEl>
                                        <p:attrNameLst>
                                          <p:attrName>ppt_w</p:attrName>
                                        </p:attrNameLst>
                                      </p:cBhvr>
                                      <p:tavLst>
                                        <p:tav tm="0">
                                          <p:val>
                                            <p:strVal val="ppt_w"/>
                                          </p:val>
                                        </p:tav>
                                        <p:tav tm="100000">
                                          <p:val>
                                            <p:fltVal val="0"/>
                                          </p:val>
                                        </p:tav>
                                      </p:tavLst>
                                    </p:anim>
                                    <p:anim calcmode="lin" valueType="num">
                                      <p:cBhvr>
                                        <p:cTn id="143" dur="500"/>
                                        <p:tgtEl>
                                          <p:spTgt spid="22"/>
                                        </p:tgtEl>
                                        <p:attrNameLst>
                                          <p:attrName>ppt_h</p:attrName>
                                        </p:attrNameLst>
                                      </p:cBhvr>
                                      <p:tavLst>
                                        <p:tav tm="0">
                                          <p:val>
                                            <p:strVal val="ppt_h"/>
                                          </p:val>
                                        </p:tav>
                                        <p:tav tm="100000">
                                          <p:val>
                                            <p:fltVal val="0"/>
                                          </p:val>
                                        </p:tav>
                                      </p:tavLst>
                                    </p:anim>
                                    <p:animEffect transition="out" filter="fade">
                                      <p:cBhvr>
                                        <p:cTn id="144" dur="500"/>
                                        <p:tgtEl>
                                          <p:spTgt spid="22"/>
                                        </p:tgtEl>
                                      </p:cBhvr>
                                    </p:animEffect>
                                    <p:set>
                                      <p:cBhvr>
                                        <p:cTn id="145" dur="1" fill="hold">
                                          <p:stCondLst>
                                            <p:cond delay="499"/>
                                          </p:stCondLst>
                                        </p:cTn>
                                        <p:tgtEl>
                                          <p:spTgt spid="22"/>
                                        </p:tgtEl>
                                        <p:attrNameLst>
                                          <p:attrName>style.visibility</p:attrName>
                                        </p:attrNameLst>
                                      </p:cBhvr>
                                      <p:to>
                                        <p:strVal val="hidden"/>
                                      </p:to>
                                    </p:set>
                                  </p:childTnLst>
                                </p:cTn>
                              </p:par>
                              <p:par>
                                <p:cTn id="146" presetID="53" presetClass="exit" presetSubtype="32" fill="hold" grpId="1" nodeType="withEffect">
                                  <p:stCondLst>
                                    <p:cond delay="0"/>
                                  </p:stCondLst>
                                  <p:childTnLst>
                                    <p:anim calcmode="lin" valueType="num">
                                      <p:cBhvr>
                                        <p:cTn id="147" dur="500"/>
                                        <p:tgtEl>
                                          <p:spTgt spid="7"/>
                                        </p:tgtEl>
                                        <p:attrNameLst>
                                          <p:attrName>ppt_w</p:attrName>
                                        </p:attrNameLst>
                                      </p:cBhvr>
                                      <p:tavLst>
                                        <p:tav tm="0">
                                          <p:val>
                                            <p:strVal val="ppt_w"/>
                                          </p:val>
                                        </p:tav>
                                        <p:tav tm="100000">
                                          <p:val>
                                            <p:fltVal val="0"/>
                                          </p:val>
                                        </p:tav>
                                      </p:tavLst>
                                    </p:anim>
                                    <p:anim calcmode="lin" valueType="num">
                                      <p:cBhvr>
                                        <p:cTn id="148" dur="500"/>
                                        <p:tgtEl>
                                          <p:spTgt spid="7"/>
                                        </p:tgtEl>
                                        <p:attrNameLst>
                                          <p:attrName>ppt_h</p:attrName>
                                        </p:attrNameLst>
                                      </p:cBhvr>
                                      <p:tavLst>
                                        <p:tav tm="0">
                                          <p:val>
                                            <p:strVal val="ppt_h"/>
                                          </p:val>
                                        </p:tav>
                                        <p:tav tm="100000">
                                          <p:val>
                                            <p:fltVal val="0"/>
                                          </p:val>
                                        </p:tav>
                                      </p:tavLst>
                                    </p:anim>
                                    <p:animEffect transition="out" filter="fade">
                                      <p:cBhvr>
                                        <p:cTn id="149" dur="500"/>
                                        <p:tgtEl>
                                          <p:spTgt spid="7"/>
                                        </p:tgtEl>
                                      </p:cBhvr>
                                    </p:animEffect>
                                    <p:set>
                                      <p:cBhvr>
                                        <p:cTn id="150"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151" restart="whenNotActive" fill="hold" evtFilter="cancelBubble" nodeType="interactiveSeq">
                <p:stCondLst>
                  <p:cond evt="onClick" delay="0">
                    <p:tgtEl>
                      <p:spTgt spid="10"/>
                    </p:tgtEl>
                  </p:cond>
                </p:stCondLst>
                <p:endSync evt="end" delay="0">
                  <p:rtn val="all"/>
                </p:endSync>
                <p:childTnLst>
                  <p:par>
                    <p:cTn id="152" fill="hold">
                      <p:stCondLst>
                        <p:cond delay="0"/>
                      </p:stCondLst>
                      <p:childTnLst>
                        <p:par>
                          <p:cTn id="153" fill="hold">
                            <p:stCondLst>
                              <p:cond delay="0"/>
                            </p:stCondLst>
                            <p:childTnLst>
                              <p:par>
                                <p:cTn id="154" presetID="25" presetClass="emph" presetSubtype="0" fill="hold" grpId="0" nodeType="clickEffect">
                                  <p:stCondLst>
                                    <p:cond delay="0"/>
                                  </p:stCondLst>
                                  <p:childTnLst>
                                    <p:animClr clrSpc="hsl" dir="cw">
                                      <p:cBhvr override="childStyle">
                                        <p:cTn id="155" dur="500" fill="hold"/>
                                        <p:tgtEl>
                                          <p:spTgt spid="10"/>
                                        </p:tgtEl>
                                        <p:attrNameLst>
                                          <p:attrName>style.color</p:attrName>
                                        </p:attrNameLst>
                                      </p:cBhvr>
                                      <p:by>
                                        <p:hsl h="0" s="-70588" l="0"/>
                                      </p:by>
                                    </p:animClr>
                                    <p:animClr clrSpc="hsl" dir="cw">
                                      <p:cBhvr>
                                        <p:cTn id="156" dur="500" fill="hold"/>
                                        <p:tgtEl>
                                          <p:spTgt spid="10"/>
                                        </p:tgtEl>
                                        <p:attrNameLst>
                                          <p:attrName>fillcolor</p:attrName>
                                        </p:attrNameLst>
                                      </p:cBhvr>
                                      <p:by>
                                        <p:hsl h="0" s="-70588" l="0"/>
                                      </p:by>
                                    </p:animClr>
                                    <p:animClr clrSpc="hsl" dir="cw">
                                      <p:cBhvr>
                                        <p:cTn id="157" dur="500" fill="hold"/>
                                        <p:tgtEl>
                                          <p:spTgt spid="10"/>
                                        </p:tgtEl>
                                        <p:attrNameLst>
                                          <p:attrName>stroke.color</p:attrName>
                                        </p:attrNameLst>
                                      </p:cBhvr>
                                      <p:by>
                                        <p:hsl h="0" s="-70588" l="0"/>
                                      </p:by>
                                    </p:animClr>
                                    <p:set>
                                      <p:cBhvr>
                                        <p:cTn id="158" dur="500" fill="hold"/>
                                        <p:tgtEl>
                                          <p:spTgt spid="10"/>
                                        </p:tgtEl>
                                        <p:attrNameLst>
                                          <p:attrName>fill.type</p:attrName>
                                        </p:attrNameLst>
                                      </p:cBhvr>
                                      <p:to>
                                        <p:strVal val="solid"/>
                                      </p:to>
                                    </p:set>
                                  </p:childTnLst>
                                </p:cTn>
                              </p:par>
                            </p:childTnLst>
                          </p:cTn>
                        </p:par>
                      </p:childTnLst>
                    </p:cTn>
                  </p:par>
                </p:childTnLst>
              </p:cTn>
              <p:nextCondLst>
                <p:cond evt="onClick" delay="0">
                  <p:tgtEl>
                    <p:spTgt spid="10"/>
                  </p:tgtEl>
                </p:cond>
              </p:nextCondLst>
            </p:seq>
            <p:seq concurrent="1" nextAc="seek">
              <p:cTn id="159" restart="whenNotActive" fill="hold" evtFilter="cancelBubble" nodeType="interactiveSeq">
                <p:stCondLst>
                  <p:cond evt="onClick" delay="0">
                    <p:tgtEl>
                      <p:spTgt spid="30"/>
                    </p:tgtEl>
                  </p:cond>
                </p:stCondLst>
                <p:endSync evt="end" delay="0">
                  <p:rtn val="all"/>
                </p:endSync>
                <p:childTnLst>
                  <p:par>
                    <p:cTn id="160" fill="hold">
                      <p:stCondLst>
                        <p:cond delay="0"/>
                      </p:stCondLst>
                      <p:childTnLst>
                        <p:par>
                          <p:cTn id="161" fill="hold">
                            <p:stCondLst>
                              <p:cond delay="0"/>
                            </p:stCondLst>
                            <p:childTnLst>
                              <p:par>
                                <p:cTn id="162" presetID="43" presetClass="exit" presetSubtype="0" fill="hold" grpId="0" nodeType="clickEffect">
                                  <p:stCondLst>
                                    <p:cond delay="0"/>
                                  </p:stCondLst>
                                  <p:childTnLst>
                                    <p:anim calcmode="lin" valueType="num">
                                      <p:cBhvr>
                                        <p:cTn id="163" dur="600" decel="50000">
                                          <p:stCondLst>
                                            <p:cond delay="0"/>
                                          </p:stCondLst>
                                        </p:cTn>
                                        <p:tgtEl>
                                          <p:spTgt spid="3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64" dur="400">
                                          <p:stCondLst>
                                            <p:cond delay="600"/>
                                          </p:stCondLst>
                                        </p:cTn>
                                        <p:tgtEl>
                                          <p:spTgt spid="30"/>
                                        </p:tgtEl>
                                        <p:attrNameLst>
                                          <p:attrName>ppt_x</p:attrName>
                                        </p:attrNameLst>
                                      </p:cBhvr>
                                      <p:tavLst>
                                        <p:tav tm="0">
                                          <p:val>
                                            <p:strVal val="ppt_x"/>
                                          </p:val>
                                        </p:tav>
                                        <p:tav tm="100000">
                                          <p:val>
                                            <p:strVal val="ppt_x"/>
                                          </p:val>
                                        </p:tav>
                                      </p:tavLst>
                                    </p:anim>
                                    <p:anim calcmode="lin" valueType="num">
                                      <p:cBhvr>
                                        <p:cTn id="165" dur="600" decel="50000">
                                          <p:stCondLst>
                                            <p:cond delay="0"/>
                                          </p:stCondLst>
                                        </p:cTn>
                                        <p:tgtEl>
                                          <p:spTgt spid="30"/>
                                        </p:tgtEl>
                                        <p:attrNameLst>
                                          <p:attrName>ppt_y</p:attrName>
                                        </p:attrNameLst>
                                      </p:cBhvr>
                                      <p:tavLst>
                                        <p:tav tm="0">
                                          <p:val>
                                            <p:strVal val="ppt_y"/>
                                          </p:val>
                                        </p:tav>
                                        <p:tav tm="5000">
                                          <p:val>
                                            <p:strVal val="ppt_y+0.0019"/>
                                          </p:val>
                                        </p:tav>
                                        <p:tav tm="10000">
                                          <p:val>
                                            <p:strVal val="ppt_y+0.0076"/>
                                          </p:val>
                                        </p:tav>
                                        <p:tav tm="15000">
                                          <p:val>
                                            <p:strVal val="ppt_y+0.0169"/>
                                          </p:val>
                                        </p:tav>
                                        <p:tav tm="20000">
                                          <p:val>
                                            <p:strVal val="ppt_y+0.0296"/>
                                          </p:val>
                                        </p:tav>
                                        <p:tav tm="25000">
                                          <p:val>
                                            <p:strVal val="ppt_y+0.0454"/>
                                          </p:val>
                                        </p:tav>
                                        <p:tav tm="30000">
                                          <p:val>
                                            <p:strVal val="ppt_y+0.0639"/>
                                          </p:val>
                                        </p:tav>
                                        <p:tav tm="35000">
                                          <p:val>
                                            <p:strVal val="ppt_y+0.0846"/>
                                          </p:val>
                                        </p:tav>
                                        <p:tav tm="40000">
                                          <p:val>
                                            <p:strVal val="ppt_y+0.1071"/>
                                          </p:val>
                                        </p:tav>
                                        <p:tav tm="45000">
                                          <p:val>
                                            <p:strVal val="ppt_y+0.1307"/>
                                          </p:val>
                                        </p:tav>
                                        <p:tav tm="50000">
                                          <p:val>
                                            <p:strVal val="ppt_y+0.155"/>
                                          </p:val>
                                        </p:tav>
                                        <p:tav tm="55000">
                                          <p:val>
                                            <p:strVal val="ppt_y+0.1792"/>
                                          </p:val>
                                        </p:tav>
                                        <p:tav tm="60000">
                                          <p:val>
                                            <p:strVal val="ppt_y+0.2029"/>
                                          </p:val>
                                        </p:tav>
                                        <p:tav tm="65000">
                                          <p:val>
                                            <p:strVal val="ppt_y+0.2253"/>
                                          </p:val>
                                        </p:tav>
                                        <p:tav tm="70000">
                                          <p:val>
                                            <p:strVal val="ppt_y+0.2461"/>
                                          </p:val>
                                        </p:tav>
                                        <p:tav tm="75000">
                                          <p:val>
                                            <p:strVal val="ppt_y+0.2646"/>
                                          </p:val>
                                        </p:tav>
                                        <p:tav tm="80000">
                                          <p:val>
                                            <p:strVal val="ppt_y+0.2804"/>
                                          </p:val>
                                        </p:tav>
                                        <p:tav tm="85000">
                                          <p:val>
                                            <p:strVal val="ppt_y+0.2931"/>
                                          </p:val>
                                        </p:tav>
                                        <p:tav tm="90000">
                                          <p:val>
                                            <p:strVal val="ppt_y+0.3024"/>
                                          </p:val>
                                        </p:tav>
                                        <p:tav tm="95000">
                                          <p:val>
                                            <p:strVal val="ppt_y+0.308"/>
                                          </p:val>
                                        </p:tav>
                                        <p:tav tm="100000">
                                          <p:val>
                                            <p:strVal val="ppt_y+0.31"/>
                                          </p:val>
                                        </p:tav>
                                      </p:tavLst>
                                    </p:anim>
                                    <p:anim calcmode="lin" valueType="num">
                                      <p:cBhvr>
                                        <p:cTn id="166" dur="400">
                                          <p:stCondLst>
                                            <p:cond delay="600"/>
                                          </p:stCondLst>
                                        </p:cTn>
                                        <p:tgtEl>
                                          <p:spTgt spid="30"/>
                                        </p:tgtEl>
                                        <p:attrNameLst>
                                          <p:attrName>ppt_y</p:attrName>
                                        </p:attrNameLst>
                                      </p:cBhvr>
                                      <p:tavLst>
                                        <p:tav tm="0">
                                          <p:val>
                                            <p:strVal val="ppt_y"/>
                                          </p:val>
                                        </p:tav>
                                        <p:tav tm="100000">
                                          <p:val>
                                            <p:strVal val="ppt_y"/>
                                          </p:val>
                                        </p:tav>
                                      </p:tavLst>
                                    </p:anim>
                                    <p:animEffect transition="out" filter="fade">
                                      <p:cBhvr>
                                        <p:cTn id="167" dur="100">
                                          <p:stCondLst>
                                            <p:cond delay="900"/>
                                          </p:stCondLst>
                                        </p:cTn>
                                        <p:tgtEl>
                                          <p:spTgt spid="30"/>
                                        </p:tgtEl>
                                      </p:cBhvr>
                                    </p:animEffect>
                                    <p:set>
                                      <p:cBhvr>
                                        <p:cTn id="168" dur="1" fill="hold">
                                          <p:stCondLst>
                                            <p:cond delay="999"/>
                                          </p:stCondLst>
                                        </p:cTn>
                                        <p:tgtEl>
                                          <p:spTgt spid="30"/>
                                        </p:tgtEl>
                                        <p:attrNameLst>
                                          <p:attrName>style.visibility</p:attrName>
                                        </p:attrNameLst>
                                      </p:cBhvr>
                                      <p:to>
                                        <p:strVal val="hidden"/>
                                      </p:to>
                                    </p:set>
                                  </p:childTnLst>
                                </p:cTn>
                              </p:par>
                              <p:par>
                                <p:cTn id="169" presetID="43" presetClass="exit" presetSubtype="0" fill="hold" grpId="1" nodeType="withEffect">
                                  <p:stCondLst>
                                    <p:cond delay="0"/>
                                  </p:stCondLst>
                                  <p:childTnLst>
                                    <p:anim calcmode="lin" valueType="num">
                                      <p:cBhvr>
                                        <p:cTn id="170" dur="600" decel="50000">
                                          <p:stCondLst>
                                            <p:cond delay="0"/>
                                          </p:stCondLst>
                                        </p:cTn>
                                        <p:tgtEl>
                                          <p:spTgt spid="1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71" dur="400">
                                          <p:stCondLst>
                                            <p:cond delay="600"/>
                                          </p:stCondLst>
                                        </p:cTn>
                                        <p:tgtEl>
                                          <p:spTgt spid="10"/>
                                        </p:tgtEl>
                                        <p:attrNameLst>
                                          <p:attrName>ppt_x</p:attrName>
                                        </p:attrNameLst>
                                      </p:cBhvr>
                                      <p:tavLst>
                                        <p:tav tm="0">
                                          <p:val>
                                            <p:strVal val="ppt_x"/>
                                          </p:val>
                                        </p:tav>
                                        <p:tav tm="100000">
                                          <p:val>
                                            <p:strVal val="ppt_x"/>
                                          </p:val>
                                        </p:tav>
                                      </p:tavLst>
                                    </p:anim>
                                    <p:anim calcmode="lin" valueType="num">
                                      <p:cBhvr>
                                        <p:cTn id="172" dur="600" decel="50000">
                                          <p:stCondLst>
                                            <p:cond delay="0"/>
                                          </p:stCondLst>
                                        </p:cTn>
                                        <p:tgtEl>
                                          <p:spTgt spid="10"/>
                                        </p:tgtEl>
                                        <p:attrNameLst>
                                          <p:attrName>ppt_y</p:attrName>
                                        </p:attrNameLst>
                                      </p:cBhvr>
                                      <p:tavLst>
                                        <p:tav tm="0">
                                          <p:val>
                                            <p:strVal val="ppt_y"/>
                                          </p:val>
                                        </p:tav>
                                        <p:tav tm="5000">
                                          <p:val>
                                            <p:strVal val="ppt_y+0.0019"/>
                                          </p:val>
                                        </p:tav>
                                        <p:tav tm="10000">
                                          <p:val>
                                            <p:strVal val="ppt_y+0.0076"/>
                                          </p:val>
                                        </p:tav>
                                        <p:tav tm="15000">
                                          <p:val>
                                            <p:strVal val="ppt_y+0.0169"/>
                                          </p:val>
                                        </p:tav>
                                        <p:tav tm="20000">
                                          <p:val>
                                            <p:strVal val="ppt_y+0.0296"/>
                                          </p:val>
                                        </p:tav>
                                        <p:tav tm="25000">
                                          <p:val>
                                            <p:strVal val="ppt_y+0.0454"/>
                                          </p:val>
                                        </p:tav>
                                        <p:tav tm="30000">
                                          <p:val>
                                            <p:strVal val="ppt_y+0.0639"/>
                                          </p:val>
                                        </p:tav>
                                        <p:tav tm="35000">
                                          <p:val>
                                            <p:strVal val="ppt_y+0.0846"/>
                                          </p:val>
                                        </p:tav>
                                        <p:tav tm="40000">
                                          <p:val>
                                            <p:strVal val="ppt_y+0.1071"/>
                                          </p:val>
                                        </p:tav>
                                        <p:tav tm="45000">
                                          <p:val>
                                            <p:strVal val="ppt_y+0.1307"/>
                                          </p:val>
                                        </p:tav>
                                        <p:tav tm="50000">
                                          <p:val>
                                            <p:strVal val="ppt_y+0.155"/>
                                          </p:val>
                                        </p:tav>
                                        <p:tav tm="55000">
                                          <p:val>
                                            <p:strVal val="ppt_y+0.1792"/>
                                          </p:val>
                                        </p:tav>
                                        <p:tav tm="60000">
                                          <p:val>
                                            <p:strVal val="ppt_y+0.2029"/>
                                          </p:val>
                                        </p:tav>
                                        <p:tav tm="65000">
                                          <p:val>
                                            <p:strVal val="ppt_y+0.2253"/>
                                          </p:val>
                                        </p:tav>
                                        <p:tav tm="70000">
                                          <p:val>
                                            <p:strVal val="ppt_y+0.2461"/>
                                          </p:val>
                                        </p:tav>
                                        <p:tav tm="75000">
                                          <p:val>
                                            <p:strVal val="ppt_y+0.2646"/>
                                          </p:val>
                                        </p:tav>
                                        <p:tav tm="80000">
                                          <p:val>
                                            <p:strVal val="ppt_y+0.2804"/>
                                          </p:val>
                                        </p:tav>
                                        <p:tav tm="85000">
                                          <p:val>
                                            <p:strVal val="ppt_y+0.2931"/>
                                          </p:val>
                                        </p:tav>
                                        <p:tav tm="90000">
                                          <p:val>
                                            <p:strVal val="ppt_y+0.3024"/>
                                          </p:val>
                                        </p:tav>
                                        <p:tav tm="95000">
                                          <p:val>
                                            <p:strVal val="ppt_y+0.308"/>
                                          </p:val>
                                        </p:tav>
                                        <p:tav tm="100000">
                                          <p:val>
                                            <p:strVal val="ppt_y+0.31"/>
                                          </p:val>
                                        </p:tav>
                                      </p:tavLst>
                                    </p:anim>
                                    <p:anim calcmode="lin" valueType="num">
                                      <p:cBhvr>
                                        <p:cTn id="173" dur="400">
                                          <p:stCondLst>
                                            <p:cond delay="600"/>
                                          </p:stCondLst>
                                        </p:cTn>
                                        <p:tgtEl>
                                          <p:spTgt spid="10"/>
                                        </p:tgtEl>
                                        <p:attrNameLst>
                                          <p:attrName>ppt_y</p:attrName>
                                        </p:attrNameLst>
                                      </p:cBhvr>
                                      <p:tavLst>
                                        <p:tav tm="0">
                                          <p:val>
                                            <p:strVal val="ppt_y"/>
                                          </p:val>
                                        </p:tav>
                                        <p:tav tm="100000">
                                          <p:val>
                                            <p:strVal val="ppt_y"/>
                                          </p:val>
                                        </p:tav>
                                      </p:tavLst>
                                    </p:anim>
                                    <p:animEffect transition="out" filter="fade">
                                      <p:cBhvr>
                                        <p:cTn id="174" dur="100">
                                          <p:stCondLst>
                                            <p:cond delay="900"/>
                                          </p:stCondLst>
                                        </p:cTn>
                                        <p:tgtEl>
                                          <p:spTgt spid="10"/>
                                        </p:tgtEl>
                                      </p:cBhvr>
                                    </p:animEffect>
                                    <p:set>
                                      <p:cBhvr>
                                        <p:cTn id="175" dur="1" fill="hold">
                                          <p:stCondLst>
                                            <p:cond delay="9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176" restart="whenNotActive" fill="hold" evtFilter="cancelBubble" nodeType="interactiveSeq">
                <p:stCondLst>
                  <p:cond evt="onClick" delay="0">
                    <p:tgtEl>
                      <p:spTgt spid="31"/>
                    </p:tgtEl>
                  </p:cond>
                </p:stCondLst>
                <p:endSync evt="end" delay="0">
                  <p:rtn val="all"/>
                </p:endSync>
                <p:childTnLst>
                  <p:par>
                    <p:cTn id="177" fill="hold">
                      <p:stCondLst>
                        <p:cond delay="0"/>
                      </p:stCondLst>
                      <p:childTnLst>
                        <p:par>
                          <p:cTn id="178" fill="hold">
                            <p:stCondLst>
                              <p:cond delay="0"/>
                            </p:stCondLst>
                            <p:childTnLst>
                              <p:par>
                                <p:cTn id="179" presetID="45" presetClass="exit" presetSubtype="0" fill="hold" grpId="0" nodeType="clickEffect">
                                  <p:stCondLst>
                                    <p:cond delay="0"/>
                                  </p:stCondLst>
                                  <p:childTnLst>
                                    <p:animEffect transition="out" filter="fade">
                                      <p:cBhvr>
                                        <p:cTn id="180" dur="2000"/>
                                        <p:tgtEl>
                                          <p:spTgt spid="31"/>
                                        </p:tgtEl>
                                      </p:cBhvr>
                                    </p:animEffect>
                                    <p:anim calcmode="lin" valueType="num">
                                      <p:cBhvr>
                                        <p:cTn id="181" dur="2000"/>
                                        <p:tgtEl>
                                          <p:spTgt spid="31"/>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82" dur="2000"/>
                                        <p:tgtEl>
                                          <p:spTgt spid="31"/>
                                        </p:tgtEl>
                                        <p:attrNameLst>
                                          <p:attrName>ppt_h</p:attrName>
                                        </p:attrNameLst>
                                      </p:cBhvr>
                                      <p:tavLst>
                                        <p:tav tm="0">
                                          <p:val>
                                            <p:strVal val="ppt_h"/>
                                          </p:val>
                                        </p:tav>
                                        <p:tav tm="100000">
                                          <p:val>
                                            <p:strVal val="ppt_h"/>
                                          </p:val>
                                        </p:tav>
                                      </p:tavLst>
                                    </p:anim>
                                    <p:set>
                                      <p:cBhvr>
                                        <p:cTn id="183" dur="1" fill="hold">
                                          <p:stCondLst>
                                            <p:cond delay="1999"/>
                                          </p:stCondLst>
                                        </p:cTn>
                                        <p:tgtEl>
                                          <p:spTgt spid="31"/>
                                        </p:tgtEl>
                                        <p:attrNameLst>
                                          <p:attrName>style.visibility</p:attrName>
                                        </p:attrNameLst>
                                      </p:cBhvr>
                                      <p:to>
                                        <p:strVal val="hidden"/>
                                      </p:to>
                                    </p:set>
                                  </p:childTnLst>
                                </p:cTn>
                              </p:par>
                              <p:par>
                                <p:cTn id="184" presetID="45" presetClass="exit" presetSubtype="0" fill="hold" grpId="0" nodeType="withEffect">
                                  <p:stCondLst>
                                    <p:cond delay="0"/>
                                  </p:stCondLst>
                                  <p:childTnLst>
                                    <p:animEffect transition="out" filter="fade">
                                      <p:cBhvr>
                                        <p:cTn id="185" dur="2000"/>
                                        <p:tgtEl>
                                          <p:spTgt spid="13"/>
                                        </p:tgtEl>
                                      </p:cBhvr>
                                    </p:animEffect>
                                    <p:anim calcmode="lin" valueType="num">
                                      <p:cBhvr>
                                        <p:cTn id="186" dur="2000"/>
                                        <p:tgtEl>
                                          <p:spTgt spid="13"/>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87" dur="2000"/>
                                        <p:tgtEl>
                                          <p:spTgt spid="13"/>
                                        </p:tgtEl>
                                        <p:attrNameLst>
                                          <p:attrName>ppt_h</p:attrName>
                                        </p:attrNameLst>
                                      </p:cBhvr>
                                      <p:tavLst>
                                        <p:tav tm="0">
                                          <p:val>
                                            <p:strVal val="ppt_h"/>
                                          </p:val>
                                        </p:tav>
                                        <p:tav tm="100000">
                                          <p:val>
                                            <p:strVal val="ppt_h"/>
                                          </p:val>
                                        </p:tav>
                                      </p:tavLst>
                                    </p:anim>
                                    <p:set>
                                      <p:cBhvr>
                                        <p:cTn id="188" dur="1" fill="hold">
                                          <p:stCondLst>
                                            <p:cond delay="19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189" restart="whenNotActive" fill="hold" evtFilter="cancelBubble" nodeType="interactiveSeq">
                <p:stCondLst>
                  <p:cond evt="onClick" delay="0">
                    <p:tgtEl>
                      <p:spTgt spid="29"/>
                    </p:tgtEl>
                  </p:cond>
                </p:stCondLst>
                <p:endSync evt="end" delay="0">
                  <p:rtn val="all"/>
                </p:endSync>
                <p:childTnLst>
                  <p:par>
                    <p:cTn id="190" fill="hold">
                      <p:stCondLst>
                        <p:cond delay="0"/>
                      </p:stCondLst>
                      <p:childTnLst>
                        <p:par>
                          <p:cTn id="191" fill="hold">
                            <p:stCondLst>
                              <p:cond delay="0"/>
                            </p:stCondLst>
                            <p:childTnLst>
                              <p:par>
                                <p:cTn id="192" presetID="25" presetClass="emph" presetSubtype="0" fill="hold" grpId="0" nodeType="clickEffect">
                                  <p:stCondLst>
                                    <p:cond delay="0"/>
                                  </p:stCondLst>
                                  <p:childTnLst>
                                    <p:animClr clrSpc="hsl" dir="cw">
                                      <p:cBhvr override="childStyle">
                                        <p:cTn id="193" dur="500" fill="hold"/>
                                        <p:tgtEl>
                                          <p:spTgt spid="29"/>
                                        </p:tgtEl>
                                        <p:attrNameLst>
                                          <p:attrName>style.color</p:attrName>
                                        </p:attrNameLst>
                                      </p:cBhvr>
                                      <p:by>
                                        <p:hsl h="0" s="-70588" l="0"/>
                                      </p:by>
                                    </p:animClr>
                                    <p:animClr clrSpc="hsl" dir="cw">
                                      <p:cBhvr>
                                        <p:cTn id="194" dur="500" fill="hold"/>
                                        <p:tgtEl>
                                          <p:spTgt spid="29"/>
                                        </p:tgtEl>
                                        <p:attrNameLst>
                                          <p:attrName>fillcolor</p:attrName>
                                        </p:attrNameLst>
                                      </p:cBhvr>
                                      <p:by>
                                        <p:hsl h="0" s="-70588" l="0"/>
                                      </p:by>
                                    </p:animClr>
                                    <p:animClr clrSpc="hsl" dir="cw">
                                      <p:cBhvr>
                                        <p:cTn id="195" dur="500" fill="hold"/>
                                        <p:tgtEl>
                                          <p:spTgt spid="29"/>
                                        </p:tgtEl>
                                        <p:attrNameLst>
                                          <p:attrName>stroke.color</p:attrName>
                                        </p:attrNameLst>
                                      </p:cBhvr>
                                      <p:by>
                                        <p:hsl h="0" s="-70588" l="0"/>
                                      </p:by>
                                    </p:animClr>
                                    <p:set>
                                      <p:cBhvr>
                                        <p:cTn id="196" dur="500" fill="hold"/>
                                        <p:tgtEl>
                                          <p:spTgt spid="29"/>
                                        </p:tgtEl>
                                        <p:attrNameLst>
                                          <p:attrName>fill.type</p:attrName>
                                        </p:attrNameLst>
                                      </p:cBhvr>
                                      <p:to>
                                        <p:strVal val="solid"/>
                                      </p:to>
                                    </p:set>
                                  </p:childTnLst>
                                </p:cTn>
                              </p:par>
                            </p:childTnLst>
                          </p:cTn>
                        </p:par>
                      </p:childTnLst>
                    </p:cTn>
                  </p:par>
                </p:childTnLst>
              </p:cTn>
              <p:nextCondLst>
                <p:cond evt="onClick" delay="0">
                  <p:tgtEl>
                    <p:spTgt spid="29"/>
                  </p:tgtEl>
                </p:cond>
              </p:nextCondLst>
            </p:seq>
            <p:seq concurrent="1" nextAc="seek">
              <p:cTn id="197" restart="whenNotActive" fill="hold" evtFilter="cancelBubble" nodeType="interactiveSeq">
                <p:stCondLst>
                  <p:cond evt="onClick" delay="0">
                    <p:tgtEl>
                      <p:spTgt spid="32"/>
                    </p:tgtEl>
                  </p:cond>
                </p:stCondLst>
                <p:endSync evt="end" delay="0">
                  <p:rtn val="all"/>
                </p:endSync>
                <p:childTnLst>
                  <p:par>
                    <p:cTn id="198" fill="hold">
                      <p:stCondLst>
                        <p:cond delay="0"/>
                      </p:stCondLst>
                      <p:childTnLst>
                        <p:par>
                          <p:cTn id="199" fill="hold">
                            <p:stCondLst>
                              <p:cond delay="0"/>
                            </p:stCondLst>
                            <p:childTnLst>
                              <p:par>
                                <p:cTn id="200" presetID="49" presetClass="exit" presetSubtype="0" accel="100000" fill="hold" grpId="0" nodeType="clickEffect">
                                  <p:stCondLst>
                                    <p:cond delay="0"/>
                                  </p:stCondLst>
                                  <p:childTnLst>
                                    <p:anim calcmode="lin" valueType="num">
                                      <p:cBhvr>
                                        <p:cTn id="201" dur="500"/>
                                        <p:tgtEl>
                                          <p:spTgt spid="32"/>
                                        </p:tgtEl>
                                        <p:attrNameLst>
                                          <p:attrName>ppt_w</p:attrName>
                                        </p:attrNameLst>
                                      </p:cBhvr>
                                      <p:tavLst>
                                        <p:tav tm="0">
                                          <p:val>
                                            <p:strVal val="ppt_w"/>
                                          </p:val>
                                        </p:tav>
                                        <p:tav tm="100000">
                                          <p:val>
                                            <p:fltVal val="0"/>
                                          </p:val>
                                        </p:tav>
                                      </p:tavLst>
                                    </p:anim>
                                    <p:anim calcmode="lin" valueType="num">
                                      <p:cBhvr>
                                        <p:cTn id="202" dur="500"/>
                                        <p:tgtEl>
                                          <p:spTgt spid="32"/>
                                        </p:tgtEl>
                                        <p:attrNameLst>
                                          <p:attrName>ppt_h</p:attrName>
                                        </p:attrNameLst>
                                      </p:cBhvr>
                                      <p:tavLst>
                                        <p:tav tm="0">
                                          <p:val>
                                            <p:strVal val="ppt_h"/>
                                          </p:val>
                                        </p:tav>
                                        <p:tav tm="100000">
                                          <p:val>
                                            <p:fltVal val="0"/>
                                          </p:val>
                                        </p:tav>
                                      </p:tavLst>
                                    </p:anim>
                                    <p:anim calcmode="lin" valueType="num">
                                      <p:cBhvr>
                                        <p:cTn id="203" dur="500"/>
                                        <p:tgtEl>
                                          <p:spTgt spid="32"/>
                                        </p:tgtEl>
                                        <p:attrNameLst>
                                          <p:attrName>style.rotation</p:attrName>
                                        </p:attrNameLst>
                                      </p:cBhvr>
                                      <p:tavLst>
                                        <p:tav tm="0">
                                          <p:val>
                                            <p:fltVal val="0"/>
                                          </p:val>
                                        </p:tav>
                                        <p:tav tm="100000">
                                          <p:val>
                                            <p:fltVal val="360"/>
                                          </p:val>
                                        </p:tav>
                                      </p:tavLst>
                                    </p:anim>
                                    <p:animEffect transition="out" filter="fade">
                                      <p:cBhvr>
                                        <p:cTn id="204" dur="500"/>
                                        <p:tgtEl>
                                          <p:spTgt spid="32"/>
                                        </p:tgtEl>
                                      </p:cBhvr>
                                    </p:animEffect>
                                    <p:set>
                                      <p:cBhvr>
                                        <p:cTn id="205" dur="1" fill="hold">
                                          <p:stCondLst>
                                            <p:cond delay="499"/>
                                          </p:stCondLst>
                                        </p:cTn>
                                        <p:tgtEl>
                                          <p:spTgt spid="32"/>
                                        </p:tgtEl>
                                        <p:attrNameLst>
                                          <p:attrName>style.visibility</p:attrName>
                                        </p:attrNameLst>
                                      </p:cBhvr>
                                      <p:to>
                                        <p:strVal val="hidden"/>
                                      </p:to>
                                    </p:set>
                                  </p:childTnLst>
                                </p:cTn>
                              </p:par>
                              <p:par>
                                <p:cTn id="206" presetID="49" presetClass="exit" presetSubtype="0" accel="100000" fill="hold" grpId="1" nodeType="withEffect">
                                  <p:stCondLst>
                                    <p:cond delay="0"/>
                                  </p:stCondLst>
                                  <p:childTnLst>
                                    <p:anim calcmode="lin" valueType="num">
                                      <p:cBhvr>
                                        <p:cTn id="207" dur="500"/>
                                        <p:tgtEl>
                                          <p:spTgt spid="29"/>
                                        </p:tgtEl>
                                        <p:attrNameLst>
                                          <p:attrName>ppt_w</p:attrName>
                                        </p:attrNameLst>
                                      </p:cBhvr>
                                      <p:tavLst>
                                        <p:tav tm="0">
                                          <p:val>
                                            <p:strVal val="ppt_w"/>
                                          </p:val>
                                        </p:tav>
                                        <p:tav tm="100000">
                                          <p:val>
                                            <p:fltVal val="0"/>
                                          </p:val>
                                        </p:tav>
                                      </p:tavLst>
                                    </p:anim>
                                    <p:anim calcmode="lin" valueType="num">
                                      <p:cBhvr>
                                        <p:cTn id="208" dur="500"/>
                                        <p:tgtEl>
                                          <p:spTgt spid="29"/>
                                        </p:tgtEl>
                                        <p:attrNameLst>
                                          <p:attrName>ppt_h</p:attrName>
                                        </p:attrNameLst>
                                      </p:cBhvr>
                                      <p:tavLst>
                                        <p:tav tm="0">
                                          <p:val>
                                            <p:strVal val="ppt_h"/>
                                          </p:val>
                                        </p:tav>
                                        <p:tav tm="100000">
                                          <p:val>
                                            <p:fltVal val="0"/>
                                          </p:val>
                                        </p:tav>
                                      </p:tavLst>
                                    </p:anim>
                                    <p:anim calcmode="lin" valueType="num">
                                      <p:cBhvr>
                                        <p:cTn id="209" dur="500"/>
                                        <p:tgtEl>
                                          <p:spTgt spid="29"/>
                                        </p:tgtEl>
                                        <p:attrNameLst>
                                          <p:attrName>style.rotation</p:attrName>
                                        </p:attrNameLst>
                                      </p:cBhvr>
                                      <p:tavLst>
                                        <p:tav tm="0">
                                          <p:val>
                                            <p:fltVal val="0"/>
                                          </p:val>
                                        </p:tav>
                                        <p:tav tm="100000">
                                          <p:val>
                                            <p:fltVal val="360"/>
                                          </p:val>
                                        </p:tav>
                                      </p:tavLst>
                                    </p:anim>
                                    <p:animEffect transition="out" filter="fade">
                                      <p:cBhvr>
                                        <p:cTn id="210" dur="500"/>
                                        <p:tgtEl>
                                          <p:spTgt spid="29"/>
                                        </p:tgtEl>
                                      </p:cBhvr>
                                    </p:animEffect>
                                    <p:set>
                                      <p:cBhvr>
                                        <p:cTn id="211"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32"/>
                  </p:tgtEl>
                </p:cond>
              </p:nextCondLst>
            </p:seq>
          </p:childTnLst>
        </p:cTn>
      </p:par>
    </p:tnLst>
    <p:bldLst>
      <p:bldP spid="3" grpId="0" animBg="1"/>
      <p:bldP spid="3" grpId="1" animBg="1"/>
      <p:bldP spid="6" grpId="0" animBg="1"/>
      <p:bldP spid="6" grpId="1" animBg="1"/>
      <p:bldP spid="7" grpId="0" animBg="1"/>
      <p:bldP spid="7" grpId="1" animBg="1"/>
      <p:bldP spid="8" grpId="0" animBg="1"/>
      <p:bldP spid="8" grpId="1" animBg="1"/>
      <p:bldP spid="9" grpId="0" animBg="1"/>
      <p:bldP spid="10" grpId="0" animBg="1"/>
      <p:bldP spid="10" grpId="1" animBg="1"/>
      <p:bldP spid="11" grpId="0" animBg="1"/>
      <p:bldP spid="11" grpId="1" animBg="1"/>
      <p:bldP spid="12" grpId="0" animBg="1"/>
      <p:bldP spid="12" grpId="1"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6" grpId="0" animBg="1"/>
      <p:bldP spid="28" grpId="0" animBg="1"/>
      <p:bldP spid="28" grpId="1" animBg="1"/>
      <p:bldP spid="29" grpId="0" animBg="1"/>
      <p:bldP spid="29" grpId="1" animBg="1"/>
      <p:bldP spid="30" grpId="0" animBg="1"/>
      <p:bldP spid="31" grpId="0" animBg="1"/>
      <p:bldP spid="3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llout: Right Arrow 7">
            <a:hlinkClick r:id="rId2" action="ppaction://hlinksldjump"/>
            <a:extLst>
              <a:ext uri="{FF2B5EF4-FFF2-40B4-BE49-F238E27FC236}">
                <a16:creationId xmlns:a16="http://schemas.microsoft.com/office/drawing/2014/main" id="{5BD08B59-CAA9-1561-B5CE-F50A35471A94}"/>
              </a:ext>
            </a:extLst>
          </p:cNvPr>
          <p:cNvSpPr/>
          <p:nvPr/>
        </p:nvSpPr>
        <p:spPr>
          <a:xfrm>
            <a:off x="-2226" y="5546305"/>
            <a:ext cx="1316935" cy="1316182"/>
          </a:xfrm>
          <a:prstGeom prst="rightArrowCallou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Times New Roman" panose="02020603050405020304" pitchFamily="18" charset="0"/>
                <a:cs typeface="Times New Roman" panose="02020603050405020304" pitchFamily="18" charset="0"/>
              </a:rPr>
              <a:t>Home</a:t>
            </a:r>
          </a:p>
        </p:txBody>
      </p:sp>
      <p:sp>
        <p:nvSpPr>
          <p:cNvPr id="3" name="Star: 7 Points 2">
            <a:extLst>
              <a:ext uri="{FF2B5EF4-FFF2-40B4-BE49-F238E27FC236}">
                <a16:creationId xmlns:a16="http://schemas.microsoft.com/office/drawing/2014/main" id="{0D3B75D2-8C4A-F86D-27F7-CE5ABB36C531}"/>
              </a:ext>
            </a:extLst>
          </p:cNvPr>
          <p:cNvSpPr/>
          <p:nvPr/>
        </p:nvSpPr>
        <p:spPr>
          <a:xfrm>
            <a:off x="10442558" y="6168956"/>
            <a:ext cx="1749442" cy="672737"/>
          </a:xfrm>
          <a:prstGeom prst="star7">
            <a:avLst/>
          </a:prstGeom>
          <a:solidFill>
            <a:srgbClr val="D038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Times New Roman" panose="02020603050405020304" pitchFamily="18" charset="0"/>
                <a:cs typeface="Times New Roman" panose="02020603050405020304" pitchFamily="18" charset="0"/>
              </a:rPr>
              <a:t>ĐÁP ÁN</a:t>
            </a:r>
          </a:p>
        </p:txBody>
      </p:sp>
      <p:sp>
        <p:nvSpPr>
          <p:cNvPr id="4" name="TextBox 3">
            <a:extLst>
              <a:ext uri="{FF2B5EF4-FFF2-40B4-BE49-F238E27FC236}">
                <a16:creationId xmlns:a16="http://schemas.microsoft.com/office/drawing/2014/main" id="{1B50F90F-41AA-12CB-D7FD-31432F82B684}"/>
              </a:ext>
            </a:extLst>
          </p:cNvPr>
          <p:cNvSpPr txBox="1"/>
          <p:nvPr/>
        </p:nvSpPr>
        <p:spPr>
          <a:xfrm>
            <a:off x="1091044" y="1394220"/>
            <a:ext cx="10477501" cy="2909451"/>
          </a:xfrm>
          <a:prstGeom prst="rect">
            <a:avLst/>
          </a:prstGeom>
          <a:noFill/>
        </p:spPr>
        <p:txBody>
          <a:bodyPr wrap="square">
            <a:spAutoFit/>
          </a:bodyPr>
          <a:lstStyle/>
          <a:p>
            <a:pPr>
              <a:lnSpc>
                <a:spcPct val="120000"/>
              </a:lnSpc>
              <a:spcAft>
                <a:spcPts val="800"/>
              </a:spcAft>
            </a:pPr>
            <a:r>
              <a:rPr lang="en-US" sz="36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36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1.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Đơn</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vị</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hệ</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thống</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lường</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20000"/>
              </a:lnSpc>
              <a:spcAft>
                <a:spcPts val="800"/>
              </a:spcAft>
              <a:tabLst>
                <a:tab pos="4135755" algn="l"/>
              </a:tabLst>
            </a:pPr>
            <a:r>
              <a:rPr lang="en-US" sz="36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A.</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tuần</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B.</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20000"/>
              </a:lnSpc>
              <a:spcAft>
                <a:spcPts val="800"/>
              </a:spcAft>
              <a:tabLst>
                <a:tab pos="4135755" algn="l"/>
              </a:tabLst>
            </a:pPr>
            <a:r>
              <a:rPr lang="en-US" sz="3600" b="1"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giây</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D.</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giờ</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Oval 4">
            <a:extLst>
              <a:ext uri="{FF2B5EF4-FFF2-40B4-BE49-F238E27FC236}">
                <a16:creationId xmlns:a16="http://schemas.microsoft.com/office/drawing/2014/main" id="{9E333DD4-221C-9240-2867-4EE92D2FB048}"/>
              </a:ext>
            </a:extLst>
          </p:cNvPr>
          <p:cNvSpPr/>
          <p:nvPr/>
        </p:nvSpPr>
        <p:spPr>
          <a:xfrm>
            <a:off x="1104899" y="3538206"/>
            <a:ext cx="765465" cy="765465"/>
          </a:xfrm>
          <a:prstGeom prst="ellipse">
            <a:avLst/>
          </a:prstGeom>
          <a:solidFill>
            <a:srgbClr val="FFFFFF">
              <a:alpha val="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772995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5" presetClass="emph" presetSubtype="0" fill="hold" grpId="0" nodeType="clickEffect">
                                  <p:stCondLst>
                                    <p:cond delay="0"/>
                                  </p:stCondLst>
                                  <p:childTnLst>
                                    <p:animClr clrSpc="hsl" dir="cw">
                                      <p:cBhvr override="childStyle">
                                        <p:cTn id="6" dur="500" fill="hold"/>
                                        <p:tgtEl>
                                          <p:spTgt spid="3"/>
                                        </p:tgtEl>
                                        <p:attrNameLst>
                                          <p:attrName>style.color</p:attrName>
                                        </p:attrNameLst>
                                      </p:cBhvr>
                                      <p:by>
                                        <p:hsl h="0" s="-70588" l="0"/>
                                      </p:by>
                                    </p:animClr>
                                    <p:animClr clrSpc="hsl" dir="cw">
                                      <p:cBhvr>
                                        <p:cTn id="7" dur="500" fill="hold"/>
                                        <p:tgtEl>
                                          <p:spTgt spid="3"/>
                                        </p:tgtEl>
                                        <p:attrNameLst>
                                          <p:attrName>fillcolor</p:attrName>
                                        </p:attrNameLst>
                                      </p:cBhvr>
                                      <p:by>
                                        <p:hsl h="0" s="-70588" l="0"/>
                                      </p:by>
                                    </p:animClr>
                                    <p:animClr clrSpc="hsl" dir="cw">
                                      <p:cBhvr>
                                        <p:cTn id="8" dur="500" fill="hold"/>
                                        <p:tgtEl>
                                          <p:spTgt spid="3"/>
                                        </p:tgtEl>
                                        <p:attrNameLst>
                                          <p:attrName>stroke.color</p:attrName>
                                        </p:attrNameLst>
                                      </p:cBhvr>
                                      <p:by>
                                        <p:hsl h="0" s="-70588" l="0"/>
                                      </p:by>
                                    </p:animClr>
                                    <p:set>
                                      <p:cBhvr>
                                        <p:cTn id="9" dur="500" fill="hold"/>
                                        <p:tgtEl>
                                          <p:spTgt spid="3"/>
                                        </p:tgtEl>
                                        <p:attrNameLst>
                                          <p:attrName>fill.type</p:attrName>
                                        </p:attrNameLst>
                                      </p:cBhvr>
                                      <p:to>
                                        <p:strVal val="solid"/>
                                      </p:to>
                                    </p:set>
                                  </p:childTnLst>
                                </p:cTn>
                              </p:par>
                              <p:par>
                                <p:cTn id="10" presetID="21" presetClass="entr" presetSubtype="1"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nextCondLst>
                <p:cond evt="onClick" delay="0">
                  <p:tgtEl>
                    <p:spTgt spid="3"/>
                  </p:tgtEl>
                </p:cond>
              </p:nextCondLst>
            </p:seq>
          </p:childTnLst>
        </p:cTn>
      </p:par>
    </p:tnLst>
    <p:bldLst>
      <p:bldP spid="3" grpId="0" animBg="1"/>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llout: Right Arrow 7">
            <a:hlinkClick r:id="rId3" action="ppaction://hlinksldjump"/>
            <a:extLst>
              <a:ext uri="{FF2B5EF4-FFF2-40B4-BE49-F238E27FC236}">
                <a16:creationId xmlns:a16="http://schemas.microsoft.com/office/drawing/2014/main" id="{5BD08B59-CAA9-1561-B5CE-F50A35471A94}"/>
              </a:ext>
            </a:extLst>
          </p:cNvPr>
          <p:cNvSpPr/>
          <p:nvPr/>
        </p:nvSpPr>
        <p:spPr>
          <a:xfrm>
            <a:off x="-2226" y="5546305"/>
            <a:ext cx="1316935" cy="1316182"/>
          </a:xfrm>
          <a:prstGeom prst="rightArrowCallou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Times New Roman" panose="02020603050405020304" pitchFamily="18" charset="0"/>
                <a:cs typeface="Times New Roman" panose="02020603050405020304" pitchFamily="18" charset="0"/>
              </a:rPr>
              <a:t>Home</a:t>
            </a:r>
          </a:p>
        </p:txBody>
      </p:sp>
      <p:sp>
        <p:nvSpPr>
          <p:cNvPr id="21" name="Star: 7 Points 20">
            <a:extLst>
              <a:ext uri="{FF2B5EF4-FFF2-40B4-BE49-F238E27FC236}">
                <a16:creationId xmlns:a16="http://schemas.microsoft.com/office/drawing/2014/main" id="{7FA84B12-E1F1-14CD-8E85-CDC63D61F095}"/>
              </a:ext>
            </a:extLst>
          </p:cNvPr>
          <p:cNvSpPr/>
          <p:nvPr/>
        </p:nvSpPr>
        <p:spPr>
          <a:xfrm>
            <a:off x="10442558" y="6168956"/>
            <a:ext cx="1749442" cy="672737"/>
          </a:xfrm>
          <a:prstGeom prst="star7">
            <a:avLst/>
          </a:prstGeom>
          <a:solidFill>
            <a:srgbClr val="D038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Times New Roman" panose="02020603050405020304" pitchFamily="18" charset="0"/>
                <a:cs typeface="Times New Roman" panose="02020603050405020304" pitchFamily="18" charset="0"/>
              </a:rPr>
              <a:t>ĐÁP ÁN</a:t>
            </a:r>
          </a:p>
        </p:txBody>
      </p:sp>
      <p:sp>
        <p:nvSpPr>
          <p:cNvPr id="4" name="TextBox 3">
            <a:extLst>
              <a:ext uri="{FF2B5EF4-FFF2-40B4-BE49-F238E27FC236}">
                <a16:creationId xmlns:a16="http://schemas.microsoft.com/office/drawing/2014/main" id="{68B05602-4229-8D9B-767A-B24EF56387C9}"/>
              </a:ext>
            </a:extLst>
          </p:cNvPr>
          <p:cNvSpPr txBox="1"/>
          <p:nvPr/>
        </p:nvSpPr>
        <p:spPr>
          <a:xfrm>
            <a:off x="1100136" y="646828"/>
            <a:ext cx="9529763" cy="3902350"/>
          </a:xfrm>
          <a:prstGeom prst="rect">
            <a:avLst/>
          </a:prstGeom>
          <a:noFill/>
        </p:spPr>
        <p:txBody>
          <a:bodyPr wrap="square">
            <a:spAutoFit/>
          </a:bodyPr>
          <a:lstStyle/>
          <a:p>
            <a:pPr algn="just">
              <a:lnSpc>
                <a:spcPct val="150000"/>
              </a:lnSpc>
              <a:spcAft>
                <a:spcPts val="800"/>
              </a:spcAft>
            </a:pPr>
            <a:r>
              <a:rPr lang="vi-VN"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Câu 2. </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 người bắt đầu lên xe buýt lúc 13giờ 48 phút và kết thúc hành trình lúc 16 giờ 15 phút. Thời gian từ khi bắt đ</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ầ</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 đến lúc kết thúc hành trình là</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800"/>
              </a:spcAft>
              <a:tabLst>
                <a:tab pos="179705" algn="l"/>
                <a:tab pos="3420110" algn="l"/>
                <a:tab pos="5039995" algn="l"/>
              </a:tabLst>
            </a:pPr>
            <a:r>
              <a:rPr lang="vi-VN"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 </a:t>
            </a:r>
            <a:r>
              <a:rPr lang="en-US"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giờ 3 phút</a:t>
            </a:r>
            <a:r>
              <a:rPr lang="vi-VN"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3200" b="1"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giờ 27 phút</a:t>
            </a:r>
            <a:r>
              <a:rPr lang="vi-VN"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800"/>
              </a:spcAft>
              <a:tabLst>
                <a:tab pos="179705" algn="l"/>
                <a:tab pos="3420110" algn="l"/>
                <a:tab pos="5039995" algn="l"/>
              </a:tabLst>
            </a:pPr>
            <a:r>
              <a:rPr lang="en-US" sz="32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C. </a:t>
            </a:r>
            <a:r>
              <a:rPr lang="en-US"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giờ 33 phút</a:t>
            </a:r>
            <a:r>
              <a:rPr lang="vi-VN"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D.</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 giờ 33 phút</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Oval 4">
            <a:extLst>
              <a:ext uri="{FF2B5EF4-FFF2-40B4-BE49-F238E27FC236}">
                <a16:creationId xmlns:a16="http://schemas.microsoft.com/office/drawing/2014/main" id="{29C2D17B-3BBE-D746-EBA8-435E9A336F5D}"/>
              </a:ext>
            </a:extLst>
          </p:cNvPr>
          <p:cNvSpPr/>
          <p:nvPr/>
        </p:nvSpPr>
        <p:spPr>
          <a:xfrm>
            <a:off x="6016765" y="3046268"/>
            <a:ext cx="654196" cy="654196"/>
          </a:xfrm>
          <a:prstGeom prst="ellipse">
            <a:avLst/>
          </a:prstGeom>
          <a:solidFill>
            <a:srgbClr val="FFFFFF">
              <a:alpha val="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009350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1"/>
                    </p:tgtEl>
                  </p:cond>
                </p:stCondLst>
                <p:endSync evt="end" delay="0">
                  <p:rtn val="all"/>
                </p:endSync>
                <p:childTnLst>
                  <p:par>
                    <p:cTn id="3" fill="hold">
                      <p:stCondLst>
                        <p:cond delay="0"/>
                      </p:stCondLst>
                      <p:childTnLst>
                        <p:par>
                          <p:cTn id="4" fill="hold">
                            <p:stCondLst>
                              <p:cond delay="0"/>
                            </p:stCondLst>
                            <p:childTnLst>
                              <p:par>
                                <p:cTn id="5" presetID="25" presetClass="emph" presetSubtype="0" fill="hold" grpId="0" nodeType="clickEffect">
                                  <p:stCondLst>
                                    <p:cond delay="0"/>
                                  </p:stCondLst>
                                  <p:childTnLst>
                                    <p:animClr clrSpc="hsl" dir="cw">
                                      <p:cBhvr override="childStyle">
                                        <p:cTn id="6" dur="500" fill="hold"/>
                                        <p:tgtEl>
                                          <p:spTgt spid="21"/>
                                        </p:tgtEl>
                                        <p:attrNameLst>
                                          <p:attrName>style.color</p:attrName>
                                        </p:attrNameLst>
                                      </p:cBhvr>
                                      <p:by>
                                        <p:hsl h="0" s="-70588" l="0"/>
                                      </p:by>
                                    </p:animClr>
                                    <p:animClr clrSpc="hsl" dir="cw">
                                      <p:cBhvr>
                                        <p:cTn id="7" dur="500" fill="hold"/>
                                        <p:tgtEl>
                                          <p:spTgt spid="21"/>
                                        </p:tgtEl>
                                        <p:attrNameLst>
                                          <p:attrName>fillcolor</p:attrName>
                                        </p:attrNameLst>
                                      </p:cBhvr>
                                      <p:by>
                                        <p:hsl h="0" s="-70588" l="0"/>
                                      </p:by>
                                    </p:animClr>
                                    <p:animClr clrSpc="hsl" dir="cw">
                                      <p:cBhvr>
                                        <p:cTn id="8" dur="500" fill="hold"/>
                                        <p:tgtEl>
                                          <p:spTgt spid="21"/>
                                        </p:tgtEl>
                                        <p:attrNameLst>
                                          <p:attrName>stroke.color</p:attrName>
                                        </p:attrNameLst>
                                      </p:cBhvr>
                                      <p:by>
                                        <p:hsl h="0" s="-70588" l="0"/>
                                      </p:by>
                                    </p:animClr>
                                    <p:set>
                                      <p:cBhvr>
                                        <p:cTn id="9" dur="500" fill="hold"/>
                                        <p:tgtEl>
                                          <p:spTgt spid="21"/>
                                        </p:tgtEl>
                                        <p:attrNameLst>
                                          <p:attrName>fill.type</p:attrName>
                                        </p:attrNameLst>
                                      </p:cBhvr>
                                      <p:to>
                                        <p:strVal val="solid"/>
                                      </p:to>
                                    </p:set>
                                  </p:childTnLst>
                                </p:cTn>
                              </p:par>
                              <p:par>
                                <p:cTn id="10" presetID="21" presetClass="entr" presetSubtype="1"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nextCondLst>
                <p:cond evt="onClick" delay="0">
                  <p:tgtEl>
                    <p:spTgt spid="21"/>
                  </p:tgtEl>
                </p:cond>
              </p:nextCondLst>
            </p:seq>
          </p:childTnLst>
        </p:cTn>
      </p:par>
    </p:tnLst>
    <p:bldLst>
      <p:bldP spid="21" grpId="0" animBg="1"/>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02430-B2A0-7C96-787A-E1E2FCB8A8E7}"/>
              </a:ext>
            </a:extLst>
          </p:cNvPr>
          <p:cNvSpPr>
            <a:spLocks noGrp="1"/>
          </p:cNvSpPr>
          <p:nvPr>
            <p:ph type="title"/>
          </p:nvPr>
        </p:nvSpPr>
        <p:spPr>
          <a:xfrm>
            <a:off x="1340572" y="226579"/>
            <a:ext cx="10515600" cy="2613603"/>
          </a:xfrm>
        </p:spPr>
        <p:txBody>
          <a:bodyPr>
            <a:noAutofit/>
          </a:bodyPr>
          <a:lstStyle/>
          <a:p>
            <a:pPr algn="ctr"/>
            <a:r>
              <a:rPr lang="en-US" sz="6400" b="1" dirty="0">
                <a:solidFill>
                  <a:srgbClr val="0000CC"/>
                </a:solidFill>
                <a:latin typeface="Benguiat" panose="02020500000000000000" pitchFamily="18" charset="0"/>
                <a:ea typeface="Benguiat" panose="02020500000000000000" pitchFamily="18" charset="0"/>
                <a:cs typeface="Benguiat" panose="02020500000000000000" pitchFamily="18" charset="0"/>
              </a:rPr>
              <a:t>CON SỐ MAY MẮN</a:t>
            </a:r>
            <a:br>
              <a:rPr lang="en-US" sz="6400" b="1" dirty="0">
                <a:solidFill>
                  <a:srgbClr val="0000CC"/>
                </a:solidFill>
                <a:latin typeface="Benguiat" panose="02020500000000000000" pitchFamily="18" charset="0"/>
                <a:ea typeface="Benguiat" panose="02020500000000000000" pitchFamily="18" charset="0"/>
                <a:cs typeface="Benguiat" panose="02020500000000000000" pitchFamily="18" charset="0"/>
              </a:rPr>
            </a:br>
            <a:endParaRPr lang="en-US" sz="6400" b="1" dirty="0">
              <a:solidFill>
                <a:srgbClr val="0000CC"/>
              </a:solidFill>
              <a:latin typeface="Benguiat" panose="02020500000000000000" pitchFamily="18" charset="0"/>
              <a:ea typeface="Benguiat" panose="02020500000000000000" pitchFamily="18" charset="0"/>
              <a:cs typeface="Benguiat" panose="02020500000000000000" pitchFamily="18" charset="0"/>
            </a:endParaRPr>
          </a:p>
        </p:txBody>
      </p:sp>
      <p:pic>
        <p:nvPicPr>
          <p:cNvPr id="1026" name="Picture 2" descr="Chúc Mừng trong Tiếng Anh là gì: Định Nghĩa, Ví Dụ Anh Việt">
            <a:extLst>
              <a:ext uri="{FF2B5EF4-FFF2-40B4-BE49-F238E27FC236}">
                <a16:creationId xmlns:a16="http://schemas.microsoft.com/office/drawing/2014/main" id="{2A94A987-BE1D-EBB0-8DB8-CE55B81729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4890" y="1589233"/>
            <a:ext cx="5975927" cy="504218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hiệp Chúc Mừng Khung Hoa Happy - Miễn Phí vector hình ảnh trên Pixabay">
            <a:extLst>
              <a:ext uri="{FF2B5EF4-FFF2-40B4-BE49-F238E27FC236}">
                <a16:creationId xmlns:a16="http://schemas.microsoft.com/office/drawing/2014/main" id="{81AC320F-5D2E-3C08-815E-CD2C98BCBB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20817" y="2325166"/>
            <a:ext cx="4126057" cy="418156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A29B556-09B4-9824-C2A4-B12DD0319459}"/>
              </a:ext>
            </a:extLst>
          </p:cNvPr>
          <p:cNvSpPr txBox="1"/>
          <p:nvPr/>
        </p:nvSpPr>
        <p:spPr>
          <a:xfrm>
            <a:off x="8557780" y="3741885"/>
            <a:ext cx="1981200" cy="1169551"/>
          </a:xfrm>
          <a:prstGeom prst="rect">
            <a:avLst/>
          </a:prstGeom>
          <a:noFill/>
        </p:spPr>
        <p:txBody>
          <a:bodyPr wrap="square">
            <a:spAutoFit/>
          </a:bodyPr>
          <a:lstStyle/>
          <a:p>
            <a:r>
              <a:rPr lang="en-US" sz="7000" b="1" dirty="0">
                <a:solidFill>
                  <a:srgbClr val="FF0000"/>
                </a:solidFill>
                <a:latin typeface="Benguiat" panose="02020500000000000000" pitchFamily="18" charset="0"/>
                <a:ea typeface="Benguiat" panose="02020500000000000000" pitchFamily="18" charset="0"/>
                <a:cs typeface="Benguiat" panose="02020500000000000000" pitchFamily="18" charset="0"/>
              </a:rPr>
              <a:t>+1</a:t>
            </a:r>
            <a:endParaRPr lang="en-US" sz="7000" dirty="0">
              <a:solidFill>
                <a:srgbClr val="FF0000"/>
              </a:solidFill>
            </a:endParaRPr>
          </a:p>
        </p:txBody>
      </p:sp>
      <p:sp>
        <p:nvSpPr>
          <p:cNvPr id="8" name="Callout: Right Arrow 7">
            <a:hlinkClick r:id="rId4" action="ppaction://hlinksldjump"/>
            <a:extLst>
              <a:ext uri="{FF2B5EF4-FFF2-40B4-BE49-F238E27FC236}">
                <a16:creationId xmlns:a16="http://schemas.microsoft.com/office/drawing/2014/main" id="{59BD6224-7E32-8D24-5601-BD9B1C58F973}"/>
              </a:ext>
            </a:extLst>
          </p:cNvPr>
          <p:cNvSpPr/>
          <p:nvPr/>
        </p:nvSpPr>
        <p:spPr>
          <a:xfrm>
            <a:off x="-2226" y="5546305"/>
            <a:ext cx="1316935" cy="1316182"/>
          </a:xfrm>
          <a:prstGeom prst="rightArrowCallou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Times New Roman" panose="02020603050405020304" pitchFamily="18" charset="0"/>
                <a:cs typeface="Times New Roman" panose="02020603050405020304" pitchFamily="18" charset="0"/>
              </a:rPr>
              <a:t>Home</a:t>
            </a:r>
          </a:p>
        </p:txBody>
      </p:sp>
    </p:spTree>
    <p:extLst>
      <p:ext uri="{BB962C8B-B14F-4D97-AF65-F5344CB8AC3E}">
        <p14:creationId xmlns:p14="http://schemas.microsoft.com/office/powerpoint/2010/main" val="68462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fade">
                                      <p:cBhvr>
                                        <p:cTn id="10" dur="500"/>
                                        <p:tgtEl>
                                          <p:spTgt spid="1026"/>
                                        </p:tgtEl>
                                      </p:cBhvr>
                                    </p:animEffect>
                                  </p:childTnLst>
                                </p:cTn>
                              </p:par>
                              <p:par>
                                <p:cTn id="11" presetID="6" presetClass="entr" presetSubtype="16" fill="hold" nodeType="withEffect">
                                  <p:stCondLst>
                                    <p:cond delay="0"/>
                                  </p:stCondLst>
                                  <p:childTnLst>
                                    <p:set>
                                      <p:cBhvr>
                                        <p:cTn id="12" dur="1" fill="hold">
                                          <p:stCondLst>
                                            <p:cond delay="0"/>
                                          </p:stCondLst>
                                        </p:cTn>
                                        <p:tgtEl>
                                          <p:spTgt spid="1028"/>
                                        </p:tgtEl>
                                        <p:attrNameLst>
                                          <p:attrName>style.visibility</p:attrName>
                                        </p:attrNameLst>
                                      </p:cBhvr>
                                      <p:to>
                                        <p:strVal val="visible"/>
                                      </p:to>
                                    </p:set>
                                    <p:animEffect transition="in" filter="circle(in)">
                                      <p:cBhvr>
                                        <p:cTn id="13" dur="2000"/>
                                        <p:tgtEl>
                                          <p:spTgt spid="1028"/>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circle(in)">
                                      <p:cBhvr>
                                        <p:cTn id="16" dur="2000"/>
                                        <p:tgtEl>
                                          <p:spTgt spid="7"/>
                                        </p:tgtEl>
                                      </p:cBhvr>
                                    </p:animEffect>
                                  </p:childTnLst>
                                </p:cTn>
                              </p:par>
                            </p:childTnLst>
                          </p:cTn>
                        </p:par>
                        <p:par>
                          <p:cTn id="17" fill="hold">
                            <p:stCondLst>
                              <p:cond delay="2000"/>
                            </p:stCondLst>
                            <p:childTnLst>
                              <p:par>
                                <p:cTn id="18" presetID="21" presetClass="emph" presetSubtype="0" fill="hold" nodeType="afterEffect">
                                  <p:stCondLst>
                                    <p:cond delay="0"/>
                                  </p:stCondLst>
                                  <p:childTnLst>
                                    <p:animClr clrSpc="hsl" dir="cw">
                                      <p:cBhvr override="childStyle">
                                        <p:cTn id="19" dur="500" fill="hold"/>
                                        <p:tgtEl>
                                          <p:spTgt spid="1028"/>
                                        </p:tgtEl>
                                        <p:attrNameLst>
                                          <p:attrName>style.color</p:attrName>
                                        </p:attrNameLst>
                                      </p:cBhvr>
                                      <p:by>
                                        <p:hsl h="7200000" s="0" l="0"/>
                                      </p:by>
                                    </p:animClr>
                                    <p:animClr clrSpc="hsl" dir="cw">
                                      <p:cBhvr>
                                        <p:cTn id="20" dur="500" fill="hold"/>
                                        <p:tgtEl>
                                          <p:spTgt spid="1028"/>
                                        </p:tgtEl>
                                        <p:attrNameLst>
                                          <p:attrName>fillcolor</p:attrName>
                                        </p:attrNameLst>
                                      </p:cBhvr>
                                      <p:by>
                                        <p:hsl h="7200000" s="0" l="0"/>
                                      </p:by>
                                    </p:animClr>
                                    <p:animClr clrSpc="hsl" dir="cw">
                                      <p:cBhvr>
                                        <p:cTn id="21" dur="500" fill="hold"/>
                                        <p:tgtEl>
                                          <p:spTgt spid="1028"/>
                                        </p:tgtEl>
                                        <p:attrNameLst>
                                          <p:attrName>stroke.color</p:attrName>
                                        </p:attrNameLst>
                                      </p:cBhvr>
                                      <p:by>
                                        <p:hsl h="7200000" s="0" l="0"/>
                                      </p:by>
                                    </p:animClr>
                                    <p:set>
                                      <p:cBhvr>
                                        <p:cTn id="22" dur="500" fill="hold"/>
                                        <p:tgtEl>
                                          <p:spTgt spid="1028"/>
                                        </p:tgtEl>
                                        <p:attrNameLst>
                                          <p:attrName>fill.type</p:attrName>
                                        </p:attrNameLst>
                                      </p:cBhvr>
                                      <p:to>
                                        <p:strVal val="solid"/>
                                      </p:to>
                                    </p:set>
                                  </p:childTnLst>
                                </p:cTn>
                              </p:par>
                              <p:par>
                                <p:cTn id="23" presetID="21" presetClass="emph" presetSubtype="0" fill="hold" grpId="1" nodeType="withEffect">
                                  <p:stCondLst>
                                    <p:cond delay="0"/>
                                  </p:stCondLst>
                                  <p:childTnLst>
                                    <p:animClr clrSpc="hsl" dir="cw">
                                      <p:cBhvr override="childStyle">
                                        <p:cTn id="24" dur="500" fill="hold"/>
                                        <p:tgtEl>
                                          <p:spTgt spid="7"/>
                                        </p:tgtEl>
                                        <p:attrNameLst>
                                          <p:attrName>style.color</p:attrName>
                                        </p:attrNameLst>
                                      </p:cBhvr>
                                      <p:by>
                                        <p:hsl h="7200000" s="0" l="0"/>
                                      </p:by>
                                    </p:animClr>
                                    <p:animClr clrSpc="hsl" dir="cw">
                                      <p:cBhvr>
                                        <p:cTn id="25" dur="500" fill="hold"/>
                                        <p:tgtEl>
                                          <p:spTgt spid="7"/>
                                        </p:tgtEl>
                                        <p:attrNameLst>
                                          <p:attrName>fillcolor</p:attrName>
                                        </p:attrNameLst>
                                      </p:cBhvr>
                                      <p:by>
                                        <p:hsl h="7200000" s="0" l="0"/>
                                      </p:by>
                                    </p:animClr>
                                    <p:animClr clrSpc="hsl" dir="cw">
                                      <p:cBhvr>
                                        <p:cTn id="26" dur="500" fill="hold"/>
                                        <p:tgtEl>
                                          <p:spTgt spid="7"/>
                                        </p:tgtEl>
                                        <p:attrNameLst>
                                          <p:attrName>stroke.color</p:attrName>
                                        </p:attrNameLst>
                                      </p:cBhvr>
                                      <p:by>
                                        <p:hsl h="7200000" s="0" l="0"/>
                                      </p:by>
                                    </p:animClr>
                                    <p:set>
                                      <p:cBhvr>
                                        <p:cTn id="27" dur="500" fill="hold"/>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7" grpId="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llout: Right Arrow 7">
            <a:hlinkClick r:id="rId2" action="ppaction://hlinksldjump"/>
            <a:extLst>
              <a:ext uri="{FF2B5EF4-FFF2-40B4-BE49-F238E27FC236}">
                <a16:creationId xmlns:a16="http://schemas.microsoft.com/office/drawing/2014/main" id="{5BD08B59-CAA9-1561-B5CE-F50A35471A94}"/>
              </a:ext>
            </a:extLst>
          </p:cNvPr>
          <p:cNvSpPr/>
          <p:nvPr/>
        </p:nvSpPr>
        <p:spPr>
          <a:xfrm>
            <a:off x="-2226" y="5546305"/>
            <a:ext cx="1316935" cy="1316182"/>
          </a:xfrm>
          <a:prstGeom prst="rightArrowCallou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Times New Roman" panose="02020603050405020304" pitchFamily="18" charset="0"/>
                <a:cs typeface="Times New Roman" panose="02020603050405020304" pitchFamily="18" charset="0"/>
              </a:rPr>
              <a:t>Home</a:t>
            </a:r>
          </a:p>
        </p:txBody>
      </p:sp>
      <p:sp>
        <p:nvSpPr>
          <p:cNvPr id="21" name="Star: 7 Points 20">
            <a:extLst>
              <a:ext uri="{FF2B5EF4-FFF2-40B4-BE49-F238E27FC236}">
                <a16:creationId xmlns:a16="http://schemas.microsoft.com/office/drawing/2014/main" id="{43E89D6E-3955-09D1-3002-692AA9A2E118}"/>
              </a:ext>
            </a:extLst>
          </p:cNvPr>
          <p:cNvSpPr/>
          <p:nvPr/>
        </p:nvSpPr>
        <p:spPr>
          <a:xfrm>
            <a:off x="10442558" y="6168956"/>
            <a:ext cx="1749442" cy="672737"/>
          </a:xfrm>
          <a:prstGeom prst="star7">
            <a:avLst/>
          </a:prstGeom>
          <a:solidFill>
            <a:srgbClr val="D038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Times New Roman" panose="02020603050405020304" pitchFamily="18" charset="0"/>
                <a:cs typeface="Times New Roman" panose="02020603050405020304" pitchFamily="18" charset="0"/>
              </a:rPr>
              <a:t>ĐÁP ÁN</a:t>
            </a:r>
          </a:p>
        </p:txBody>
      </p:sp>
      <p:sp>
        <p:nvSpPr>
          <p:cNvPr id="4" name="TextBox 3">
            <a:extLst>
              <a:ext uri="{FF2B5EF4-FFF2-40B4-BE49-F238E27FC236}">
                <a16:creationId xmlns:a16="http://schemas.microsoft.com/office/drawing/2014/main" id="{38257779-92B0-2D75-9E8F-4E63AF4F29D3}"/>
              </a:ext>
            </a:extLst>
          </p:cNvPr>
          <p:cNvSpPr txBox="1"/>
          <p:nvPr/>
        </p:nvSpPr>
        <p:spPr>
          <a:xfrm>
            <a:off x="267036" y="238004"/>
            <a:ext cx="11657928" cy="5709255"/>
          </a:xfrm>
          <a:prstGeom prst="rect">
            <a:avLst/>
          </a:prstGeom>
          <a:noFill/>
        </p:spPr>
        <p:txBody>
          <a:bodyPr wrap="square">
            <a:spAutoFit/>
          </a:bodyPr>
          <a:lstStyle/>
          <a:p>
            <a:pPr>
              <a:spcAft>
                <a:spcPts val="600"/>
              </a:spcAft>
              <a:tabLst>
                <a:tab pos="349250" algn="l"/>
              </a:tabLst>
            </a:pPr>
            <a:r>
              <a:rPr lang="en-US" sz="32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3</a:t>
            </a:r>
            <a:r>
              <a:rPr lang="en-US" sz="32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hoạt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gồm</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tabLst>
                <a:tab pos="553085" algn="l"/>
              </a:tabLst>
            </a:pP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Bấm</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xuất</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đích</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tabLst>
                <a:tab pos="553085" algn="l"/>
              </a:tabLst>
            </a:pP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Chọn</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đo</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tabLst>
                <a:tab pos="553085" algn="l"/>
              </a:tabLst>
            </a:pP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Ước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tabLst>
                <a:tab pos="553085" algn="l"/>
              </a:tabLst>
            </a:pP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Nhìn</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đo</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đúng</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kỹ</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Thứ</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đúng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hoạt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tabLst>
                <a:tab pos="522605" algn="l"/>
              </a:tabLst>
            </a:pPr>
            <a:r>
              <a:rPr lang="en-US"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(2), (3), (4)</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tabLst>
                <a:tab pos="522605" algn="l"/>
              </a:tabLst>
            </a:pPr>
            <a:r>
              <a:rPr lang="en-US"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B.</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(3), (2), (4), (1).</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tabLst>
                <a:tab pos="522605" algn="l"/>
              </a:tabLst>
            </a:pPr>
            <a:r>
              <a:rPr lang="en-US" sz="3200" b="1"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		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(3), (2), (1), (4).</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tabLst>
                <a:tab pos="522605" algn="l"/>
              </a:tabLst>
            </a:pPr>
            <a:r>
              <a:rPr lang="en-US"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D.</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 (1), (3), (4).</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Oval 4">
            <a:extLst>
              <a:ext uri="{FF2B5EF4-FFF2-40B4-BE49-F238E27FC236}">
                <a16:creationId xmlns:a16="http://schemas.microsoft.com/office/drawing/2014/main" id="{5861398E-F4F6-41C3-BB91-D9D663D55F4A}"/>
              </a:ext>
            </a:extLst>
          </p:cNvPr>
          <p:cNvSpPr/>
          <p:nvPr/>
        </p:nvSpPr>
        <p:spPr>
          <a:xfrm>
            <a:off x="1116197" y="4753019"/>
            <a:ext cx="654196" cy="654196"/>
          </a:xfrm>
          <a:prstGeom prst="ellipse">
            <a:avLst/>
          </a:prstGeom>
          <a:solidFill>
            <a:srgbClr val="FFFFFF">
              <a:alpha val="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7855972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1"/>
                    </p:tgtEl>
                  </p:cond>
                </p:stCondLst>
                <p:endSync evt="end" delay="0">
                  <p:rtn val="all"/>
                </p:endSync>
                <p:childTnLst>
                  <p:par>
                    <p:cTn id="3" fill="hold">
                      <p:stCondLst>
                        <p:cond delay="0"/>
                      </p:stCondLst>
                      <p:childTnLst>
                        <p:par>
                          <p:cTn id="4" fill="hold">
                            <p:stCondLst>
                              <p:cond delay="0"/>
                            </p:stCondLst>
                            <p:childTnLst>
                              <p:par>
                                <p:cTn id="5" presetID="25" presetClass="emph" presetSubtype="0" fill="hold" grpId="0" nodeType="clickEffect">
                                  <p:stCondLst>
                                    <p:cond delay="0"/>
                                  </p:stCondLst>
                                  <p:childTnLst>
                                    <p:animClr clrSpc="hsl" dir="cw">
                                      <p:cBhvr override="childStyle">
                                        <p:cTn id="6" dur="500" fill="hold"/>
                                        <p:tgtEl>
                                          <p:spTgt spid="21"/>
                                        </p:tgtEl>
                                        <p:attrNameLst>
                                          <p:attrName>style.color</p:attrName>
                                        </p:attrNameLst>
                                      </p:cBhvr>
                                      <p:by>
                                        <p:hsl h="0" s="-70588" l="0"/>
                                      </p:by>
                                    </p:animClr>
                                    <p:animClr clrSpc="hsl" dir="cw">
                                      <p:cBhvr>
                                        <p:cTn id="7" dur="500" fill="hold"/>
                                        <p:tgtEl>
                                          <p:spTgt spid="21"/>
                                        </p:tgtEl>
                                        <p:attrNameLst>
                                          <p:attrName>fillcolor</p:attrName>
                                        </p:attrNameLst>
                                      </p:cBhvr>
                                      <p:by>
                                        <p:hsl h="0" s="-70588" l="0"/>
                                      </p:by>
                                    </p:animClr>
                                    <p:animClr clrSpc="hsl" dir="cw">
                                      <p:cBhvr>
                                        <p:cTn id="8" dur="500" fill="hold"/>
                                        <p:tgtEl>
                                          <p:spTgt spid="21"/>
                                        </p:tgtEl>
                                        <p:attrNameLst>
                                          <p:attrName>stroke.color</p:attrName>
                                        </p:attrNameLst>
                                      </p:cBhvr>
                                      <p:by>
                                        <p:hsl h="0" s="-70588" l="0"/>
                                      </p:by>
                                    </p:animClr>
                                    <p:set>
                                      <p:cBhvr>
                                        <p:cTn id="9" dur="500" fill="hold"/>
                                        <p:tgtEl>
                                          <p:spTgt spid="21"/>
                                        </p:tgtEl>
                                        <p:attrNameLst>
                                          <p:attrName>fill.type</p:attrName>
                                        </p:attrNameLst>
                                      </p:cBhvr>
                                      <p:to>
                                        <p:strVal val="solid"/>
                                      </p:to>
                                    </p:set>
                                  </p:childTnLst>
                                </p:cTn>
                              </p:par>
                              <p:par>
                                <p:cTn id="10" presetID="21" presetClass="entr" presetSubtype="1"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nextCondLst>
                <p:cond evt="onClick" delay="0">
                  <p:tgtEl>
                    <p:spTgt spid="21"/>
                  </p:tgtEl>
                </p:cond>
              </p:nextCondLst>
            </p:seq>
          </p:childTnLst>
        </p:cTn>
      </p:par>
    </p:tnLst>
    <p:bldLst>
      <p:bldP spid="21" grpId="0" animBg="1"/>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llout: Right Arrow 7">
            <a:hlinkClick r:id="rId2" action="ppaction://hlinksldjump"/>
            <a:extLst>
              <a:ext uri="{FF2B5EF4-FFF2-40B4-BE49-F238E27FC236}">
                <a16:creationId xmlns:a16="http://schemas.microsoft.com/office/drawing/2014/main" id="{5BD08B59-CAA9-1561-B5CE-F50A35471A94}"/>
              </a:ext>
            </a:extLst>
          </p:cNvPr>
          <p:cNvSpPr/>
          <p:nvPr/>
        </p:nvSpPr>
        <p:spPr>
          <a:xfrm>
            <a:off x="-2226" y="5546305"/>
            <a:ext cx="1316935" cy="1316182"/>
          </a:xfrm>
          <a:prstGeom prst="rightArrowCallou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Times New Roman" panose="02020603050405020304" pitchFamily="18" charset="0"/>
                <a:cs typeface="Times New Roman" panose="02020603050405020304" pitchFamily="18" charset="0"/>
              </a:rPr>
              <a:t>Home</a:t>
            </a:r>
          </a:p>
        </p:txBody>
      </p:sp>
      <p:sp>
        <p:nvSpPr>
          <p:cNvPr id="21" name="Star: 7 Points 20">
            <a:extLst>
              <a:ext uri="{FF2B5EF4-FFF2-40B4-BE49-F238E27FC236}">
                <a16:creationId xmlns:a16="http://schemas.microsoft.com/office/drawing/2014/main" id="{0BC899F8-62E8-8145-D3E5-18C093745840}"/>
              </a:ext>
            </a:extLst>
          </p:cNvPr>
          <p:cNvSpPr/>
          <p:nvPr/>
        </p:nvSpPr>
        <p:spPr>
          <a:xfrm>
            <a:off x="10442558" y="6168956"/>
            <a:ext cx="1749442" cy="672737"/>
          </a:xfrm>
          <a:prstGeom prst="star7">
            <a:avLst/>
          </a:prstGeom>
          <a:solidFill>
            <a:srgbClr val="D038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Times New Roman" panose="02020603050405020304" pitchFamily="18" charset="0"/>
                <a:cs typeface="Times New Roman" panose="02020603050405020304" pitchFamily="18" charset="0"/>
              </a:rPr>
              <a:t>ĐÁP ÁN</a:t>
            </a:r>
          </a:p>
        </p:txBody>
      </p:sp>
      <p:sp>
        <p:nvSpPr>
          <p:cNvPr id="4" name="TextBox 3">
            <a:extLst>
              <a:ext uri="{FF2B5EF4-FFF2-40B4-BE49-F238E27FC236}">
                <a16:creationId xmlns:a16="http://schemas.microsoft.com/office/drawing/2014/main" id="{B4736094-3301-E597-9F1A-153113BDEAE1}"/>
              </a:ext>
            </a:extLst>
          </p:cNvPr>
          <p:cNvSpPr txBox="1"/>
          <p:nvPr/>
        </p:nvSpPr>
        <p:spPr>
          <a:xfrm>
            <a:off x="1185861" y="563338"/>
            <a:ext cx="9544051" cy="3911905"/>
          </a:xfrm>
          <a:prstGeom prst="rect">
            <a:avLst/>
          </a:prstGeom>
          <a:noFill/>
        </p:spPr>
        <p:txBody>
          <a:bodyPr wrap="square">
            <a:spAutoFit/>
          </a:bodyPr>
          <a:lstStyle/>
          <a:p>
            <a:pPr algn="just">
              <a:lnSpc>
                <a:spcPct val="150000"/>
              </a:lnSpc>
              <a:spcAft>
                <a:spcPts val="800"/>
              </a:spcAft>
            </a:pPr>
            <a:r>
              <a:rPr lang="vi-VN"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Câu 4. </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 xác định thành tích của học sinh chạy trong giờ kiểm tra môn thể dục thầy, cô giáo phải sử dụng loại đ</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ồ</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 hồ nào sau đây?</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tabLst>
                <a:tab pos="179705" algn="l"/>
                <a:tab pos="5039995" algn="l"/>
              </a:tabLst>
            </a:pPr>
            <a:r>
              <a:rPr lang="vi-VN"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 </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ồ</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 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ồ</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quả lắc.</a:t>
            </a:r>
            <a:r>
              <a:rPr lang="vi-VN"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B. </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Đồng 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ồ</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hẹn giờ.</a:t>
            </a:r>
            <a:r>
              <a:rPr lang="vi-VN"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tabLst>
                <a:tab pos="179705" algn="l"/>
                <a:tab pos="5039995" algn="l"/>
              </a:tabLst>
            </a:pPr>
            <a:r>
              <a:rPr lang="en-US" sz="3200" b="1"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C. </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ồ</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 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ồ</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bấm giây.</a:t>
            </a:r>
            <a:r>
              <a:rPr lang="vi-VN"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D. </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ồ</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 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ồ</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đeo tay.</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Oval 4">
            <a:extLst>
              <a:ext uri="{FF2B5EF4-FFF2-40B4-BE49-F238E27FC236}">
                <a16:creationId xmlns:a16="http://schemas.microsoft.com/office/drawing/2014/main" id="{3073CD8C-0CB3-AA07-BB7C-82546F99FDD5}"/>
              </a:ext>
            </a:extLst>
          </p:cNvPr>
          <p:cNvSpPr/>
          <p:nvPr/>
        </p:nvSpPr>
        <p:spPr>
          <a:xfrm>
            <a:off x="1185861" y="3821047"/>
            <a:ext cx="654196" cy="654196"/>
          </a:xfrm>
          <a:prstGeom prst="ellipse">
            <a:avLst/>
          </a:prstGeom>
          <a:solidFill>
            <a:srgbClr val="FFFFFF">
              <a:alpha val="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5559172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1"/>
                    </p:tgtEl>
                  </p:cond>
                </p:stCondLst>
                <p:endSync evt="end" delay="0">
                  <p:rtn val="all"/>
                </p:endSync>
                <p:childTnLst>
                  <p:par>
                    <p:cTn id="3" fill="hold">
                      <p:stCondLst>
                        <p:cond delay="0"/>
                      </p:stCondLst>
                      <p:childTnLst>
                        <p:par>
                          <p:cTn id="4" fill="hold">
                            <p:stCondLst>
                              <p:cond delay="0"/>
                            </p:stCondLst>
                            <p:childTnLst>
                              <p:par>
                                <p:cTn id="5" presetID="25" presetClass="emph" presetSubtype="0" fill="hold" grpId="0" nodeType="clickEffect">
                                  <p:stCondLst>
                                    <p:cond delay="0"/>
                                  </p:stCondLst>
                                  <p:childTnLst>
                                    <p:animClr clrSpc="hsl" dir="cw">
                                      <p:cBhvr override="childStyle">
                                        <p:cTn id="6" dur="500" fill="hold"/>
                                        <p:tgtEl>
                                          <p:spTgt spid="21"/>
                                        </p:tgtEl>
                                        <p:attrNameLst>
                                          <p:attrName>style.color</p:attrName>
                                        </p:attrNameLst>
                                      </p:cBhvr>
                                      <p:by>
                                        <p:hsl h="0" s="-70588" l="0"/>
                                      </p:by>
                                    </p:animClr>
                                    <p:animClr clrSpc="hsl" dir="cw">
                                      <p:cBhvr>
                                        <p:cTn id="7" dur="500" fill="hold"/>
                                        <p:tgtEl>
                                          <p:spTgt spid="21"/>
                                        </p:tgtEl>
                                        <p:attrNameLst>
                                          <p:attrName>fillcolor</p:attrName>
                                        </p:attrNameLst>
                                      </p:cBhvr>
                                      <p:by>
                                        <p:hsl h="0" s="-70588" l="0"/>
                                      </p:by>
                                    </p:animClr>
                                    <p:animClr clrSpc="hsl" dir="cw">
                                      <p:cBhvr>
                                        <p:cTn id="8" dur="500" fill="hold"/>
                                        <p:tgtEl>
                                          <p:spTgt spid="21"/>
                                        </p:tgtEl>
                                        <p:attrNameLst>
                                          <p:attrName>stroke.color</p:attrName>
                                        </p:attrNameLst>
                                      </p:cBhvr>
                                      <p:by>
                                        <p:hsl h="0" s="-70588" l="0"/>
                                      </p:by>
                                    </p:animClr>
                                    <p:set>
                                      <p:cBhvr>
                                        <p:cTn id="9" dur="500" fill="hold"/>
                                        <p:tgtEl>
                                          <p:spTgt spid="21"/>
                                        </p:tgtEl>
                                        <p:attrNameLst>
                                          <p:attrName>fill.type</p:attrName>
                                        </p:attrNameLst>
                                      </p:cBhvr>
                                      <p:to>
                                        <p:strVal val="solid"/>
                                      </p:to>
                                    </p:set>
                                  </p:childTnLst>
                                </p:cTn>
                              </p:par>
                              <p:par>
                                <p:cTn id="10" presetID="21" presetClass="entr" presetSubtype="1"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nextCondLst>
                <p:cond evt="onClick" delay="0">
                  <p:tgtEl>
                    <p:spTgt spid="21"/>
                  </p:tgtEl>
                </p:cond>
              </p:nextCondLst>
            </p:seq>
          </p:childTnLst>
        </p:cTn>
      </p:par>
    </p:tnLst>
    <p:bldLst>
      <p:bldP spid="21" grpId="0" animBg="1"/>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02430-B2A0-7C96-787A-E1E2FCB8A8E7}"/>
              </a:ext>
            </a:extLst>
          </p:cNvPr>
          <p:cNvSpPr>
            <a:spLocks noGrp="1"/>
          </p:cNvSpPr>
          <p:nvPr>
            <p:ph type="title"/>
          </p:nvPr>
        </p:nvSpPr>
        <p:spPr>
          <a:xfrm>
            <a:off x="1340572" y="226579"/>
            <a:ext cx="10515600" cy="2613603"/>
          </a:xfrm>
        </p:spPr>
        <p:txBody>
          <a:bodyPr>
            <a:noAutofit/>
          </a:bodyPr>
          <a:lstStyle/>
          <a:p>
            <a:pPr algn="ctr"/>
            <a:r>
              <a:rPr lang="en-US" sz="6400" b="1" dirty="0">
                <a:solidFill>
                  <a:srgbClr val="0000CC"/>
                </a:solidFill>
                <a:latin typeface="Benguiat" panose="02020500000000000000" pitchFamily="18" charset="0"/>
                <a:ea typeface="Benguiat" panose="02020500000000000000" pitchFamily="18" charset="0"/>
                <a:cs typeface="Benguiat" panose="02020500000000000000" pitchFamily="18" charset="0"/>
              </a:rPr>
              <a:t>CON SỐ MAY MẮN</a:t>
            </a:r>
            <a:br>
              <a:rPr lang="en-US" sz="6400" b="1" dirty="0">
                <a:solidFill>
                  <a:srgbClr val="0000CC"/>
                </a:solidFill>
                <a:latin typeface="Benguiat" panose="02020500000000000000" pitchFamily="18" charset="0"/>
                <a:ea typeface="Benguiat" panose="02020500000000000000" pitchFamily="18" charset="0"/>
                <a:cs typeface="Benguiat" panose="02020500000000000000" pitchFamily="18" charset="0"/>
              </a:rPr>
            </a:br>
            <a:endParaRPr lang="en-US" sz="6400" b="1" dirty="0">
              <a:solidFill>
                <a:srgbClr val="0000CC"/>
              </a:solidFill>
              <a:latin typeface="Benguiat" panose="02020500000000000000" pitchFamily="18" charset="0"/>
              <a:ea typeface="Benguiat" panose="02020500000000000000" pitchFamily="18" charset="0"/>
              <a:cs typeface="Benguiat" panose="02020500000000000000" pitchFamily="18" charset="0"/>
            </a:endParaRPr>
          </a:p>
        </p:txBody>
      </p:sp>
      <p:pic>
        <p:nvPicPr>
          <p:cNvPr id="1026" name="Picture 2" descr="Chúc Mừng trong Tiếng Anh là gì: Định Nghĩa, Ví Dụ Anh Việt">
            <a:extLst>
              <a:ext uri="{FF2B5EF4-FFF2-40B4-BE49-F238E27FC236}">
                <a16:creationId xmlns:a16="http://schemas.microsoft.com/office/drawing/2014/main" id="{2A94A987-BE1D-EBB0-8DB8-CE55B81729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1281" y="1589233"/>
            <a:ext cx="5975927" cy="504218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hiệp Chúc Mừng Khung Hoa Happy - Miễn Phí vector hình ảnh trên Pixabay">
            <a:extLst>
              <a:ext uri="{FF2B5EF4-FFF2-40B4-BE49-F238E27FC236}">
                <a16:creationId xmlns:a16="http://schemas.microsoft.com/office/drawing/2014/main" id="{81AC320F-5D2E-3C08-815E-CD2C98BCBB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20817" y="2325166"/>
            <a:ext cx="4126057" cy="418156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A29B556-09B4-9824-C2A4-B12DD0319459}"/>
              </a:ext>
            </a:extLst>
          </p:cNvPr>
          <p:cNvSpPr txBox="1"/>
          <p:nvPr/>
        </p:nvSpPr>
        <p:spPr>
          <a:xfrm>
            <a:off x="8557780" y="3741885"/>
            <a:ext cx="1981200" cy="1169551"/>
          </a:xfrm>
          <a:prstGeom prst="rect">
            <a:avLst/>
          </a:prstGeom>
          <a:noFill/>
        </p:spPr>
        <p:txBody>
          <a:bodyPr wrap="square">
            <a:spAutoFit/>
          </a:bodyPr>
          <a:lstStyle/>
          <a:p>
            <a:r>
              <a:rPr lang="en-US" sz="7000" b="1" dirty="0">
                <a:solidFill>
                  <a:srgbClr val="FF0000"/>
                </a:solidFill>
                <a:latin typeface="Benguiat" panose="02020500000000000000" pitchFamily="18" charset="0"/>
                <a:ea typeface="Benguiat" panose="02020500000000000000" pitchFamily="18" charset="0"/>
                <a:cs typeface="Benguiat" panose="02020500000000000000" pitchFamily="18" charset="0"/>
              </a:rPr>
              <a:t>+1</a:t>
            </a:r>
            <a:endParaRPr lang="en-US" sz="7000" dirty="0">
              <a:solidFill>
                <a:srgbClr val="FF0000"/>
              </a:solidFill>
            </a:endParaRPr>
          </a:p>
        </p:txBody>
      </p:sp>
      <p:sp>
        <p:nvSpPr>
          <p:cNvPr id="3" name="Callout: Right Arrow 2">
            <a:hlinkClick r:id="rId4" action="ppaction://hlinksldjump"/>
            <a:extLst>
              <a:ext uri="{FF2B5EF4-FFF2-40B4-BE49-F238E27FC236}">
                <a16:creationId xmlns:a16="http://schemas.microsoft.com/office/drawing/2014/main" id="{7084A6E9-ADE8-294C-8DA2-F2154BA7CFA8}"/>
              </a:ext>
            </a:extLst>
          </p:cNvPr>
          <p:cNvSpPr/>
          <p:nvPr/>
        </p:nvSpPr>
        <p:spPr>
          <a:xfrm>
            <a:off x="-2226" y="5546305"/>
            <a:ext cx="1316935" cy="1316182"/>
          </a:xfrm>
          <a:prstGeom prst="rightArrowCallou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Times New Roman" panose="02020603050405020304" pitchFamily="18" charset="0"/>
                <a:cs typeface="Times New Roman" panose="02020603050405020304" pitchFamily="18" charset="0"/>
              </a:rPr>
              <a:t>Home</a:t>
            </a:r>
          </a:p>
        </p:txBody>
      </p:sp>
    </p:spTree>
    <p:extLst>
      <p:ext uri="{BB962C8B-B14F-4D97-AF65-F5344CB8AC3E}">
        <p14:creationId xmlns:p14="http://schemas.microsoft.com/office/powerpoint/2010/main" val="4076689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fade">
                                      <p:cBhvr>
                                        <p:cTn id="10" dur="500"/>
                                        <p:tgtEl>
                                          <p:spTgt spid="1026"/>
                                        </p:tgtEl>
                                      </p:cBhvr>
                                    </p:animEffect>
                                  </p:childTnLst>
                                </p:cTn>
                              </p:par>
                              <p:par>
                                <p:cTn id="11" presetID="6" presetClass="entr" presetSubtype="16" fill="hold" nodeType="withEffect">
                                  <p:stCondLst>
                                    <p:cond delay="0"/>
                                  </p:stCondLst>
                                  <p:childTnLst>
                                    <p:set>
                                      <p:cBhvr>
                                        <p:cTn id="12" dur="1" fill="hold">
                                          <p:stCondLst>
                                            <p:cond delay="0"/>
                                          </p:stCondLst>
                                        </p:cTn>
                                        <p:tgtEl>
                                          <p:spTgt spid="1028"/>
                                        </p:tgtEl>
                                        <p:attrNameLst>
                                          <p:attrName>style.visibility</p:attrName>
                                        </p:attrNameLst>
                                      </p:cBhvr>
                                      <p:to>
                                        <p:strVal val="visible"/>
                                      </p:to>
                                    </p:set>
                                    <p:animEffect transition="in" filter="circle(in)">
                                      <p:cBhvr>
                                        <p:cTn id="13" dur="2000"/>
                                        <p:tgtEl>
                                          <p:spTgt spid="1028"/>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circle(in)">
                                      <p:cBhvr>
                                        <p:cTn id="16" dur="2000"/>
                                        <p:tgtEl>
                                          <p:spTgt spid="7"/>
                                        </p:tgtEl>
                                      </p:cBhvr>
                                    </p:animEffect>
                                  </p:childTnLst>
                                </p:cTn>
                              </p:par>
                            </p:childTnLst>
                          </p:cTn>
                        </p:par>
                        <p:par>
                          <p:cTn id="17" fill="hold">
                            <p:stCondLst>
                              <p:cond delay="2000"/>
                            </p:stCondLst>
                            <p:childTnLst>
                              <p:par>
                                <p:cTn id="18" presetID="21" presetClass="emph" presetSubtype="0" fill="hold" nodeType="afterEffect">
                                  <p:stCondLst>
                                    <p:cond delay="0"/>
                                  </p:stCondLst>
                                  <p:childTnLst>
                                    <p:animClr clrSpc="hsl" dir="cw">
                                      <p:cBhvr override="childStyle">
                                        <p:cTn id="19" dur="500" fill="hold"/>
                                        <p:tgtEl>
                                          <p:spTgt spid="1028"/>
                                        </p:tgtEl>
                                        <p:attrNameLst>
                                          <p:attrName>style.color</p:attrName>
                                        </p:attrNameLst>
                                      </p:cBhvr>
                                      <p:by>
                                        <p:hsl h="7200000" s="0" l="0"/>
                                      </p:by>
                                    </p:animClr>
                                    <p:animClr clrSpc="hsl" dir="cw">
                                      <p:cBhvr>
                                        <p:cTn id="20" dur="500" fill="hold"/>
                                        <p:tgtEl>
                                          <p:spTgt spid="1028"/>
                                        </p:tgtEl>
                                        <p:attrNameLst>
                                          <p:attrName>fillcolor</p:attrName>
                                        </p:attrNameLst>
                                      </p:cBhvr>
                                      <p:by>
                                        <p:hsl h="7200000" s="0" l="0"/>
                                      </p:by>
                                    </p:animClr>
                                    <p:animClr clrSpc="hsl" dir="cw">
                                      <p:cBhvr>
                                        <p:cTn id="21" dur="500" fill="hold"/>
                                        <p:tgtEl>
                                          <p:spTgt spid="1028"/>
                                        </p:tgtEl>
                                        <p:attrNameLst>
                                          <p:attrName>stroke.color</p:attrName>
                                        </p:attrNameLst>
                                      </p:cBhvr>
                                      <p:by>
                                        <p:hsl h="7200000" s="0" l="0"/>
                                      </p:by>
                                    </p:animClr>
                                    <p:set>
                                      <p:cBhvr>
                                        <p:cTn id="22" dur="500" fill="hold"/>
                                        <p:tgtEl>
                                          <p:spTgt spid="1028"/>
                                        </p:tgtEl>
                                        <p:attrNameLst>
                                          <p:attrName>fill.type</p:attrName>
                                        </p:attrNameLst>
                                      </p:cBhvr>
                                      <p:to>
                                        <p:strVal val="solid"/>
                                      </p:to>
                                    </p:set>
                                  </p:childTnLst>
                                </p:cTn>
                              </p:par>
                              <p:par>
                                <p:cTn id="23" presetID="21" presetClass="emph" presetSubtype="0" fill="hold" grpId="1" nodeType="withEffect">
                                  <p:stCondLst>
                                    <p:cond delay="0"/>
                                  </p:stCondLst>
                                  <p:childTnLst>
                                    <p:animClr clrSpc="hsl" dir="cw">
                                      <p:cBhvr override="childStyle">
                                        <p:cTn id="24" dur="500" fill="hold"/>
                                        <p:tgtEl>
                                          <p:spTgt spid="7"/>
                                        </p:tgtEl>
                                        <p:attrNameLst>
                                          <p:attrName>style.color</p:attrName>
                                        </p:attrNameLst>
                                      </p:cBhvr>
                                      <p:by>
                                        <p:hsl h="7200000" s="0" l="0"/>
                                      </p:by>
                                    </p:animClr>
                                    <p:animClr clrSpc="hsl" dir="cw">
                                      <p:cBhvr>
                                        <p:cTn id="25" dur="500" fill="hold"/>
                                        <p:tgtEl>
                                          <p:spTgt spid="7"/>
                                        </p:tgtEl>
                                        <p:attrNameLst>
                                          <p:attrName>fillcolor</p:attrName>
                                        </p:attrNameLst>
                                      </p:cBhvr>
                                      <p:by>
                                        <p:hsl h="7200000" s="0" l="0"/>
                                      </p:by>
                                    </p:animClr>
                                    <p:animClr clrSpc="hsl" dir="cw">
                                      <p:cBhvr>
                                        <p:cTn id="26" dur="500" fill="hold"/>
                                        <p:tgtEl>
                                          <p:spTgt spid="7"/>
                                        </p:tgtEl>
                                        <p:attrNameLst>
                                          <p:attrName>stroke.color</p:attrName>
                                        </p:attrNameLst>
                                      </p:cBhvr>
                                      <p:by>
                                        <p:hsl h="7200000" s="0" l="0"/>
                                      </p:by>
                                    </p:animClr>
                                    <p:set>
                                      <p:cBhvr>
                                        <p:cTn id="27" dur="500" fill="hold"/>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7"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C1720-9B47-0107-73CF-FFB38DB289CE}"/>
              </a:ext>
            </a:extLst>
          </p:cNvPr>
          <p:cNvSpPr>
            <a:spLocks noGrp="1"/>
          </p:cNvSpPr>
          <p:nvPr>
            <p:ph type="title"/>
          </p:nvPr>
        </p:nvSpPr>
        <p:spPr>
          <a:xfrm>
            <a:off x="0" y="0"/>
            <a:ext cx="12192000" cy="534389"/>
          </a:xfrm>
          <a:solidFill>
            <a:schemeClr val="accent2">
              <a:lumMod val="60000"/>
              <a:lumOff val="40000"/>
            </a:schemeClr>
          </a:solidFill>
        </p:spPr>
        <p:txBody>
          <a:bodyPr>
            <a:normAutofit/>
          </a:bodyPr>
          <a:lstStyle/>
          <a:p>
            <a:pPr algn="ctr"/>
            <a:r>
              <a:rPr lang="en-US" sz="2600" b="1" dirty="0" err="1">
                <a:latin typeface="Times New Roman" panose="02020603050405020304" pitchFamily="18" charset="0"/>
                <a:cs typeface="Times New Roman" panose="02020603050405020304" pitchFamily="18" charset="0"/>
              </a:rPr>
              <a:t>Bài</a:t>
            </a:r>
            <a:r>
              <a:rPr lang="en-US" sz="2600" b="1" dirty="0">
                <a:latin typeface="Times New Roman" panose="02020603050405020304" pitchFamily="18" charset="0"/>
                <a:cs typeface="Times New Roman" panose="02020603050405020304" pitchFamily="18" charset="0"/>
              </a:rPr>
              <a:t> 7. ĐO THỜI GIAN</a:t>
            </a:r>
          </a:p>
        </p:txBody>
      </p:sp>
      <p:sp>
        <p:nvSpPr>
          <p:cNvPr id="5" name="Title 1">
            <a:extLst>
              <a:ext uri="{FF2B5EF4-FFF2-40B4-BE49-F238E27FC236}">
                <a16:creationId xmlns:a16="http://schemas.microsoft.com/office/drawing/2014/main" id="{6291A4ED-522B-83BD-D58A-EBA310BB4A22}"/>
              </a:ext>
            </a:extLst>
          </p:cNvPr>
          <p:cNvSpPr txBox="1">
            <a:spLocks/>
          </p:cNvSpPr>
          <p:nvPr/>
        </p:nvSpPr>
        <p:spPr>
          <a:xfrm>
            <a:off x="342610" y="1421731"/>
            <a:ext cx="11677940" cy="5346207"/>
          </a:xfrm>
          <a:custGeom>
            <a:avLst/>
            <a:gdLst>
              <a:gd name="connsiteX0" fmla="*/ 0 w 10715625"/>
              <a:gd name="connsiteY0" fmla="*/ 0 h 5154717"/>
              <a:gd name="connsiteX1" fmla="*/ 10715625 w 10715625"/>
              <a:gd name="connsiteY1" fmla="*/ 0 h 5154717"/>
              <a:gd name="connsiteX2" fmla="*/ 10715625 w 10715625"/>
              <a:gd name="connsiteY2" fmla="*/ 5154717 h 5154717"/>
              <a:gd name="connsiteX3" fmla="*/ 0 w 10715625"/>
              <a:gd name="connsiteY3" fmla="*/ 5154717 h 5154717"/>
              <a:gd name="connsiteX4" fmla="*/ 0 w 10715625"/>
              <a:gd name="connsiteY4" fmla="*/ 0 h 5154717"/>
              <a:gd name="connsiteX0" fmla="*/ 0 w 10715625"/>
              <a:gd name="connsiteY0" fmla="*/ 0 h 5173767"/>
              <a:gd name="connsiteX1" fmla="*/ 10715625 w 10715625"/>
              <a:gd name="connsiteY1" fmla="*/ 0 h 5173767"/>
              <a:gd name="connsiteX2" fmla="*/ 6581775 w 10715625"/>
              <a:gd name="connsiteY2" fmla="*/ 5173767 h 5173767"/>
              <a:gd name="connsiteX3" fmla="*/ 0 w 10715625"/>
              <a:gd name="connsiteY3" fmla="*/ 5154717 h 5173767"/>
              <a:gd name="connsiteX4" fmla="*/ 0 w 10715625"/>
              <a:gd name="connsiteY4" fmla="*/ 0 h 5173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15625" h="5173767">
                <a:moveTo>
                  <a:pt x="0" y="0"/>
                </a:moveTo>
                <a:lnTo>
                  <a:pt x="10715625" y="0"/>
                </a:lnTo>
                <a:lnTo>
                  <a:pt x="6581775" y="5173767"/>
                </a:lnTo>
                <a:lnTo>
                  <a:pt x="0" y="5154717"/>
                </a:lnTo>
                <a:lnTo>
                  <a:pt x="0" y="0"/>
                </a:lnTo>
                <a:close/>
              </a:path>
            </a:pathLst>
          </a:custGeom>
          <a:ln w="28575">
            <a:solidFill>
              <a:srgbClr val="7030A0"/>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hãy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hỏi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sau</a:t>
            </a:r>
            <a:r>
              <a:rPr lang="en-US" sz="2800" dirty="0">
                <a:latin typeface="Times New Roman" panose="02020603050405020304" pitchFamily="18" charset="0"/>
                <a:cs typeface="Times New Roman" panose="02020603050405020304" pitchFamily="18" charset="0"/>
              </a:rPr>
              <a:t>:</a:t>
            </a:r>
          </a:p>
          <a:p>
            <a:pPr>
              <a:lnSpc>
                <a:spcPct val="100000"/>
              </a:lnSpc>
            </a:pPr>
            <a:r>
              <a:rPr lang="en-US" sz="2800" b="1" dirty="0">
                <a:latin typeface="Times New Roman" panose="02020603050405020304" pitchFamily="18" charset="0"/>
                <a:cs typeface="Times New Roman" panose="02020603050405020304" pitchFamily="18" charset="0"/>
              </a:rPr>
              <a:t>H1. </a:t>
            </a:r>
            <a:r>
              <a:rPr lang="en-US" sz="2800" dirty="0" err="1">
                <a:latin typeface="Times New Roman" panose="02020603050405020304" pitchFamily="18" charset="0"/>
                <a:cs typeface="Times New Roman" panose="02020603050405020304" pitchFamily="18" charset="0"/>
              </a:rPr>
              <a:t>Hãy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số</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cs typeface="Times New Roman" panose="02020603050405020304" pitchFamily="18" charset="0"/>
              </a:rPr>
              <a:t>?</a:t>
            </a:r>
          </a:p>
          <a:p>
            <a:pPr>
              <a:lnSpc>
                <a:spcPct val="100000"/>
              </a:lnSpc>
            </a:pPr>
            <a:r>
              <a:rPr lang="en-US" sz="2800" b="1" dirty="0">
                <a:latin typeface="Times New Roman" panose="02020603050405020304" pitchFamily="18" charset="0"/>
                <a:cs typeface="Times New Roman" panose="02020603050405020304" pitchFamily="18" charset="0"/>
              </a:rPr>
              <a:t>H2.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Hệ</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lường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hợp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pháp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nước</a:t>
            </a:r>
            <a:r>
              <a:rPr lang="en-US" sz="2800" dirty="0">
                <a:latin typeface="Times New Roman" panose="02020603050405020304" pitchFamily="18" charset="0"/>
                <a:cs typeface="Times New Roman" panose="02020603050405020304" pitchFamily="18" charset="0"/>
              </a:rPr>
              <a:t> ta, </a:t>
            </a:r>
            <a:r>
              <a:rPr lang="en-US" sz="2800" dirty="0" err="1">
                <a:latin typeface="Times New Roman" panose="02020603050405020304" pitchFamily="18" charset="0"/>
                <a:cs typeface="Times New Roman" panose="02020603050405020304" pitchFamily="18" charset="0"/>
              </a:rPr>
              <a:t>đơn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đo</a:t>
            </a:r>
            <a:r>
              <a:rPr lang="en-US" sz="2800" dirty="0">
                <a:latin typeface="Times New Roman" panose="02020603050405020304" pitchFamily="18" charset="0"/>
                <a:cs typeface="Times New Roman" panose="02020603050405020304" pitchFamily="18" charset="0"/>
              </a:rPr>
              <a:t> </a:t>
            </a:r>
          </a:p>
          <a:p>
            <a:pPr>
              <a:lnSpc>
                <a:spcPct val="100000"/>
              </a:lnSpc>
            </a:pPr>
            <a:r>
              <a:rPr lang="en-US" sz="2800" dirty="0" err="1">
                <a:latin typeface="Times New Roman" panose="02020603050405020304" pitchFamily="18" charset="0"/>
                <a:cs typeface="Times New Roman" panose="02020603050405020304" pitchFamily="18" charset="0"/>
              </a:rPr>
              <a:t>thời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gì</a:t>
            </a:r>
            <a:r>
              <a:rPr lang="en-US" sz="2800" dirty="0">
                <a:latin typeface="Times New Roman" panose="02020603050405020304" pitchFamily="18" charset="0"/>
                <a:cs typeface="Times New Roman" panose="02020603050405020304" pitchFamily="18" charset="0"/>
              </a:rPr>
              <a:t>?</a:t>
            </a:r>
          </a:p>
          <a:p>
            <a:pPr>
              <a:lnSpc>
                <a:spcPct val="100000"/>
              </a:lnSpc>
            </a:pPr>
            <a:r>
              <a:rPr lang="en-US" sz="2800" b="1" dirty="0">
                <a:latin typeface="Times New Roman" panose="02020603050405020304" pitchFamily="18" charset="0"/>
                <a:cs typeface="Times New Roman" panose="02020603050405020304" pitchFamily="18" charset="0"/>
              </a:rPr>
              <a:t>H3. </a:t>
            </a:r>
            <a:r>
              <a:rPr lang="en-US" sz="2800" dirty="0" err="1">
                <a:latin typeface="Times New Roman" panose="02020603050405020304" pitchFamily="18" charset="0"/>
                <a:cs typeface="Times New Roman" panose="02020603050405020304" pitchFamily="18" charset="0"/>
              </a:rPr>
              <a:t>Điền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số</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thích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hợp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chỗ</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trống</a:t>
            </a:r>
            <a:r>
              <a:rPr lang="en-US" sz="2800" dirty="0">
                <a:latin typeface="Times New Roman" panose="02020603050405020304" pitchFamily="18" charset="0"/>
                <a:cs typeface="Times New Roman" panose="02020603050405020304" pitchFamily="18" charset="0"/>
              </a:rPr>
              <a:t>:</a:t>
            </a:r>
          </a:p>
          <a:p>
            <a:pPr>
              <a:lnSpc>
                <a:spcPct val="100000"/>
              </a:lnSpc>
            </a:pPr>
            <a:r>
              <a:rPr lang="en-US" sz="2800" dirty="0">
                <a:effectLst/>
                <a:latin typeface="Times New Roman" panose="02020603050405020304" pitchFamily="18" charset="0"/>
                <a:ea typeface="Arial" panose="020B0604020202020204" pitchFamily="34" charset="0"/>
                <a:cs typeface="Times New Roman" panose="02020603050405020304" pitchFamily="18" charset="0"/>
              </a:rPr>
              <a:t>a. </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1 tháng</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tháng</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4)</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 ......</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ngày</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br>
              <a:rPr lang="en-US" sz="2800" dirty="0">
                <a:effectLst/>
                <a:latin typeface="Times New Roman" panose="02020603050405020304" pitchFamily="18" charset="0"/>
                <a:ea typeface="Arial" panose="020B0604020202020204" pitchFamily="34" charset="0"/>
                <a:cs typeface="Times New Roman" panose="02020603050405020304" pitchFamily="18" charset="0"/>
              </a:rPr>
            </a:br>
            <a:r>
              <a:rPr lang="en-US" sz="2800" dirty="0">
                <a:effectLst/>
                <a:latin typeface="Times New Roman" panose="02020603050405020304" pitchFamily="18" charset="0"/>
                <a:ea typeface="Arial" panose="020B0604020202020204" pitchFamily="34" charset="0"/>
                <a:cs typeface="Times New Roman" panose="02020603050405020304" pitchFamily="18" charset="0"/>
              </a:rPr>
              <a:t>b. </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1 tháng</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tháng</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3)</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 ......</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ngày</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br>
              <a:rPr lang="en-US" sz="2800" dirty="0">
                <a:effectLst/>
                <a:latin typeface="Times New Roman" panose="02020603050405020304" pitchFamily="18" charset="0"/>
                <a:ea typeface="Arial" panose="020B0604020202020204" pitchFamily="34" charset="0"/>
                <a:cs typeface="Times New Roman" panose="02020603050405020304" pitchFamily="18" charset="0"/>
              </a:rPr>
            </a:br>
            <a:r>
              <a:rPr lang="en-US" sz="2800" dirty="0">
                <a:effectLst/>
                <a:latin typeface="Times New Roman" panose="02020603050405020304" pitchFamily="18" charset="0"/>
                <a:ea typeface="Arial" panose="020B0604020202020204" pitchFamily="34" charset="0"/>
                <a:cs typeface="Times New Roman" panose="02020603050405020304" pitchFamily="18" charset="0"/>
              </a:rPr>
              <a:t>c. </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1 tháng</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tháng</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2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thường</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 ......</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ngày</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br>
              <a:rPr lang="en-US" sz="2800" dirty="0">
                <a:effectLst/>
                <a:latin typeface="Times New Roman" panose="02020603050405020304" pitchFamily="18" charset="0"/>
                <a:ea typeface="Arial" panose="020B0604020202020204" pitchFamily="34" charset="0"/>
                <a:cs typeface="Times New Roman" panose="02020603050405020304" pitchFamily="18" charset="0"/>
              </a:rPr>
            </a:br>
            <a:r>
              <a:rPr lang="en-US" sz="2800" dirty="0">
                <a:effectLst/>
                <a:latin typeface="Times New Roman" panose="02020603050405020304" pitchFamily="18" charset="0"/>
                <a:ea typeface="Arial" panose="020B0604020202020204" pitchFamily="34" charset="0"/>
                <a:cs typeface="Times New Roman" panose="02020603050405020304" pitchFamily="18" charset="0"/>
              </a:rPr>
              <a:t>d. </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1 tháng</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tháng</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2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nhuận</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 ......</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ngày</a:t>
            </a:r>
            <a:br>
              <a:rPr lang="en-US" sz="2800" dirty="0">
                <a:effectLst/>
                <a:latin typeface="Times New Roman" panose="02020603050405020304" pitchFamily="18" charset="0"/>
                <a:ea typeface="Calibri" panose="020F0502020204030204" pitchFamily="34" charset="0"/>
                <a:cs typeface="Times New Roman" panose="02020603050405020304" pitchFamily="18" charset="0"/>
              </a:rPr>
            </a:br>
            <a:r>
              <a:rPr lang="en-US" sz="2800" dirty="0">
                <a:latin typeface="Times New Roman" panose="02020603050405020304" pitchFamily="18" charset="0"/>
                <a:ea typeface="Calibri" panose="020F0502020204030204" pitchFamily="34" charset="0"/>
                <a:cs typeface="Times New Roman" panose="02020603050405020304" pitchFamily="18" charset="0"/>
              </a:rPr>
              <a:t>e</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1 ngày = ........</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giờ</a:t>
            </a:r>
            <a:br>
              <a:rPr lang="en-US" sz="2800" dirty="0">
                <a:effectLst/>
                <a:latin typeface="Times New Roman" panose="02020603050405020304" pitchFamily="18" charset="0"/>
                <a:ea typeface="Calibri" panose="020F0502020204030204" pitchFamily="34" charset="0"/>
                <a:cs typeface="Times New Roman" panose="02020603050405020304" pitchFamily="18" charset="0"/>
              </a:rPr>
            </a:br>
            <a:r>
              <a:rPr lang="en-US" sz="2800" dirty="0">
                <a:latin typeface="Times New Roman" panose="02020603050405020304" pitchFamily="18" charset="0"/>
                <a:ea typeface="Calibri" panose="020F0502020204030204" pitchFamily="34" charset="0"/>
                <a:cs typeface="Times New Roman" panose="02020603050405020304" pitchFamily="18" charset="0"/>
              </a:rPr>
              <a:t>g</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1 giờ = ............</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phút </a:t>
            </a:r>
            <a:br>
              <a:rPr lang="en-US" sz="2800" dirty="0">
                <a:effectLst/>
                <a:latin typeface="Times New Roman" panose="02020603050405020304" pitchFamily="18" charset="0"/>
                <a:ea typeface="Calibri" panose="020F0502020204030204" pitchFamily="34" charset="0"/>
                <a:cs typeface="Times New Roman" panose="02020603050405020304" pitchFamily="18" charset="0"/>
              </a:rPr>
            </a:br>
            <a:r>
              <a:rPr lang="en-US" sz="2800" dirty="0">
                <a:latin typeface="Times New Roman" panose="02020603050405020304" pitchFamily="18" charset="0"/>
                <a:ea typeface="Calibri" panose="020F0502020204030204" pitchFamily="34" charset="0"/>
                <a:cs typeface="Times New Roman" panose="02020603050405020304" pitchFamily="18" charset="0"/>
              </a:rPr>
              <a:t>h</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1 phút = .........</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giây</a:t>
            </a:r>
            <a:endParaRPr lang="en-US" sz="2800" dirty="0">
              <a:latin typeface="Times New Roman" panose="02020603050405020304" pitchFamily="18" charset="0"/>
              <a:cs typeface="Times New Roman" panose="02020603050405020304" pitchFamily="18" charset="0"/>
            </a:endParaRPr>
          </a:p>
        </p:txBody>
      </p:sp>
      <p:pic>
        <p:nvPicPr>
          <p:cNvPr id="1026" name="Picture 2" descr="Tự học - Phát triển cá nhân - Home | Facebook">
            <a:extLst>
              <a:ext uri="{FF2B5EF4-FFF2-40B4-BE49-F238E27FC236}">
                <a16:creationId xmlns:a16="http://schemas.microsoft.com/office/drawing/2014/main" id="{3B9B8910-7B17-C7C6-F8A4-C234CD21CD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10750" y="4476748"/>
            <a:ext cx="2381251" cy="2381253"/>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D0CB88DA-B968-21E1-2ECA-E2D3B42BB9CD}"/>
              </a:ext>
            </a:extLst>
          </p:cNvPr>
          <p:cNvSpPr txBox="1">
            <a:spLocks/>
          </p:cNvSpPr>
          <p:nvPr/>
        </p:nvSpPr>
        <p:spPr>
          <a:xfrm>
            <a:off x="7334249" y="3525238"/>
            <a:ext cx="4196485" cy="1637313"/>
          </a:xfrm>
          <a:custGeom>
            <a:avLst/>
            <a:gdLst>
              <a:gd name="connsiteX0" fmla="*/ 0 w 3067050"/>
              <a:gd name="connsiteY0" fmla="*/ 0 h 1325563"/>
              <a:gd name="connsiteX1" fmla="*/ 3067050 w 3067050"/>
              <a:gd name="connsiteY1" fmla="*/ 0 h 1325563"/>
              <a:gd name="connsiteX2" fmla="*/ 3067050 w 3067050"/>
              <a:gd name="connsiteY2" fmla="*/ 1325563 h 1325563"/>
              <a:gd name="connsiteX3" fmla="*/ 0 w 3067050"/>
              <a:gd name="connsiteY3" fmla="*/ 1325563 h 1325563"/>
              <a:gd name="connsiteX4" fmla="*/ 0 w 3067050"/>
              <a:gd name="connsiteY4" fmla="*/ 0 h 1325563"/>
              <a:gd name="connsiteX0" fmla="*/ 209550 w 3067050"/>
              <a:gd name="connsiteY0" fmla="*/ 133350 h 1325563"/>
              <a:gd name="connsiteX1" fmla="*/ 3067050 w 3067050"/>
              <a:gd name="connsiteY1" fmla="*/ 0 h 1325563"/>
              <a:gd name="connsiteX2" fmla="*/ 3067050 w 3067050"/>
              <a:gd name="connsiteY2" fmla="*/ 1325563 h 1325563"/>
              <a:gd name="connsiteX3" fmla="*/ 0 w 3067050"/>
              <a:gd name="connsiteY3" fmla="*/ 1325563 h 1325563"/>
              <a:gd name="connsiteX4" fmla="*/ 209550 w 3067050"/>
              <a:gd name="connsiteY4" fmla="*/ 133350 h 1325563"/>
              <a:gd name="connsiteX0" fmla="*/ 628650 w 3486150"/>
              <a:gd name="connsiteY0" fmla="*/ 133350 h 1325563"/>
              <a:gd name="connsiteX1" fmla="*/ 3486150 w 3486150"/>
              <a:gd name="connsiteY1" fmla="*/ 0 h 1325563"/>
              <a:gd name="connsiteX2" fmla="*/ 3486150 w 3486150"/>
              <a:gd name="connsiteY2" fmla="*/ 1325563 h 1325563"/>
              <a:gd name="connsiteX3" fmla="*/ 0 w 3486150"/>
              <a:gd name="connsiteY3" fmla="*/ 1211263 h 1325563"/>
              <a:gd name="connsiteX4" fmla="*/ 628650 w 3486150"/>
              <a:gd name="connsiteY4" fmla="*/ 133350 h 1325563"/>
              <a:gd name="connsiteX0" fmla="*/ 628650 w 3486150"/>
              <a:gd name="connsiteY0" fmla="*/ 133350 h 1211263"/>
              <a:gd name="connsiteX1" fmla="*/ 3486150 w 3486150"/>
              <a:gd name="connsiteY1" fmla="*/ 0 h 1211263"/>
              <a:gd name="connsiteX2" fmla="*/ 2686050 w 3486150"/>
              <a:gd name="connsiteY2" fmla="*/ 1211263 h 1211263"/>
              <a:gd name="connsiteX3" fmla="*/ 0 w 3486150"/>
              <a:gd name="connsiteY3" fmla="*/ 1211263 h 1211263"/>
              <a:gd name="connsiteX4" fmla="*/ 628650 w 3486150"/>
              <a:gd name="connsiteY4" fmla="*/ 133350 h 1211263"/>
              <a:gd name="connsiteX0" fmla="*/ 895350 w 3486150"/>
              <a:gd name="connsiteY0" fmla="*/ 0 h 1249363"/>
              <a:gd name="connsiteX1" fmla="*/ 3486150 w 3486150"/>
              <a:gd name="connsiteY1" fmla="*/ 38100 h 1249363"/>
              <a:gd name="connsiteX2" fmla="*/ 2686050 w 3486150"/>
              <a:gd name="connsiteY2" fmla="*/ 1249363 h 1249363"/>
              <a:gd name="connsiteX3" fmla="*/ 0 w 3486150"/>
              <a:gd name="connsiteY3" fmla="*/ 1249363 h 1249363"/>
              <a:gd name="connsiteX4" fmla="*/ 895350 w 3486150"/>
              <a:gd name="connsiteY4" fmla="*/ 0 h 1249363"/>
              <a:gd name="connsiteX0" fmla="*/ 895350 w 3486150"/>
              <a:gd name="connsiteY0" fmla="*/ 57150 h 1211263"/>
              <a:gd name="connsiteX1" fmla="*/ 3486150 w 3486150"/>
              <a:gd name="connsiteY1" fmla="*/ 0 h 1211263"/>
              <a:gd name="connsiteX2" fmla="*/ 2686050 w 3486150"/>
              <a:gd name="connsiteY2" fmla="*/ 1211263 h 1211263"/>
              <a:gd name="connsiteX3" fmla="*/ 0 w 3486150"/>
              <a:gd name="connsiteY3" fmla="*/ 1211263 h 1211263"/>
              <a:gd name="connsiteX4" fmla="*/ 895350 w 3486150"/>
              <a:gd name="connsiteY4" fmla="*/ 57150 h 1211263"/>
              <a:gd name="connsiteX0" fmla="*/ 895350 w 3486150"/>
              <a:gd name="connsiteY0" fmla="*/ 231828 h 1385941"/>
              <a:gd name="connsiteX1" fmla="*/ 2446935 w 3486150"/>
              <a:gd name="connsiteY1" fmla="*/ 0 h 1385941"/>
              <a:gd name="connsiteX2" fmla="*/ 3486150 w 3486150"/>
              <a:gd name="connsiteY2" fmla="*/ 174678 h 1385941"/>
              <a:gd name="connsiteX3" fmla="*/ 2686050 w 3486150"/>
              <a:gd name="connsiteY3" fmla="*/ 1385941 h 1385941"/>
              <a:gd name="connsiteX4" fmla="*/ 0 w 3486150"/>
              <a:gd name="connsiteY4" fmla="*/ 1385941 h 1385941"/>
              <a:gd name="connsiteX5" fmla="*/ 895350 w 3486150"/>
              <a:gd name="connsiteY5" fmla="*/ 231828 h 1385941"/>
              <a:gd name="connsiteX0" fmla="*/ 895350 w 3486150"/>
              <a:gd name="connsiteY0" fmla="*/ 231828 h 1385941"/>
              <a:gd name="connsiteX1" fmla="*/ 2446935 w 3486150"/>
              <a:gd name="connsiteY1" fmla="*/ 0 h 1385941"/>
              <a:gd name="connsiteX2" fmla="*/ 3486150 w 3486150"/>
              <a:gd name="connsiteY2" fmla="*/ 174678 h 1385941"/>
              <a:gd name="connsiteX3" fmla="*/ 2370735 w 3486150"/>
              <a:gd name="connsiteY3" fmla="*/ 1162050 h 1385941"/>
              <a:gd name="connsiteX4" fmla="*/ 2686050 w 3486150"/>
              <a:gd name="connsiteY4" fmla="*/ 1385941 h 1385941"/>
              <a:gd name="connsiteX5" fmla="*/ 0 w 3486150"/>
              <a:gd name="connsiteY5" fmla="*/ 1385941 h 1385941"/>
              <a:gd name="connsiteX6" fmla="*/ 895350 w 3486150"/>
              <a:gd name="connsiteY6" fmla="*/ 231828 h 1385941"/>
              <a:gd name="connsiteX0" fmla="*/ 895350 w 3486150"/>
              <a:gd name="connsiteY0" fmla="*/ 231828 h 1385945"/>
              <a:gd name="connsiteX1" fmla="*/ 2446935 w 3486150"/>
              <a:gd name="connsiteY1" fmla="*/ 0 h 1385945"/>
              <a:gd name="connsiteX2" fmla="*/ 3486150 w 3486150"/>
              <a:gd name="connsiteY2" fmla="*/ 174678 h 1385945"/>
              <a:gd name="connsiteX3" fmla="*/ 2370735 w 3486150"/>
              <a:gd name="connsiteY3" fmla="*/ 1162050 h 1385945"/>
              <a:gd name="connsiteX4" fmla="*/ 2686050 w 3486150"/>
              <a:gd name="connsiteY4" fmla="*/ 1385941 h 1385945"/>
              <a:gd name="connsiteX5" fmla="*/ 1532535 w 3486150"/>
              <a:gd name="connsiteY5" fmla="*/ 971550 h 1385945"/>
              <a:gd name="connsiteX6" fmla="*/ 0 w 3486150"/>
              <a:gd name="connsiteY6" fmla="*/ 1385941 h 1385945"/>
              <a:gd name="connsiteX7" fmla="*/ 895350 w 3486150"/>
              <a:gd name="connsiteY7" fmla="*/ 231828 h 1385945"/>
              <a:gd name="connsiteX0" fmla="*/ 1123950 w 3714750"/>
              <a:gd name="connsiteY0" fmla="*/ 231828 h 1385945"/>
              <a:gd name="connsiteX1" fmla="*/ 2675535 w 3714750"/>
              <a:gd name="connsiteY1" fmla="*/ 0 h 1385945"/>
              <a:gd name="connsiteX2" fmla="*/ 3714750 w 3714750"/>
              <a:gd name="connsiteY2" fmla="*/ 174678 h 1385945"/>
              <a:gd name="connsiteX3" fmla="*/ 2599335 w 3714750"/>
              <a:gd name="connsiteY3" fmla="*/ 1162050 h 1385945"/>
              <a:gd name="connsiteX4" fmla="*/ 2914650 w 3714750"/>
              <a:gd name="connsiteY4" fmla="*/ 1385941 h 1385945"/>
              <a:gd name="connsiteX5" fmla="*/ 1761135 w 3714750"/>
              <a:gd name="connsiteY5" fmla="*/ 971550 h 1385945"/>
              <a:gd name="connsiteX6" fmla="*/ 0 w 3714750"/>
              <a:gd name="connsiteY6" fmla="*/ 1309741 h 1385945"/>
              <a:gd name="connsiteX7" fmla="*/ 1123950 w 3714750"/>
              <a:gd name="connsiteY7" fmla="*/ 231828 h 1385945"/>
              <a:gd name="connsiteX0" fmla="*/ 323850 w 3714750"/>
              <a:gd name="connsiteY0" fmla="*/ 136578 h 1385945"/>
              <a:gd name="connsiteX1" fmla="*/ 2675535 w 3714750"/>
              <a:gd name="connsiteY1" fmla="*/ 0 h 1385945"/>
              <a:gd name="connsiteX2" fmla="*/ 3714750 w 3714750"/>
              <a:gd name="connsiteY2" fmla="*/ 174678 h 1385945"/>
              <a:gd name="connsiteX3" fmla="*/ 2599335 w 3714750"/>
              <a:gd name="connsiteY3" fmla="*/ 1162050 h 1385945"/>
              <a:gd name="connsiteX4" fmla="*/ 2914650 w 3714750"/>
              <a:gd name="connsiteY4" fmla="*/ 1385941 h 1385945"/>
              <a:gd name="connsiteX5" fmla="*/ 1761135 w 3714750"/>
              <a:gd name="connsiteY5" fmla="*/ 971550 h 1385945"/>
              <a:gd name="connsiteX6" fmla="*/ 0 w 3714750"/>
              <a:gd name="connsiteY6" fmla="*/ 1309741 h 1385945"/>
              <a:gd name="connsiteX7" fmla="*/ 323850 w 3714750"/>
              <a:gd name="connsiteY7" fmla="*/ 136578 h 1385945"/>
              <a:gd name="connsiteX0" fmla="*/ 459065 w 3849965"/>
              <a:gd name="connsiteY0" fmla="*/ 136578 h 1385945"/>
              <a:gd name="connsiteX1" fmla="*/ 2810750 w 3849965"/>
              <a:gd name="connsiteY1" fmla="*/ 0 h 1385945"/>
              <a:gd name="connsiteX2" fmla="*/ 3849965 w 3849965"/>
              <a:gd name="connsiteY2" fmla="*/ 174678 h 1385945"/>
              <a:gd name="connsiteX3" fmla="*/ 2734550 w 3849965"/>
              <a:gd name="connsiteY3" fmla="*/ 1162050 h 1385945"/>
              <a:gd name="connsiteX4" fmla="*/ 3049865 w 3849965"/>
              <a:gd name="connsiteY4" fmla="*/ 1385941 h 1385945"/>
              <a:gd name="connsiteX5" fmla="*/ 1896350 w 3849965"/>
              <a:gd name="connsiteY5" fmla="*/ 971550 h 1385945"/>
              <a:gd name="connsiteX6" fmla="*/ 135215 w 3849965"/>
              <a:gd name="connsiteY6" fmla="*/ 1309741 h 1385945"/>
              <a:gd name="connsiteX7" fmla="*/ 459065 w 3849965"/>
              <a:gd name="connsiteY7" fmla="*/ 136578 h 1385945"/>
              <a:gd name="connsiteX0" fmla="*/ 459065 w 3849965"/>
              <a:gd name="connsiteY0" fmla="*/ 136578 h 1385946"/>
              <a:gd name="connsiteX1" fmla="*/ 2810750 w 3849965"/>
              <a:gd name="connsiteY1" fmla="*/ 0 h 1385946"/>
              <a:gd name="connsiteX2" fmla="*/ 3849965 w 3849965"/>
              <a:gd name="connsiteY2" fmla="*/ 174678 h 1385946"/>
              <a:gd name="connsiteX3" fmla="*/ 2734550 w 3849965"/>
              <a:gd name="connsiteY3" fmla="*/ 1162050 h 1385946"/>
              <a:gd name="connsiteX4" fmla="*/ 3049865 w 3849965"/>
              <a:gd name="connsiteY4" fmla="*/ 1385941 h 1385946"/>
              <a:gd name="connsiteX5" fmla="*/ 1896350 w 3849965"/>
              <a:gd name="connsiteY5" fmla="*/ 1060015 h 1385946"/>
              <a:gd name="connsiteX6" fmla="*/ 135215 w 3849965"/>
              <a:gd name="connsiteY6" fmla="*/ 1309741 h 1385946"/>
              <a:gd name="connsiteX7" fmla="*/ 459065 w 3849965"/>
              <a:gd name="connsiteY7" fmla="*/ 136578 h 1385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49965" h="1385946">
                <a:moveTo>
                  <a:pt x="459065" y="136578"/>
                </a:moveTo>
                <a:cubicBezTo>
                  <a:pt x="893710" y="122802"/>
                  <a:pt x="2376105" y="13776"/>
                  <a:pt x="2810750" y="0"/>
                </a:cubicBezTo>
                <a:lnTo>
                  <a:pt x="3849965" y="174678"/>
                </a:lnTo>
                <a:cubicBezTo>
                  <a:pt x="3681360" y="427602"/>
                  <a:pt x="2903155" y="909126"/>
                  <a:pt x="2734550" y="1162050"/>
                </a:cubicBezTo>
                <a:lnTo>
                  <a:pt x="3049865" y="1385941"/>
                </a:lnTo>
                <a:cubicBezTo>
                  <a:pt x="2563760" y="1387511"/>
                  <a:pt x="2382455" y="1058445"/>
                  <a:pt x="1896350" y="1060015"/>
                </a:cubicBezTo>
                <a:lnTo>
                  <a:pt x="135215" y="1309741"/>
                </a:lnTo>
                <a:cubicBezTo>
                  <a:pt x="243165" y="918687"/>
                  <a:pt x="-410885" y="794332"/>
                  <a:pt x="459065" y="136578"/>
                </a:cubicBezTo>
                <a:close/>
              </a:path>
            </a:pathLst>
          </a:custGeom>
          <a:solidFill>
            <a:schemeClr val="bg1"/>
          </a:solidFill>
          <a:ln w="38100">
            <a:solidFill>
              <a:srgbClr val="0070C0"/>
            </a:solidFill>
            <a:prstDash val="lgDashDotDot"/>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Hoạt</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động</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cá</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nhân</a:t>
            </a:r>
            <a:r>
              <a:rPr lang="en-US" sz="2800" b="1" i="1" dirty="0">
                <a:latin typeface="Times New Roman" panose="02020603050405020304" pitchFamily="18" charset="0"/>
                <a:cs typeface="Times New Roman" panose="02020603050405020304" pitchFamily="18" charset="0"/>
              </a:rPr>
              <a:t> </a:t>
            </a:r>
          </a:p>
          <a:p>
            <a:pPr>
              <a:lnSpc>
                <a:spcPct val="100000"/>
              </a:lnSpc>
            </a:pPr>
            <a:r>
              <a:rPr lang="en-US" sz="2800" b="1" i="1" dirty="0">
                <a:latin typeface="Times New Roman" panose="02020603050405020304" pitchFamily="18" charset="0"/>
                <a:cs typeface="Times New Roman" panose="02020603050405020304" pitchFamily="18" charset="0"/>
              </a:rPr>
              <a:t>      (3 </a:t>
            </a:r>
            <a:r>
              <a:rPr lang="en-US" sz="2800" b="1" i="1" dirty="0" err="1">
                <a:latin typeface="Times New Roman" panose="02020603050405020304" pitchFamily="18" charset="0"/>
                <a:cs typeface="Times New Roman" panose="02020603050405020304" pitchFamily="18" charset="0"/>
              </a:rPr>
              <a:t>phút</a:t>
            </a:r>
            <a:r>
              <a:rPr lang="en-US" sz="2800" b="1" i="1" dirty="0">
                <a:latin typeface="Times New Roman" panose="02020603050405020304" pitchFamily="18" charset="0"/>
                <a:cs typeface="Times New Roman" panose="02020603050405020304" pitchFamily="18" charset="0"/>
              </a:rPr>
              <a:t>)</a:t>
            </a:r>
          </a:p>
        </p:txBody>
      </p:sp>
      <p:sp>
        <p:nvSpPr>
          <p:cNvPr id="7" name="TextBox 6">
            <a:extLst>
              <a:ext uri="{FF2B5EF4-FFF2-40B4-BE49-F238E27FC236}">
                <a16:creationId xmlns:a16="http://schemas.microsoft.com/office/drawing/2014/main" id="{A9F1113D-1E4D-C9B3-2096-B1AB3B99E1A1}"/>
              </a:ext>
            </a:extLst>
          </p:cNvPr>
          <p:cNvSpPr txBox="1"/>
          <p:nvPr/>
        </p:nvSpPr>
        <p:spPr>
          <a:xfrm>
            <a:off x="342610" y="717756"/>
            <a:ext cx="6096000" cy="584775"/>
          </a:xfrm>
          <a:prstGeom prst="rect">
            <a:avLst/>
          </a:prstGeom>
          <a:solidFill>
            <a:schemeClr val="bg1"/>
          </a:solidFill>
          <a:ln>
            <a:solidFill>
              <a:schemeClr val="bg1"/>
            </a:solidFill>
          </a:ln>
        </p:spPr>
        <p:txBody>
          <a:bodyPr wrap="square">
            <a:spAutoFit/>
          </a:bodyPr>
          <a:lstStyle/>
          <a:p>
            <a:r>
              <a:rPr lang="en-US" sz="3200" b="1" u="sng" dirty="0">
                <a:solidFill>
                  <a:srgbClr val="002060"/>
                </a:solidFill>
                <a:latin typeface="Times New Roman" panose="02020603050405020304" pitchFamily="18" charset="0"/>
                <a:cs typeface="Times New Roman" panose="02020603050405020304" pitchFamily="18" charset="0"/>
              </a:rPr>
              <a:t>I. </a:t>
            </a:r>
            <a:r>
              <a:rPr lang="en-US" sz="3200" b="1" u="sng" dirty="0" err="1">
                <a:solidFill>
                  <a:srgbClr val="002060"/>
                </a:solidFill>
                <a:latin typeface="Times New Roman" panose="02020603050405020304" pitchFamily="18" charset="0"/>
                <a:cs typeface="Times New Roman" panose="02020603050405020304" pitchFamily="18" charset="0"/>
              </a:rPr>
              <a:t>Đơn</a:t>
            </a:r>
            <a:r>
              <a:rPr lang="en-US" sz="3200" b="1" u="sng" dirty="0">
                <a:solidFill>
                  <a:srgbClr val="002060"/>
                </a:solidFill>
                <a:latin typeface="Times New Roman" panose="02020603050405020304" pitchFamily="18" charset="0"/>
                <a:cs typeface="Times New Roman" panose="02020603050405020304" pitchFamily="18" charset="0"/>
              </a:rPr>
              <a:t> </a:t>
            </a:r>
            <a:r>
              <a:rPr lang="en-US" sz="3200" b="1" u="sng" dirty="0" err="1">
                <a:solidFill>
                  <a:srgbClr val="002060"/>
                </a:solidFill>
                <a:latin typeface="Times New Roman" panose="02020603050405020304" pitchFamily="18" charset="0"/>
                <a:cs typeface="Times New Roman" panose="02020603050405020304" pitchFamily="18" charset="0"/>
              </a:rPr>
              <a:t>vị</a:t>
            </a:r>
            <a:r>
              <a:rPr lang="en-US" sz="3200" b="1" u="sng" dirty="0">
                <a:solidFill>
                  <a:srgbClr val="002060"/>
                </a:solidFill>
                <a:latin typeface="Times New Roman" panose="02020603050405020304" pitchFamily="18" charset="0"/>
                <a:cs typeface="Times New Roman" panose="02020603050405020304" pitchFamily="18" charset="0"/>
              </a:rPr>
              <a:t> </a:t>
            </a:r>
            <a:r>
              <a:rPr lang="en-US" sz="3200" b="1" u="sng" dirty="0" err="1">
                <a:solidFill>
                  <a:srgbClr val="002060"/>
                </a:solidFill>
                <a:latin typeface="Times New Roman" panose="02020603050405020304" pitchFamily="18" charset="0"/>
                <a:cs typeface="Times New Roman" panose="02020603050405020304" pitchFamily="18" charset="0"/>
              </a:rPr>
              <a:t>thời</a:t>
            </a:r>
            <a:r>
              <a:rPr lang="en-US" sz="3200" b="1" u="sng" dirty="0">
                <a:solidFill>
                  <a:srgbClr val="002060"/>
                </a:solidFill>
                <a:latin typeface="Times New Roman" panose="02020603050405020304" pitchFamily="18" charset="0"/>
                <a:cs typeface="Times New Roman" panose="02020603050405020304" pitchFamily="18" charset="0"/>
              </a:rPr>
              <a:t> </a:t>
            </a:r>
            <a:r>
              <a:rPr lang="en-US" sz="3200" b="1" u="sng" dirty="0" err="1">
                <a:solidFill>
                  <a:srgbClr val="002060"/>
                </a:solidFill>
                <a:latin typeface="Times New Roman" panose="02020603050405020304" pitchFamily="18" charset="0"/>
                <a:cs typeface="Times New Roman" panose="02020603050405020304" pitchFamily="18" charset="0"/>
              </a:rPr>
              <a:t>gian</a:t>
            </a:r>
            <a:endParaRPr lang="en-US" sz="3200" u="sng" dirty="0">
              <a:solidFill>
                <a:srgbClr val="002060"/>
              </a:solidFill>
            </a:endParaRPr>
          </a:p>
        </p:txBody>
      </p:sp>
    </p:spTree>
    <p:extLst>
      <p:ext uri="{BB962C8B-B14F-4D97-AF65-F5344CB8AC3E}">
        <p14:creationId xmlns:p14="http://schemas.microsoft.com/office/powerpoint/2010/main" val="2347490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par>
                                <p:cTn id="19" presetID="10" presetClass="entr" presetSubtype="0" fill="hold" nodeType="withEffect">
                                  <p:stCondLst>
                                    <p:cond delay="0"/>
                                  </p:stCondLst>
                                  <p:childTnLst>
                                    <p:set>
                                      <p:cBhvr>
                                        <p:cTn id="20" dur="1" fill="hold">
                                          <p:stCondLst>
                                            <p:cond delay="0"/>
                                          </p:stCondLst>
                                        </p:cTn>
                                        <p:tgtEl>
                                          <p:spTgt spid="1026"/>
                                        </p:tgtEl>
                                        <p:attrNameLst>
                                          <p:attrName>style.visibility</p:attrName>
                                        </p:attrNameLst>
                                      </p:cBhvr>
                                      <p:to>
                                        <p:strVal val="visible"/>
                                      </p:to>
                                    </p:set>
                                    <p:animEffect transition="in" filter="fade">
                                      <p:cBhvr>
                                        <p:cTn id="21"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animBg="1"/>
      <p:bldP spid="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llout: Right Arrow 7">
            <a:hlinkClick r:id="rId2" action="ppaction://hlinksldjump"/>
            <a:extLst>
              <a:ext uri="{FF2B5EF4-FFF2-40B4-BE49-F238E27FC236}">
                <a16:creationId xmlns:a16="http://schemas.microsoft.com/office/drawing/2014/main" id="{5BD08B59-CAA9-1561-B5CE-F50A35471A94}"/>
              </a:ext>
            </a:extLst>
          </p:cNvPr>
          <p:cNvSpPr/>
          <p:nvPr/>
        </p:nvSpPr>
        <p:spPr>
          <a:xfrm>
            <a:off x="-2226" y="5546305"/>
            <a:ext cx="1316935" cy="1316182"/>
          </a:xfrm>
          <a:prstGeom prst="rightArrowCallou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Times New Roman" panose="02020603050405020304" pitchFamily="18" charset="0"/>
                <a:cs typeface="Times New Roman" panose="02020603050405020304" pitchFamily="18" charset="0"/>
              </a:rPr>
              <a:t>Home</a:t>
            </a:r>
          </a:p>
        </p:txBody>
      </p:sp>
      <p:sp>
        <p:nvSpPr>
          <p:cNvPr id="21" name="Star: 7 Points 20">
            <a:extLst>
              <a:ext uri="{FF2B5EF4-FFF2-40B4-BE49-F238E27FC236}">
                <a16:creationId xmlns:a16="http://schemas.microsoft.com/office/drawing/2014/main" id="{BCC1721C-6CB0-A55E-5F6E-4702A982160A}"/>
              </a:ext>
            </a:extLst>
          </p:cNvPr>
          <p:cNvSpPr/>
          <p:nvPr/>
        </p:nvSpPr>
        <p:spPr>
          <a:xfrm>
            <a:off x="10442558" y="6168956"/>
            <a:ext cx="1749442" cy="672737"/>
          </a:xfrm>
          <a:prstGeom prst="star7">
            <a:avLst/>
          </a:prstGeom>
          <a:solidFill>
            <a:srgbClr val="D038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Times New Roman" panose="02020603050405020304" pitchFamily="18" charset="0"/>
                <a:cs typeface="Times New Roman" panose="02020603050405020304" pitchFamily="18" charset="0"/>
              </a:rPr>
              <a:t>ĐÁP ÁN</a:t>
            </a:r>
          </a:p>
        </p:txBody>
      </p:sp>
      <p:sp>
        <p:nvSpPr>
          <p:cNvPr id="4" name="TextBox 3">
            <a:extLst>
              <a:ext uri="{FF2B5EF4-FFF2-40B4-BE49-F238E27FC236}">
                <a16:creationId xmlns:a16="http://schemas.microsoft.com/office/drawing/2014/main" id="{55488F1F-60AC-DE45-1E05-514619CC1DC5}"/>
              </a:ext>
            </a:extLst>
          </p:cNvPr>
          <p:cNvSpPr txBox="1"/>
          <p:nvPr/>
        </p:nvSpPr>
        <p:spPr>
          <a:xfrm>
            <a:off x="842962" y="914203"/>
            <a:ext cx="10887076" cy="4096571"/>
          </a:xfrm>
          <a:prstGeom prst="rect">
            <a:avLst/>
          </a:prstGeom>
          <a:noFill/>
        </p:spPr>
        <p:txBody>
          <a:bodyPr wrap="square">
            <a:spAutoFit/>
          </a:bodyPr>
          <a:lstStyle/>
          <a:p>
            <a:pPr>
              <a:lnSpc>
                <a:spcPct val="200000"/>
              </a:lnSpc>
              <a:spcAft>
                <a:spcPts val="800"/>
              </a:spcAft>
              <a:tabLst>
                <a:tab pos="349250" algn="l"/>
              </a:tabLst>
            </a:pPr>
            <a:r>
              <a:rPr lang="en-US" sz="32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5.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sau</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đây</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gây</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hoạt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200000"/>
              </a:lnSpc>
              <a:spcAft>
                <a:spcPts val="800"/>
              </a:spcAft>
            </a:pPr>
            <a:r>
              <a:rPr lang="en-US"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A.</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hiệu</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chỉnh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B.</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Đặt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mắt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nhìn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lệch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200000"/>
              </a:lnSpc>
              <a:spcAft>
                <a:spcPts val="800"/>
              </a:spcAft>
              <a:tabLst>
                <a:tab pos="522605" algn="l"/>
              </a:tabLst>
            </a:pPr>
            <a:r>
              <a:rPr lang="en-US"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chậm</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D.</a:t>
            </a:r>
            <a:r>
              <a:rPr lang="en-US" sz="3200"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3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Oval 4">
            <a:extLst>
              <a:ext uri="{FF2B5EF4-FFF2-40B4-BE49-F238E27FC236}">
                <a16:creationId xmlns:a16="http://schemas.microsoft.com/office/drawing/2014/main" id="{C6A52DC9-45D0-E383-A921-16ED7335BA14}"/>
              </a:ext>
            </a:extLst>
          </p:cNvPr>
          <p:cNvSpPr/>
          <p:nvPr/>
        </p:nvSpPr>
        <p:spPr>
          <a:xfrm>
            <a:off x="6800849" y="4356578"/>
            <a:ext cx="654196" cy="654196"/>
          </a:xfrm>
          <a:prstGeom prst="ellipse">
            <a:avLst/>
          </a:prstGeom>
          <a:solidFill>
            <a:srgbClr val="FFFFFF">
              <a:alpha val="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8968581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1"/>
                    </p:tgtEl>
                  </p:cond>
                </p:stCondLst>
                <p:endSync evt="end" delay="0">
                  <p:rtn val="all"/>
                </p:endSync>
                <p:childTnLst>
                  <p:par>
                    <p:cTn id="3" fill="hold">
                      <p:stCondLst>
                        <p:cond delay="0"/>
                      </p:stCondLst>
                      <p:childTnLst>
                        <p:par>
                          <p:cTn id="4" fill="hold">
                            <p:stCondLst>
                              <p:cond delay="0"/>
                            </p:stCondLst>
                            <p:childTnLst>
                              <p:par>
                                <p:cTn id="5" presetID="25" presetClass="emph" presetSubtype="0" fill="hold" grpId="0" nodeType="clickEffect">
                                  <p:stCondLst>
                                    <p:cond delay="0"/>
                                  </p:stCondLst>
                                  <p:childTnLst>
                                    <p:animClr clrSpc="hsl" dir="cw">
                                      <p:cBhvr override="childStyle">
                                        <p:cTn id="6" dur="500" fill="hold"/>
                                        <p:tgtEl>
                                          <p:spTgt spid="21"/>
                                        </p:tgtEl>
                                        <p:attrNameLst>
                                          <p:attrName>style.color</p:attrName>
                                        </p:attrNameLst>
                                      </p:cBhvr>
                                      <p:by>
                                        <p:hsl h="0" s="-70588" l="0"/>
                                      </p:by>
                                    </p:animClr>
                                    <p:animClr clrSpc="hsl" dir="cw">
                                      <p:cBhvr>
                                        <p:cTn id="7" dur="500" fill="hold"/>
                                        <p:tgtEl>
                                          <p:spTgt spid="21"/>
                                        </p:tgtEl>
                                        <p:attrNameLst>
                                          <p:attrName>fillcolor</p:attrName>
                                        </p:attrNameLst>
                                      </p:cBhvr>
                                      <p:by>
                                        <p:hsl h="0" s="-70588" l="0"/>
                                      </p:by>
                                    </p:animClr>
                                    <p:animClr clrSpc="hsl" dir="cw">
                                      <p:cBhvr>
                                        <p:cTn id="8" dur="500" fill="hold"/>
                                        <p:tgtEl>
                                          <p:spTgt spid="21"/>
                                        </p:tgtEl>
                                        <p:attrNameLst>
                                          <p:attrName>stroke.color</p:attrName>
                                        </p:attrNameLst>
                                      </p:cBhvr>
                                      <p:by>
                                        <p:hsl h="0" s="-70588" l="0"/>
                                      </p:by>
                                    </p:animClr>
                                    <p:set>
                                      <p:cBhvr>
                                        <p:cTn id="9" dur="500" fill="hold"/>
                                        <p:tgtEl>
                                          <p:spTgt spid="21"/>
                                        </p:tgtEl>
                                        <p:attrNameLst>
                                          <p:attrName>fill.type</p:attrName>
                                        </p:attrNameLst>
                                      </p:cBhvr>
                                      <p:to>
                                        <p:strVal val="solid"/>
                                      </p:to>
                                    </p:set>
                                  </p:childTnLst>
                                </p:cTn>
                              </p:par>
                              <p:par>
                                <p:cTn id="10" presetID="21" presetClass="entr" presetSubtype="1"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nextCondLst>
                <p:cond evt="onClick" delay="0">
                  <p:tgtEl>
                    <p:spTgt spid="21"/>
                  </p:tgtEl>
                </p:cond>
              </p:nextCondLst>
            </p:seq>
          </p:childTnLst>
        </p:cTn>
      </p:par>
    </p:tnLst>
    <p:bldLst>
      <p:bldP spid="21" grpId="0" animBg="1"/>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llout: Right Arrow 7">
            <a:hlinkClick r:id="rId2" action="ppaction://hlinksldjump"/>
            <a:extLst>
              <a:ext uri="{FF2B5EF4-FFF2-40B4-BE49-F238E27FC236}">
                <a16:creationId xmlns:a16="http://schemas.microsoft.com/office/drawing/2014/main" id="{5BD08B59-CAA9-1561-B5CE-F50A35471A94}"/>
              </a:ext>
            </a:extLst>
          </p:cNvPr>
          <p:cNvSpPr/>
          <p:nvPr/>
        </p:nvSpPr>
        <p:spPr>
          <a:xfrm>
            <a:off x="-2226" y="5546305"/>
            <a:ext cx="1316935" cy="1316182"/>
          </a:xfrm>
          <a:prstGeom prst="rightArrowCallou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Times New Roman" panose="02020603050405020304" pitchFamily="18" charset="0"/>
                <a:cs typeface="Times New Roman" panose="02020603050405020304" pitchFamily="18" charset="0"/>
              </a:rPr>
              <a:t>Home</a:t>
            </a:r>
          </a:p>
        </p:txBody>
      </p:sp>
      <p:sp>
        <p:nvSpPr>
          <p:cNvPr id="21" name="Star: 7 Points 20">
            <a:extLst>
              <a:ext uri="{FF2B5EF4-FFF2-40B4-BE49-F238E27FC236}">
                <a16:creationId xmlns:a16="http://schemas.microsoft.com/office/drawing/2014/main" id="{FC414E11-F957-4FED-289A-6F9A369962EB}"/>
              </a:ext>
            </a:extLst>
          </p:cNvPr>
          <p:cNvSpPr/>
          <p:nvPr/>
        </p:nvSpPr>
        <p:spPr>
          <a:xfrm>
            <a:off x="10442558" y="6168956"/>
            <a:ext cx="1749442" cy="672737"/>
          </a:xfrm>
          <a:prstGeom prst="star7">
            <a:avLst/>
          </a:prstGeom>
          <a:solidFill>
            <a:srgbClr val="D038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Times New Roman" panose="02020603050405020304" pitchFamily="18" charset="0"/>
                <a:cs typeface="Times New Roman" panose="02020603050405020304" pitchFamily="18" charset="0"/>
              </a:rPr>
              <a:t>ĐÁP ÁN</a:t>
            </a:r>
          </a:p>
        </p:txBody>
      </p:sp>
      <p:sp>
        <p:nvSpPr>
          <p:cNvPr id="4" name="TextBox 3">
            <a:extLst>
              <a:ext uri="{FF2B5EF4-FFF2-40B4-BE49-F238E27FC236}">
                <a16:creationId xmlns:a16="http://schemas.microsoft.com/office/drawing/2014/main" id="{10030ED8-8652-C547-45D8-D60BF88F2D53}"/>
              </a:ext>
            </a:extLst>
          </p:cNvPr>
          <p:cNvSpPr txBox="1"/>
          <p:nvPr/>
        </p:nvSpPr>
        <p:spPr>
          <a:xfrm>
            <a:off x="722916" y="545469"/>
            <a:ext cx="10301288" cy="3911905"/>
          </a:xfrm>
          <a:prstGeom prst="rect">
            <a:avLst/>
          </a:prstGeom>
          <a:noFill/>
        </p:spPr>
        <p:txBody>
          <a:bodyPr wrap="square">
            <a:spAutoFit/>
          </a:bodyPr>
          <a:lstStyle/>
          <a:p>
            <a:pPr algn="just">
              <a:lnSpc>
                <a:spcPct val="150000"/>
              </a:lnSpc>
              <a:spcAft>
                <a:spcPts val="800"/>
              </a:spcAft>
            </a:pPr>
            <a:r>
              <a:rPr lang="vi-VN"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Câu 6.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thời gian luộc chín một quả trứng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bắt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đầu</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sôi</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em sẽ lựa chọn loại đồng 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ồ</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nào sau đây</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nhắc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tắt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bếp</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tabLst>
                <a:tab pos="179705" algn="l"/>
                <a:tab pos="5039995" algn="l"/>
              </a:tabLst>
            </a:pPr>
            <a:r>
              <a:rPr lang="vi-VN"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 </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ồ</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 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ồ</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quả lắc.</a:t>
            </a:r>
            <a:r>
              <a:rPr lang="vi-VN"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B.</a:t>
            </a:r>
            <a:r>
              <a:rPr lang="vi-VN" sz="3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ồ</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 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ồ</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hẹn giờ.</a:t>
            </a:r>
            <a:r>
              <a:rPr lang="vi-VN"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tabLst>
                <a:tab pos="179705" algn="l"/>
                <a:tab pos="5039995" algn="l"/>
              </a:tabLst>
            </a:pPr>
            <a:r>
              <a:rPr lang="en-US"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 </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Đồng hồ bấm giây.</a:t>
            </a:r>
            <a:r>
              <a:rPr lang="vi-VN"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D. </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ồ</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 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ồ</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đeo tay.</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Oval 4">
            <a:extLst>
              <a:ext uri="{FF2B5EF4-FFF2-40B4-BE49-F238E27FC236}">
                <a16:creationId xmlns:a16="http://schemas.microsoft.com/office/drawing/2014/main" id="{4C522EBB-CE16-06F2-36FA-328CBDC9BF62}"/>
              </a:ext>
            </a:extLst>
          </p:cNvPr>
          <p:cNvSpPr/>
          <p:nvPr/>
        </p:nvSpPr>
        <p:spPr>
          <a:xfrm>
            <a:off x="6123058" y="2984978"/>
            <a:ext cx="654196" cy="654196"/>
          </a:xfrm>
          <a:prstGeom prst="ellipse">
            <a:avLst/>
          </a:prstGeom>
          <a:solidFill>
            <a:srgbClr val="FFFFFF">
              <a:alpha val="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133420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1"/>
                    </p:tgtEl>
                  </p:cond>
                </p:stCondLst>
                <p:endSync evt="end" delay="0">
                  <p:rtn val="all"/>
                </p:endSync>
                <p:childTnLst>
                  <p:par>
                    <p:cTn id="3" fill="hold">
                      <p:stCondLst>
                        <p:cond delay="0"/>
                      </p:stCondLst>
                      <p:childTnLst>
                        <p:par>
                          <p:cTn id="4" fill="hold">
                            <p:stCondLst>
                              <p:cond delay="0"/>
                            </p:stCondLst>
                            <p:childTnLst>
                              <p:par>
                                <p:cTn id="5" presetID="25" presetClass="emph" presetSubtype="0" fill="hold" grpId="0" nodeType="clickEffect">
                                  <p:stCondLst>
                                    <p:cond delay="0"/>
                                  </p:stCondLst>
                                  <p:childTnLst>
                                    <p:animClr clrSpc="hsl" dir="cw">
                                      <p:cBhvr override="childStyle">
                                        <p:cTn id="6" dur="500" fill="hold"/>
                                        <p:tgtEl>
                                          <p:spTgt spid="21"/>
                                        </p:tgtEl>
                                        <p:attrNameLst>
                                          <p:attrName>style.color</p:attrName>
                                        </p:attrNameLst>
                                      </p:cBhvr>
                                      <p:by>
                                        <p:hsl h="0" s="-70588" l="0"/>
                                      </p:by>
                                    </p:animClr>
                                    <p:animClr clrSpc="hsl" dir="cw">
                                      <p:cBhvr>
                                        <p:cTn id="7" dur="500" fill="hold"/>
                                        <p:tgtEl>
                                          <p:spTgt spid="21"/>
                                        </p:tgtEl>
                                        <p:attrNameLst>
                                          <p:attrName>fillcolor</p:attrName>
                                        </p:attrNameLst>
                                      </p:cBhvr>
                                      <p:by>
                                        <p:hsl h="0" s="-70588" l="0"/>
                                      </p:by>
                                    </p:animClr>
                                    <p:animClr clrSpc="hsl" dir="cw">
                                      <p:cBhvr>
                                        <p:cTn id="8" dur="500" fill="hold"/>
                                        <p:tgtEl>
                                          <p:spTgt spid="21"/>
                                        </p:tgtEl>
                                        <p:attrNameLst>
                                          <p:attrName>stroke.color</p:attrName>
                                        </p:attrNameLst>
                                      </p:cBhvr>
                                      <p:by>
                                        <p:hsl h="0" s="-70588" l="0"/>
                                      </p:by>
                                    </p:animClr>
                                    <p:set>
                                      <p:cBhvr>
                                        <p:cTn id="9" dur="500" fill="hold"/>
                                        <p:tgtEl>
                                          <p:spTgt spid="21"/>
                                        </p:tgtEl>
                                        <p:attrNameLst>
                                          <p:attrName>fill.type</p:attrName>
                                        </p:attrNameLst>
                                      </p:cBhvr>
                                      <p:to>
                                        <p:strVal val="solid"/>
                                      </p:to>
                                    </p:set>
                                  </p:childTnLst>
                                </p:cTn>
                              </p:par>
                              <p:par>
                                <p:cTn id="10" presetID="21" presetClass="entr" presetSubtype="1"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nextCondLst>
                <p:cond evt="onClick" delay="0">
                  <p:tgtEl>
                    <p:spTgt spid="21"/>
                  </p:tgtEl>
                </p:cond>
              </p:nextCondLst>
            </p:seq>
          </p:childTnLst>
        </p:cTn>
      </p:par>
    </p:tnLst>
    <p:bldLst>
      <p:bldP spid="21" grpId="0" animBg="1"/>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llout: Right Arrow 7">
            <a:hlinkClick r:id="rId2" action="ppaction://hlinksldjump"/>
            <a:extLst>
              <a:ext uri="{FF2B5EF4-FFF2-40B4-BE49-F238E27FC236}">
                <a16:creationId xmlns:a16="http://schemas.microsoft.com/office/drawing/2014/main" id="{5BD08B59-CAA9-1561-B5CE-F50A35471A94}"/>
              </a:ext>
            </a:extLst>
          </p:cNvPr>
          <p:cNvSpPr/>
          <p:nvPr/>
        </p:nvSpPr>
        <p:spPr>
          <a:xfrm>
            <a:off x="-2226" y="5546305"/>
            <a:ext cx="1316935" cy="1316182"/>
          </a:xfrm>
          <a:prstGeom prst="rightArrowCallou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Times New Roman" panose="02020603050405020304" pitchFamily="18" charset="0"/>
                <a:cs typeface="Times New Roman" panose="02020603050405020304" pitchFamily="18" charset="0"/>
              </a:rPr>
              <a:t>Home</a:t>
            </a:r>
          </a:p>
        </p:txBody>
      </p:sp>
      <p:sp>
        <p:nvSpPr>
          <p:cNvPr id="21" name="Star: 7 Points 20">
            <a:extLst>
              <a:ext uri="{FF2B5EF4-FFF2-40B4-BE49-F238E27FC236}">
                <a16:creationId xmlns:a16="http://schemas.microsoft.com/office/drawing/2014/main" id="{71AD6575-AE9C-022E-A3FC-B4DCAAFA4D9F}"/>
              </a:ext>
            </a:extLst>
          </p:cNvPr>
          <p:cNvSpPr/>
          <p:nvPr/>
        </p:nvSpPr>
        <p:spPr>
          <a:xfrm>
            <a:off x="10442558" y="6168956"/>
            <a:ext cx="1749442" cy="672737"/>
          </a:xfrm>
          <a:prstGeom prst="star7">
            <a:avLst/>
          </a:prstGeom>
          <a:solidFill>
            <a:srgbClr val="D038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Times New Roman" panose="02020603050405020304" pitchFamily="18" charset="0"/>
                <a:cs typeface="Times New Roman" panose="02020603050405020304" pitchFamily="18" charset="0"/>
              </a:rPr>
              <a:t>ĐÁP ÁN</a:t>
            </a:r>
          </a:p>
        </p:txBody>
      </p:sp>
      <p:sp>
        <p:nvSpPr>
          <p:cNvPr id="4" name="TextBox 3">
            <a:extLst>
              <a:ext uri="{FF2B5EF4-FFF2-40B4-BE49-F238E27FC236}">
                <a16:creationId xmlns:a16="http://schemas.microsoft.com/office/drawing/2014/main" id="{DDB15F22-585B-521E-D1FD-6C01F0723671}"/>
              </a:ext>
            </a:extLst>
          </p:cNvPr>
          <p:cNvSpPr txBox="1"/>
          <p:nvPr/>
        </p:nvSpPr>
        <p:spPr>
          <a:xfrm>
            <a:off x="928686" y="634603"/>
            <a:ext cx="10729913" cy="4855753"/>
          </a:xfrm>
          <a:prstGeom prst="rect">
            <a:avLst/>
          </a:prstGeom>
          <a:noFill/>
        </p:spPr>
        <p:txBody>
          <a:bodyPr wrap="square">
            <a:spAutoFit/>
          </a:bodyPr>
          <a:lstStyle/>
          <a:p>
            <a:pPr>
              <a:lnSpc>
                <a:spcPct val="150000"/>
              </a:lnSpc>
              <a:spcAft>
                <a:spcPts val="800"/>
              </a:spcAft>
              <a:tabLst>
                <a:tab pos="349250" algn="l"/>
              </a:tabLst>
            </a:pPr>
            <a:r>
              <a:rPr lang="en-US" sz="32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7.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đo</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hoạt</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thường</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ước</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khoảng</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hoạt</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p>
            <a:pPr marL="514350" indent="-514350" algn="just">
              <a:lnSpc>
                <a:spcPct val="150000"/>
              </a:lnSpc>
              <a:spcAft>
                <a:spcPts val="800"/>
              </a:spcAft>
              <a:buAutoNum type="alphaUcPeriod"/>
              <a:tabLst>
                <a:tab pos="522605" algn="l"/>
              </a:tabLst>
            </a:pP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Lựa</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chọn</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đo</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phù</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3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514350" indent="-514350" algn="just">
              <a:lnSpc>
                <a:spcPct val="150000"/>
              </a:lnSpc>
              <a:spcAft>
                <a:spcPts val="800"/>
              </a:spcAft>
              <a:buAutoNum type="alphaUcPeriod"/>
              <a:tabLst>
                <a:tab pos="522605" algn="l"/>
              </a:tabLst>
            </a:pP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Đặt</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mắt</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đúng</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tabLst>
                <a:tab pos="522605" algn="l"/>
              </a:tabLst>
            </a:pP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đo</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3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spcAft>
                <a:spcPts val="800"/>
              </a:spcAft>
              <a:tabLst>
                <a:tab pos="522605" algn="l"/>
              </a:tabLst>
            </a:pP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D.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Hiệu</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chỉnh</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đúng</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Oval 4">
            <a:extLst>
              <a:ext uri="{FF2B5EF4-FFF2-40B4-BE49-F238E27FC236}">
                <a16:creationId xmlns:a16="http://schemas.microsoft.com/office/drawing/2014/main" id="{0111BF26-1160-AD60-C202-59D3DCB70885}"/>
              </a:ext>
            </a:extLst>
          </p:cNvPr>
          <p:cNvSpPr/>
          <p:nvPr/>
        </p:nvSpPr>
        <p:spPr>
          <a:xfrm>
            <a:off x="808108" y="2379512"/>
            <a:ext cx="654196" cy="654196"/>
          </a:xfrm>
          <a:prstGeom prst="ellipse">
            <a:avLst/>
          </a:prstGeom>
          <a:solidFill>
            <a:srgbClr val="FFFFFF">
              <a:alpha val="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4066720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1"/>
                    </p:tgtEl>
                  </p:cond>
                </p:stCondLst>
                <p:endSync evt="end" delay="0">
                  <p:rtn val="all"/>
                </p:endSync>
                <p:childTnLst>
                  <p:par>
                    <p:cTn id="3" fill="hold">
                      <p:stCondLst>
                        <p:cond delay="0"/>
                      </p:stCondLst>
                      <p:childTnLst>
                        <p:par>
                          <p:cTn id="4" fill="hold">
                            <p:stCondLst>
                              <p:cond delay="0"/>
                            </p:stCondLst>
                            <p:childTnLst>
                              <p:par>
                                <p:cTn id="5" presetID="25" presetClass="emph" presetSubtype="0" fill="hold" grpId="0" nodeType="clickEffect">
                                  <p:stCondLst>
                                    <p:cond delay="0"/>
                                  </p:stCondLst>
                                  <p:childTnLst>
                                    <p:animClr clrSpc="hsl" dir="cw">
                                      <p:cBhvr override="childStyle">
                                        <p:cTn id="6" dur="500" fill="hold"/>
                                        <p:tgtEl>
                                          <p:spTgt spid="21"/>
                                        </p:tgtEl>
                                        <p:attrNameLst>
                                          <p:attrName>style.color</p:attrName>
                                        </p:attrNameLst>
                                      </p:cBhvr>
                                      <p:by>
                                        <p:hsl h="0" s="-70588" l="0"/>
                                      </p:by>
                                    </p:animClr>
                                    <p:animClr clrSpc="hsl" dir="cw">
                                      <p:cBhvr>
                                        <p:cTn id="7" dur="500" fill="hold"/>
                                        <p:tgtEl>
                                          <p:spTgt spid="21"/>
                                        </p:tgtEl>
                                        <p:attrNameLst>
                                          <p:attrName>fillcolor</p:attrName>
                                        </p:attrNameLst>
                                      </p:cBhvr>
                                      <p:by>
                                        <p:hsl h="0" s="-70588" l="0"/>
                                      </p:by>
                                    </p:animClr>
                                    <p:animClr clrSpc="hsl" dir="cw">
                                      <p:cBhvr>
                                        <p:cTn id="8" dur="500" fill="hold"/>
                                        <p:tgtEl>
                                          <p:spTgt spid="21"/>
                                        </p:tgtEl>
                                        <p:attrNameLst>
                                          <p:attrName>stroke.color</p:attrName>
                                        </p:attrNameLst>
                                      </p:cBhvr>
                                      <p:by>
                                        <p:hsl h="0" s="-70588" l="0"/>
                                      </p:by>
                                    </p:animClr>
                                    <p:set>
                                      <p:cBhvr>
                                        <p:cTn id="9" dur="500" fill="hold"/>
                                        <p:tgtEl>
                                          <p:spTgt spid="21"/>
                                        </p:tgtEl>
                                        <p:attrNameLst>
                                          <p:attrName>fill.type</p:attrName>
                                        </p:attrNameLst>
                                      </p:cBhvr>
                                      <p:to>
                                        <p:strVal val="solid"/>
                                      </p:to>
                                    </p:set>
                                  </p:childTnLst>
                                </p:cTn>
                              </p:par>
                              <p:par>
                                <p:cTn id="10" presetID="21" presetClass="entr" presetSubtype="1"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nextCondLst>
                <p:cond evt="onClick" delay="0">
                  <p:tgtEl>
                    <p:spTgt spid="21"/>
                  </p:tgtEl>
                </p:cond>
              </p:nextCondLst>
            </p:seq>
          </p:childTnLst>
        </p:cTn>
      </p:par>
    </p:tnLst>
    <p:bldLst>
      <p:bldP spid="21" grpId="0" animBg="1"/>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llout: Right Arrow 7">
            <a:hlinkClick r:id="rId2" action="ppaction://hlinksldjump"/>
            <a:extLst>
              <a:ext uri="{FF2B5EF4-FFF2-40B4-BE49-F238E27FC236}">
                <a16:creationId xmlns:a16="http://schemas.microsoft.com/office/drawing/2014/main" id="{5BD08B59-CAA9-1561-B5CE-F50A35471A94}"/>
              </a:ext>
            </a:extLst>
          </p:cNvPr>
          <p:cNvSpPr/>
          <p:nvPr/>
        </p:nvSpPr>
        <p:spPr>
          <a:xfrm>
            <a:off x="-2226" y="5546305"/>
            <a:ext cx="1316935" cy="1316182"/>
          </a:xfrm>
          <a:prstGeom prst="rightArrowCallou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Times New Roman" panose="02020603050405020304" pitchFamily="18" charset="0"/>
                <a:cs typeface="Times New Roman" panose="02020603050405020304" pitchFamily="18" charset="0"/>
              </a:rPr>
              <a:t>Home</a:t>
            </a:r>
          </a:p>
        </p:txBody>
      </p:sp>
      <p:sp>
        <p:nvSpPr>
          <p:cNvPr id="21" name="Star: 7 Points 20">
            <a:extLst>
              <a:ext uri="{FF2B5EF4-FFF2-40B4-BE49-F238E27FC236}">
                <a16:creationId xmlns:a16="http://schemas.microsoft.com/office/drawing/2014/main" id="{29B0A4A7-D2C5-1034-2C68-0F69533CCA70}"/>
              </a:ext>
            </a:extLst>
          </p:cNvPr>
          <p:cNvSpPr/>
          <p:nvPr/>
        </p:nvSpPr>
        <p:spPr>
          <a:xfrm>
            <a:off x="10442558" y="6168956"/>
            <a:ext cx="1749442" cy="672737"/>
          </a:xfrm>
          <a:prstGeom prst="star7">
            <a:avLst/>
          </a:prstGeom>
          <a:solidFill>
            <a:srgbClr val="D038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Times New Roman" panose="02020603050405020304" pitchFamily="18" charset="0"/>
                <a:cs typeface="Times New Roman" panose="02020603050405020304" pitchFamily="18" charset="0"/>
              </a:rPr>
              <a:t>ĐÁP ÁN</a:t>
            </a:r>
          </a:p>
        </p:txBody>
      </p:sp>
      <p:sp>
        <p:nvSpPr>
          <p:cNvPr id="4" name="TextBox 3">
            <a:extLst>
              <a:ext uri="{FF2B5EF4-FFF2-40B4-BE49-F238E27FC236}">
                <a16:creationId xmlns:a16="http://schemas.microsoft.com/office/drawing/2014/main" id="{528FBF0D-A906-F484-8B55-6B2F2E82448F}"/>
              </a:ext>
            </a:extLst>
          </p:cNvPr>
          <p:cNvSpPr txBox="1"/>
          <p:nvPr/>
        </p:nvSpPr>
        <p:spPr>
          <a:xfrm>
            <a:off x="831273" y="1325056"/>
            <a:ext cx="11069782" cy="2434577"/>
          </a:xfrm>
          <a:prstGeom prst="rect">
            <a:avLst/>
          </a:prstGeom>
          <a:noFill/>
        </p:spPr>
        <p:txBody>
          <a:bodyPr wrap="square">
            <a:spAutoFit/>
          </a:bodyPr>
          <a:lstStyle/>
          <a:p>
            <a:pPr algn="just">
              <a:lnSpc>
                <a:spcPct val="150000"/>
              </a:lnSpc>
              <a:spcAft>
                <a:spcPts val="800"/>
              </a:spcAft>
              <a:tabLst>
                <a:tab pos="522605" algn="l"/>
              </a:tabLst>
            </a:pPr>
            <a:r>
              <a:rPr lang="en-US" sz="32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vi-VN"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8: </a:t>
            </a:r>
            <a:r>
              <a:rPr lang="vi-VN" sz="3200" dirty="0">
                <a:effectLst/>
                <a:latin typeface="Times New Roman" panose="02020603050405020304" pitchFamily="18" charset="0"/>
                <a:ea typeface="Times New Roman" panose="02020603050405020304" pitchFamily="18" charset="0"/>
                <a:cs typeface="Times New Roman" panose="02020603050405020304" pitchFamily="18" charset="0"/>
              </a:rPr>
              <a:t>Điền số thích hợp vào chỗ chấm: 3 giờ 10 phút = … phút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tabLst>
                <a:tab pos="179705" algn="l"/>
                <a:tab pos="5039995" algn="l"/>
              </a:tabLst>
            </a:pPr>
            <a:r>
              <a:rPr lang="vi-VN"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 </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150</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phút.</a:t>
            </a:r>
            <a:r>
              <a:rPr lang="vi-VN"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170</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phút.</a:t>
            </a:r>
            <a:r>
              <a:rPr lang="vi-VN"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tabLst>
                <a:tab pos="179705" algn="l"/>
                <a:tab pos="5039995" algn="l"/>
              </a:tabLst>
            </a:pPr>
            <a:r>
              <a:rPr lang="en-US"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a:t>
            </a:r>
            <a:r>
              <a:rPr lang="vi-VN" sz="3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180</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phút.</a:t>
            </a:r>
            <a:r>
              <a:rPr lang="vi-VN"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D. </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190</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phút.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Oval 4">
            <a:extLst>
              <a:ext uri="{FF2B5EF4-FFF2-40B4-BE49-F238E27FC236}">
                <a16:creationId xmlns:a16="http://schemas.microsoft.com/office/drawing/2014/main" id="{71A69A7E-490F-8121-D315-863C2B0D68BA}"/>
              </a:ext>
            </a:extLst>
          </p:cNvPr>
          <p:cNvSpPr/>
          <p:nvPr/>
        </p:nvSpPr>
        <p:spPr>
          <a:xfrm>
            <a:off x="6239998" y="3105437"/>
            <a:ext cx="654196" cy="654196"/>
          </a:xfrm>
          <a:prstGeom prst="ellipse">
            <a:avLst/>
          </a:prstGeom>
          <a:solidFill>
            <a:srgbClr val="FFFFFF">
              <a:alpha val="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9430639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1"/>
                    </p:tgtEl>
                  </p:cond>
                </p:stCondLst>
                <p:endSync evt="end" delay="0">
                  <p:rtn val="all"/>
                </p:endSync>
                <p:childTnLst>
                  <p:par>
                    <p:cTn id="3" fill="hold">
                      <p:stCondLst>
                        <p:cond delay="0"/>
                      </p:stCondLst>
                      <p:childTnLst>
                        <p:par>
                          <p:cTn id="4" fill="hold">
                            <p:stCondLst>
                              <p:cond delay="0"/>
                            </p:stCondLst>
                            <p:childTnLst>
                              <p:par>
                                <p:cTn id="5" presetID="25" presetClass="emph" presetSubtype="0" fill="hold" grpId="0" nodeType="clickEffect">
                                  <p:stCondLst>
                                    <p:cond delay="0"/>
                                  </p:stCondLst>
                                  <p:childTnLst>
                                    <p:animClr clrSpc="hsl" dir="cw">
                                      <p:cBhvr override="childStyle">
                                        <p:cTn id="6" dur="500" fill="hold"/>
                                        <p:tgtEl>
                                          <p:spTgt spid="21"/>
                                        </p:tgtEl>
                                        <p:attrNameLst>
                                          <p:attrName>style.color</p:attrName>
                                        </p:attrNameLst>
                                      </p:cBhvr>
                                      <p:by>
                                        <p:hsl h="0" s="-70588" l="0"/>
                                      </p:by>
                                    </p:animClr>
                                    <p:animClr clrSpc="hsl" dir="cw">
                                      <p:cBhvr>
                                        <p:cTn id="7" dur="500" fill="hold"/>
                                        <p:tgtEl>
                                          <p:spTgt spid="21"/>
                                        </p:tgtEl>
                                        <p:attrNameLst>
                                          <p:attrName>fillcolor</p:attrName>
                                        </p:attrNameLst>
                                      </p:cBhvr>
                                      <p:by>
                                        <p:hsl h="0" s="-70588" l="0"/>
                                      </p:by>
                                    </p:animClr>
                                    <p:animClr clrSpc="hsl" dir="cw">
                                      <p:cBhvr>
                                        <p:cTn id="8" dur="500" fill="hold"/>
                                        <p:tgtEl>
                                          <p:spTgt spid="21"/>
                                        </p:tgtEl>
                                        <p:attrNameLst>
                                          <p:attrName>stroke.color</p:attrName>
                                        </p:attrNameLst>
                                      </p:cBhvr>
                                      <p:by>
                                        <p:hsl h="0" s="-70588" l="0"/>
                                      </p:by>
                                    </p:animClr>
                                    <p:set>
                                      <p:cBhvr>
                                        <p:cTn id="9" dur="500" fill="hold"/>
                                        <p:tgtEl>
                                          <p:spTgt spid="21"/>
                                        </p:tgtEl>
                                        <p:attrNameLst>
                                          <p:attrName>fill.type</p:attrName>
                                        </p:attrNameLst>
                                      </p:cBhvr>
                                      <p:to>
                                        <p:strVal val="solid"/>
                                      </p:to>
                                    </p:set>
                                  </p:childTnLst>
                                </p:cTn>
                              </p:par>
                              <p:par>
                                <p:cTn id="10" presetID="21" presetClass="entr" presetSubtype="1"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nextCondLst>
                <p:cond evt="onClick" delay="0">
                  <p:tgtEl>
                    <p:spTgt spid="21"/>
                  </p:tgtEl>
                </p:cond>
              </p:nextCondLst>
            </p:seq>
          </p:childTnLst>
        </p:cTn>
      </p:par>
    </p:tnLst>
    <p:bldLst>
      <p:bldP spid="21" grpId="0" animBg="1"/>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02430-B2A0-7C96-787A-E1E2FCB8A8E7}"/>
              </a:ext>
            </a:extLst>
          </p:cNvPr>
          <p:cNvSpPr>
            <a:spLocks noGrp="1"/>
          </p:cNvSpPr>
          <p:nvPr>
            <p:ph type="title"/>
          </p:nvPr>
        </p:nvSpPr>
        <p:spPr>
          <a:xfrm>
            <a:off x="1340572" y="226579"/>
            <a:ext cx="10515600" cy="2613603"/>
          </a:xfrm>
        </p:spPr>
        <p:txBody>
          <a:bodyPr>
            <a:noAutofit/>
          </a:bodyPr>
          <a:lstStyle/>
          <a:p>
            <a:pPr algn="ctr"/>
            <a:r>
              <a:rPr lang="en-US" sz="6400" b="1" dirty="0">
                <a:solidFill>
                  <a:srgbClr val="0000CC"/>
                </a:solidFill>
                <a:latin typeface="Benguiat" panose="02020500000000000000" pitchFamily="18" charset="0"/>
                <a:ea typeface="Benguiat" panose="02020500000000000000" pitchFamily="18" charset="0"/>
                <a:cs typeface="Benguiat" panose="02020500000000000000" pitchFamily="18" charset="0"/>
              </a:rPr>
              <a:t>CON SỐ MAY MẮN</a:t>
            </a:r>
            <a:br>
              <a:rPr lang="en-US" sz="6400" b="1" dirty="0">
                <a:solidFill>
                  <a:srgbClr val="0000CC"/>
                </a:solidFill>
                <a:latin typeface="Benguiat" panose="02020500000000000000" pitchFamily="18" charset="0"/>
                <a:ea typeface="Benguiat" panose="02020500000000000000" pitchFamily="18" charset="0"/>
                <a:cs typeface="Benguiat" panose="02020500000000000000" pitchFamily="18" charset="0"/>
              </a:rPr>
            </a:br>
            <a:endParaRPr lang="en-US" sz="6400" b="1" dirty="0">
              <a:solidFill>
                <a:srgbClr val="0000CC"/>
              </a:solidFill>
              <a:latin typeface="Benguiat" panose="02020500000000000000" pitchFamily="18" charset="0"/>
              <a:ea typeface="Benguiat" panose="02020500000000000000" pitchFamily="18" charset="0"/>
              <a:cs typeface="Benguiat" panose="02020500000000000000" pitchFamily="18" charset="0"/>
            </a:endParaRPr>
          </a:p>
        </p:txBody>
      </p:sp>
      <p:pic>
        <p:nvPicPr>
          <p:cNvPr id="1026" name="Picture 2" descr="Chúc Mừng trong Tiếng Anh là gì: Định Nghĩa, Ví Dụ Anh Việt">
            <a:extLst>
              <a:ext uri="{FF2B5EF4-FFF2-40B4-BE49-F238E27FC236}">
                <a16:creationId xmlns:a16="http://schemas.microsoft.com/office/drawing/2014/main" id="{2A94A987-BE1D-EBB0-8DB8-CE55B81729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027" y="1589233"/>
            <a:ext cx="5975927" cy="504218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hiệp Chúc Mừng Khung Hoa Happy - Miễn Phí vector hình ảnh trên Pixabay">
            <a:extLst>
              <a:ext uri="{FF2B5EF4-FFF2-40B4-BE49-F238E27FC236}">
                <a16:creationId xmlns:a16="http://schemas.microsoft.com/office/drawing/2014/main" id="{81AC320F-5D2E-3C08-815E-CD2C98BCBB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20817" y="2325166"/>
            <a:ext cx="4126057" cy="418156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A29B556-09B4-9824-C2A4-B12DD0319459}"/>
              </a:ext>
            </a:extLst>
          </p:cNvPr>
          <p:cNvSpPr txBox="1"/>
          <p:nvPr/>
        </p:nvSpPr>
        <p:spPr>
          <a:xfrm>
            <a:off x="8557780" y="3741885"/>
            <a:ext cx="1981200" cy="1169551"/>
          </a:xfrm>
          <a:prstGeom prst="rect">
            <a:avLst/>
          </a:prstGeom>
          <a:noFill/>
        </p:spPr>
        <p:txBody>
          <a:bodyPr wrap="square">
            <a:spAutoFit/>
          </a:bodyPr>
          <a:lstStyle/>
          <a:p>
            <a:r>
              <a:rPr lang="en-US" sz="7000" b="1" dirty="0">
                <a:solidFill>
                  <a:srgbClr val="FF0000"/>
                </a:solidFill>
                <a:latin typeface="Benguiat" panose="02020500000000000000" pitchFamily="18" charset="0"/>
                <a:ea typeface="Benguiat" panose="02020500000000000000" pitchFamily="18" charset="0"/>
                <a:cs typeface="Benguiat" panose="02020500000000000000" pitchFamily="18" charset="0"/>
              </a:rPr>
              <a:t>+1</a:t>
            </a:r>
            <a:endParaRPr lang="en-US" sz="7000" dirty="0">
              <a:solidFill>
                <a:srgbClr val="FF0000"/>
              </a:solidFill>
            </a:endParaRPr>
          </a:p>
        </p:txBody>
      </p:sp>
      <p:sp>
        <p:nvSpPr>
          <p:cNvPr id="3" name="Callout: Right Arrow 2">
            <a:hlinkClick r:id="rId4" action="ppaction://hlinksldjump"/>
            <a:extLst>
              <a:ext uri="{FF2B5EF4-FFF2-40B4-BE49-F238E27FC236}">
                <a16:creationId xmlns:a16="http://schemas.microsoft.com/office/drawing/2014/main" id="{2CDA1F4A-127D-E9C1-5845-6BC2A3E2103F}"/>
              </a:ext>
            </a:extLst>
          </p:cNvPr>
          <p:cNvSpPr/>
          <p:nvPr/>
        </p:nvSpPr>
        <p:spPr>
          <a:xfrm>
            <a:off x="-2226" y="5546305"/>
            <a:ext cx="1316935" cy="1316182"/>
          </a:xfrm>
          <a:prstGeom prst="rightArrowCallou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Times New Roman" panose="02020603050405020304" pitchFamily="18" charset="0"/>
                <a:cs typeface="Times New Roman" panose="02020603050405020304" pitchFamily="18" charset="0"/>
              </a:rPr>
              <a:t>Home</a:t>
            </a:r>
          </a:p>
        </p:txBody>
      </p:sp>
    </p:spTree>
    <p:extLst>
      <p:ext uri="{BB962C8B-B14F-4D97-AF65-F5344CB8AC3E}">
        <p14:creationId xmlns:p14="http://schemas.microsoft.com/office/powerpoint/2010/main" val="2234221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fade">
                                      <p:cBhvr>
                                        <p:cTn id="10" dur="500"/>
                                        <p:tgtEl>
                                          <p:spTgt spid="1026"/>
                                        </p:tgtEl>
                                      </p:cBhvr>
                                    </p:animEffect>
                                  </p:childTnLst>
                                </p:cTn>
                              </p:par>
                              <p:par>
                                <p:cTn id="11" presetID="6" presetClass="entr" presetSubtype="16" fill="hold" nodeType="withEffect">
                                  <p:stCondLst>
                                    <p:cond delay="0"/>
                                  </p:stCondLst>
                                  <p:childTnLst>
                                    <p:set>
                                      <p:cBhvr>
                                        <p:cTn id="12" dur="1" fill="hold">
                                          <p:stCondLst>
                                            <p:cond delay="0"/>
                                          </p:stCondLst>
                                        </p:cTn>
                                        <p:tgtEl>
                                          <p:spTgt spid="1028"/>
                                        </p:tgtEl>
                                        <p:attrNameLst>
                                          <p:attrName>style.visibility</p:attrName>
                                        </p:attrNameLst>
                                      </p:cBhvr>
                                      <p:to>
                                        <p:strVal val="visible"/>
                                      </p:to>
                                    </p:set>
                                    <p:animEffect transition="in" filter="circle(in)">
                                      <p:cBhvr>
                                        <p:cTn id="13" dur="2000"/>
                                        <p:tgtEl>
                                          <p:spTgt spid="1028"/>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circle(in)">
                                      <p:cBhvr>
                                        <p:cTn id="16" dur="2000"/>
                                        <p:tgtEl>
                                          <p:spTgt spid="7"/>
                                        </p:tgtEl>
                                      </p:cBhvr>
                                    </p:animEffect>
                                  </p:childTnLst>
                                </p:cTn>
                              </p:par>
                            </p:childTnLst>
                          </p:cTn>
                        </p:par>
                        <p:par>
                          <p:cTn id="17" fill="hold">
                            <p:stCondLst>
                              <p:cond delay="2000"/>
                            </p:stCondLst>
                            <p:childTnLst>
                              <p:par>
                                <p:cTn id="18" presetID="21" presetClass="emph" presetSubtype="0" fill="hold" nodeType="afterEffect">
                                  <p:stCondLst>
                                    <p:cond delay="0"/>
                                  </p:stCondLst>
                                  <p:childTnLst>
                                    <p:animClr clrSpc="hsl" dir="cw">
                                      <p:cBhvr override="childStyle">
                                        <p:cTn id="19" dur="500" fill="hold"/>
                                        <p:tgtEl>
                                          <p:spTgt spid="1028"/>
                                        </p:tgtEl>
                                        <p:attrNameLst>
                                          <p:attrName>style.color</p:attrName>
                                        </p:attrNameLst>
                                      </p:cBhvr>
                                      <p:by>
                                        <p:hsl h="7200000" s="0" l="0"/>
                                      </p:by>
                                    </p:animClr>
                                    <p:animClr clrSpc="hsl" dir="cw">
                                      <p:cBhvr>
                                        <p:cTn id="20" dur="500" fill="hold"/>
                                        <p:tgtEl>
                                          <p:spTgt spid="1028"/>
                                        </p:tgtEl>
                                        <p:attrNameLst>
                                          <p:attrName>fillcolor</p:attrName>
                                        </p:attrNameLst>
                                      </p:cBhvr>
                                      <p:by>
                                        <p:hsl h="7200000" s="0" l="0"/>
                                      </p:by>
                                    </p:animClr>
                                    <p:animClr clrSpc="hsl" dir="cw">
                                      <p:cBhvr>
                                        <p:cTn id="21" dur="500" fill="hold"/>
                                        <p:tgtEl>
                                          <p:spTgt spid="1028"/>
                                        </p:tgtEl>
                                        <p:attrNameLst>
                                          <p:attrName>stroke.color</p:attrName>
                                        </p:attrNameLst>
                                      </p:cBhvr>
                                      <p:by>
                                        <p:hsl h="7200000" s="0" l="0"/>
                                      </p:by>
                                    </p:animClr>
                                    <p:set>
                                      <p:cBhvr>
                                        <p:cTn id="22" dur="500" fill="hold"/>
                                        <p:tgtEl>
                                          <p:spTgt spid="1028"/>
                                        </p:tgtEl>
                                        <p:attrNameLst>
                                          <p:attrName>fill.type</p:attrName>
                                        </p:attrNameLst>
                                      </p:cBhvr>
                                      <p:to>
                                        <p:strVal val="solid"/>
                                      </p:to>
                                    </p:set>
                                  </p:childTnLst>
                                </p:cTn>
                              </p:par>
                              <p:par>
                                <p:cTn id="23" presetID="21" presetClass="emph" presetSubtype="0" fill="hold" grpId="1" nodeType="withEffect">
                                  <p:stCondLst>
                                    <p:cond delay="0"/>
                                  </p:stCondLst>
                                  <p:childTnLst>
                                    <p:animClr clrSpc="hsl" dir="cw">
                                      <p:cBhvr override="childStyle">
                                        <p:cTn id="24" dur="500" fill="hold"/>
                                        <p:tgtEl>
                                          <p:spTgt spid="7"/>
                                        </p:tgtEl>
                                        <p:attrNameLst>
                                          <p:attrName>style.color</p:attrName>
                                        </p:attrNameLst>
                                      </p:cBhvr>
                                      <p:by>
                                        <p:hsl h="7200000" s="0" l="0"/>
                                      </p:by>
                                    </p:animClr>
                                    <p:animClr clrSpc="hsl" dir="cw">
                                      <p:cBhvr>
                                        <p:cTn id="25" dur="500" fill="hold"/>
                                        <p:tgtEl>
                                          <p:spTgt spid="7"/>
                                        </p:tgtEl>
                                        <p:attrNameLst>
                                          <p:attrName>fillcolor</p:attrName>
                                        </p:attrNameLst>
                                      </p:cBhvr>
                                      <p:by>
                                        <p:hsl h="7200000" s="0" l="0"/>
                                      </p:by>
                                    </p:animClr>
                                    <p:animClr clrSpc="hsl" dir="cw">
                                      <p:cBhvr>
                                        <p:cTn id="26" dur="500" fill="hold"/>
                                        <p:tgtEl>
                                          <p:spTgt spid="7"/>
                                        </p:tgtEl>
                                        <p:attrNameLst>
                                          <p:attrName>stroke.color</p:attrName>
                                        </p:attrNameLst>
                                      </p:cBhvr>
                                      <p:by>
                                        <p:hsl h="7200000" s="0" l="0"/>
                                      </p:by>
                                    </p:animClr>
                                    <p:set>
                                      <p:cBhvr>
                                        <p:cTn id="27" dur="500" fill="hold"/>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7" grpId="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llout: Right Arrow 7">
            <a:hlinkClick r:id="rId2" action="ppaction://hlinksldjump"/>
            <a:extLst>
              <a:ext uri="{FF2B5EF4-FFF2-40B4-BE49-F238E27FC236}">
                <a16:creationId xmlns:a16="http://schemas.microsoft.com/office/drawing/2014/main" id="{5BD08B59-CAA9-1561-B5CE-F50A35471A94}"/>
              </a:ext>
            </a:extLst>
          </p:cNvPr>
          <p:cNvSpPr/>
          <p:nvPr/>
        </p:nvSpPr>
        <p:spPr>
          <a:xfrm>
            <a:off x="-2226" y="5546305"/>
            <a:ext cx="1316935" cy="1316182"/>
          </a:xfrm>
          <a:prstGeom prst="rightArrowCallou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Times New Roman" panose="02020603050405020304" pitchFamily="18" charset="0"/>
                <a:cs typeface="Times New Roman" panose="02020603050405020304" pitchFamily="18" charset="0"/>
              </a:rPr>
              <a:t>Home</a:t>
            </a:r>
          </a:p>
        </p:txBody>
      </p:sp>
      <p:sp>
        <p:nvSpPr>
          <p:cNvPr id="21" name="Star: 7 Points 20">
            <a:extLst>
              <a:ext uri="{FF2B5EF4-FFF2-40B4-BE49-F238E27FC236}">
                <a16:creationId xmlns:a16="http://schemas.microsoft.com/office/drawing/2014/main" id="{52AC720E-F49D-DBDC-8C22-34E00F13A7D5}"/>
              </a:ext>
            </a:extLst>
          </p:cNvPr>
          <p:cNvSpPr/>
          <p:nvPr/>
        </p:nvSpPr>
        <p:spPr>
          <a:xfrm>
            <a:off x="10442558" y="6168956"/>
            <a:ext cx="1749442" cy="672737"/>
          </a:xfrm>
          <a:prstGeom prst="star7">
            <a:avLst/>
          </a:prstGeom>
          <a:solidFill>
            <a:srgbClr val="D038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Times New Roman" panose="02020603050405020304" pitchFamily="18" charset="0"/>
                <a:cs typeface="Times New Roman" panose="02020603050405020304" pitchFamily="18" charset="0"/>
              </a:rPr>
              <a:t>ĐÁP ÁN</a:t>
            </a:r>
          </a:p>
        </p:txBody>
      </p:sp>
      <p:sp>
        <p:nvSpPr>
          <p:cNvPr id="4" name="TextBox 3">
            <a:extLst>
              <a:ext uri="{FF2B5EF4-FFF2-40B4-BE49-F238E27FC236}">
                <a16:creationId xmlns:a16="http://schemas.microsoft.com/office/drawing/2014/main" id="{0F563E30-823E-8681-5CBD-4B016DB7E244}"/>
              </a:ext>
            </a:extLst>
          </p:cNvPr>
          <p:cNvSpPr txBox="1"/>
          <p:nvPr/>
        </p:nvSpPr>
        <p:spPr>
          <a:xfrm>
            <a:off x="869372" y="1366565"/>
            <a:ext cx="9396846" cy="2028312"/>
          </a:xfrm>
          <a:prstGeom prst="rect">
            <a:avLst/>
          </a:prstGeom>
          <a:noFill/>
        </p:spPr>
        <p:txBody>
          <a:bodyPr wrap="square">
            <a:spAutoFit/>
          </a:bodyPr>
          <a:lstStyle/>
          <a:p>
            <a:pPr algn="just">
              <a:lnSpc>
                <a:spcPct val="120000"/>
              </a:lnSpc>
              <a:spcAft>
                <a:spcPts val="800"/>
              </a:spcAft>
              <a:tabLst>
                <a:tab pos="179705" algn="l"/>
                <a:tab pos="5039995" algn="l"/>
              </a:tabLst>
            </a:pPr>
            <a:r>
              <a:rPr lang="en-US" sz="32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vi-VN"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9: </a:t>
            </a:r>
            <a:r>
              <a:rPr lang="vi-VN" sz="3200" dirty="0">
                <a:effectLst/>
                <a:latin typeface="Times New Roman" panose="02020603050405020304" pitchFamily="18" charset="0"/>
                <a:ea typeface="Times New Roman" panose="02020603050405020304" pitchFamily="18" charset="0"/>
                <a:cs typeface="Times New Roman" panose="02020603050405020304" pitchFamily="18" charset="0"/>
              </a:rPr>
              <a:t>Đi</a:t>
            </a:r>
            <a:r>
              <a:rPr lang="vi-VN" sz="3200" dirty="0">
                <a:solidFill>
                  <a:srgbClr val="2E2D2D"/>
                </a:solidFill>
                <a:effectLst/>
                <a:latin typeface="Times New Roman" panose="02020603050405020304" pitchFamily="18" charset="0"/>
                <a:ea typeface="Times New Roman" panose="02020603050405020304" pitchFamily="18" charset="0"/>
                <a:cs typeface="Times New Roman" panose="02020603050405020304" pitchFamily="18" charset="0"/>
              </a:rPr>
              <a:t>ền vào chỗ chấm: 168 phút = … giờ</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spcAft>
                <a:spcPts val="800"/>
              </a:spcAft>
            </a:pPr>
            <a:r>
              <a:rPr lang="vi-VN"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2,6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giờ</a:t>
            </a:r>
            <a:r>
              <a:rPr lang="vi-VN"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B. </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2,4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giờ</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vi-VN"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spcAft>
                <a:spcPts val="800"/>
              </a:spcAft>
              <a:tabLst>
                <a:tab pos="179705" algn="l"/>
                <a:tab pos="5039995" algn="l"/>
              </a:tabLst>
            </a:pPr>
            <a:r>
              <a:rPr lang="en-US"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a:t>
            </a:r>
            <a:r>
              <a:rPr lang="vi-VN" sz="3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giờ</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vi-VN"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D.</a:t>
            </a:r>
            <a:r>
              <a:rPr lang="vi-VN"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2,8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giờ</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Oval 4">
            <a:extLst>
              <a:ext uri="{FF2B5EF4-FFF2-40B4-BE49-F238E27FC236}">
                <a16:creationId xmlns:a16="http://schemas.microsoft.com/office/drawing/2014/main" id="{C9F9248F-7DA0-900F-75E9-6DAD037E1993}"/>
              </a:ext>
            </a:extLst>
          </p:cNvPr>
          <p:cNvSpPr/>
          <p:nvPr/>
        </p:nvSpPr>
        <p:spPr>
          <a:xfrm>
            <a:off x="6267708" y="2814485"/>
            <a:ext cx="654196" cy="654196"/>
          </a:xfrm>
          <a:prstGeom prst="ellipse">
            <a:avLst/>
          </a:prstGeom>
          <a:solidFill>
            <a:srgbClr val="FFFFFF">
              <a:alpha val="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3696624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1"/>
                    </p:tgtEl>
                  </p:cond>
                </p:stCondLst>
                <p:endSync evt="end" delay="0">
                  <p:rtn val="all"/>
                </p:endSync>
                <p:childTnLst>
                  <p:par>
                    <p:cTn id="3" fill="hold">
                      <p:stCondLst>
                        <p:cond delay="0"/>
                      </p:stCondLst>
                      <p:childTnLst>
                        <p:par>
                          <p:cTn id="4" fill="hold">
                            <p:stCondLst>
                              <p:cond delay="0"/>
                            </p:stCondLst>
                            <p:childTnLst>
                              <p:par>
                                <p:cTn id="5" presetID="25" presetClass="emph" presetSubtype="0" fill="hold" grpId="0" nodeType="clickEffect">
                                  <p:stCondLst>
                                    <p:cond delay="0"/>
                                  </p:stCondLst>
                                  <p:childTnLst>
                                    <p:animClr clrSpc="hsl" dir="cw">
                                      <p:cBhvr override="childStyle">
                                        <p:cTn id="6" dur="500" fill="hold"/>
                                        <p:tgtEl>
                                          <p:spTgt spid="21"/>
                                        </p:tgtEl>
                                        <p:attrNameLst>
                                          <p:attrName>style.color</p:attrName>
                                        </p:attrNameLst>
                                      </p:cBhvr>
                                      <p:by>
                                        <p:hsl h="0" s="-70588" l="0"/>
                                      </p:by>
                                    </p:animClr>
                                    <p:animClr clrSpc="hsl" dir="cw">
                                      <p:cBhvr>
                                        <p:cTn id="7" dur="500" fill="hold"/>
                                        <p:tgtEl>
                                          <p:spTgt spid="21"/>
                                        </p:tgtEl>
                                        <p:attrNameLst>
                                          <p:attrName>fillcolor</p:attrName>
                                        </p:attrNameLst>
                                      </p:cBhvr>
                                      <p:by>
                                        <p:hsl h="0" s="-70588" l="0"/>
                                      </p:by>
                                    </p:animClr>
                                    <p:animClr clrSpc="hsl" dir="cw">
                                      <p:cBhvr>
                                        <p:cTn id="8" dur="500" fill="hold"/>
                                        <p:tgtEl>
                                          <p:spTgt spid="21"/>
                                        </p:tgtEl>
                                        <p:attrNameLst>
                                          <p:attrName>stroke.color</p:attrName>
                                        </p:attrNameLst>
                                      </p:cBhvr>
                                      <p:by>
                                        <p:hsl h="0" s="-70588" l="0"/>
                                      </p:by>
                                    </p:animClr>
                                    <p:set>
                                      <p:cBhvr>
                                        <p:cTn id="9" dur="500" fill="hold"/>
                                        <p:tgtEl>
                                          <p:spTgt spid="21"/>
                                        </p:tgtEl>
                                        <p:attrNameLst>
                                          <p:attrName>fill.type</p:attrName>
                                        </p:attrNameLst>
                                      </p:cBhvr>
                                      <p:to>
                                        <p:strVal val="solid"/>
                                      </p:to>
                                    </p:set>
                                  </p:childTnLst>
                                </p:cTn>
                              </p:par>
                              <p:par>
                                <p:cTn id="10" presetID="21" presetClass="entr" presetSubtype="1"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nextCondLst>
                <p:cond evt="onClick" delay="0">
                  <p:tgtEl>
                    <p:spTgt spid="21"/>
                  </p:tgtEl>
                </p:cond>
              </p:nextCondLst>
            </p:seq>
          </p:childTnLst>
        </p:cTn>
      </p:par>
    </p:tnLst>
    <p:bldLst>
      <p:bldP spid="21" grpId="0" animBg="1"/>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481"/>
        <p:cNvGrpSpPr/>
        <p:nvPr/>
      </p:nvGrpSpPr>
      <p:grpSpPr>
        <a:xfrm>
          <a:off x="0" y="0"/>
          <a:ext cx="0" cy="0"/>
          <a:chOff x="0" y="0"/>
          <a:chExt cx="0" cy="0"/>
        </a:xfrm>
      </p:grpSpPr>
      <p:sp>
        <p:nvSpPr>
          <p:cNvPr id="1494" name="Google Shape;1494;p33"/>
          <p:cNvSpPr/>
          <p:nvPr/>
        </p:nvSpPr>
        <p:spPr>
          <a:xfrm>
            <a:off x="4230992" y="3427087"/>
            <a:ext cx="4084170" cy="2830230"/>
          </a:xfrm>
          <a:custGeom>
            <a:avLst/>
            <a:gdLst/>
            <a:ahLst/>
            <a:cxnLst/>
            <a:rect l="l" t="t" r="r" b="b"/>
            <a:pathLst>
              <a:path w="148174" h="102681" fill="none" extrusionOk="0">
                <a:moveTo>
                  <a:pt x="85642" y="13062"/>
                </a:moveTo>
                <a:cubicBezTo>
                  <a:pt x="95798" y="8812"/>
                  <a:pt x="125100" y="1"/>
                  <a:pt x="135506" y="34172"/>
                </a:cubicBezTo>
                <a:cubicBezTo>
                  <a:pt x="148174" y="75784"/>
                  <a:pt x="106871" y="88107"/>
                  <a:pt x="106871" y="88107"/>
                </a:cubicBezTo>
                <a:cubicBezTo>
                  <a:pt x="106871" y="88107"/>
                  <a:pt x="77094" y="92810"/>
                  <a:pt x="69545" y="79356"/>
                </a:cubicBezTo>
                <a:cubicBezTo>
                  <a:pt x="63735" y="69009"/>
                  <a:pt x="74010" y="65652"/>
                  <a:pt x="76736" y="73784"/>
                </a:cubicBezTo>
                <a:cubicBezTo>
                  <a:pt x="79463" y="81928"/>
                  <a:pt x="79582" y="91095"/>
                  <a:pt x="68735" y="94120"/>
                </a:cubicBezTo>
                <a:cubicBezTo>
                  <a:pt x="57877" y="97144"/>
                  <a:pt x="51507" y="91488"/>
                  <a:pt x="39434" y="92703"/>
                </a:cubicBezTo>
                <a:cubicBezTo>
                  <a:pt x="27837" y="93882"/>
                  <a:pt x="13181" y="87762"/>
                  <a:pt x="1" y="102680"/>
                </a:cubicBezTo>
              </a:path>
            </a:pathLst>
          </a:custGeom>
          <a:noFill/>
          <a:ln w="21425"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endParaRPr sz="2400" dirty="0">
              <a:latin typeface="Times New Roman" panose="02020603050405020304" pitchFamily="18" charset="0"/>
              <a:cs typeface="Times New Roman" panose="02020603050405020304" pitchFamily="18" charset="0"/>
            </a:endParaRPr>
          </a:p>
        </p:txBody>
      </p:sp>
      <p:sp>
        <p:nvSpPr>
          <p:cNvPr id="20" name="Rectangle 19">
            <a:extLst>
              <a:ext uri="{FF2B5EF4-FFF2-40B4-BE49-F238E27FC236}">
                <a16:creationId xmlns:a16="http://schemas.microsoft.com/office/drawing/2014/main" id="{D4F3A258-1411-0A12-07F7-B6E35D0B3D19}"/>
              </a:ext>
            </a:extLst>
          </p:cNvPr>
          <p:cNvSpPr/>
          <p:nvPr/>
        </p:nvSpPr>
        <p:spPr>
          <a:xfrm>
            <a:off x="1273095" y="208504"/>
            <a:ext cx="5171292" cy="65392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Google Shape;1497;p33">
            <a:extLst>
              <a:ext uri="{FF2B5EF4-FFF2-40B4-BE49-F238E27FC236}">
                <a16:creationId xmlns:a16="http://schemas.microsoft.com/office/drawing/2014/main" id="{E03AC2A6-CAFB-2009-B8CB-A87EC832A0D6}"/>
              </a:ext>
            </a:extLst>
          </p:cNvPr>
          <p:cNvSpPr/>
          <p:nvPr/>
        </p:nvSpPr>
        <p:spPr>
          <a:xfrm>
            <a:off x="2329889" y="1862413"/>
            <a:ext cx="1540817" cy="1053140"/>
          </a:xfrm>
          <a:custGeom>
            <a:avLst/>
            <a:gdLst/>
            <a:ahLst/>
            <a:cxnLst/>
            <a:rect l="l" t="t" r="r" b="b"/>
            <a:pathLst>
              <a:path w="55901" h="38208" fill="none" extrusionOk="0">
                <a:moveTo>
                  <a:pt x="55901" y="38172"/>
                </a:moveTo>
                <a:cubicBezTo>
                  <a:pt x="47697" y="36564"/>
                  <a:pt x="29231" y="31385"/>
                  <a:pt x="30290" y="17645"/>
                </a:cubicBezTo>
                <a:cubicBezTo>
                  <a:pt x="31636" y="0"/>
                  <a:pt x="48328" y="8954"/>
                  <a:pt x="41542" y="20622"/>
                </a:cubicBezTo>
                <a:cubicBezTo>
                  <a:pt x="35029" y="31838"/>
                  <a:pt x="17801" y="38208"/>
                  <a:pt x="1" y="27409"/>
                </a:cubicBezTo>
              </a:path>
            </a:pathLst>
          </a:custGeom>
          <a:noFill/>
          <a:ln w="21425"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endParaRPr sz="2400">
              <a:latin typeface="Times New Roman" panose="02020603050405020304" pitchFamily="18" charset="0"/>
              <a:cs typeface="Times New Roman" panose="02020603050405020304" pitchFamily="18" charset="0"/>
            </a:endParaRPr>
          </a:p>
        </p:txBody>
      </p:sp>
      <p:sp>
        <p:nvSpPr>
          <p:cNvPr id="1483" name="Google Shape;1483;p33"/>
          <p:cNvSpPr/>
          <p:nvPr/>
        </p:nvSpPr>
        <p:spPr>
          <a:xfrm>
            <a:off x="4527653" y="2609291"/>
            <a:ext cx="35143" cy="4300"/>
          </a:xfrm>
          <a:custGeom>
            <a:avLst/>
            <a:gdLst/>
            <a:ahLst/>
            <a:cxnLst/>
            <a:rect l="l" t="t" r="r" b="b"/>
            <a:pathLst>
              <a:path w="1275" h="156" fill="none" extrusionOk="0">
                <a:moveTo>
                  <a:pt x="1" y="1"/>
                </a:moveTo>
                <a:cubicBezTo>
                  <a:pt x="417" y="60"/>
                  <a:pt x="846" y="108"/>
                  <a:pt x="1275" y="155"/>
                </a:cubicBezTo>
              </a:path>
            </a:pathLst>
          </a:custGeom>
          <a:noFill/>
          <a:ln w="21425" cap="rnd" cmpd="sng">
            <a:solidFill>
              <a:srgbClr val="4D4D4D"/>
            </a:solidFill>
            <a:prstDash val="solid"/>
            <a:round/>
            <a:headEnd type="none" w="sm" len="sm"/>
            <a:tailEnd type="none" w="sm" len="sm"/>
          </a:ln>
        </p:spPr>
        <p:txBody>
          <a:bodyPr spcFirstLastPara="1" wrap="square" lIns="121900" tIns="121900" rIns="121900" bIns="121900" anchor="ctr" anchorCtr="0">
            <a:noAutofit/>
          </a:bodyPr>
          <a:lstStyle/>
          <a:p>
            <a:endParaRPr sz="2400">
              <a:latin typeface="Times New Roman" panose="02020603050405020304" pitchFamily="18" charset="0"/>
              <a:cs typeface="Times New Roman" panose="02020603050405020304" pitchFamily="18" charset="0"/>
            </a:endParaRPr>
          </a:p>
        </p:txBody>
      </p:sp>
      <p:sp>
        <p:nvSpPr>
          <p:cNvPr id="1484" name="Google Shape;1484;p33"/>
          <p:cNvSpPr/>
          <p:nvPr/>
        </p:nvSpPr>
        <p:spPr>
          <a:xfrm>
            <a:off x="4562769" y="2582390"/>
            <a:ext cx="17420" cy="31201"/>
          </a:xfrm>
          <a:custGeom>
            <a:avLst/>
            <a:gdLst/>
            <a:ahLst/>
            <a:cxnLst/>
            <a:rect l="l" t="t" r="r" b="b"/>
            <a:pathLst>
              <a:path w="632" h="1132" fill="none" extrusionOk="0">
                <a:moveTo>
                  <a:pt x="632" y="0"/>
                </a:moveTo>
                <a:cubicBezTo>
                  <a:pt x="429" y="369"/>
                  <a:pt x="215" y="750"/>
                  <a:pt x="1" y="1131"/>
                </a:cubicBezTo>
              </a:path>
            </a:pathLst>
          </a:custGeom>
          <a:noFill/>
          <a:ln w="21425" cap="rnd" cmpd="sng">
            <a:solidFill>
              <a:srgbClr val="4D4D4D"/>
            </a:solidFill>
            <a:prstDash val="solid"/>
            <a:round/>
            <a:headEnd type="none" w="sm" len="sm"/>
            <a:tailEnd type="none" w="sm" len="sm"/>
          </a:ln>
        </p:spPr>
        <p:txBody>
          <a:bodyPr spcFirstLastPara="1" wrap="square" lIns="121900" tIns="121900" rIns="121900" bIns="121900" anchor="ctr" anchorCtr="0">
            <a:noAutofit/>
          </a:bodyPr>
          <a:lstStyle/>
          <a:p>
            <a:endParaRPr sz="2400">
              <a:latin typeface="Times New Roman" panose="02020603050405020304" pitchFamily="18" charset="0"/>
              <a:cs typeface="Times New Roman" panose="02020603050405020304" pitchFamily="18" charset="0"/>
            </a:endParaRPr>
          </a:p>
        </p:txBody>
      </p:sp>
      <p:sp>
        <p:nvSpPr>
          <p:cNvPr id="1485" name="Google Shape;1485;p33"/>
          <p:cNvSpPr/>
          <p:nvPr/>
        </p:nvSpPr>
        <p:spPr>
          <a:xfrm>
            <a:off x="4556870" y="2594847"/>
            <a:ext cx="36439" cy="53859"/>
          </a:xfrm>
          <a:custGeom>
            <a:avLst/>
            <a:gdLst/>
            <a:ahLst/>
            <a:cxnLst/>
            <a:rect l="l" t="t" r="r" b="b"/>
            <a:pathLst>
              <a:path w="1322" h="1954" fill="none" extrusionOk="0">
                <a:moveTo>
                  <a:pt x="1322" y="1"/>
                </a:moveTo>
                <a:lnTo>
                  <a:pt x="215" y="679"/>
                </a:lnTo>
                <a:cubicBezTo>
                  <a:pt x="215" y="679"/>
                  <a:pt x="119" y="1132"/>
                  <a:pt x="0" y="1953"/>
                </a:cubicBezTo>
              </a:path>
            </a:pathLst>
          </a:custGeom>
          <a:noFill/>
          <a:ln w="21425" cap="rnd" cmpd="sng">
            <a:solidFill>
              <a:srgbClr val="4D4D4D"/>
            </a:solidFill>
            <a:prstDash val="solid"/>
            <a:round/>
            <a:headEnd type="none" w="sm" len="sm"/>
            <a:tailEnd type="none" w="sm" len="sm"/>
          </a:ln>
        </p:spPr>
        <p:txBody>
          <a:bodyPr spcFirstLastPara="1" wrap="square" lIns="121900" tIns="121900" rIns="121900" bIns="121900" anchor="ctr" anchorCtr="0">
            <a:noAutofit/>
          </a:bodyPr>
          <a:lstStyle/>
          <a:p>
            <a:endParaRPr sz="2400">
              <a:latin typeface="Times New Roman" panose="02020603050405020304" pitchFamily="18" charset="0"/>
              <a:cs typeface="Times New Roman" panose="02020603050405020304" pitchFamily="18" charset="0"/>
            </a:endParaRPr>
          </a:p>
        </p:txBody>
      </p:sp>
      <p:sp>
        <p:nvSpPr>
          <p:cNvPr id="1486" name="Google Shape;1486;p33"/>
          <p:cNvSpPr/>
          <p:nvPr/>
        </p:nvSpPr>
        <p:spPr>
          <a:xfrm>
            <a:off x="6179983" y="3891451"/>
            <a:ext cx="35805" cy="28"/>
          </a:xfrm>
          <a:custGeom>
            <a:avLst/>
            <a:gdLst/>
            <a:ahLst/>
            <a:cxnLst/>
            <a:rect l="l" t="t" r="r" b="b"/>
            <a:pathLst>
              <a:path w="1299" h="1" fill="none" extrusionOk="0">
                <a:moveTo>
                  <a:pt x="1" y="0"/>
                </a:moveTo>
                <a:cubicBezTo>
                  <a:pt x="429" y="0"/>
                  <a:pt x="858" y="0"/>
                  <a:pt x="1299" y="0"/>
                </a:cubicBezTo>
              </a:path>
            </a:pathLst>
          </a:custGeom>
          <a:noFill/>
          <a:ln w="21425" cap="rnd" cmpd="sng">
            <a:solidFill>
              <a:srgbClr val="4D4D4D"/>
            </a:solidFill>
            <a:prstDash val="solid"/>
            <a:round/>
            <a:headEnd type="none" w="sm" len="sm"/>
            <a:tailEnd type="none" w="sm" len="sm"/>
          </a:ln>
        </p:spPr>
        <p:txBody>
          <a:bodyPr spcFirstLastPara="1" wrap="square" lIns="121900" tIns="121900" rIns="121900" bIns="121900" anchor="ctr" anchorCtr="0">
            <a:noAutofit/>
          </a:bodyPr>
          <a:lstStyle/>
          <a:p>
            <a:endParaRPr sz="2400">
              <a:latin typeface="Times New Roman" panose="02020603050405020304" pitchFamily="18" charset="0"/>
              <a:cs typeface="Times New Roman" panose="02020603050405020304" pitchFamily="18" charset="0"/>
            </a:endParaRPr>
          </a:p>
        </p:txBody>
      </p:sp>
      <p:sp>
        <p:nvSpPr>
          <p:cNvPr id="1487" name="Google Shape;1487;p33"/>
          <p:cNvSpPr/>
          <p:nvPr/>
        </p:nvSpPr>
        <p:spPr>
          <a:xfrm>
            <a:off x="7598002" y="2159385"/>
            <a:ext cx="33517" cy="12156"/>
          </a:xfrm>
          <a:custGeom>
            <a:avLst/>
            <a:gdLst/>
            <a:ahLst/>
            <a:cxnLst/>
            <a:rect l="l" t="t" r="r" b="b"/>
            <a:pathLst>
              <a:path w="1216" h="441" fill="none" extrusionOk="0">
                <a:moveTo>
                  <a:pt x="1215" y="0"/>
                </a:moveTo>
                <a:cubicBezTo>
                  <a:pt x="1215" y="0"/>
                  <a:pt x="775" y="143"/>
                  <a:pt x="1" y="441"/>
                </a:cubicBezTo>
              </a:path>
            </a:pathLst>
          </a:custGeom>
          <a:noFill/>
          <a:ln w="21425" cap="rnd" cmpd="sng">
            <a:solidFill>
              <a:srgbClr val="4D4D4D"/>
            </a:solidFill>
            <a:prstDash val="solid"/>
            <a:round/>
            <a:headEnd type="none" w="sm" len="sm"/>
            <a:tailEnd type="none" w="sm" len="sm"/>
          </a:ln>
        </p:spPr>
        <p:txBody>
          <a:bodyPr spcFirstLastPara="1" wrap="square" lIns="121900" tIns="121900" rIns="121900" bIns="121900" anchor="ctr" anchorCtr="0">
            <a:noAutofit/>
          </a:bodyPr>
          <a:lstStyle/>
          <a:p>
            <a:endParaRPr sz="2400">
              <a:latin typeface="Times New Roman" panose="02020603050405020304" pitchFamily="18" charset="0"/>
              <a:cs typeface="Times New Roman" panose="02020603050405020304" pitchFamily="18" charset="0"/>
            </a:endParaRPr>
          </a:p>
        </p:txBody>
      </p:sp>
      <p:sp>
        <p:nvSpPr>
          <p:cNvPr id="1488" name="Google Shape;1488;p33"/>
          <p:cNvSpPr/>
          <p:nvPr/>
        </p:nvSpPr>
        <p:spPr>
          <a:xfrm>
            <a:off x="6725092" y="3563262"/>
            <a:ext cx="2977" cy="35475"/>
          </a:xfrm>
          <a:custGeom>
            <a:avLst/>
            <a:gdLst/>
            <a:ahLst/>
            <a:cxnLst/>
            <a:rect l="l" t="t" r="r" b="b"/>
            <a:pathLst>
              <a:path w="108" h="1287" fill="none" extrusionOk="0">
                <a:moveTo>
                  <a:pt x="0" y="1"/>
                </a:moveTo>
                <a:cubicBezTo>
                  <a:pt x="36" y="430"/>
                  <a:pt x="71" y="858"/>
                  <a:pt x="107" y="1287"/>
                </a:cubicBezTo>
              </a:path>
            </a:pathLst>
          </a:custGeom>
          <a:noFill/>
          <a:ln w="21425" cap="rnd" cmpd="sng">
            <a:solidFill>
              <a:srgbClr val="4D4D4D"/>
            </a:solidFill>
            <a:prstDash val="solid"/>
            <a:round/>
            <a:headEnd type="none" w="sm" len="sm"/>
            <a:tailEnd type="none" w="sm" len="sm"/>
          </a:ln>
        </p:spPr>
        <p:txBody>
          <a:bodyPr spcFirstLastPara="1" wrap="square" lIns="121900" tIns="121900" rIns="121900" bIns="121900" anchor="ctr" anchorCtr="0">
            <a:noAutofit/>
          </a:bodyPr>
          <a:lstStyle/>
          <a:p>
            <a:endParaRPr sz="2400">
              <a:latin typeface="Times New Roman" panose="02020603050405020304" pitchFamily="18" charset="0"/>
              <a:cs typeface="Times New Roman" panose="02020603050405020304" pitchFamily="18" charset="0"/>
            </a:endParaRPr>
          </a:p>
        </p:txBody>
      </p:sp>
      <p:sp>
        <p:nvSpPr>
          <p:cNvPr id="1489" name="Google Shape;1489;p33"/>
          <p:cNvSpPr/>
          <p:nvPr/>
        </p:nvSpPr>
        <p:spPr>
          <a:xfrm>
            <a:off x="6742786" y="3630543"/>
            <a:ext cx="31863" cy="15793"/>
          </a:xfrm>
          <a:custGeom>
            <a:avLst/>
            <a:gdLst/>
            <a:ahLst/>
            <a:cxnLst/>
            <a:rect l="l" t="t" r="r" b="b"/>
            <a:pathLst>
              <a:path w="1156" h="573" fill="none" extrusionOk="0">
                <a:moveTo>
                  <a:pt x="1" y="572"/>
                </a:moveTo>
                <a:cubicBezTo>
                  <a:pt x="1" y="572"/>
                  <a:pt x="406" y="358"/>
                  <a:pt x="1156" y="1"/>
                </a:cubicBezTo>
              </a:path>
            </a:pathLst>
          </a:custGeom>
          <a:noFill/>
          <a:ln w="21425" cap="rnd" cmpd="sng">
            <a:solidFill>
              <a:srgbClr val="4D4D4D"/>
            </a:solidFill>
            <a:prstDash val="solid"/>
            <a:round/>
            <a:headEnd type="none" w="sm" len="sm"/>
            <a:tailEnd type="none" w="sm" len="sm"/>
          </a:ln>
        </p:spPr>
        <p:txBody>
          <a:bodyPr spcFirstLastPara="1" wrap="square" lIns="121900" tIns="121900" rIns="121900" bIns="121900" anchor="ctr" anchorCtr="0">
            <a:noAutofit/>
          </a:bodyPr>
          <a:lstStyle/>
          <a:p>
            <a:endParaRPr sz="2400">
              <a:latin typeface="Times New Roman" panose="02020603050405020304" pitchFamily="18" charset="0"/>
              <a:cs typeface="Times New Roman" panose="02020603050405020304" pitchFamily="18" charset="0"/>
            </a:endParaRPr>
          </a:p>
        </p:txBody>
      </p:sp>
      <p:sp>
        <p:nvSpPr>
          <p:cNvPr id="1495" name="Google Shape;1495;p33"/>
          <p:cNvSpPr/>
          <p:nvPr/>
        </p:nvSpPr>
        <p:spPr>
          <a:xfrm>
            <a:off x="4185376" y="6284452"/>
            <a:ext cx="22353" cy="27591"/>
          </a:xfrm>
          <a:custGeom>
            <a:avLst/>
            <a:gdLst/>
            <a:ahLst/>
            <a:cxnLst/>
            <a:rect l="l" t="t" r="r" b="b"/>
            <a:pathLst>
              <a:path w="811" h="1001" fill="none" extrusionOk="0">
                <a:moveTo>
                  <a:pt x="810" y="0"/>
                </a:moveTo>
                <a:cubicBezTo>
                  <a:pt x="536" y="322"/>
                  <a:pt x="263" y="655"/>
                  <a:pt x="1" y="1001"/>
                </a:cubicBezTo>
              </a:path>
            </a:pathLst>
          </a:custGeom>
          <a:noFill/>
          <a:ln w="21425" cap="rnd" cmpd="sng">
            <a:solidFill>
              <a:srgbClr val="4D4D4D"/>
            </a:solidFill>
            <a:prstDash val="solid"/>
            <a:round/>
            <a:headEnd type="none" w="sm" len="sm"/>
            <a:tailEnd type="none" w="sm" len="sm"/>
          </a:ln>
        </p:spPr>
        <p:txBody>
          <a:bodyPr spcFirstLastPara="1" wrap="square" lIns="121900" tIns="121900" rIns="121900" bIns="121900" anchor="ctr" anchorCtr="0">
            <a:noAutofit/>
          </a:bodyPr>
          <a:lstStyle/>
          <a:p>
            <a:endParaRPr sz="2400">
              <a:latin typeface="Times New Roman" panose="02020603050405020304" pitchFamily="18" charset="0"/>
              <a:cs typeface="Times New Roman" panose="02020603050405020304" pitchFamily="18" charset="0"/>
            </a:endParaRPr>
          </a:p>
        </p:txBody>
      </p:sp>
      <p:sp>
        <p:nvSpPr>
          <p:cNvPr id="1498" name="Google Shape;1498;p33"/>
          <p:cNvSpPr/>
          <p:nvPr/>
        </p:nvSpPr>
        <p:spPr>
          <a:xfrm>
            <a:off x="3645533" y="5478795"/>
            <a:ext cx="29576" cy="19708"/>
          </a:xfrm>
          <a:custGeom>
            <a:avLst/>
            <a:gdLst/>
            <a:ahLst/>
            <a:cxnLst/>
            <a:rect l="l" t="t" r="r" b="b"/>
            <a:pathLst>
              <a:path w="1073" h="715" fill="none" extrusionOk="0">
                <a:moveTo>
                  <a:pt x="1072" y="715"/>
                </a:moveTo>
                <a:cubicBezTo>
                  <a:pt x="715" y="489"/>
                  <a:pt x="358" y="251"/>
                  <a:pt x="1" y="1"/>
                </a:cubicBezTo>
              </a:path>
            </a:pathLst>
          </a:custGeom>
          <a:noFill/>
          <a:ln w="21425" cap="rnd" cmpd="sng">
            <a:solidFill>
              <a:srgbClr val="4D4D4D"/>
            </a:solidFill>
            <a:prstDash val="solid"/>
            <a:round/>
            <a:headEnd type="none" w="sm" len="sm"/>
            <a:tailEnd type="none" w="sm" len="sm"/>
          </a:ln>
        </p:spPr>
        <p:txBody>
          <a:bodyPr spcFirstLastPara="1" wrap="square" lIns="121900" tIns="121900" rIns="121900" bIns="121900" anchor="ctr" anchorCtr="0">
            <a:noAutofit/>
          </a:bodyPr>
          <a:lstStyle/>
          <a:p>
            <a:endParaRPr sz="2400">
              <a:latin typeface="Times New Roman" panose="02020603050405020304" pitchFamily="18" charset="0"/>
              <a:cs typeface="Times New Roman" panose="02020603050405020304" pitchFamily="18" charset="0"/>
            </a:endParaRPr>
          </a:p>
        </p:txBody>
      </p:sp>
      <p:sp>
        <p:nvSpPr>
          <p:cNvPr id="1499" name="Google Shape;1499;p33"/>
          <p:cNvSpPr/>
          <p:nvPr/>
        </p:nvSpPr>
        <p:spPr>
          <a:xfrm>
            <a:off x="7398141" y="3828932"/>
            <a:ext cx="1135527" cy="1135168"/>
          </a:xfrm>
          <a:custGeom>
            <a:avLst/>
            <a:gdLst/>
            <a:ahLst/>
            <a:cxnLst/>
            <a:rect l="l" t="t" r="r" b="b"/>
            <a:pathLst>
              <a:path w="41197" h="41184" extrusionOk="0">
                <a:moveTo>
                  <a:pt x="20599" y="0"/>
                </a:moveTo>
                <a:cubicBezTo>
                  <a:pt x="9216" y="0"/>
                  <a:pt x="1" y="9215"/>
                  <a:pt x="1" y="20598"/>
                </a:cubicBezTo>
                <a:cubicBezTo>
                  <a:pt x="1" y="31968"/>
                  <a:pt x="9216" y="41184"/>
                  <a:pt x="20599" y="41184"/>
                </a:cubicBezTo>
                <a:cubicBezTo>
                  <a:pt x="31969" y="41184"/>
                  <a:pt x="41196" y="31968"/>
                  <a:pt x="41196" y="20598"/>
                </a:cubicBezTo>
                <a:cubicBezTo>
                  <a:pt x="41196" y="9215"/>
                  <a:pt x="31969" y="0"/>
                  <a:pt x="20599" y="0"/>
                </a:cubicBezTo>
                <a:close/>
              </a:path>
            </a:pathLst>
          </a:custGeom>
          <a:solidFill>
            <a:schemeClr val="accent6">
              <a:lumMod val="50000"/>
            </a:schemeClr>
          </a:solidFill>
          <a:ln>
            <a:noFill/>
          </a:ln>
        </p:spPr>
        <p:txBody>
          <a:bodyPr spcFirstLastPara="1" wrap="square" lIns="121900" tIns="121900" rIns="121900" bIns="121900" anchor="ctr" anchorCtr="0">
            <a:noAutofit/>
          </a:bodyPr>
          <a:lstStyle/>
          <a:p>
            <a:pPr algn="ctr"/>
            <a:r>
              <a:rPr lang="en" sz="2800" dirty="0">
                <a:solidFill>
                  <a:srgbClr val="FFFFFF"/>
                </a:solidFill>
                <a:latin typeface="Times New Roman" panose="02020603050405020304" pitchFamily="18" charset="0"/>
                <a:ea typeface="Fira Sans Extra Condensed Medium"/>
                <a:cs typeface="Times New Roman" panose="02020603050405020304" pitchFamily="18" charset="0"/>
                <a:sym typeface="Fira Sans Extra Condensed Medium"/>
              </a:rPr>
              <a:t>Dụng cụ đo</a:t>
            </a:r>
            <a:endParaRPr sz="2800" dirty="0">
              <a:solidFill>
                <a:srgbClr val="FFFFFF"/>
              </a:solidFill>
              <a:latin typeface="Times New Roman" panose="02020603050405020304" pitchFamily="18" charset="0"/>
              <a:ea typeface="Fira Sans Extra Condensed Medium"/>
              <a:cs typeface="Times New Roman" panose="02020603050405020304" pitchFamily="18" charset="0"/>
              <a:sym typeface="Fira Sans Extra Condensed Medium"/>
            </a:endParaRPr>
          </a:p>
        </p:txBody>
      </p:sp>
      <p:sp>
        <p:nvSpPr>
          <p:cNvPr id="1500" name="Google Shape;1500;p33"/>
          <p:cNvSpPr/>
          <p:nvPr/>
        </p:nvSpPr>
        <p:spPr>
          <a:xfrm>
            <a:off x="6449515" y="5187118"/>
            <a:ext cx="1444677" cy="1444677"/>
          </a:xfrm>
          <a:custGeom>
            <a:avLst/>
            <a:gdLst/>
            <a:ahLst/>
            <a:cxnLst/>
            <a:rect l="l" t="t" r="r" b="b"/>
            <a:pathLst>
              <a:path w="52413" h="52413" extrusionOk="0">
                <a:moveTo>
                  <a:pt x="26207" y="1"/>
                </a:moveTo>
                <a:cubicBezTo>
                  <a:pt x="11741" y="1"/>
                  <a:pt x="1" y="11729"/>
                  <a:pt x="1" y="26207"/>
                </a:cubicBezTo>
                <a:cubicBezTo>
                  <a:pt x="1" y="40673"/>
                  <a:pt x="11741" y="52412"/>
                  <a:pt x="26207" y="52412"/>
                </a:cubicBezTo>
                <a:cubicBezTo>
                  <a:pt x="40685" y="52412"/>
                  <a:pt x="52412" y="40673"/>
                  <a:pt x="52412" y="26207"/>
                </a:cubicBezTo>
                <a:cubicBezTo>
                  <a:pt x="52412" y="11729"/>
                  <a:pt x="40685" y="1"/>
                  <a:pt x="26207" y="1"/>
                </a:cubicBezTo>
                <a:close/>
              </a:path>
            </a:pathLst>
          </a:custGeom>
          <a:solidFill>
            <a:srgbClr val="00B050"/>
          </a:solidFill>
          <a:ln>
            <a:noFill/>
          </a:ln>
        </p:spPr>
        <p:txBody>
          <a:bodyPr spcFirstLastPara="1" wrap="square" lIns="121900" tIns="121900" rIns="121900" bIns="121900" anchor="ctr" anchorCtr="0">
            <a:noAutofit/>
          </a:bodyPr>
          <a:lstStyle/>
          <a:p>
            <a:pPr algn="ctr"/>
            <a:r>
              <a:rPr lang="en" sz="2800" dirty="0">
                <a:solidFill>
                  <a:srgbClr val="FFFFFF"/>
                </a:solidFill>
                <a:latin typeface="Times New Roman" panose="02020603050405020304" pitchFamily="18" charset="0"/>
                <a:ea typeface="Fira Sans Extra Condensed Medium"/>
                <a:cs typeface="Times New Roman" panose="02020603050405020304" pitchFamily="18" charset="0"/>
                <a:sym typeface="Fira Sans Extra Condensed Medium"/>
              </a:rPr>
              <a:t>Đồng hồ</a:t>
            </a:r>
            <a:endParaRPr sz="2800" dirty="0">
              <a:solidFill>
                <a:srgbClr val="FFFFFF"/>
              </a:solidFill>
              <a:latin typeface="Times New Roman" panose="02020603050405020304" pitchFamily="18" charset="0"/>
              <a:ea typeface="Fira Sans Extra Condensed Medium"/>
              <a:cs typeface="Times New Roman" panose="02020603050405020304" pitchFamily="18" charset="0"/>
              <a:sym typeface="Fira Sans Extra Condensed Medium"/>
            </a:endParaRPr>
          </a:p>
        </p:txBody>
      </p:sp>
      <p:sp>
        <p:nvSpPr>
          <p:cNvPr id="1509" name="Google Shape;1509;p33"/>
          <p:cNvSpPr/>
          <p:nvPr/>
        </p:nvSpPr>
        <p:spPr>
          <a:xfrm>
            <a:off x="3588831" y="1826938"/>
            <a:ext cx="3639" cy="35475"/>
          </a:xfrm>
          <a:custGeom>
            <a:avLst/>
            <a:gdLst/>
            <a:ahLst/>
            <a:cxnLst/>
            <a:rect l="l" t="t" r="r" b="b"/>
            <a:pathLst>
              <a:path w="132" h="1287" fill="none" extrusionOk="0">
                <a:moveTo>
                  <a:pt x="131" y="0"/>
                </a:moveTo>
                <a:cubicBezTo>
                  <a:pt x="131" y="0"/>
                  <a:pt x="60" y="477"/>
                  <a:pt x="0" y="1286"/>
                </a:cubicBezTo>
              </a:path>
            </a:pathLst>
          </a:custGeom>
          <a:noFill/>
          <a:ln w="21425" cap="rnd" cmpd="sng">
            <a:solidFill>
              <a:srgbClr val="4D4D4D"/>
            </a:solidFill>
            <a:prstDash val="solid"/>
            <a:round/>
            <a:headEnd type="none" w="sm" len="sm"/>
            <a:tailEnd type="none" w="sm" len="sm"/>
          </a:ln>
        </p:spPr>
        <p:txBody>
          <a:bodyPr spcFirstLastPara="1" wrap="square" lIns="121900" tIns="121900" rIns="121900" bIns="121900" anchor="ctr" anchorCtr="0">
            <a:noAutofit/>
          </a:bodyPr>
          <a:lstStyle/>
          <a:p>
            <a:endParaRPr sz="2400">
              <a:latin typeface="Times New Roman" panose="02020603050405020304" pitchFamily="18" charset="0"/>
              <a:cs typeface="Times New Roman" panose="02020603050405020304" pitchFamily="18" charset="0"/>
            </a:endParaRPr>
          </a:p>
        </p:txBody>
      </p:sp>
      <p:sp>
        <p:nvSpPr>
          <p:cNvPr id="1510" name="Google Shape;1510;p33"/>
          <p:cNvSpPr/>
          <p:nvPr/>
        </p:nvSpPr>
        <p:spPr>
          <a:xfrm>
            <a:off x="3655911" y="1104830"/>
            <a:ext cx="848013" cy="1441268"/>
          </a:xfrm>
          <a:custGeom>
            <a:avLst/>
            <a:gdLst/>
            <a:ahLst/>
            <a:cxnLst/>
            <a:rect l="l" t="t" r="r" b="b"/>
            <a:pathLst>
              <a:path w="25719" h="27694" fill="none" extrusionOk="0">
                <a:moveTo>
                  <a:pt x="1" y="0"/>
                </a:moveTo>
                <a:cubicBezTo>
                  <a:pt x="167" y="7703"/>
                  <a:pt x="3215" y="24205"/>
                  <a:pt x="25718" y="27694"/>
                </a:cubicBezTo>
              </a:path>
            </a:pathLst>
          </a:custGeom>
          <a:noFill/>
          <a:ln w="21425"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endParaRPr sz="2400">
              <a:latin typeface="Times New Roman" panose="02020603050405020304" pitchFamily="18" charset="0"/>
              <a:cs typeface="Times New Roman" panose="02020603050405020304" pitchFamily="18" charset="0"/>
            </a:endParaRPr>
          </a:p>
        </p:txBody>
      </p:sp>
      <p:sp>
        <p:nvSpPr>
          <p:cNvPr id="1511" name="Google Shape;1511;p33"/>
          <p:cNvSpPr/>
          <p:nvPr/>
        </p:nvSpPr>
        <p:spPr>
          <a:xfrm>
            <a:off x="4544789" y="1547672"/>
            <a:ext cx="13148" cy="32828"/>
          </a:xfrm>
          <a:custGeom>
            <a:avLst/>
            <a:gdLst/>
            <a:ahLst/>
            <a:cxnLst/>
            <a:rect l="l" t="t" r="r" b="b"/>
            <a:pathLst>
              <a:path w="477" h="1191" fill="none" extrusionOk="0">
                <a:moveTo>
                  <a:pt x="0" y="0"/>
                </a:moveTo>
                <a:cubicBezTo>
                  <a:pt x="0" y="0"/>
                  <a:pt x="203" y="405"/>
                  <a:pt x="477" y="1191"/>
                </a:cubicBezTo>
              </a:path>
            </a:pathLst>
          </a:custGeom>
          <a:noFill/>
          <a:ln w="21425" cap="rnd" cmpd="sng">
            <a:solidFill>
              <a:srgbClr val="4D4D4D"/>
            </a:solidFill>
            <a:prstDash val="solid"/>
            <a:round/>
            <a:headEnd type="none" w="sm" len="sm"/>
            <a:tailEnd type="none" w="sm" len="sm"/>
          </a:ln>
        </p:spPr>
        <p:txBody>
          <a:bodyPr spcFirstLastPara="1" wrap="square" lIns="121900" tIns="121900" rIns="121900" bIns="121900" anchor="ctr" anchorCtr="0">
            <a:noAutofit/>
          </a:bodyPr>
          <a:lstStyle/>
          <a:p>
            <a:endParaRPr sz="2400">
              <a:latin typeface="Times New Roman" panose="02020603050405020304" pitchFamily="18" charset="0"/>
              <a:cs typeface="Times New Roman" panose="02020603050405020304" pitchFamily="18" charset="0"/>
            </a:endParaRPr>
          </a:p>
        </p:txBody>
      </p:sp>
      <p:sp>
        <p:nvSpPr>
          <p:cNvPr id="1512" name="Google Shape;1512;p33"/>
          <p:cNvSpPr/>
          <p:nvPr/>
        </p:nvSpPr>
        <p:spPr>
          <a:xfrm>
            <a:off x="4401379" y="834612"/>
            <a:ext cx="531553" cy="1813444"/>
          </a:xfrm>
          <a:custGeom>
            <a:avLst/>
            <a:gdLst/>
            <a:ahLst/>
            <a:cxnLst/>
            <a:rect l="l" t="t" r="r" b="b"/>
            <a:pathLst>
              <a:path w="9133" h="36386" fill="none" extrusionOk="0">
                <a:moveTo>
                  <a:pt x="6358" y="0"/>
                </a:moveTo>
                <a:cubicBezTo>
                  <a:pt x="7811" y="5930"/>
                  <a:pt x="9132" y="18967"/>
                  <a:pt x="0" y="36386"/>
                </a:cubicBezTo>
              </a:path>
            </a:pathLst>
          </a:custGeom>
          <a:noFill/>
          <a:ln w="21425"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endParaRPr sz="2400">
              <a:latin typeface="Times New Roman" panose="02020603050405020304" pitchFamily="18" charset="0"/>
              <a:cs typeface="Times New Roman" panose="02020603050405020304" pitchFamily="18" charset="0"/>
            </a:endParaRPr>
          </a:p>
        </p:txBody>
      </p:sp>
      <p:sp>
        <p:nvSpPr>
          <p:cNvPr id="1513" name="Google Shape;1513;p33"/>
          <p:cNvSpPr/>
          <p:nvPr/>
        </p:nvSpPr>
        <p:spPr>
          <a:xfrm>
            <a:off x="5340911" y="2097355"/>
            <a:ext cx="30568" cy="18716"/>
          </a:xfrm>
          <a:custGeom>
            <a:avLst/>
            <a:gdLst/>
            <a:ahLst/>
            <a:cxnLst/>
            <a:rect l="l" t="t" r="r" b="b"/>
            <a:pathLst>
              <a:path w="1109" h="679" fill="none" extrusionOk="0">
                <a:moveTo>
                  <a:pt x="1108" y="0"/>
                </a:moveTo>
                <a:lnTo>
                  <a:pt x="1" y="679"/>
                </a:lnTo>
              </a:path>
            </a:pathLst>
          </a:custGeom>
          <a:noFill/>
          <a:ln w="21425" cap="rnd" cmpd="sng">
            <a:solidFill>
              <a:srgbClr val="4D4D4D"/>
            </a:solidFill>
            <a:prstDash val="solid"/>
            <a:round/>
            <a:headEnd type="none" w="sm" len="sm"/>
            <a:tailEnd type="none" w="sm" len="sm"/>
          </a:ln>
        </p:spPr>
        <p:txBody>
          <a:bodyPr spcFirstLastPara="1" wrap="square" lIns="121900" tIns="121900" rIns="121900" bIns="121900" anchor="ctr" anchorCtr="0">
            <a:noAutofit/>
          </a:bodyPr>
          <a:lstStyle/>
          <a:p>
            <a:endParaRPr sz="2400">
              <a:latin typeface="Times New Roman" panose="02020603050405020304" pitchFamily="18" charset="0"/>
              <a:cs typeface="Times New Roman" panose="02020603050405020304" pitchFamily="18" charset="0"/>
            </a:endParaRPr>
          </a:p>
        </p:txBody>
      </p:sp>
      <p:sp>
        <p:nvSpPr>
          <p:cNvPr id="1514" name="Google Shape;1514;p33"/>
          <p:cNvSpPr/>
          <p:nvPr/>
        </p:nvSpPr>
        <p:spPr>
          <a:xfrm>
            <a:off x="4468749" y="2154191"/>
            <a:ext cx="848013" cy="516592"/>
          </a:xfrm>
          <a:custGeom>
            <a:avLst/>
            <a:gdLst/>
            <a:ahLst/>
            <a:cxnLst/>
            <a:rect l="l" t="t" r="r" b="b"/>
            <a:pathLst>
              <a:path w="30766" h="18742" fill="none" extrusionOk="0">
                <a:moveTo>
                  <a:pt x="30766" y="1"/>
                </a:moveTo>
                <a:lnTo>
                  <a:pt x="0" y="18741"/>
                </a:lnTo>
              </a:path>
            </a:pathLst>
          </a:custGeom>
          <a:noFill/>
          <a:ln w="21425"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endParaRPr sz="2400">
              <a:latin typeface="Times New Roman" panose="02020603050405020304" pitchFamily="18" charset="0"/>
              <a:cs typeface="Times New Roman" panose="02020603050405020304" pitchFamily="18" charset="0"/>
            </a:endParaRPr>
          </a:p>
        </p:txBody>
      </p:sp>
      <p:sp>
        <p:nvSpPr>
          <p:cNvPr id="1515" name="Google Shape;1515;p33"/>
          <p:cNvSpPr/>
          <p:nvPr/>
        </p:nvSpPr>
        <p:spPr>
          <a:xfrm>
            <a:off x="4335423" y="2814728"/>
            <a:ext cx="1614301" cy="1171607"/>
          </a:xfrm>
          <a:custGeom>
            <a:avLst/>
            <a:gdLst/>
            <a:ahLst/>
            <a:cxnLst/>
            <a:rect l="l" t="t" r="r" b="b"/>
            <a:pathLst>
              <a:path w="58567" h="42506" fill="none" extrusionOk="0">
                <a:moveTo>
                  <a:pt x="714" y="0"/>
                </a:moveTo>
                <a:cubicBezTo>
                  <a:pt x="0" y="10989"/>
                  <a:pt x="2977" y="41803"/>
                  <a:pt x="58567" y="42505"/>
                </a:cubicBezTo>
              </a:path>
            </a:pathLst>
          </a:custGeom>
          <a:noFill/>
          <a:ln w="21425"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endParaRPr sz="2400">
              <a:latin typeface="Times New Roman" panose="02020603050405020304" pitchFamily="18" charset="0"/>
              <a:cs typeface="Times New Roman" panose="02020603050405020304" pitchFamily="18" charset="0"/>
            </a:endParaRPr>
          </a:p>
        </p:txBody>
      </p:sp>
      <p:sp>
        <p:nvSpPr>
          <p:cNvPr id="1518" name="Google Shape;1518;p33"/>
          <p:cNvSpPr/>
          <p:nvPr/>
        </p:nvSpPr>
        <p:spPr>
          <a:xfrm>
            <a:off x="1086906" y="532880"/>
            <a:ext cx="2819696" cy="753196"/>
          </a:xfrm>
          <a:custGeom>
            <a:avLst/>
            <a:gdLst/>
            <a:ahLst/>
            <a:cxnLst/>
            <a:rect l="l" t="t" r="r" b="b"/>
            <a:pathLst>
              <a:path w="27326" h="27326" extrusionOk="0">
                <a:moveTo>
                  <a:pt x="13669" y="1"/>
                </a:moveTo>
                <a:cubicBezTo>
                  <a:pt x="6121" y="1"/>
                  <a:pt x="1" y="6121"/>
                  <a:pt x="1" y="13657"/>
                </a:cubicBezTo>
                <a:cubicBezTo>
                  <a:pt x="1" y="21206"/>
                  <a:pt x="6121" y="27326"/>
                  <a:pt x="13669" y="27326"/>
                </a:cubicBezTo>
                <a:cubicBezTo>
                  <a:pt x="21206" y="27326"/>
                  <a:pt x="27326" y="21206"/>
                  <a:pt x="27326" y="13657"/>
                </a:cubicBezTo>
                <a:cubicBezTo>
                  <a:pt x="27326" y="6121"/>
                  <a:pt x="21206" y="1"/>
                  <a:pt x="13669" y="1"/>
                </a:cubicBezTo>
                <a:close/>
              </a:path>
            </a:pathLst>
          </a:custGeom>
          <a:solidFill>
            <a:srgbClr val="C543AC"/>
          </a:solidFill>
          <a:ln>
            <a:noFill/>
          </a:ln>
        </p:spPr>
        <p:txBody>
          <a:bodyPr spcFirstLastPara="1" wrap="square" lIns="121900" tIns="121900" rIns="121900" bIns="121900" anchor="ctr" anchorCtr="0">
            <a:noAutofit/>
          </a:bodyPr>
          <a:lstStyle/>
          <a:p>
            <a:r>
              <a:rPr lang="en-US" sz="2400" dirty="0" err="1">
                <a:latin typeface="Times New Roman" panose="02020603050405020304" pitchFamily="18" charset="0"/>
                <a:cs typeface="Times New Roman" panose="02020603050405020304" pitchFamily="18" charset="0"/>
              </a:rPr>
              <a:t>Hiệu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chỉnh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hồ</a:t>
            </a:r>
            <a:endParaRPr sz="2400" dirty="0">
              <a:latin typeface="Times New Roman" panose="02020603050405020304" pitchFamily="18" charset="0"/>
              <a:cs typeface="Times New Roman" panose="02020603050405020304" pitchFamily="18" charset="0"/>
            </a:endParaRPr>
          </a:p>
        </p:txBody>
      </p:sp>
      <p:sp>
        <p:nvSpPr>
          <p:cNvPr id="1521" name="Google Shape;1521;p33"/>
          <p:cNvSpPr/>
          <p:nvPr/>
        </p:nvSpPr>
        <p:spPr>
          <a:xfrm>
            <a:off x="5160565" y="1395466"/>
            <a:ext cx="2819236" cy="1136204"/>
          </a:xfrm>
          <a:custGeom>
            <a:avLst/>
            <a:gdLst/>
            <a:ahLst/>
            <a:cxnLst/>
            <a:rect l="l" t="t" r="r" b="b"/>
            <a:pathLst>
              <a:path w="27326" h="27326" extrusionOk="0">
                <a:moveTo>
                  <a:pt x="13669" y="1"/>
                </a:moveTo>
                <a:cubicBezTo>
                  <a:pt x="6121" y="1"/>
                  <a:pt x="1" y="6120"/>
                  <a:pt x="1" y="13657"/>
                </a:cubicBezTo>
                <a:cubicBezTo>
                  <a:pt x="1" y="21206"/>
                  <a:pt x="6121" y="27325"/>
                  <a:pt x="13669" y="27325"/>
                </a:cubicBezTo>
                <a:cubicBezTo>
                  <a:pt x="21206" y="27325"/>
                  <a:pt x="27326" y="21206"/>
                  <a:pt x="27326" y="13657"/>
                </a:cubicBezTo>
                <a:cubicBezTo>
                  <a:pt x="27326" y="6120"/>
                  <a:pt x="21206" y="1"/>
                  <a:pt x="13669" y="1"/>
                </a:cubicBezTo>
                <a:close/>
              </a:path>
            </a:pathLst>
          </a:custGeom>
          <a:solidFill>
            <a:srgbClr val="C543AC"/>
          </a:solidFill>
          <a:ln>
            <a:noFill/>
          </a:ln>
        </p:spPr>
        <p:txBody>
          <a:bodyPr spcFirstLastPara="1" wrap="square" lIns="121900" tIns="121900" rIns="121900" bIns="121900" anchor="ctr" anchorCtr="0">
            <a:noAutofit/>
          </a:bodyPr>
          <a:lstStyle/>
          <a:p>
            <a:r>
              <a:rPr lang="en-US" sz="2400" dirty="0" err="1">
                <a:latin typeface="Times New Roman" panose="02020603050405020304" pitchFamily="18" charset="0"/>
                <a:cs typeface="Times New Roman" panose="02020603050405020304" pitchFamily="18" charset="0"/>
              </a:rPr>
              <a:t>Đọc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ghi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đúng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cách</a:t>
            </a:r>
            <a:endParaRPr sz="2400" dirty="0">
              <a:latin typeface="Times New Roman" panose="02020603050405020304" pitchFamily="18" charset="0"/>
              <a:cs typeface="Times New Roman" panose="02020603050405020304" pitchFamily="18" charset="0"/>
            </a:endParaRPr>
          </a:p>
        </p:txBody>
      </p:sp>
      <p:sp>
        <p:nvSpPr>
          <p:cNvPr id="1524" name="Google Shape;1524;p33"/>
          <p:cNvSpPr/>
          <p:nvPr/>
        </p:nvSpPr>
        <p:spPr>
          <a:xfrm>
            <a:off x="4293294" y="110287"/>
            <a:ext cx="3155282" cy="858160"/>
          </a:xfrm>
          <a:custGeom>
            <a:avLst/>
            <a:gdLst/>
            <a:ahLst/>
            <a:cxnLst/>
            <a:rect l="l" t="t" r="r" b="b"/>
            <a:pathLst>
              <a:path w="27326" h="27326" extrusionOk="0">
                <a:moveTo>
                  <a:pt x="13657" y="1"/>
                </a:moveTo>
                <a:cubicBezTo>
                  <a:pt x="6121" y="1"/>
                  <a:pt x="1" y="6121"/>
                  <a:pt x="1" y="13669"/>
                </a:cubicBezTo>
                <a:cubicBezTo>
                  <a:pt x="1" y="21206"/>
                  <a:pt x="6121" y="27326"/>
                  <a:pt x="13657" y="27326"/>
                </a:cubicBezTo>
                <a:cubicBezTo>
                  <a:pt x="21206" y="27326"/>
                  <a:pt x="27326" y="21206"/>
                  <a:pt x="27326" y="13669"/>
                </a:cubicBezTo>
                <a:cubicBezTo>
                  <a:pt x="27326" y="6121"/>
                  <a:pt x="21206" y="1"/>
                  <a:pt x="13657" y="1"/>
                </a:cubicBezTo>
                <a:close/>
              </a:path>
            </a:pathLst>
          </a:custGeom>
          <a:solidFill>
            <a:srgbClr val="C543AC">
              <a:alpha val="89804"/>
            </a:srgbClr>
          </a:solidFill>
          <a:ln>
            <a:noFill/>
          </a:ln>
        </p:spPr>
        <p:txBody>
          <a:bodyPr spcFirstLastPara="1" wrap="square" lIns="121900" tIns="121900" rIns="121900" bIns="121900" anchor="ctr" anchorCtr="0">
            <a:noAutofit/>
          </a:bodyPr>
          <a:lstStyle/>
          <a:p>
            <a:r>
              <a:rPr lang="en-US" sz="2400" dirty="0" err="1">
                <a:latin typeface="Times New Roman" panose="02020603050405020304" pitchFamily="18" charset="0"/>
                <a:cs typeface="Times New Roman" panose="02020603050405020304" pitchFamily="18" charset="0"/>
              </a:rPr>
              <a:t>Thực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gian</a:t>
            </a:r>
            <a:endParaRPr sz="2400" dirty="0">
              <a:latin typeface="Times New Roman" panose="02020603050405020304" pitchFamily="18" charset="0"/>
              <a:cs typeface="Times New Roman" panose="02020603050405020304" pitchFamily="18" charset="0"/>
            </a:endParaRPr>
          </a:p>
        </p:txBody>
      </p:sp>
      <p:sp>
        <p:nvSpPr>
          <p:cNvPr id="1516" name="Google Shape;1516;p33"/>
          <p:cNvSpPr/>
          <p:nvPr/>
        </p:nvSpPr>
        <p:spPr>
          <a:xfrm>
            <a:off x="3554334" y="2034830"/>
            <a:ext cx="1297324" cy="1296992"/>
          </a:xfrm>
          <a:custGeom>
            <a:avLst/>
            <a:gdLst/>
            <a:ahLst/>
            <a:cxnLst/>
            <a:rect l="l" t="t" r="r" b="b"/>
            <a:pathLst>
              <a:path w="47067" h="47055" extrusionOk="0">
                <a:moveTo>
                  <a:pt x="23528" y="1"/>
                </a:moveTo>
                <a:cubicBezTo>
                  <a:pt x="10538" y="1"/>
                  <a:pt x="1" y="10526"/>
                  <a:pt x="1" y="23527"/>
                </a:cubicBezTo>
                <a:cubicBezTo>
                  <a:pt x="1" y="36517"/>
                  <a:pt x="10538" y="47054"/>
                  <a:pt x="23528" y="47054"/>
                </a:cubicBezTo>
                <a:cubicBezTo>
                  <a:pt x="36529" y="47054"/>
                  <a:pt x="47066" y="36517"/>
                  <a:pt x="47066" y="23527"/>
                </a:cubicBezTo>
                <a:cubicBezTo>
                  <a:pt x="47066" y="10526"/>
                  <a:pt x="36529" y="1"/>
                  <a:pt x="23528" y="1"/>
                </a:cubicBezTo>
                <a:close/>
              </a:path>
            </a:pathLst>
          </a:custGeom>
          <a:solidFill>
            <a:srgbClr val="7030A0"/>
          </a:solidFill>
          <a:ln>
            <a:noFill/>
          </a:ln>
        </p:spPr>
        <p:txBody>
          <a:bodyPr spcFirstLastPara="1" wrap="square" lIns="121900" tIns="121900" rIns="121900" bIns="121900" anchor="ctr" anchorCtr="0">
            <a:noAutofit/>
          </a:bodyPr>
          <a:lstStyle/>
          <a:p>
            <a:pPr algn="ctr"/>
            <a:r>
              <a:rPr lang="en" sz="2800" dirty="0">
                <a:solidFill>
                  <a:srgbClr val="FFFFFF"/>
                </a:solidFill>
                <a:latin typeface="Times New Roman" panose="02020603050405020304" pitchFamily="18" charset="0"/>
                <a:ea typeface="Fira Sans Extra Condensed Medium"/>
                <a:cs typeface="Times New Roman" panose="02020603050405020304" pitchFamily="18" charset="0"/>
                <a:sym typeface="Fira Sans Extra Condensed Medium"/>
              </a:rPr>
              <a:t>Cách đo</a:t>
            </a:r>
            <a:endParaRPr sz="2800" dirty="0">
              <a:solidFill>
                <a:srgbClr val="FFFFFF"/>
              </a:solidFill>
              <a:latin typeface="Times New Roman" panose="02020603050405020304" pitchFamily="18" charset="0"/>
              <a:ea typeface="Fira Sans Extra Condensed Medium"/>
              <a:cs typeface="Times New Roman" panose="02020603050405020304" pitchFamily="18" charset="0"/>
              <a:sym typeface="Fira Sans Extra Condensed Medium"/>
            </a:endParaRPr>
          </a:p>
        </p:txBody>
      </p:sp>
      <p:sp>
        <p:nvSpPr>
          <p:cNvPr id="4" name="Google Shape;1512;p33">
            <a:extLst>
              <a:ext uri="{FF2B5EF4-FFF2-40B4-BE49-F238E27FC236}">
                <a16:creationId xmlns:a16="http://schemas.microsoft.com/office/drawing/2014/main" id="{AC366E37-8551-C426-BEAF-2BF0333DEFBA}"/>
              </a:ext>
            </a:extLst>
          </p:cNvPr>
          <p:cNvSpPr/>
          <p:nvPr/>
        </p:nvSpPr>
        <p:spPr>
          <a:xfrm rot="4173233" flipH="1">
            <a:off x="9264300" y="1886396"/>
            <a:ext cx="646468" cy="1070641"/>
          </a:xfrm>
          <a:custGeom>
            <a:avLst/>
            <a:gdLst/>
            <a:ahLst/>
            <a:cxnLst/>
            <a:rect l="l" t="t" r="r" b="b"/>
            <a:pathLst>
              <a:path w="9133" h="36386" fill="none" extrusionOk="0">
                <a:moveTo>
                  <a:pt x="6358" y="0"/>
                </a:moveTo>
                <a:cubicBezTo>
                  <a:pt x="7811" y="5930"/>
                  <a:pt x="9132" y="18967"/>
                  <a:pt x="0" y="36386"/>
                </a:cubicBezTo>
              </a:path>
            </a:pathLst>
          </a:custGeom>
          <a:noFill/>
          <a:ln w="21425"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endParaRPr sz="2400">
              <a:latin typeface="Times New Roman" panose="02020603050405020304" pitchFamily="18" charset="0"/>
              <a:cs typeface="Times New Roman" panose="02020603050405020304" pitchFamily="18" charset="0"/>
            </a:endParaRPr>
          </a:p>
        </p:txBody>
      </p:sp>
      <p:sp>
        <p:nvSpPr>
          <p:cNvPr id="5" name="Google Shape;1514;p33">
            <a:extLst>
              <a:ext uri="{FF2B5EF4-FFF2-40B4-BE49-F238E27FC236}">
                <a16:creationId xmlns:a16="http://schemas.microsoft.com/office/drawing/2014/main" id="{17FD1152-D8E4-0B25-A986-A6715AD68B8B}"/>
              </a:ext>
            </a:extLst>
          </p:cNvPr>
          <p:cNvSpPr/>
          <p:nvPr/>
        </p:nvSpPr>
        <p:spPr>
          <a:xfrm rot="1376132">
            <a:off x="9162424" y="3058447"/>
            <a:ext cx="1309590" cy="111547"/>
          </a:xfrm>
          <a:custGeom>
            <a:avLst/>
            <a:gdLst/>
            <a:ahLst/>
            <a:cxnLst/>
            <a:rect l="l" t="t" r="r" b="b"/>
            <a:pathLst>
              <a:path w="30766" h="18742" fill="none" extrusionOk="0">
                <a:moveTo>
                  <a:pt x="30766" y="1"/>
                </a:moveTo>
                <a:lnTo>
                  <a:pt x="0" y="18741"/>
                </a:lnTo>
              </a:path>
            </a:pathLst>
          </a:custGeom>
          <a:noFill/>
          <a:ln w="21425"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endParaRPr sz="2400">
              <a:latin typeface="Times New Roman" panose="02020603050405020304" pitchFamily="18" charset="0"/>
              <a:cs typeface="Times New Roman" panose="02020603050405020304" pitchFamily="18" charset="0"/>
            </a:endParaRPr>
          </a:p>
        </p:txBody>
      </p:sp>
      <p:sp>
        <p:nvSpPr>
          <p:cNvPr id="6" name="Google Shape;1521;p33">
            <a:extLst>
              <a:ext uri="{FF2B5EF4-FFF2-40B4-BE49-F238E27FC236}">
                <a16:creationId xmlns:a16="http://schemas.microsoft.com/office/drawing/2014/main" id="{F573F759-205B-A66B-2160-E1A2E17B1C3C}"/>
              </a:ext>
            </a:extLst>
          </p:cNvPr>
          <p:cNvSpPr/>
          <p:nvPr/>
        </p:nvSpPr>
        <p:spPr>
          <a:xfrm rot="1376132">
            <a:off x="9683953" y="2985273"/>
            <a:ext cx="2165089" cy="1728491"/>
          </a:xfrm>
          <a:custGeom>
            <a:avLst/>
            <a:gdLst/>
            <a:ahLst/>
            <a:cxnLst/>
            <a:rect l="l" t="t" r="r" b="b"/>
            <a:pathLst>
              <a:path w="27326" h="27326" extrusionOk="0">
                <a:moveTo>
                  <a:pt x="13669" y="1"/>
                </a:moveTo>
                <a:cubicBezTo>
                  <a:pt x="6121" y="1"/>
                  <a:pt x="1" y="6120"/>
                  <a:pt x="1" y="13657"/>
                </a:cubicBezTo>
                <a:cubicBezTo>
                  <a:pt x="1" y="21206"/>
                  <a:pt x="6121" y="27325"/>
                  <a:pt x="13669" y="27325"/>
                </a:cubicBezTo>
                <a:cubicBezTo>
                  <a:pt x="21206" y="27325"/>
                  <a:pt x="27326" y="21206"/>
                  <a:pt x="27326" y="13657"/>
                </a:cubicBezTo>
                <a:cubicBezTo>
                  <a:pt x="27326" y="6120"/>
                  <a:pt x="21206" y="1"/>
                  <a:pt x="13669" y="1"/>
                </a:cubicBezTo>
                <a:close/>
              </a:path>
            </a:pathLst>
          </a:custGeom>
          <a:solidFill>
            <a:srgbClr val="FFFF00"/>
          </a:solidFill>
          <a:ln>
            <a:noFill/>
          </a:ln>
        </p:spPr>
        <p:txBody>
          <a:bodyPr spcFirstLastPara="1" wrap="square" lIns="121900" tIns="121900" rIns="121900" bIns="121900" anchor="ctr" anchorCtr="0">
            <a:noAutofit/>
          </a:bodyPr>
          <a:lstStyle/>
          <a:p>
            <a:r>
              <a:rPr lang="en-US" sz="2400" dirty="0" err="1">
                <a:latin typeface="Times New Roman" panose="02020603050405020304" pitchFamily="18" charset="0"/>
                <a:cs typeface="Times New Roman" panose="02020603050405020304" pitchFamily="18" charset="0"/>
              </a:rPr>
              <a:t>Khác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giờ</a:t>
            </a:r>
            <a:r>
              <a:rPr lang="en-US" sz="2400" dirty="0">
                <a:latin typeface="Times New Roman" panose="02020603050405020304" pitchFamily="18" charset="0"/>
                <a:cs typeface="Times New Roman" panose="02020603050405020304" pitchFamily="18" charset="0"/>
              </a:rPr>
              <a:t> (h), </a:t>
            </a:r>
            <a:r>
              <a:rPr lang="en-US" sz="2400" dirty="0" err="1">
                <a:latin typeface="Times New Roman" panose="02020603050405020304" pitchFamily="18" charset="0"/>
                <a:cs typeface="Times New Roman" panose="02020603050405020304" pitchFamily="18" charset="0"/>
              </a:rPr>
              <a:t>phút</a:t>
            </a:r>
            <a:r>
              <a:rPr lang="en-US" sz="2400" dirty="0">
                <a:latin typeface="Times New Roman" panose="02020603050405020304" pitchFamily="18" charset="0"/>
                <a:cs typeface="Times New Roman" panose="02020603050405020304" pitchFamily="18" charset="0"/>
              </a:rPr>
              <a:t> (min),…</a:t>
            </a:r>
            <a:endParaRPr sz="2400" dirty="0">
              <a:latin typeface="Times New Roman" panose="02020603050405020304" pitchFamily="18" charset="0"/>
              <a:cs typeface="Times New Roman" panose="02020603050405020304" pitchFamily="18" charset="0"/>
            </a:endParaRPr>
          </a:p>
        </p:txBody>
      </p:sp>
      <p:sp>
        <p:nvSpPr>
          <p:cNvPr id="7" name="Google Shape;1524;p33">
            <a:extLst>
              <a:ext uri="{FF2B5EF4-FFF2-40B4-BE49-F238E27FC236}">
                <a16:creationId xmlns:a16="http://schemas.microsoft.com/office/drawing/2014/main" id="{DC8F55D0-703F-751D-3C36-94B60BED199F}"/>
              </a:ext>
            </a:extLst>
          </p:cNvPr>
          <p:cNvSpPr/>
          <p:nvPr/>
        </p:nvSpPr>
        <p:spPr>
          <a:xfrm rot="418159">
            <a:off x="9827418" y="982265"/>
            <a:ext cx="1782260" cy="1597058"/>
          </a:xfrm>
          <a:custGeom>
            <a:avLst/>
            <a:gdLst/>
            <a:ahLst/>
            <a:cxnLst/>
            <a:rect l="l" t="t" r="r" b="b"/>
            <a:pathLst>
              <a:path w="27326" h="27326" extrusionOk="0">
                <a:moveTo>
                  <a:pt x="13657" y="1"/>
                </a:moveTo>
                <a:cubicBezTo>
                  <a:pt x="6121" y="1"/>
                  <a:pt x="1" y="6121"/>
                  <a:pt x="1" y="13669"/>
                </a:cubicBezTo>
                <a:cubicBezTo>
                  <a:pt x="1" y="21206"/>
                  <a:pt x="6121" y="27326"/>
                  <a:pt x="13657" y="27326"/>
                </a:cubicBezTo>
                <a:cubicBezTo>
                  <a:pt x="21206" y="27326"/>
                  <a:pt x="27326" y="21206"/>
                  <a:pt x="27326" y="13669"/>
                </a:cubicBezTo>
                <a:cubicBezTo>
                  <a:pt x="27326" y="6121"/>
                  <a:pt x="21206" y="1"/>
                  <a:pt x="13657" y="1"/>
                </a:cubicBezTo>
                <a:close/>
              </a:path>
            </a:pathLst>
          </a:custGeom>
          <a:solidFill>
            <a:srgbClr val="FFFF00"/>
          </a:solidFill>
          <a:ln>
            <a:noFill/>
          </a:ln>
        </p:spPr>
        <p:txBody>
          <a:bodyPr spcFirstLastPara="1" wrap="square" lIns="121900" tIns="121900" rIns="121900" bIns="121900" anchor="ctr" anchorCtr="0">
            <a:noAutofit/>
          </a:bodyPr>
          <a:lstStyle/>
          <a:p>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hệ</a:t>
            </a:r>
            <a:r>
              <a:rPr lang="en-US" sz="2400" dirty="0">
                <a:latin typeface="Times New Roman" panose="02020603050405020304" pitchFamily="18" charset="0"/>
                <a:cs typeface="Times New Roman" panose="02020603050405020304" pitchFamily="18" charset="0"/>
              </a:rPr>
              <a:t> SI: </a:t>
            </a:r>
            <a:r>
              <a:rPr lang="en-US" sz="2400" dirty="0" err="1">
                <a:latin typeface="Times New Roman" panose="02020603050405020304" pitchFamily="18" charset="0"/>
                <a:cs typeface="Times New Roman" panose="02020603050405020304" pitchFamily="18" charset="0"/>
              </a:rPr>
              <a:t>giây</a:t>
            </a:r>
            <a:r>
              <a:rPr lang="en-US" sz="2400" dirty="0">
                <a:latin typeface="Times New Roman" panose="02020603050405020304" pitchFamily="18" charset="0"/>
                <a:cs typeface="Times New Roman" panose="02020603050405020304" pitchFamily="18" charset="0"/>
              </a:rPr>
              <a:t> (s)</a:t>
            </a:r>
            <a:endParaRPr sz="2400" dirty="0">
              <a:latin typeface="Times New Roman" panose="02020603050405020304" pitchFamily="18" charset="0"/>
              <a:cs typeface="Times New Roman" panose="02020603050405020304" pitchFamily="18" charset="0"/>
            </a:endParaRPr>
          </a:p>
        </p:txBody>
      </p:sp>
      <p:sp>
        <p:nvSpPr>
          <p:cNvPr id="17" name="Google Shape;1506;p33">
            <a:extLst>
              <a:ext uri="{FF2B5EF4-FFF2-40B4-BE49-F238E27FC236}">
                <a16:creationId xmlns:a16="http://schemas.microsoft.com/office/drawing/2014/main" id="{0A966B78-A793-ED5F-5F22-473257736909}"/>
              </a:ext>
            </a:extLst>
          </p:cNvPr>
          <p:cNvSpPr/>
          <p:nvPr/>
        </p:nvSpPr>
        <p:spPr>
          <a:xfrm>
            <a:off x="261298" y="1580500"/>
            <a:ext cx="2385332" cy="1335053"/>
          </a:xfrm>
          <a:custGeom>
            <a:avLst/>
            <a:gdLst/>
            <a:ahLst/>
            <a:cxnLst/>
            <a:rect l="l" t="t" r="r" b="b"/>
            <a:pathLst>
              <a:path w="27326" h="27325" extrusionOk="0">
                <a:moveTo>
                  <a:pt x="13669" y="0"/>
                </a:moveTo>
                <a:cubicBezTo>
                  <a:pt x="6120" y="0"/>
                  <a:pt x="1" y="6120"/>
                  <a:pt x="1" y="13657"/>
                </a:cubicBezTo>
                <a:cubicBezTo>
                  <a:pt x="1" y="21205"/>
                  <a:pt x="6120" y="27325"/>
                  <a:pt x="13669" y="27325"/>
                </a:cubicBezTo>
                <a:cubicBezTo>
                  <a:pt x="21206" y="27325"/>
                  <a:pt x="27325" y="21205"/>
                  <a:pt x="27325" y="13657"/>
                </a:cubicBezTo>
                <a:cubicBezTo>
                  <a:pt x="27325" y="6120"/>
                  <a:pt x="21206" y="0"/>
                  <a:pt x="13669" y="0"/>
                </a:cubicBezTo>
                <a:close/>
              </a:path>
            </a:pathLst>
          </a:custGeom>
          <a:solidFill>
            <a:srgbClr val="C543AC"/>
          </a:solidFill>
          <a:ln>
            <a:noFill/>
          </a:ln>
        </p:spPr>
        <p:txBody>
          <a:bodyPr spcFirstLastPara="1" wrap="square" lIns="121900" tIns="121900" rIns="121900" bIns="121900" anchor="ctr" anchorCtr="0">
            <a:noAutofit/>
          </a:bodyPr>
          <a:lstStyle/>
          <a:p>
            <a:r>
              <a:rPr lang="en-US" sz="2400" dirty="0" err="1">
                <a:latin typeface="Times New Roman" panose="02020603050405020304" pitchFamily="18" charset="0"/>
                <a:cs typeface="Times New Roman" panose="02020603050405020304" pitchFamily="18" charset="0"/>
              </a:rPr>
              <a:t>Chọn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hồ</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phù</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hợp</a:t>
            </a:r>
            <a:endParaRPr sz="2400" dirty="0">
              <a:latin typeface="Times New Roman" panose="02020603050405020304" pitchFamily="18" charset="0"/>
              <a:cs typeface="Times New Roman" panose="02020603050405020304" pitchFamily="18" charset="0"/>
            </a:endParaRPr>
          </a:p>
        </p:txBody>
      </p:sp>
      <p:sp>
        <p:nvSpPr>
          <p:cNvPr id="19" name="Google Shape;1510;p33">
            <a:extLst>
              <a:ext uri="{FF2B5EF4-FFF2-40B4-BE49-F238E27FC236}">
                <a16:creationId xmlns:a16="http://schemas.microsoft.com/office/drawing/2014/main" id="{11742D88-9DB8-15AE-B98B-8A6095A80FEF}"/>
              </a:ext>
            </a:extLst>
          </p:cNvPr>
          <p:cNvSpPr/>
          <p:nvPr/>
        </p:nvSpPr>
        <p:spPr>
          <a:xfrm rot="16614894">
            <a:off x="2778854" y="2706270"/>
            <a:ext cx="762666" cy="1564689"/>
          </a:xfrm>
          <a:custGeom>
            <a:avLst/>
            <a:gdLst/>
            <a:ahLst/>
            <a:cxnLst/>
            <a:rect l="l" t="t" r="r" b="b"/>
            <a:pathLst>
              <a:path w="25719" h="27694" fill="none" extrusionOk="0">
                <a:moveTo>
                  <a:pt x="1" y="0"/>
                </a:moveTo>
                <a:cubicBezTo>
                  <a:pt x="167" y="7703"/>
                  <a:pt x="3215" y="24205"/>
                  <a:pt x="25718" y="27694"/>
                </a:cubicBezTo>
              </a:path>
            </a:pathLst>
          </a:custGeom>
          <a:noFill/>
          <a:ln w="21425"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endParaRPr sz="2400" dirty="0">
              <a:latin typeface="Times New Roman" panose="02020603050405020304" pitchFamily="18" charset="0"/>
              <a:cs typeface="Times New Roman" panose="02020603050405020304" pitchFamily="18" charset="0"/>
            </a:endParaRPr>
          </a:p>
        </p:txBody>
      </p:sp>
      <p:sp>
        <p:nvSpPr>
          <p:cNvPr id="16" name="Google Shape;1503;p33">
            <a:extLst>
              <a:ext uri="{FF2B5EF4-FFF2-40B4-BE49-F238E27FC236}">
                <a16:creationId xmlns:a16="http://schemas.microsoft.com/office/drawing/2014/main" id="{6F1A40E9-5FBB-C2D7-2CBE-F8140735D817}"/>
              </a:ext>
            </a:extLst>
          </p:cNvPr>
          <p:cNvSpPr/>
          <p:nvPr/>
        </p:nvSpPr>
        <p:spPr>
          <a:xfrm>
            <a:off x="98522" y="3157022"/>
            <a:ext cx="2385332" cy="1288473"/>
          </a:xfrm>
          <a:custGeom>
            <a:avLst/>
            <a:gdLst/>
            <a:ahLst/>
            <a:cxnLst/>
            <a:rect l="l" t="t" r="r" b="b"/>
            <a:pathLst>
              <a:path w="27326" h="27313" extrusionOk="0">
                <a:moveTo>
                  <a:pt x="13669" y="0"/>
                </a:moveTo>
                <a:cubicBezTo>
                  <a:pt x="6120" y="0"/>
                  <a:pt x="0" y="6108"/>
                  <a:pt x="0" y="13657"/>
                </a:cubicBezTo>
                <a:cubicBezTo>
                  <a:pt x="0" y="21205"/>
                  <a:pt x="6120" y="27313"/>
                  <a:pt x="13669" y="27313"/>
                </a:cubicBezTo>
                <a:cubicBezTo>
                  <a:pt x="21217" y="27313"/>
                  <a:pt x="27325" y="21205"/>
                  <a:pt x="27325" y="13657"/>
                </a:cubicBezTo>
                <a:cubicBezTo>
                  <a:pt x="27325" y="6108"/>
                  <a:pt x="21217" y="0"/>
                  <a:pt x="13669" y="0"/>
                </a:cubicBezTo>
                <a:close/>
              </a:path>
            </a:pathLst>
          </a:custGeom>
          <a:solidFill>
            <a:srgbClr val="C543AC"/>
          </a:solidFill>
          <a:ln>
            <a:noFill/>
          </a:ln>
        </p:spPr>
        <p:txBody>
          <a:bodyPr spcFirstLastPara="1" wrap="square" lIns="121900" tIns="121900" rIns="121900" bIns="121900" anchor="ctr" anchorCtr="0">
            <a:noAutofit/>
          </a:bodyPr>
          <a:lstStyle/>
          <a:p>
            <a:r>
              <a:rPr lang="vi-VN" sz="2400" dirty="0">
                <a:latin typeface="Times New Roman" panose="02020603050405020304" pitchFamily="18" charset="0"/>
                <a:cs typeface="Times New Roman" panose="02020603050405020304" pitchFamily="18" charset="0"/>
              </a:rPr>
              <a:t>Ư</a:t>
            </a:r>
            <a:r>
              <a:rPr lang="en-US" sz="2400" dirty="0" err="1">
                <a:latin typeface="Times New Roman" panose="02020603050405020304" pitchFamily="18" charset="0"/>
                <a:cs typeface="Times New Roman" panose="02020603050405020304" pitchFamily="18" charset="0"/>
              </a:rPr>
              <a:t>ớc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lượng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đo</a:t>
            </a:r>
            <a:endParaRPr sz="2400" dirty="0">
              <a:latin typeface="Times New Roman" panose="02020603050405020304" pitchFamily="18" charset="0"/>
              <a:cs typeface="Times New Roman" panose="02020603050405020304" pitchFamily="18" charset="0"/>
            </a:endParaRPr>
          </a:p>
        </p:txBody>
      </p:sp>
      <p:grpSp>
        <p:nvGrpSpPr>
          <p:cNvPr id="1490" name="Google Shape;1490;p33"/>
          <p:cNvGrpSpPr/>
          <p:nvPr/>
        </p:nvGrpSpPr>
        <p:grpSpPr>
          <a:xfrm rot="1455836">
            <a:off x="7595436" y="2020332"/>
            <a:ext cx="1688167" cy="2103284"/>
            <a:chOff x="5008365" y="798523"/>
            <a:chExt cx="1266125" cy="1577463"/>
          </a:xfrm>
        </p:grpSpPr>
        <p:sp>
          <p:nvSpPr>
            <p:cNvPr id="1491" name="Google Shape;1491;p33"/>
            <p:cNvSpPr/>
            <p:nvPr/>
          </p:nvSpPr>
          <p:spPr>
            <a:xfrm>
              <a:off x="5008365" y="1379385"/>
              <a:ext cx="641695" cy="996601"/>
            </a:xfrm>
            <a:custGeom>
              <a:avLst/>
              <a:gdLst/>
              <a:ahLst/>
              <a:cxnLst/>
              <a:rect l="l" t="t" r="r" b="b"/>
              <a:pathLst>
                <a:path w="31041" h="48209" fill="none" extrusionOk="0">
                  <a:moveTo>
                    <a:pt x="31040" y="1"/>
                  </a:moveTo>
                  <a:cubicBezTo>
                    <a:pt x="22182" y="4084"/>
                    <a:pt x="1" y="17443"/>
                    <a:pt x="1632" y="48209"/>
                  </a:cubicBezTo>
                </a:path>
              </a:pathLst>
            </a:custGeom>
            <a:noFill/>
            <a:ln w="21425"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endParaRPr sz="2400" dirty="0">
                <a:latin typeface="Times New Roman" panose="02020603050405020304" pitchFamily="18" charset="0"/>
                <a:cs typeface="Times New Roman" panose="02020603050405020304" pitchFamily="18" charset="0"/>
              </a:endParaRPr>
            </a:p>
          </p:txBody>
        </p:sp>
        <p:sp>
          <p:nvSpPr>
            <p:cNvPr id="1492" name="Google Shape;1492;p33"/>
            <p:cNvSpPr/>
            <p:nvPr/>
          </p:nvSpPr>
          <p:spPr>
            <a:xfrm>
              <a:off x="5172770" y="798523"/>
              <a:ext cx="1101720" cy="1101720"/>
            </a:xfrm>
            <a:custGeom>
              <a:avLst/>
              <a:gdLst/>
              <a:ahLst/>
              <a:cxnLst/>
              <a:rect l="l" t="t" r="r" b="b"/>
              <a:pathLst>
                <a:path w="53294" h="53294" extrusionOk="0">
                  <a:moveTo>
                    <a:pt x="26647" y="1"/>
                  </a:moveTo>
                  <a:cubicBezTo>
                    <a:pt x="11931" y="1"/>
                    <a:pt x="1" y="11931"/>
                    <a:pt x="1" y="26647"/>
                  </a:cubicBezTo>
                  <a:cubicBezTo>
                    <a:pt x="1" y="41363"/>
                    <a:pt x="11931" y="53293"/>
                    <a:pt x="26647" y="53293"/>
                  </a:cubicBezTo>
                  <a:cubicBezTo>
                    <a:pt x="41363" y="53293"/>
                    <a:pt x="53293" y="41363"/>
                    <a:pt x="53293" y="26647"/>
                  </a:cubicBezTo>
                  <a:cubicBezTo>
                    <a:pt x="53293" y="11931"/>
                    <a:pt x="41363" y="1"/>
                    <a:pt x="26647" y="1"/>
                  </a:cubicBezTo>
                  <a:close/>
                </a:path>
              </a:pathLst>
            </a:custGeom>
            <a:solidFill>
              <a:srgbClr val="FFC000"/>
            </a:solidFill>
            <a:ln>
              <a:noFill/>
            </a:ln>
          </p:spPr>
          <p:txBody>
            <a:bodyPr spcFirstLastPara="1" wrap="square" lIns="121900" tIns="121900" rIns="121900" bIns="121900" anchor="ctr" anchorCtr="0">
              <a:noAutofit/>
            </a:bodyPr>
            <a:lstStyle/>
            <a:p>
              <a:pPr algn="ctr"/>
              <a:r>
                <a:rPr lang="vi-VN" sz="2800" b="1" dirty="0">
                  <a:solidFill>
                    <a:srgbClr val="FFFFFF"/>
                  </a:solidFill>
                  <a:latin typeface="Times New Roman" panose="02020603050405020304" pitchFamily="18" charset="0"/>
                  <a:ea typeface="Fira Sans Extra Condensed Medium"/>
                  <a:cs typeface="Times New Roman" panose="02020603050405020304" pitchFamily="18" charset="0"/>
                  <a:sym typeface="Fira Sans Extra Condensed Medium"/>
                </a:rPr>
                <a:t>Đơn</a:t>
              </a:r>
              <a:r>
                <a:rPr lang="en" sz="2800" b="1" dirty="0">
                  <a:solidFill>
                    <a:srgbClr val="FFFFFF"/>
                  </a:solidFill>
                  <a:latin typeface="Times New Roman" panose="02020603050405020304" pitchFamily="18" charset="0"/>
                  <a:ea typeface="Fira Sans Extra Condensed Medium"/>
                  <a:cs typeface="Times New Roman" panose="02020603050405020304" pitchFamily="18" charset="0"/>
                  <a:sym typeface="Fira Sans Extra Condensed Medium"/>
                </a:rPr>
                <a:t> vị </a:t>
              </a:r>
              <a:endParaRPr sz="2800" b="1" dirty="0">
                <a:solidFill>
                  <a:srgbClr val="FFFFFF"/>
                </a:solidFill>
                <a:latin typeface="Times New Roman" panose="02020603050405020304" pitchFamily="18" charset="0"/>
                <a:ea typeface="Fira Sans Extra Condensed Medium"/>
                <a:cs typeface="Times New Roman" panose="02020603050405020304" pitchFamily="18" charset="0"/>
                <a:sym typeface="Fira Sans Extra Condensed Medium"/>
              </a:endParaRPr>
            </a:p>
          </p:txBody>
        </p:sp>
      </p:grpSp>
      <p:sp>
        <p:nvSpPr>
          <p:cNvPr id="1529" name="Google Shape;1529;p33"/>
          <p:cNvSpPr/>
          <p:nvPr/>
        </p:nvSpPr>
        <p:spPr>
          <a:xfrm>
            <a:off x="5051427" y="2658849"/>
            <a:ext cx="2328744" cy="2328744"/>
          </a:xfrm>
          <a:custGeom>
            <a:avLst/>
            <a:gdLst/>
            <a:ahLst/>
            <a:cxnLst/>
            <a:rect l="l" t="t" r="r" b="b"/>
            <a:pathLst>
              <a:path w="84487" h="84487" extrusionOk="0">
                <a:moveTo>
                  <a:pt x="42244" y="0"/>
                </a:moveTo>
                <a:cubicBezTo>
                  <a:pt x="18907" y="0"/>
                  <a:pt x="0" y="18907"/>
                  <a:pt x="0" y="42244"/>
                </a:cubicBezTo>
                <a:cubicBezTo>
                  <a:pt x="0" y="65568"/>
                  <a:pt x="18907" y="84487"/>
                  <a:pt x="42244" y="84487"/>
                </a:cubicBezTo>
                <a:cubicBezTo>
                  <a:pt x="65568" y="84487"/>
                  <a:pt x="84487" y="65568"/>
                  <a:pt x="84487" y="42244"/>
                </a:cubicBezTo>
                <a:cubicBezTo>
                  <a:pt x="84487" y="18907"/>
                  <a:pt x="65568" y="0"/>
                  <a:pt x="42244" y="0"/>
                </a:cubicBezTo>
                <a:close/>
              </a:path>
            </a:pathLst>
          </a:custGeom>
          <a:solidFill>
            <a:schemeClr val="lt2"/>
          </a:solidFill>
          <a:ln>
            <a:noFill/>
          </a:ln>
        </p:spPr>
        <p:txBody>
          <a:bodyPr spcFirstLastPara="1" wrap="square" lIns="121900" tIns="121900" rIns="121900" bIns="121900" anchor="ctr" anchorCtr="0">
            <a:noAutofit/>
          </a:bodyPr>
          <a:lstStyle/>
          <a:p>
            <a:pPr algn="ctr"/>
            <a:r>
              <a:rPr lang="en-US" sz="3200" b="1" dirty="0">
                <a:solidFill>
                  <a:srgbClr val="FF0000"/>
                </a:solidFill>
                <a:latin typeface="Times New Roman" panose="02020603050405020304" pitchFamily="18" charset="0"/>
                <a:ea typeface="Fira Sans Extra Condensed"/>
                <a:cs typeface="Times New Roman" panose="02020603050405020304" pitchFamily="18" charset="0"/>
                <a:sym typeface="Fira Sans Extra Condensed Medium"/>
              </a:rPr>
              <a:t>ĐO THỜI GIAN</a:t>
            </a:r>
            <a:endParaRPr sz="3200" b="1" dirty="0">
              <a:solidFill>
                <a:srgbClr val="FF0000"/>
              </a:solidFill>
              <a:latin typeface="Times New Roman" panose="02020603050405020304" pitchFamily="18" charset="0"/>
              <a:ea typeface="Fira Sans Extra Condensed"/>
              <a:cs typeface="Times New Roman" panose="02020603050405020304" pitchFamily="18" charset="0"/>
              <a:sym typeface="Fira Sans Extra Condensed"/>
            </a:endParaRPr>
          </a:p>
        </p:txBody>
      </p:sp>
      <p:pic>
        <p:nvPicPr>
          <p:cNvPr id="1026" name="Picture 2">
            <a:extLst>
              <a:ext uri="{FF2B5EF4-FFF2-40B4-BE49-F238E27FC236}">
                <a16:creationId xmlns:a16="http://schemas.microsoft.com/office/drawing/2014/main" id="{C6CEFEE2-E538-1466-D952-BA85961410B1}"/>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5776011" y="4275864"/>
            <a:ext cx="913606" cy="91360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Đồng hồ bấm giây HANHART -# 170310 | HTGoods">
            <a:extLst>
              <a:ext uri="{FF2B5EF4-FFF2-40B4-BE49-F238E27FC236}">
                <a16:creationId xmlns:a16="http://schemas.microsoft.com/office/drawing/2014/main" id="{DC385E76-D68F-41AD-38BD-7529F5708F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83555" y="4887908"/>
            <a:ext cx="1351251" cy="1457599"/>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4 kinh nghiệm chọn đồng hồ đeo tay nam - Cơ Hội Mua Sắm Thời trang - Tuổi  Trẻ Online">
            <a:extLst>
              <a:ext uri="{FF2B5EF4-FFF2-40B4-BE49-F238E27FC236}">
                <a16:creationId xmlns:a16="http://schemas.microsoft.com/office/drawing/2014/main" id="{F2D8B716-88F5-7EB8-2823-BA78355DD1E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3905" y="5876821"/>
            <a:ext cx="1504032" cy="937372"/>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Đồng hồ bấm giây điện tử PC-894 - Bình Ngân JSC">
            <a:extLst>
              <a:ext uri="{FF2B5EF4-FFF2-40B4-BE49-F238E27FC236}">
                <a16:creationId xmlns:a16="http://schemas.microsoft.com/office/drawing/2014/main" id="{3DCA742E-BF61-FB5B-F171-418625C3C0F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5370" y="5676725"/>
            <a:ext cx="1302095" cy="109482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Đồng hồ treo tường quả lắc New HM830 số học trò Kashi Clock">
            <a:extLst>
              <a:ext uri="{FF2B5EF4-FFF2-40B4-BE49-F238E27FC236}">
                <a16:creationId xmlns:a16="http://schemas.microsoft.com/office/drawing/2014/main" id="{13760AE7-538D-DB49-3B1A-2010757C6A7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92061" y="5545341"/>
            <a:ext cx="1205824" cy="120582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25+ Mẫu Đồng Hồ Casio Điện Tử Nam Chính Hãng Đáng Mua Nhất">
            <a:extLst>
              <a:ext uri="{FF2B5EF4-FFF2-40B4-BE49-F238E27FC236}">
                <a16:creationId xmlns:a16="http://schemas.microsoft.com/office/drawing/2014/main" id="{1ED06407-2432-ECB2-F9E5-D39CC946156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35847" y="4741073"/>
            <a:ext cx="1083089" cy="108308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529"/>
                                        </p:tgtEl>
                                        <p:attrNameLst>
                                          <p:attrName>style.visibility</p:attrName>
                                        </p:attrNameLst>
                                      </p:cBhvr>
                                      <p:to>
                                        <p:strVal val="visible"/>
                                      </p:to>
                                    </p:set>
                                    <p:animEffect transition="in" filter="circle(in)">
                                      <p:cBhvr>
                                        <p:cTn id="7" dur="2000"/>
                                        <p:tgtEl>
                                          <p:spTgt spid="1529"/>
                                        </p:tgtEl>
                                      </p:cBhvr>
                                    </p:animEffect>
                                  </p:childTnLst>
                                </p:cTn>
                              </p:par>
                              <p:par>
                                <p:cTn id="8" presetID="6" presetClass="entr" presetSubtype="16"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circle(in)">
                                      <p:cBhvr>
                                        <p:cTn id="10" dur="2000"/>
                                        <p:tgtEl>
                                          <p:spTgt spid="102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490"/>
                                        </p:tgtEl>
                                        <p:attrNameLst>
                                          <p:attrName>style.visibility</p:attrName>
                                        </p:attrNameLst>
                                      </p:cBhvr>
                                      <p:to>
                                        <p:strVal val="visible"/>
                                      </p:to>
                                    </p:set>
                                    <p:animEffect transition="in" filter="fade">
                                      <p:cBhvr>
                                        <p:cTn id="15" dur="500"/>
                                        <p:tgtEl>
                                          <p:spTgt spid="149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down)">
                                      <p:cBhvr>
                                        <p:cTn id="28" dur="500"/>
                                        <p:tgtEl>
                                          <p:spTgt spid="5"/>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down)">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494"/>
                                        </p:tgtEl>
                                        <p:attrNameLst>
                                          <p:attrName>style.visibility</p:attrName>
                                        </p:attrNameLst>
                                      </p:cBhvr>
                                      <p:to>
                                        <p:strVal val="visible"/>
                                      </p:to>
                                    </p:set>
                                    <p:animEffect transition="in" filter="fade">
                                      <p:cBhvr>
                                        <p:cTn id="36" dur="500"/>
                                        <p:tgtEl>
                                          <p:spTgt spid="1494"/>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499"/>
                                        </p:tgtEl>
                                        <p:attrNameLst>
                                          <p:attrName>style.visibility</p:attrName>
                                        </p:attrNameLst>
                                      </p:cBhvr>
                                      <p:to>
                                        <p:strVal val="visible"/>
                                      </p:to>
                                    </p:set>
                                    <p:animEffect transition="in" filter="fade">
                                      <p:cBhvr>
                                        <p:cTn id="39" dur="500"/>
                                        <p:tgtEl>
                                          <p:spTgt spid="1499"/>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500"/>
                                        </p:tgtEl>
                                        <p:attrNameLst>
                                          <p:attrName>style.visibility</p:attrName>
                                        </p:attrNameLst>
                                      </p:cBhvr>
                                      <p:to>
                                        <p:strVal val="visible"/>
                                      </p:to>
                                    </p:set>
                                    <p:animEffect transition="in" filter="fade">
                                      <p:cBhvr>
                                        <p:cTn id="44" dur="500"/>
                                        <p:tgtEl>
                                          <p:spTgt spid="1500"/>
                                        </p:tgtEl>
                                      </p:cBhvr>
                                    </p:animEffect>
                                  </p:childTnLst>
                                </p:cTn>
                              </p:par>
                            </p:childTnLst>
                          </p:cTn>
                        </p:par>
                      </p:childTnLst>
                    </p:cTn>
                  </p:par>
                  <p:par>
                    <p:cTn id="45" fill="hold">
                      <p:stCondLst>
                        <p:cond delay="indefinite"/>
                      </p:stCondLst>
                      <p:childTnLst>
                        <p:par>
                          <p:cTn id="46" fill="hold">
                            <p:stCondLst>
                              <p:cond delay="0"/>
                            </p:stCondLst>
                            <p:childTnLst>
                              <p:par>
                                <p:cTn id="47" presetID="3" presetClass="exit" presetSubtype="10" fill="hold" grpId="0" nodeType="clickEffect">
                                  <p:stCondLst>
                                    <p:cond delay="0"/>
                                  </p:stCondLst>
                                  <p:childTnLst>
                                    <p:animEffect transition="out" filter="blinds(horizontal)">
                                      <p:cBhvr>
                                        <p:cTn id="48" dur="500"/>
                                        <p:tgtEl>
                                          <p:spTgt spid="20"/>
                                        </p:tgtEl>
                                      </p:cBhvr>
                                    </p:animEffect>
                                    <p:set>
                                      <p:cBhvr>
                                        <p:cTn id="49" dur="1" fill="hold">
                                          <p:stCondLst>
                                            <p:cond delay="499"/>
                                          </p:stCondLst>
                                        </p:cTn>
                                        <p:tgtEl>
                                          <p:spTgt spid="20"/>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032"/>
                                        </p:tgtEl>
                                        <p:attrNameLst>
                                          <p:attrName>style.visibility</p:attrName>
                                        </p:attrNameLst>
                                      </p:cBhvr>
                                      <p:to>
                                        <p:strVal val="visible"/>
                                      </p:to>
                                    </p:set>
                                    <p:animEffect transition="in" filter="fade">
                                      <p:cBhvr>
                                        <p:cTn id="54" dur="500"/>
                                        <p:tgtEl>
                                          <p:spTgt spid="1032"/>
                                        </p:tgtEl>
                                      </p:cBhvr>
                                    </p:animEffect>
                                  </p:childTnLst>
                                </p:cTn>
                              </p:par>
                              <p:par>
                                <p:cTn id="55" presetID="10" presetClass="entr" presetSubtype="0" fill="hold" nodeType="withEffect">
                                  <p:stCondLst>
                                    <p:cond delay="0"/>
                                  </p:stCondLst>
                                  <p:childTnLst>
                                    <p:set>
                                      <p:cBhvr>
                                        <p:cTn id="56" dur="1" fill="hold">
                                          <p:stCondLst>
                                            <p:cond delay="0"/>
                                          </p:stCondLst>
                                        </p:cTn>
                                        <p:tgtEl>
                                          <p:spTgt spid="1028"/>
                                        </p:tgtEl>
                                        <p:attrNameLst>
                                          <p:attrName>style.visibility</p:attrName>
                                        </p:attrNameLst>
                                      </p:cBhvr>
                                      <p:to>
                                        <p:strVal val="visible"/>
                                      </p:to>
                                    </p:set>
                                    <p:animEffect transition="in" filter="fade">
                                      <p:cBhvr>
                                        <p:cTn id="57" dur="500"/>
                                        <p:tgtEl>
                                          <p:spTgt spid="1028"/>
                                        </p:tgtEl>
                                      </p:cBhvr>
                                    </p:animEffect>
                                  </p:childTnLst>
                                </p:cTn>
                              </p:par>
                              <p:par>
                                <p:cTn id="58" presetID="10" presetClass="entr" presetSubtype="0" fill="hold" nodeType="withEffect">
                                  <p:stCondLst>
                                    <p:cond delay="0"/>
                                  </p:stCondLst>
                                  <p:childTnLst>
                                    <p:set>
                                      <p:cBhvr>
                                        <p:cTn id="59" dur="1" fill="hold">
                                          <p:stCondLst>
                                            <p:cond delay="0"/>
                                          </p:stCondLst>
                                        </p:cTn>
                                        <p:tgtEl>
                                          <p:spTgt spid="1036"/>
                                        </p:tgtEl>
                                        <p:attrNameLst>
                                          <p:attrName>style.visibility</p:attrName>
                                        </p:attrNameLst>
                                      </p:cBhvr>
                                      <p:to>
                                        <p:strVal val="visible"/>
                                      </p:to>
                                    </p:set>
                                    <p:animEffect transition="in" filter="fade">
                                      <p:cBhvr>
                                        <p:cTn id="60" dur="500"/>
                                        <p:tgtEl>
                                          <p:spTgt spid="1036"/>
                                        </p:tgtEl>
                                      </p:cBhvr>
                                    </p:animEffect>
                                  </p:childTnLst>
                                </p:cTn>
                              </p:par>
                              <p:par>
                                <p:cTn id="61" presetID="10" presetClass="entr" presetSubtype="0" fill="hold" nodeType="withEffect">
                                  <p:stCondLst>
                                    <p:cond delay="0"/>
                                  </p:stCondLst>
                                  <p:childTnLst>
                                    <p:set>
                                      <p:cBhvr>
                                        <p:cTn id="62" dur="1" fill="hold">
                                          <p:stCondLst>
                                            <p:cond delay="0"/>
                                          </p:stCondLst>
                                        </p:cTn>
                                        <p:tgtEl>
                                          <p:spTgt spid="1030"/>
                                        </p:tgtEl>
                                        <p:attrNameLst>
                                          <p:attrName>style.visibility</p:attrName>
                                        </p:attrNameLst>
                                      </p:cBhvr>
                                      <p:to>
                                        <p:strVal val="visible"/>
                                      </p:to>
                                    </p:set>
                                    <p:animEffect transition="in" filter="fade">
                                      <p:cBhvr>
                                        <p:cTn id="63" dur="500"/>
                                        <p:tgtEl>
                                          <p:spTgt spid="1030"/>
                                        </p:tgtEl>
                                      </p:cBhvr>
                                    </p:animEffect>
                                  </p:childTnLst>
                                </p:cTn>
                              </p:par>
                              <p:par>
                                <p:cTn id="64" presetID="10" presetClass="entr" presetSubtype="0" fill="hold" nodeType="withEffect">
                                  <p:stCondLst>
                                    <p:cond delay="0"/>
                                  </p:stCondLst>
                                  <p:childTnLst>
                                    <p:set>
                                      <p:cBhvr>
                                        <p:cTn id="65" dur="1" fill="hold">
                                          <p:stCondLst>
                                            <p:cond delay="0"/>
                                          </p:stCondLst>
                                        </p:cTn>
                                        <p:tgtEl>
                                          <p:spTgt spid="1038"/>
                                        </p:tgtEl>
                                        <p:attrNameLst>
                                          <p:attrName>style.visibility</p:attrName>
                                        </p:attrNameLst>
                                      </p:cBhvr>
                                      <p:to>
                                        <p:strVal val="visible"/>
                                      </p:to>
                                    </p:set>
                                    <p:animEffect transition="in" filter="fade">
                                      <p:cBhvr>
                                        <p:cTn id="66" dur="500"/>
                                        <p:tgtEl>
                                          <p:spTgt spid="1038"/>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1515"/>
                                        </p:tgtEl>
                                        <p:attrNameLst>
                                          <p:attrName>style.visibility</p:attrName>
                                        </p:attrNameLst>
                                      </p:cBhvr>
                                      <p:to>
                                        <p:strVal val="visible"/>
                                      </p:to>
                                    </p:set>
                                    <p:animEffect transition="in" filter="fade">
                                      <p:cBhvr>
                                        <p:cTn id="71" dur="500"/>
                                        <p:tgtEl>
                                          <p:spTgt spid="1515"/>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1516"/>
                                        </p:tgtEl>
                                        <p:attrNameLst>
                                          <p:attrName>style.visibility</p:attrName>
                                        </p:attrNameLst>
                                      </p:cBhvr>
                                      <p:to>
                                        <p:strVal val="visible"/>
                                      </p:to>
                                    </p:set>
                                    <p:animEffect transition="in" filter="fade">
                                      <p:cBhvr>
                                        <p:cTn id="74" dur="500"/>
                                        <p:tgtEl>
                                          <p:spTgt spid="1516"/>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19"/>
                                        </p:tgtEl>
                                        <p:attrNameLst>
                                          <p:attrName>style.visibility</p:attrName>
                                        </p:attrNameLst>
                                      </p:cBhvr>
                                      <p:to>
                                        <p:strVal val="visible"/>
                                      </p:to>
                                    </p:set>
                                    <p:animEffect transition="in" filter="fade">
                                      <p:cBhvr>
                                        <p:cTn id="79" dur="500"/>
                                        <p:tgtEl>
                                          <p:spTgt spid="19"/>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16"/>
                                        </p:tgtEl>
                                        <p:attrNameLst>
                                          <p:attrName>style.visibility</p:attrName>
                                        </p:attrNameLst>
                                      </p:cBhvr>
                                      <p:to>
                                        <p:strVal val="visible"/>
                                      </p:to>
                                    </p:set>
                                    <p:animEffect transition="in" filter="fade">
                                      <p:cBhvr>
                                        <p:cTn id="82" dur="500"/>
                                        <p:tgtEl>
                                          <p:spTgt spid="16"/>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15"/>
                                        </p:tgtEl>
                                        <p:attrNameLst>
                                          <p:attrName>style.visibility</p:attrName>
                                        </p:attrNameLst>
                                      </p:cBhvr>
                                      <p:to>
                                        <p:strVal val="visible"/>
                                      </p:to>
                                    </p:set>
                                    <p:animEffect transition="in" filter="fade">
                                      <p:cBhvr>
                                        <p:cTn id="87" dur="500"/>
                                        <p:tgtEl>
                                          <p:spTgt spid="15"/>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17"/>
                                        </p:tgtEl>
                                        <p:attrNameLst>
                                          <p:attrName>style.visibility</p:attrName>
                                        </p:attrNameLst>
                                      </p:cBhvr>
                                      <p:to>
                                        <p:strVal val="visible"/>
                                      </p:to>
                                    </p:set>
                                    <p:animEffect transition="in" filter="fade">
                                      <p:cBhvr>
                                        <p:cTn id="90" dur="500"/>
                                        <p:tgtEl>
                                          <p:spTgt spid="17"/>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1510"/>
                                        </p:tgtEl>
                                        <p:attrNameLst>
                                          <p:attrName>style.visibility</p:attrName>
                                        </p:attrNameLst>
                                      </p:cBhvr>
                                      <p:to>
                                        <p:strVal val="visible"/>
                                      </p:to>
                                    </p:set>
                                    <p:animEffect transition="in" filter="fade">
                                      <p:cBhvr>
                                        <p:cTn id="95" dur="500"/>
                                        <p:tgtEl>
                                          <p:spTgt spid="1510"/>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1518"/>
                                        </p:tgtEl>
                                        <p:attrNameLst>
                                          <p:attrName>style.visibility</p:attrName>
                                        </p:attrNameLst>
                                      </p:cBhvr>
                                      <p:to>
                                        <p:strVal val="visible"/>
                                      </p:to>
                                    </p:set>
                                    <p:animEffect transition="in" filter="fade">
                                      <p:cBhvr>
                                        <p:cTn id="98" dur="500"/>
                                        <p:tgtEl>
                                          <p:spTgt spid="1518"/>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grpId="0" nodeType="clickEffect">
                                  <p:stCondLst>
                                    <p:cond delay="0"/>
                                  </p:stCondLst>
                                  <p:childTnLst>
                                    <p:set>
                                      <p:cBhvr>
                                        <p:cTn id="102" dur="1" fill="hold">
                                          <p:stCondLst>
                                            <p:cond delay="0"/>
                                          </p:stCondLst>
                                        </p:cTn>
                                        <p:tgtEl>
                                          <p:spTgt spid="1512"/>
                                        </p:tgtEl>
                                        <p:attrNameLst>
                                          <p:attrName>style.visibility</p:attrName>
                                        </p:attrNameLst>
                                      </p:cBhvr>
                                      <p:to>
                                        <p:strVal val="visible"/>
                                      </p:to>
                                    </p:set>
                                    <p:animEffect transition="in" filter="fade">
                                      <p:cBhvr>
                                        <p:cTn id="103" dur="500"/>
                                        <p:tgtEl>
                                          <p:spTgt spid="1512"/>
                                        </p:tgtEl>
                                      </p:cBhvr>
                                    </p:animEffect>
                                  </p:childTnLst>
                                </p:cTn>
                              </p:par>
                              <p:par>
                                <p:cTn id="104" presetID="10" presetClass="entr" presetSubtype="0" fill="hold" grpId="0" nodeType="withEffect">
                                  <p:stCondLst>
                                    <p:cond delay="0"/>
                                  </p:stCondLst>
                                  <p:childTnLst>
                                    <p:set>
                                      <p:cBhvr>
                                        <p:cTn id="105" dur="1" fill="hold">
                                          <p:stCondLst>
                                            <p:cond delay="0"/>
                                          </p:stCondLst>
                                        </p:cTn>
                                        <p:tgtEl>
                                          <p:spTgt spid="1524"/>
                                        </p:tgtEl>
                                        <p:attrNameLst>
                                          <p:attrName>style.visibility</p:attrName>
                                        </p:attrNameLst>
                                      </p:cBhvr>
                                      <p:to>
                                        <p:strVal val="visible"/>
                                      </p:to>
                                    </p:set>
                                    <p:animEffect transition="in" filter="fade">
                                      <p:cBhvr>
                                        <p:cTn id="106" dur="500"/>
                                        <p:tgtEl>
                                          <p:spTgt spid="1524"/>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grpId="0" nodeType="clickEffect">
                                  <p:stCondLst>
                                    <p:cond delay="0"/>
                                  </p:stCondLst>
                                  <p:childTnLst>
                                    <p:set>
                                      <p:cBhvr>
                                        <p:cTn id="110" dur="1" fill="hold">
                                          <p:stCondLst>
                                            <p:cond delay="0"/>
                                          </p:stCondLst>
                                        </p:cTn>
                                        <p:tgtEl>
                                          <p:spTgt spid="1514"/>
                                        </p:tgtEl>
                                        <p:attrNameLst>
                                          <p:attrName>style.visibility</p:attrName>
                                        </p:attrNameLst>
                                      </p:cBhvr>
                                      <p:to>
                                        <p:strVal val="visible"/>
                                      </p:to>
                                    </p:set>
                                    <p:animEffect transition="in" filter="fade">
                                      <p:cBhvr>
                                        <p:cTn id="111" dur="500"/>
                                        <p:tgtEl>
                                          <p:spTgt spid="1514"/>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1521"/>
                                        </p:tgtEl>
                                        <p:attrNameLst>
                                          <p:attrName>style.visibility</p:attrName>
                                        </p:attrNameLst>
                                      </p:cBhvr>
                                      <p:to>
                                        <p:strVal val="visible"/>
                                      </p:to>
                                    </p:set>
                                    <p:animEffect transition="in" filter="fade">
                                      <p:cBhvr>
                                        <p:cTn id="114" dur="500"/>
                                        <p:tgtEl>
                                          <p:spTgt spid="15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4" grpId="0" animBg="1"/>
      <p:bldP spid="20" grpId="0" animBg="1"/>
      <p:bldP spid="15" grpId="0" animBg="1"/>
      <p:bldP spid="1499" grpId="0" animBg="1"/>
      <p:bldP spid="1500" grpId="0" animBg="1"/>
      <p:bldP spid="1510" grpId="0" animBg="1"/>
      <p:bldP spid="1512" grpId="0" animBg="1"/>
      <p:bldP spid="1514" grpId="0" animBg="1"/>
      <p:bldP spid="1515" grpId="0" animBg="1"/>
      <p:bldP spid="1518" grpId="0" animBg="1"/>
      <p:bldP spid="1521" grpId="0" animBg="1"/>
      <p:bldP spid="1524" grpId="0" animBg="1"/>
      <p:bldP spid="1516" grpId="0" animBg="1"/>
      <p:bldP spid="4" grpId="0" animBg="1"/>
      <p:bldP spid="5" grpId="0" animBg="1"/>
      <p:bldP spid="6" grpId="0" animBg="1"/>
      <p:bldP spid="7" grpId="0" animBg="1"/>
      <p:bldP spid="17" grpId="0" animBg="1"/>
      <p:bldP spid="19" grpId="0" animBg="1"/>
      <p:bldP spid="16" grpId="0" animBg="1"/>
      <p:bldP spid="152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44987DC-191B-4DEA-9237-578B05D5E10E}"/>
              </a:ext>
            </a:extLst>
          </p:cNvPr>
          <p:cNvPicPr>
            <a:picLocks noChangeAspect="1"/>
          </p:cNvPicPr>
          <p:nvPr/>
        </p:nvPicPr>
        <p:blipFill>
          <a:blip r:embed="rId2"/>
          <a:stretch>
            <a:fillRect/>
          </a:stretch>
        </p:blipFill>
        <p:spPr>
          <a:xfrm>
            <a:off x="-48494" y="-27986"/>
            <a:ext cx="12192000" cy="6845728"/>
          </a:xfrm>
          <a:prstGeom prst="rect">
            <a:avLst/>
          </a:prstGeom>
          <a:ln>
            <a:noFill/>
          </a:ln>
        </p:spPr>
      </p:pic>
      <p:sp>
        <p:nvSpPr>
          <p:cNvPr id="5" name="Title 1">
            <a:extLst>
              <a:ext uri="{FF2B5EF4-FFF2-40B4-BE49-F238E27FC236}">
                <a16:creationId xmlns:a16="http://schemas.microsoft.com/office/drawing/2014/main" id="{DBCF18F5-CEAF-5F1B-4A54-C66B449C5950}"/>
              </a:ext>
            </a:extLst>
          </p:cNvPr>
          <p:cNvSpPr txBox="1">
            <a:spLocks/>
          </p:cNvSpPr>
          <p:nvPr/>
        </p:nvSpPr>
        <p:spPr>
          <a:xfrm>
            <a:off x="1350814" y="69275"/>
            <a:ext cx="4121730" cy="618548"/>
          </a:xfrm>
          <a:prstGeom prst="rect">
            <a:avLst/>
          </a:prstGeom>
          <a:solidFill>
            <a:schemeClr val="accent5">
              <a:lumMod val="7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chemeClr val="bg1"/>
                </a:solidFill>
                <a:latin typeface="Times New Roman" panose="02020603050405020304" pitchFamily="18" charset="0"/>
                <a:cs typeface="Times New Roman" panose="02020603050405020304" pitchFamily="18" charset="0"/>
              </a:rPr>
              <a:t>       VẬN DỤNG</a:t>
            </a:r>
          </a:p>
        </p:txBody>
      </p:sp>
      <p:sp>
        <p:nvSpPr>
          <p:cNvPr id="2" name="Title 1">
            <a:extLst>
              <a:ext uri="{FF2B5EF4-FFF2-40B4-BE49-F238E27FC236}">
                <a16:creationId xmlns:a16="http://schemas.microsoft.com/office/drawing/2014/main" id="{1EEC4A30-1B13-1232-C258-E06280A9B221}"/>
              </a:ext>
            </a:extLst>
          </p:cNvPr>
          <p:cNvSpPr>
            <a:spLocks noGrp="1"/>
          </p:cNvSpPr>
          <p:nvPr>
            <p:ph type="title"/>
          </p:nvPr>
        </p:nvSpPr>
        <p:spPr>
          <a:xfrm>
            <a:off x="1239981" y="1527247"/>
            <a:ext cx="10515600" cy="3270106"/>
          </a:xfrm>
        </p:spPr>
        <p:txBody>
          <a:bodyPr>
            <a:noAutofit/>
          </a:bodyPr>
          <a:lstStyle/>
          <a:p>
            <a:pPr indent="457200">
              <a:lnSpc>
                <a:spcPct val="120000"/>
              </a:lnSpc>
              <a:spcAft>
                <a:spcPts val="800"/>
              </a:spcAft>
            </a:pPr>
            <a:r>
              <a:rPr lang="de-DE" sz="3200" dirty="0">
                <a:effectLst/>
                <a:latin typeface="Times New Roman" panose="02020603050405020304" pitchFamily="18" charset="0"/>
                <a:ea typeface="Times New Roman" panose="02020603050405020304" pitchFamily="18" charset="0"/>
                <a:cs typeface="Times New Roman" panose="02020603050405020304" pitchFamily="18" charset="0"/>
              </a:rPr>
              <a:t>1. Đo thời gian hát bài “Đội ca” của Đội Thiếu niên Tiền phong Hồ Chí Minh.</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r>
              <a:rPr lang="de-DE" sz="3200" dirty="0">
                <a:effectLst/>
                <a:latin typeface="Times New Roman" panose="02020603050405020304" pitchFamily="18" charset="0"/>
                <a:ea typeface="Calibri" panose="020F0502020204030204" pitchFamily="34" charset="0"/>
                <a:cs typeface="Times New Roman" panose="02020603050405020304" pitchFamily="18" charset="0"/>
              </a:rPr>
              <a:t>    2. </a:t>
            </a:r>
            <a:r>
              <a:rPr lang="de-DE" sz="3200" dirty="0">
                <a:latin typeface="Times New Roman" panose="02020603050405020304" pitchFamily="18" charset="0"/>
                <a:ea typeface="Calibri" panose="020F0502020204030204" pitchFamily="34" charset="0"/>
                <a:cs typeface="Times New Roman" panose="02020603050405020304" pitchFamily="18" charset="0"/>
              </a:rPr>
              <a:t>C</a:t>
            </a:r>
            <a:r>
              <a:rPr lang="de-DE" sz="3200" dirty="0">
                <a:effectLst/>
                <a:latin typeface="Times New Roman" panose="02020603050405020304" pitchFamily="18" charset="0"/>
                <a:ea typeface="Times New Roman" panose="02020603050405020304" pitchFamily="18" charset="0"/>
                <a:cs typeface="Times New Roman" panose="02020603050405020304" pitchFamily="18" charset="0"/>
              </a:rPr>
              <a:t>hế tạo đồng hồ mặt trời từ vật liệu tái chế.</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sz="3200" dirty="0"/>
          </a:p>
        </p:txBody>
      </p:sp>
      <p:pic>
        <p:nvPicPr>
          <p:cNvPr id="6" name="Picture 2" descr="Tự học - Phát triển cá nhân - Home | Facebook">
            <a:extLst>
              <a:ext uri="{FF2B5EF4-FFF2-40B4-BE49-F238E27FC236}">
                <a16:creationId xmlns:a16="http://schemas.microsoft.com/office/drawing/2014/main" id="{3DBC7338-9D5E-1B73-4C65-D91A892CB4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06259" y="4797353"/>
            <a:ext cx="1464068" cy="1464069"/>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79863EAB-3CC4-9E67-5973-AF6DA09A2521}"/>
              </a:ext>
            </a:extLst>
          </p:cNvPr>
          <p:cNvSpPr txBox="1">
            <a:spLocks/>
          </p:cNvSpPr>
          <p:nvPr/>
        </p:nvSpPr>
        <p:spPr>
          <a:xfrm>
            <a:off x="8072529" y="4367250"/>
            <a:ext cx="2669414" cy="1464069"/>
          </a:xfrm>
          <a:custGeom>
            <a:avLst/>
            <a:gdLst>
              <a:gd name="connsiteX0" fmla="*/ 0 w 3067050"/>
              <a:gd name="connsiteY0" fmla="*/ 0 h 1325563"/>
              <a:gd name="connsiteX1" fmla="*/ 3067050 w 3067050"/>
              <a:gd name="connsiteY1" fmla="*/ 0 h 1325563"/>
              <a:gd name="connsiteX2" fmla="*/ 3067050 w 3067050"/>
              <a:gd name="connsiteY2" fmla="*/ 1325563 h 1325563"/>
              <a:gd name="connsiteX3" fmla="*/ 0 w 3067050"/>
              <a:gd name="connsiteY3" fmla="*/ 1325563 h 1325563"/>
              <a:gd name="connsiteX4" fmla="*/ 0 w 3067050"/>
              <a:gd name="connsiteY4" fmla="*/ 0 h 1325563"/>
              <a:gd name="connsiteX0" fmla="*/ 209550 w 3067050"/>
              <a:gd name="connsiteY0" fmla="*/ 133350 h 1325563"/>
              <a:gd name="connsiteX1" fmla="*/ 3067050 w 3067050"/>
              <a:gd name="connsiteY1" fmla="*/ 0 h 1325563"/>
              <a:gd name="connsiteX2" fmla="*/ 3067050 w 3067050"/>
              <a:gd name="connsiteY2" fmla="*/ 1325563 h 1325563"/>
              <a:gd name="connsiteX3" fmla="*/ 0 w 3067050"/>
              <a:gd name="connsiteY3" fmla="*/ 1325563 h 1325563"/>
              <a:gd name="connsiteX4" fmla="*/ 209550 w 3067050"/>
              <a:gd name="connsiteY4" fmla="*/ 133350 h 1325563"/>
              <a:gd name="connsiteX0" fmla="*/ 628650 w 3486150"/>
              <a:gd name="connsiteY0" fmla="*/ 133350 h 1325563"/>
              <a:gd name="connsiteX1" fmla="*/ 3486150 w 3486150"/>
              <a:gd name="connsiteY1" fmla="*/ 0 h 1325563"/>
              <a:gd name="connsiteX2" fmla="*/ 3486150 w 3486150"/>
              <a:gd name="connsiteY2" fmla="*/ 1325563 h 1325563"/>
              <a:gd name="connsiteX3" fmla="*/ 0 w 3486150"/>
              <a:gd name="connsiteY3" fmla="*/ 1211263 h 1325563"/>
              <a:gd name="connsiteX4" fmla="*/ 628650 w 3486150"/>
              <a:gd name="connsiteY4" fmla="*/ 133350 h 1325563"/>
              <a:gd name="connsiteX0" fmla="*/ 628650 w 3486150"/>
              <a:gd name="connsiteY0" fmla="*/ 133350 h 1211263"/>
              <a:gd name="connsiteX1" fmla="*/ 3486150 w 3486150"/>
              <a:gd name="connsiteY1" fmla="*/ 0 h 1211263"/>
              <a:gd name="connsiteX2" fmla="*/ 2686050 w 3486150"/>
              <a:gd name="connsiteY2" fmla="*/ 1211263 h 1211263"/>
              <a:gd name="connsiteX3" fmla="*/ 0 w 3486150"/>
              <a:gd name="connsiteY3" fmla="*/ 1211263 h 1211263"/>
              <a:gd name="connsiteX4" fmla="*/ 628650 w 3486150"/>
              <a:gd name="connsiteY4" fmla="*/ 133350 h 1211263"/>
              <a:gd name="connsiteX0" fmla="*/ 895350 w 3486150"/>
              <a:gd name="connsiteY0" fmla="*/ 0 h 1249363"/>
              <a:gd name="connsiteX1" fmla="*/ 3486150 w 3486150"/>
              <a:gd name="connsiteY1" fmla="*/ 38100 h 1249363"/>
              <a:gd name="connsiteX2" fmla="*/ 2686050 w 3486150"/>
              <a:gd name="connsiteY2" fmla="*/ 1249363 h 1249363"/>
              <a:gd name="connsiteX3" fmla="*/ 0 w 3486150"/>
              <a:gd name="connsiteY3" fmla="*/ 1249363 h 1249363"/>
              <a:gd name="connsiteX4" fmla="*/ 895350 w 3486150"/>
              <a:gd name="connsiteY4" fmla="*/ 0 h 1249363"/>
              <a:gd name="connsiteX0" fmla="*/ 895350 w 3486150"/>
              <a:gd name="connsiteY0" fmla="*/ 57150 h 1211263"/>
              <a:gd name="connsiteX1" fmla="*/ 3486150 w 3486150"/>
              <a:gd name="connsiteY1" fmla="*/ 0 h 1211263"/>
              <a:gd name="connsiteX2" fmla="*/ 2686050 w 3486150"/>
              <a:gd name="connsiteY2" fmla="*/ 1211263 h 1211263"/>
              <a:gd name="connsiteX3" fmla="*/ 0 w 3486150"/>
              <a:gd name="connsiteY3" fmla="*/ 1211263 h 1211263"/>
              <a:gd name="connsiteX4" fmla="*/ 895350 w 3486150"/>
              <a:gd name="connsiteY4" fmla="*/ 57150 h 1211263"/>
              <a:gd name="connsiteX0" fmla="*/ 895350 w 3486150"/>
              <a:gd name="connsiteY0" fmla="*/ 231828 h 1385941"/>
              <a:gd name="connsiteX1" fmla="*/ 2446935 w 3486150"/>
              <a:gd name="connsiteY1" fmla="*/ 0 h 1385941"/>
              <a:gd name="connsiteX2" fmla="*/ 3486150 w 3486150"/>
              <a:gd name="connsiteY2" fmla="*/ 174678 h 1385941"/>
              <a:gd name="connsiteX3" fmla="*/ 2686050 w 3486150"/>
              <a:gd name="connsiteY3" fmla="*/ 1385941 h 1385941"/>
              <a:gd name="connsiteX4" fmla="*/ 0 w 3486150"/>
              <a:gd name="connsiteY4" fmla="*/ 1385941 h 1385941"/>
              <a:gd name="connsiteX5" fmla="*/ 895350 w 3486150"/>
              <a:gd name="connsiteY5" fmla="*/ 231828 h 1385941"/>
              <a:gd name="connsiteX0" fmla="*/ 895350 w 3486150"/>
              <a:gd name="connsiteY0" fmla="*/ 231828 h 1385941"/>
              <a:gd name="connsiteX1" fmla="*/ 2446935 w 3486150"/>
              <a:gd name="connsiteY1" fmla="*/ 0 h 1385941"/>
              <a:gd name="connsiteX2" fmla="*/ 3486150 w 3486150"/>
              <a:gd name="connsiteY2" fmla="*/ 174678 h 1385941"/>
              <a:gd name="connsiteX3" fmla="*/ 2370735 w 3486150"/>
              <a:gd name="connsiteY3" fmla="*/ 1162050 h 1385941"/>
              <a:gd name="connsiteX4" fmla="*/ 2686050 w 3486150"/>
              <a:gd name="connsiteY4" fmla="*/ 1385941 h 1385941"/>
              <a:gd name="connsiteX5" fmla="*/ 0 w 3486150"/>
              <a:gd name="connsiteY5" fmla="*/ 1385941 h 1385941"/>
              <a:gd name="connsiteX6" fmla="*/ 895350 w 3486150"/>
              <a:gd name="connsiteY6" fmla="*/ 231828 h 1385941"/>
              <a:gd name="connsiteX0" fmla="*/ 895350 w 3486150"/>
              <a:gd name="connsiteY0" fmla="*/ 231828 h 1385945"/>
              <a:gd name="connsiteX1" fmla="*/ 2446935 w 3486150"/>
              <a:gd name="connsiteY1" fmla="*/ 0 h 1385945"/>
              <a:gd name="connsiteX2" fmla="*/ 3486150 w 3486150"/>
              <a:gd name="connsiteY2" fmla="*/ 174678 h 1385945"/>
              <a:gd name="connsiteX3" fmla="*/ 2370735 w 3486150"/>
              <a:gd name="connsiteY3" fmla="*/ 1162050 h 1385945"/>
              <a:gd name="connsiteX4" fmla="*/ 2686050 w 3486150"/>
              <a:gd name="connsiteY4" fmla="*/ 1385941 h 1385945"/>
              <a:gd name="connsiteX5" fmla="*/ 1532535 w 3486150"/>
              <a:gd name="connsiteY5" fmla="*/ 971550 h 1385945"/>
              <a:gd name="connsiteX6" fmla="*/ 0 w 3486150"/>
              <a:gd name="connsiteY6" fmla="*/ 1385941 h 1385945"/>
              <a:gd name="connsiteX7" fmla="*/ 895350 w 3486150"/>
              <a:gd name="connsiteY7" fmla="*/ 231828 h 1385945"/>
              <a:gd name="connsiteX0" fmla="*/ 1123950 w 3714750"/>
              <a:gd name="connsiteY0" fmla="*/ 231828 h 1385945"/>
              <a:gd name="connsiteX1" fmla="*/ 2675535 w 3714750"/>
              <a:gd name="connsiteY1" fmla="*/ 0 h 1385945"/>
              <a:gd name="connsiteX2" fmla="*/ 3714750 w 3714750"/>
              <a:gd name="connsiteY2" fmla="*/ 174678 h 1385945"/>
              <a:gd name="connsiteX3" fmla="*/ 2599335 w 3714750"/>
              <a:gd name="connsiteY3" fmla="*/ 1162050 h 1385945"/>
              <a:gd name="connsiteX4" fmla="*/ 2914650 w 3714750"/>
              <a:gd name="connsiteY4" fmla="*/ 1385941 h 1385945"/>
              <a:gd name="connsiteX5" fmla="*/ 1761135 w 3714750"/>
              <a:gd name="connsiteY5" fmla="*/ 971550 h 1385945"/>
              <a:gd name="connsiteX6" fmla="*/ 0 w 3714750"/>
              <a:gd name="connsiteY6" fmla="*/ 1309741 h 1385945"/>
              <a:gd name="connsiteX7" fmla="*/ 1123950 w 3714750"/>
              <a:gd name="connsiteY7" fmla="*/ 231828 h 1385945"/>
              <a:gd name="connsiteX0" fmla="*/ 323850 w 3714750"/>
              <a:gd name="connsiteY0" fmla="*/ 136578 h 1385945"/>
              <a:gd name="connsiteX1" fmla="*/ 2675535 w 3714750"/>
              <a:gd name="connsiteY1" fmla="*/ 0 h 1385945"/>
              <a:gd name="connsiteX2" fmla="*/ 3714750 w 3714750"/>
              <a:gd name="connsiteY2" fmla="*/ 174678 h 1385945"/>
              <a:gd name="connsiteX3" fmla="*/ 2599335 w 3714750"/>
              <a:gd name="connsiteY3" fmla="*/ 1162050 h 1385945"/>
              <a:gd name="connsiteX4" fmla="*/ 2914650 w 3714750"/>
              <a:gd name="connsiteY4" fmla="*/ 1385941 h 1385945"/>
              <a:gd name="connsiteX5" fmla="*/ 1761135 w 3714750"/>
              <a:gd name="connsiteY5" fmla="*/ 971550 h 1385945"/>
              <a:gd name="connsiteX6" fmla="*/ 0 w 3714750"/>
              <a:gd name="connsiteY6" fmla="*/ 1309741 h 1385945"/>
              <a:gd name="connsiteX7" fmla="*/ 323850 w 3714750"/>
              <a:gd name="connsiteY7" fmla="*/ 136578 h 1385945"/>
              <a:gd name="connsiteX0" fmla="*/ 459065 w 3849965"/>
              <a:gd name="connsiteY0" fmla="*/ 136578 h 1385945"/>
              <a:gd name="connsiteX1" fmla="*/ 2810750 w 3849965"/>
              <a:gd name="connsiteY1" fmla="*/ 0 h 1385945"/>
              <a:gd name="connsiteX2" fmla="*/ 3849965 w 3849965"/>
              <a:gd name="connsiteY2" fmla="*/ 174678 h 1385945"/>
              <a:gd name="connsiteX3" fmla="*/ 2734550 w 3849965"/>
              <a:gd name="connsiteY3" fmla="*/ 1162050 h 1385945"/>
              <a:gd name="connsiteX4" fmla="*/ 3049865 w 3849965"/>
              <a:gd name="connsiteY4" fmla="*/ 1385941 h 1385945"/>
              <a:gd name="connsiteX5" fmla="*/ 1896350 w 3849965"/>
              <a:gd name="connsiteY5" fmla="*/ 971550 h 1385945"/>
              <a:gd name="connsiteX6" fmla="*/ 135215 w 3849965"/>
              <a:gd name="connsiteY6" fmla="*/ 1309741 h 1385945"/>
              <a:gd name="connsiteX7" fmla="*/ 459065 w 3849965"/>
              <a:gd name="connsiteY7" fmla="*/ 136578 h 1385945"/>
              <a:gd name="connsiteX0" fmla="*/ 459065 w 3849965"/>
              <a:gd name="connsiteY0" fmla="*/ 136578 h 1385946"/>
              <a:gd name="connsiteX1" fmla="*/ 2810750 w 3849965"/>
              <a:gd name="connsiteY1" fmla="*/ 0 h 1385946"/>
              <a:gd name="connsiteX2" fmla="*/ 3849965 w 3849965"/>
              <a:gd name="connsiteY2" fmla="*/ 174678 h 1385946"/>
              <a:gd name="connsiteX3" fmla="*/ 2734550 w 3849965"/>
              <a:gd name="connsiteY3" fmla="*/ 1162050 h 1385946"/>
              <a:gd name="connsiteX4" fmla="*/ 3049865 w 3849965"/>
              <a:gd name="connsiteY4" fmla="*/ 1385941 h 1385946"/>
              <a:gd name="connsiteX5" fmla="*/ 1896350 w 3849965"/>
              <a:gd name="connsiteY5" fmla="*/ 1060015 h 1385946"/>
              <a:gd name="connsiteX6" fmla="*/ 135215 w 3849965"/>
              <a:gd name="connsiteY6" fmla="*/ 1309741 h 1385946"/>
              <a:gd name="connsiteX7" fmla="*/ 459065 w 3849965"/>
              <a:gd name="connsiteY7" fmla="*/ 136578 h 1385946"/>
              <a:gd name="connsiteX0" fmla="*/ 459065 w 3849965"/>
              <a:gd name="connsiteY0" fmla="*/ 136578 h 1385952"/>
              <a:gd name="connsiteX1" fmla="*/ 2810750 w 3849965"/>
              <a:gd name="connsiteY1" fmla="*/ 0 h 1385952"/>
              <a:gd name="connsiteX2" fmla="*/ 3849965 w 3849965"/>
              <a:gd name="connsiteY2" fmla="*/ 174678 h 1385952"/>
              <a:gd name="connsiteX3" fmla="*/ 2734550 w 3849965"/>
              <a:gd name="connsiteY3" fmla="*/ 1162050 h 1385952"/>
              <a:gd name="connsiteX4" fmla="*/ 3049865 w 3849965"/>
              <a:gd name="connsiteY4" fmla="*/ 1385941 h 1385952"/>
              <a:gd name="connsiteX5" fmla="*/ 1933835 w 3849965"/>
              <a:gd name="connsiteY5" fmla="*/ 1234805 h 1385952"/>
              <a:gd name="connsiteX6" fmla="*/ 135215 w 3849965"/>
              <a:gd name="connsiteY6" fmla="*/ 1309741 h 1385952"/>
              <a:gd name="connsiteX7" fmla="*/ 459065 w 3849965"/>
              <a:gd name="connsiteY7" fmla="*/ 136578 h 1385952"/>
              <a:gd name="connsiteX0" fmla="*/ 459065 w 3849965"/>
              <a:gd name="connsiteY0" fmla="*/ 136578 h 1385952"/>
              <a:gd name="connsiteX1" fmla="*/ 2810750 w 3849965"/>
              <a:gd name="connsiteY1" fmla="*/ 0 h 1385952"/>
              <a:gd name="connsiteX2" fmla="*/ 3849965 w 3849965"/>
              <a:gd name="connsiteY2" fmla="*/ 174678 h 1385952"/>
              <a:gd name="connsiteX3" fmla="*/ 3296844 w 3849965"/>
              <a:gd name="connsiteY3" fmla="*/ 1057176 h 1385952"/>
              <a:gd name="connsiteX4" fmla="*/ 3049865 w 3849965"/>
              <a:gd name="connsiteY4" fmla="*/ 1385941 h 1385952"/>
              <a:gd name="connsiteX5" fmla="*/ 1933835 w 3849965"/>
              <a:gd name="connsiteY5" fmla="*/ 1234805 h 1385952"/>
              <a:gd name="connsiteX6" fmla="*/ 135215 w 3849965"/>
              <a:gd name="connsiteY6" fmla="*/ 1309741 h 1385952"/>
              <a:gd name="connsiteX7" fmla="*/ 459065 w 3849965"/>
              <a:gd name="connsiteY7" fmla="*/ 136578 h 1385952"/>
              <a:gd name="connsiteX0" fmla="*/ 459065 w 3849965"/>
              <a:gd name="connsiteY0" fmla="*/ 136578 h 1309741"/>
              <a:gd name="connsiteX1" fmla="*/ 2810750 w 3849965"/>
              <a:gd name="connsiteY1" fmla="*/ 0 h 1309741"/>
              <a:gd name="connsiteX2" fmla="*/ 3849965 w 3849965"/>
              <a:gd name="connsiteY2" fmla="*/ 174678 h 1309741"/>
              <a:gd name="connsiteX3" fmla="*/ 3296844 w 3849965"/>
              <a:gd name="connsiteY3" fmla="*/ 1057176 h 1309741"/>
              <a:gd name="connsiteX4" fmla="*/ 3649643 w 3849965"/>
              <a:gd name="connsiteY4" fmla="*/ 1298546 h 1309741"/>
              <a:gd name="connsiteX5" fmla="*/ 1933835 w 3849965"/>
              <a:gd name="connsiteY5" fmla="*/ 1234805 h 1309741"/>
              <a:gd name="connsiteX6" fmla="*/ 135215 w 3849965"/>
              <a:gd name="connsiteY6" fmla="*/ 1309741 h 1309741"/>
              <a:gd name="connsiteX7" fmla="*/ 459065 w 3849965"/>
              <a:gd name="connsiteY7" fmla="*/ 136578 h 1309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49965" h="1309741">
                <a:moveTo>
                  <a:pt x="459065" y="136578"/>
                </a:moveTo>
                <a:cubicBezTo>
                  <a:pt x="893710" y="122802"/>
                  <a:pt x="2376105" y="13776"/>
                  <a:pt x="2810750" y="0"/>
                </a:cubicBezTo>
                <a:lnTo>
                  <a:pt x="3849965" y="174678"/>
                </a:lnTo>
                <a:cubicBezTo>
                  <a:pt x="3681360" y="427602"/>
                  <a:pt x="3465449" y="804252"/>
                  <a:pt x="3296844" y="1057176"/>
                </a:cubicBezTo>
                <a:lnTo>
                  <a:pt x="3649643" y="1298546"/>
                </a:lnTo>
                <a:cubicBezTo>
                  <a:pt x="3163538" y="1300116"/>
                  <a:pt x="2419940" y="1233235"/>
                  <a:pt x="1933835" y="1234805"/>
                </a:cubicBezTo>
                <a:cubicBezTo>
                  <a:pt x="1346790" y="1318047"/>
                  <a:pt x="722260" y="1226499"/>
                  <a:pt x="135215" y="1309741"/>
                </a:cubicBezTo>
                <a:cubicBezTo>
                  <a:pt x="243165" y="918687"/>
                  <a:pt x="-410885" y="794332"/>
                  <a:pt x="459065" y="136578"/>
                </a:cubicBezTo>
                <a:close/>
              </a:path>
            </a:pathLst>
          </a:custGeom>
          <a:solidFill>
            <a:schemeClr val="bg1"/>
          </a:solidFill>
          <a:ln w="38100">
            <a:solidFill>
              <a:srgbClr val="0070C0"/>
            </a:solidFill>
            <a:prstDash val="lgDashDotDot"/>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Bài</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tập</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về</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nhà</a:t>
            </a:r>
            <a:endParaRPr lang="en-US" sz="28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143008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22BBEA5-9511-6D34-6DA7-96DF93D92F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E142A64-23B9-DE5A-E56F-AAFDEBA820BB}"/>
              </a:ext>
            </a:extLst>
          </p:cNvPr>
          <p:cNvSpPr>
            <a:spLocks noGrp="1"/>
          </p:cNvSpPr>
          <p:nvPr>
            <p:ph type="title"/>
          </p:nvPr>
        </p:nvSpPr>
        <p:spPr>
          <a:xfrm>
            <a:off x="436417" y="1916834"/>
            <a:ext cx="10217728" cy="4456257"/>
          </a:xfrm>
        </p:spPr>
        <p:txBody>
          <a:bodyPr>
            <a:noAutofit/>
          </a:bodyPr>
          <a:lstStyle/>
          <a:p>
            <a:pPr>
              <a:lnSpc>
                <a:spcPct val="115000"/>
              </a:lnSpc>
              <a:spcAft>
                <a:spcPts val="800"/>
              </a:spcAft>
            </a:pPr>
            <a:r>
              <a:rPr lang="en-US" sz="32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Hướng</a:t>
            </a:r>
            <a: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dẫn</a:t>
            </a:r>
            <a: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tự</a:t>
            </a:r>
            <a: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ở </a:t>
            </a:r>
            <a:r>
              <a:rPr lang="en-US" sz="32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nhà</a:t>
            </a:r>
            <a:b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br>
            <a:br>
              <a:rPr lang="en-US" sz="3200" dirty="0">
                <a:effectLst/>
                <a:latin typeface="Calibri" panose="020F0502020204030204" pitchFamily="34" charset="0"/>
                <a:ea typeface="Calibri" panose="020F0502020204030204" pitchFamily="34" charset="0"/>
                <a:cs typeface="Times New Roman" panose="02020603050405020304" pitchFamily="18" charset="0"/>
              </a:rPr>
            </a:br>
            <a:r>
              <a:rPr lang="en-US" sz="32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Học</a:t>
            </a:r>
            <a:r>
              <a:rPr lang="vi-VN" sz="32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thuộc phần </a:t>
            </a:r>
            <a:r>
              <a:rPr lang="vi-VN" sz="3200" b="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r>
              <a:rPr lang="en-US" sz="3200" b="1" dirty="0" err="1">
                <a:effectLst/>
                <a:latin typeface="Times New Roman" panose="02020603050405020304" pitchFamily="18" charset="0"/>
                <a:ea typeface="Arial" panose="020B0604020202020204" pitchFamily="34" charset="0"/>
                <a:cs typeface="Times New Roman" panose="02020603050405020304" pitchFamily="18" charset="0"/>
              </a:rPr>
              <a:t>Em</a:t>
            </a:r>
            <a:r>
              <a:rPr lang="en-US" sz="32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3200" b="1" dirty="0" err="1">
                <a:effectLst/>
                <a:latin typeface="Times New Roman" panose="02020603050405020304" pitchFamily="18" charset="0"/>
                <a:ea typeface="Arial" panose="020B0604020202020204" pitchFamily="34" charset="0"/>
                <a:cs typeface="Times New Roman" panose="02020603050405020304" pitchFamily="18" charset="0"/>
              </a:rPr>
              <a:t>đã</a:t>
            </a:r>
            <a:r>
              <a:rPr lang="en-US" sz="32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3200" b="1" dirty="0" err="1">
                <a:effectLst/>
                <a:latin typeface="Times New Roman" panose="02020603050405020304" pitchFamily="18" charset="0"/>
                <a:ea typeface="Arial" panose="020B0604020202020204" pitchFamily="34" charset="0"/>
                <a:cs typeface="Times New Roman" panose="02020603050405020304" pitchFamily="18" charset="0"/>
              </a:rPr>
              <a:t>học</a:t>
            </a:r>
            <a:r>
              <a:rPr lang="vi-VN" sz="3200" b="1" dirty="0">
                <a:effectLst/>
                <a:latin typeface="Times New Roman" panose="02020603050405020304" pitchFamily="18" charset="0"/>
                <a:ea typeface="Arial" panose="020B0604020202020204" pitchFamily="34" charset="0"/>
                <a:cs typeface="Times New Roman" panose="02020603050405020304" pitchFamily="18" charset="0"/>
              </a:rPr>
              <a:t>”</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Làm</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bài tập trong SBT từ bài 7.1-7.5 </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và tìm hiểu trước nội dung bài học tiết sau “BÀI 8. ĐO NHIỆT ĐỘ”.</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sz="3200" dirty="0"/>
          </a:p>
        </p:txBody>
      </p:sp>
    </p:spTree>
    <p:extLst>
      <p:ext uri="{BB962C8B-B14F-4D97-AF65-F5344CB8AC3E}">
        <p14:creationId xmlns:p14="http://schemas.microsoft.com/office/powerpoint/2010/main" val="38194345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291A4ED-522B-83BD-D58A-EBA310BB4A22}"/>
              </a:ext>
            </a:extLst>
          </p:cNvPr>
          <p:cNvSpPr txBox="1">
            <a:spLocks/>
          </p:cNvSpPr>
          <p:nvPr/>
        </p:nvSpPr>
        <p:spPr>
          <a:xfrm>
            <a:off x="331871" y="1135206"/>
            <a:ext cx="11677940" cy="5678630"/>
          </a:xfrm>
          <a:custGeom>
            <a:avLst/>
            <a:gdLst>
              <a:gd name="connsiteX0" fmla="*/ 0 w 10715625"/>
              <a:gd name="connsiteY0" fmla="*/ 0 h 5154717"/>
              <a:gd name="connsiteX1" fmla="*/ 10715625 w 10715625"/>
              <a:gd name="connsiteY1" fmla="*/ 0 h 5154717"/>
              <a:gd name="connsiteX2" fmla="*/ 10715625 w 10715625"/>
              <a:gd name="connsiteY2" fmla="*/ 5154717 h 5154717"/>
              <a:gd name="connsiteX3" fmla="*/ 0 w 10715625"/>
              <a:gd name="connsiteY3" fmla="*/ 5154717 h 5154717"/>
              <a:gd name="connsiteX4" fmla="*/ 0 w 10715625"/>
              <a:gd name="connsiteY4" fmla="*/ 0 h 5154717"/>
              <a:gd name="connsiteX0" fmla="*/ 0 w 10715625"/>
              <a:gd name="connsiteY0" fmla="*/ 0 h 5173767"/>
              <a:gd name="connsiteX1" fmla="*/ 10715625 w 10715625"/>
              <a:gd name="connsiteY1" fmla="*/ 0 h 5173767"/>
              <a:gd name="connsiteX2" fmla="*/ 6581775 w 10715625"/>
              <a:gd name="connsiteY2" fmla="*/ 5173767 h 5173767"/>
              <a:gd name="connsiteX3" fmla="*/ 0 w 10715625"/>
              <a:gd name="connsiteY3" fmla="*/ 5154717 h 5173767"/>
              <a:gd name="connsiteX4" fmla="*/ 0 w 10715625"/>
              <a:gd name="connsiteY4" fmla="*/ 0 h 5173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15625" h="5173767">
                <a:moveTo>
                  <a:pt x="0" y="0"/>
                </a:moveTo>
                <a:lnTo>
                  <a:pt x="10715625" y="0"/>
                </a:lnTo>
                <a:lnTo>
                  <a:pt x="6581775" y="5173767"/>
                </a:lnTo>
                <a:lnTo>
                  <a:pt x="0" y="5154717"/>
                </a:lnTo>
                <a:lnTo>
                  <a:pt x="0" y="0"/>
                </a:lnTo>
                <a:close/>
              </a:path>
            </a:pathLst>
          </a:custGeom>
          <a:ln w="28575">
            <a:solidFill>
              <a:srgbClr val="7030A0"/>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600"/>
              </a:spcBef>
              <a:spcAft>
                <a:spcPts val="600"/>
              </a:spcAft>
            </a:pPr>
            <a:r>
              <a:rPr lang="en-US" sz="2900" b="1" dirty="0">
                <a:latin typeface="Times New Roman" panose="02020603050405020304" pitchFamily="18" charset="0"/>
                <a:cs typeface="Times New Roman" panose="02020603050405020304" pitchFamily="18" charset="0"/>
              </a:rPr>
              <a:t>H1. </a:t>
            </a:r>
            <a:r>
              <a:rPr lang="en-US" sz="2900" dirty="0" err="1">
                <a:latin typeface="Times New Roman" panose="02020603050405020304" pitchFamily="18" charset="0"/>
                <a:cs typeface="Times New Roman" panose="02020603050405020304" pitchFamily="18" charset="0"/>
              </a:rPr>
              <a:t>Đơn</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vị</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đo</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thời</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gian</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giờ</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phút</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giây</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ngày</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tháng</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năm</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thế</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kỉ</a:t>
            </a:r>
            <a:r>
              <a:rPr lang="en-US" sz="2900" dirty="0">
                <a:latin typeface="Times New Roman" panose="02020603050405020304" pitchFamily="18" charset="0"/>
                <a:cs typeface="Times New Roman" panose="02020603050405020304" pitchFamily="18" charset="0"/>
              </a:rPr>
              <a:t>,…</a:t>
            </a:r>
          </a:p>
          <a:p>
            <a:pPr>
              <a:lnSpc>
                <a:spcPct val="100000"/>
              </a:lnSpc>
              <a:spcBef>
                <a:spcPts val="600"/>
              </a:spcBef>
              <a:spcAft>
                <a:spcPts val="600"/>
              </a:spcAft>
            </a:pPr>
            <a:r>
              <a:rPr lang="en-US" sz="2900" b="1" dirty="0">
                <a:latin typeface="Times New Roman" panose="02020603050405020304" pitchFamily="18" charset="0"/>
                <a:cs typeface="Times New Roman" panose="02020603050405020304" pitchFamily="18" charset="0"/>
              </a:rPr>
              <a:t>H2. </a:t>
            </a:r>
            <a:r>
              <a:rPr lang="en-US" sz="2900" dirty="0" err="1">
                <a:latin typeface="Times New Roman" panose="02020603050405020304" pitchFamily="18" charset="0"/>
                <a:cs typeface="Times New Roman" panose="02020603050405020304" pitchFamily="18" charset="0"/>
              </a:rPr>
              <a:t>Trong</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Hệ</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đơn</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vị</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đo</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lường</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hợp</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pháp</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của</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nước</a:t>
            </a:r>
            <a:r>
              <a:rPr lang="en-US" sz="2900" dirty="0">
                <a:latin typeface="Times New Roman" panose="02020603050405020304" pitchFamily="18" charset="0"/>
                <a:cs typeface="Times New Roman" panose="02020603050405020304" pitchFamily="18" charset="0"/>
              </a:rPr>
              <a:t> ta, </a:t>
            </a:r>
            <a:r>
              <a:rPr lang="en-US" sz="2900" dirty="0" err="1">
                <a:latin typeface="Times New Roman" panose="02020603050405020304" pitchFamily="18" charset="0"/>
                <a:cs typeface="Times New Roman" panose="02020603050405020304" pitchFamily="18" charset="0"/>
              </a:rPr>
              <a:t>đơn</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vị</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cơ</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bản</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đo</a:t>
            </a:r>
            <a:r>
              <a:rPr lang="en-US" sz="2900" dirty="0">
                <a:latin typeface="Times New Roman" panose="02020603050405020304" pitchFamily="18" charset="0"/>
                <a:cs typeface="Times New Roman" panose="02020603050405020304" pitchFamily="18" charset="0"/>
              </a:rPr>
              <a:t> </a:t>
            </a:r>
          </a:p>
          <a:p>
            <a:pPr>
              <a:lnSpc>
                <a:spcPct val="100000"/>
              </a:lnSpc>
              <a:spcBef>
                <a:spcPts val="600"/>
              </a:spcBef>
              <a:spcAft>
                <a:spcPts val="600"/>
              </a:spcAft>
            </a:pPr>
            <a:r>
              <a:rPr lang="en-US" sz="2900" dirty="0" err="1">
                <a:latin typeface="Times New Roman" panose="02020603050405020304" pitchFamily="18" charset="0"/>
                <a:cs typeface="Times New Roman" panose="02020603050405020304" pitchFamily="18" charset="0"/>
              </a:rPr>
              <a:t>thời</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gian</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là</a:t>
            </a:r>
            <a:r>
              <a:rPr lang="en-US" sz="2900" dirty="0">
                <a:latin typeface="Times New Roman" panose="02020603050405020304" pitchFamily="18" charset="0"/>
                <a:cs typeface="Times New Roman" panose="02020603050405020304" pitchFamily="18" charset="0"/>
              </a:rPr>
              <a:t> </a:t>
            </a:r>
            <a:r>
              <a:rPr lang="en-US" sz="2900" b="1" dirty="0" err="1">
                <a:latin typeface="Times New Roman" panose="02020603050405020304" pitchFamily="18" charset="0"/>
                <a:cs typeface="Times New Roman" panose="02020603050405020304" pitchFamily="18" charset="0"/>
              </a:rPr>
              <a:t>giây</a:t>
            </a:r>
            <a:r>
              <a:rPr lang="en-US" sz="2900" b="1" dirty="0">
                <a:latin typeface="Times New Roman" panose="02020603050405020304" pitchFamily="18" charset="0"/>
                <a:cs typeface="Times New Roman" panose="02020603050405020304" pitchFamily="18" charset="0"/>
              </a:rPr>
              <a:t> (s)</a:t>
            </a:r>
            <a:r>
              <a:rPr lang="en-US" sz="2900" dirty="0">
                <a:latin typeface="Times New Roman" panose="02020603050405020304" pitchFamily="18" charset="0"/>
                <a:cs typeface="Times New Roman" panose="02020603050405020304" pitchFamily="18" charset="0"/>
              </a:rPr>
              <a:t>. </a:t>
            </a:r>
          </a:p>
          <a:p>
            <a:pPr>
              <a:lnSpc>
                <a:spcPct val="100000"/>
              </a:lnSpc>
              <a:spcBef>
                <a:spcPts val="600"/>
              </a:spcBef>
              <a:spcAft>
                <a:spcPts val="600"/>
              </a:spcAft>
            </a:pPr>
            <a:r>
              <a:rPr lang="en-US" sz="2900" b="1" dirty="0">
                <a:latin typeface="Times New Roman" panose="02020603050405020304" pitchFamily="18" charset="0"/>
                <a:cs typeface="Times New Roman" panose="02020603050405020304" pitchFamily="18" charset="0"/>
              </a:rPr>
              <a:t>H3. </a:t>
            </a:r>
            <a:r>
              <a:rPr lang="en-US" sz="2900" dirty="0" err="1">
                <a:latin typeface="Times New Roman" panose="02020603050405020304" pitchFamily="18" charset="0"/>
                <a:cs typeface="Times New Roman" panose="02020603050405020304" pitchFamily="18" charset="0"/>
              </a:rPr>
              <a:t>Điền</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số</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thích</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hợp</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vào</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chỗ</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trống</a:t>
            </a:r>
            <a:r>
              <a:rPr lang="en-US" sz="2900" dirty="0">
                <a:latin typeface="Times New Roman" panose="02020603050405020304" pitchFamily="18" charset="0"/>
                <a:cs typeface="Times New Roman" panose="02020603050405020304" pitchFamily="18" charset="0"/>
              </a:rPr>
              <a:t>:</a:t>
            </a:r>
          </a:p>
          <a:p>
            <a:pPr>
              <a:lnSpc>
                <a:spcPct val="100000"/>
              </a:lnSpc>
              <a:spcBef>
                <a:spcPts val="600"/>
              </a:spcBef>
              <a:spcAft>
                <a:spcPts val="600"/>
              </a:spcAft>
            </a:pPr>
            <a:r>
              <a:rPr lang="en-US" sz="2900" dirty="0">
                <a:effectLst/>
                <a:latin typeface="Times New Roman" panose="02020603050405020304" pitchFamily="18" charset="0"/>
                <a:ea typeface="Arial" panose="020B0604020202020204" pitchFamily="34" charset="0"/>
                <a:cs typeface="Times New Roman" panose="02020603050405020304" pitchFamily="18" charset="0"/>
              </a:rPr>
              <a:t>a. </a:t>
            </a:r>
            <a:r>
              <a:rPr lang="vi-VN" sz="2900" dirty="0">
                <a:effectLst/>
                <a:latin typeface="Times New Roman" panose="02020603050405020304" pitchFamily="18" charset="0"/>
                <a:ea typeface="Arial" panose="020B0604020202020204" pitchFamily="34" charset="0"/>
                <a:cs typeface="Times New Roman" panose="02020603050405020304" pitchFamily="18" charset="0"/>
              </a:rPr>
              <a:t>1 tháng</a:t>
            </a:r>
            <a:r>
              <a:rPr lang="en-US" sz="29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900" dirty="0" err="1">
                <a:effectLst/>
                <a:latin typeface="Times New Roman" panose="02020603050405020304" pitchFamily="18" charset="0"/>
                <a:ea typeface="Arial" panose="020B0604020202020204" pitchFamily="34" charset="0"/>
                <a:cs typeface="Times New Roman" panose="02020603050405020304" pitchFamily="18" charset="0"/>
              </a:rPr>
              <a:t>tháng</a:t>
            </a:r>
            <a:r>
              <a:rPr lang="en-US" sz="2900" dirty="0">
                <a:effectLst/>
                <a:latin typeface="Times New Roman" panose="02020603050405020304" pitchFamily="18" charset="0"/>
                <a:ea typeface="Arial" panose="020B0604020202020204" pitchFamily="34" charset="0"/>
                <a:cs typeface="Times New Roman" panose="02020603050405020304" pitchFamily="18" charset="0"/>
              </a:rPr>
              <a:t> 4)</a:t>
            </a:r>
            <a:r>
              <a:rPr lang="vi-VN" sz="2900" dirty="0">
                <a:effectLst/>
                <a:latin typeface="Times New Roman" panose="02020603050405020304" pitchFamily="18" charset="0"/>
                <a:ea typeface="Arial" panose="020B0604020202020204" pitchFamily="34" charset="0"/>
                <a:cs typeface="Times New Roman" panose="02020603050405020304" pitchFamily="18" charset="0"/>
              </a:rPr>
              <a:t> = ......</a:t>
            </a:r>
            <a:r>
              <a:rPr lang="en-US" sz="2900" dirty="0">
                <a:effectLst/>
                <a:latin typeface="Times New Roman" panose="02020603050405020304" pitchFamily="18" charset="0"/>
                <a:ea typeface="Arial" panose="020B0604020202020204" pitchFamily="34" charset="0"/>
                <a:cs typeface="Times New Roman" panose="02020603050405020304" pitchFamily="18" charset="0"/>
              </a:rPr>
              <a:t>.....</a:t>
            </a:r>
            <a:r>
              <a:rPr lang="vi-VN" sz="2900" dirty="0">
                <a:effectLst/>
                <a:latin typeface="Times New Roman" panose="02020603050405020304" pitchFamily="18" charset="0"/>
                <a:ea typeface="Arial" panose="020B0604020202020204" pitchFamily="34" charset="0"/>
                <a:cs typeface="Times New Roman" panose="02020603050405020304" pitchFamily="18" charset="0"/>
              </a:rPr>
              <a:t> ngày</a:t>
            </a:r>
            <a:r>
              <a:rPr lang="en-US" sz="2900" dirty="0">
                <a:effectLst/>
                <a:latin typeface="Times New Roman" panose="02020603050405020304" pitchFamily="18" charset="0"/>
                <a:ea typeface="Arial" panose="020B0604020202020204" pitchFamily="34" charset="0"/>
                <a:cs typeface="Times New Roman" panose="02020603050405020304" pitchFamily="18" charset="0"/>
              </a:rPr>
              <a:t> </a:t>
            </a:r>
            <a:br>
              <a:rPr lang="en-US" sz="2900" dirty="0">
                <a:effectLst/>
                <a:latin typeface="Times New Roman" panose="02020603050405020304" pitchFamily="18" charset="0"/>
                <a:ea typeface="Arial" panose="020B0604020202020204" pitchFamily="34" charset="0"/>
                <a:cs typeface="Times New Roman" panose="02020603050405020304" pitchFamily="18" charset="0"/>
              </a:rPr>
            </a:br>
            <a:r>
              <a:rPr lang="en-US" sz="2900" dirty="0">
                <a:effectLst/>
                <a:latin typeface="Times New Roman" panose="02020603050405020304" pitchFamily="18" charset="0"/>
                <a:ea typeface="Arial" panose="020B0604020202020204" pitchFamily="34" charset="0"/>
                <a:cs typeface="Times New Roman" panose="02020603050405020304" pitchFamily="18" charset="0"/>
              </a:rPr>
              <a:t>b. </a:t>
            </a:r>
            <a:r>
              <a:rPr lang="vi-VN" sz="2900" dirty="0">
                <a:effectLst/>
                <a:latin typeface="Times New Roman" panose="02020603050405020304" pitchFamily="18" charset="0"/>
                <a:ea typeface="Arial" panose="020B0604020202020204" pitchFamily="34" charset="0"/>
                <a:cs typeface="Times New Roman" panose="02020603050405020304" pitchFamily="18" charset="0"/>
              </a:rPr>
              <a:t>1 tháng</a:t>
            </a:r>
            <a:r>
              <a:rPr lang="en-US" sz="29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900" dirty="0" err="1">
                <a:effectLst/>
                <a:latin typeface="Times New Roman" panose="02020603050405020304" pitchFamily="18" charset="0"/>
                <a:ea typeface="Arial" panose="020B0604020202020204" pitchFamily="34" charset="0"/>
                <a:cs typeface="Times New Roman" panose="02020603050405020304" pitchFamily="18" charset="0"/>
              </a:rPr>
              <a:t>tháng</a:t>
            </a:r>
            <a:r>
              <a:rPr lang="en-US" sz="2900" dirty="0">
                <a:effectLst/>
                <a:latin typeface="Times New Roman" panose="02020603050405020304" pitchFamily="18" charset="0"/>
                <a:ea typeface="Arial" panose="020B0604020202020204" pitchFamily="34" charset="0"/>
                <a:cs typeface="Times New Roman" panose="02020603050405020304" pitchFamily="18" charset="0"/>
              </a:rPr>
              <a:t> 3)</a:t>
            </a:r>
            <a:r>
              <a:rPr lang="vi-VN" sz="2900" dirty="0">
                <a:effectLst/>
                <a:latin typeface="Times New Roman" panose="02020603050405020304" pitchFamily="18" charset="0"/>
                <a:ea typeface="Arial" panose="020B0604020202020204" pitchFamily="34" charset="0"/>
                <a:cs typeface="Times New Roman" panose="02020603050405020304" pitchFamily="18" charset="0"/>
              </a:rPr>
              <a:t> = ......</a:t>
            </a:r>
            <a:r>
              <a:rPr lang="en-US" sz="2900" dirty="0">
                <a:effectLst/>
                <a:latin typeface="Times New Roman" panose="02020603050405020304" pitchFamily="18" charset="0"/>
                <a:ea typeface="Arial" panose="020B0604020202020204" pitchFamily="34" charset="0"/>
                <a:cs typeface="Times New Roman" panose="02020603050405020304" pitchFamily="18" charset="0"/>
              </a:rPr>
              <a:t>.....</a:t>
            </a:r>
            <a:r>
              <a:rPr lang="vi-VN" sz="2900" dirty="0">
                <a:effectLst/>
                <a:latin typeface="Times New Roman" panose="02020603050405020304" pitchFamily="18" charset="0"/>
                <a:ea typeface="Arial" panose="020B0604020202020204" pitchFamily="34" charset="0"/>
                <a:cs typeface="Times New Roman" panose="02020603050405020304" pitchFamily="18" charset="0"/>
              </a:rPr>
              <a:t> ngày</a:t>
            </a:r>
            <a:r>
              <a:rPr lang="en-US" sz="2900" dirty="0">
                <a:effectLst/>
                <a:latin typeface="Times New Roman" panose="02020603050405020304" pitchFamily="18" charset="0"/>
                <a:ea typeface="Arial" panose="020B0604020202020204" pitchFamily="34" charset="0"/>
                <a:cs typeface="Times New Roman" panose="02020603050405020304" pitchFamily="18" charset="0"/>
              </a:rPr>
              <a:t> </a:t>
            </a:r>
            <a:br>
              <a:rPr lang="en-US" sz="2900" dirty="0">
                <a:effectLst/>
                <a:latin typeface="Times New Roman" panose="02020603050405020304" pitchFamily="18" charset="0"/>
                <a:ea typeface="Arial" panose="020B0604020202020204" pitchFamily="34" charset="0"/>
                <a:cs typeface="Times New Roman" panose="02020603050405020304" pitchFamily="18" charset="0"/>
              </a:rPr>
            </a:br>
            <a:r>
              <a:rPr lang="en-US" sz="2900" dirty="0">
                <a:effectLst/>
                <a:latin typeface="Times New Roman" panose="02020603050405020304" pitchFamily="18" charset="0"/>
                <a:ea typeface="Arial" panose="020B0604020202020204" pitchFamily="34" charset="0"/>
                <a:cs typeface="Times New Roman" panose="02020603050405020304" pitchFamily="18" charset="0"/>
              </a:rPr>
              <a:t>c. </a:t>
            </a:r>
            <a:r>
              <a:rPr lang="vi-VN" sz="2900" dirty="0">
                <a:effectLst/>
                <a:latin typeface="Times New Roman" panose="02020603050405020304" pitchFamily="18" charset="0"/>
                <a:ea typeface="Arial" panose="020B0604020202020204" pitchFamily="34" charset="0"/>
                <a:cs typeface="Times New Roman" panose="02020603050405020304" pitchFamily="18" charset="0"/>
              </a:rPr>
              <a:t>1 tháng</a:t>
            </a:r>
            <a:r>
              <a:rPr lang="en-US" sz="29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900" dirty="0" err="1">
                <a:effectLst/>
                <a:latin typeface="Times New Roman" panose="02020603050405020304" pitchFamily="18" charset="0"/>
                <a:ea typeface="Arial" panose="020B0604020202020204" pitchFamily="34" charset="0"/>
                <a:cs typeface="Times New Roman" panose="02020603050405020304" pitchFamily="18" charset="0"/>
              </a:rPr>
              <a:t>tháng</a:t>
            </a:r>
            <a:r>
              <a:rPr lang="en-US" sz="2900" dirty="0">
                <a:effectLst/>
                <a:latin typeface="Times New Roman" panose="02020603050405020304" pitchFamily="18" charset="0"/>
                <a:ea typeface="Arial" panose="020B0604020202020204" pitchFamily="34" charset="0"/>
                <a:cs typeface="Times New Roman" panose="02020603050405020304" pitchFamily="18" charset="0"/>
              </a:rPr>
              <a:t> 2 </a:t>
            </a:r>
            <a:r>
              <a:rPr lang="en-US" sz="2900" dirty="0" err="1">
                <a:effectLst/>
                <a:latin typeface="Times New Roman" panose="02020603050405020304" pitchFamily="18" charset="0"/>
                <a:ea typeface="Arial" panose="020B0604020202020204" pitchFamily="34" charset="0"/>
                <a:cs typeface="Times New Roman" panose="02020603050405020304" pitchFamily="18" charset="0"/>
              </a:rPr>
              <a:t>thường</a:t>
            </a:r>
            <a:r>
              <a:rPr lang="en-US" sz="2900" dirty="0">
                <a:effectLst/>
                <a:latin typeface="Times New Roman" panose="02020603050405020304" pitchFamily="18" charset="0"/>
                <a:ea typeface="Arial" panose="020B0604020202020204" pitchFamily="34" charset="0"/>
                <a:cs typeface="Times New Roman" panose="02020603050405020304" pitchFamily="18" charset="0"/>
              </a:rPr>
              <a:t>)</a:t>
            </a:r>
            <a:r>
              <a:rPr lang="vi-VN" sz="2900" dirty="0">
                <a:effectLst/>
                <a:latin typeface="Times New Roman" panose="02020603050405020304" pitchFamily="18" charset="0"/>
                <a:ea typeface="Arial" panose="020B0604020202020204" pitchFamily="34" charset="0"/>
                <a:cs typeface="Times New Roman" panose="02020603050405020304" pitchFamily="18" charset="0"/>
              </a:rPr>
              <a:t> = ..</a:t>
            </a:r>
            <a:r>
              <a:rPr lang="en-US" sz="2900" dirty="0">
                <a:effectLst/>
                <a:latin typeface="Times New Roman" panose="02020603050405020304" pitchFamily="18" charset="0"/>
                <a:ea typeface="Arial" panose="020B0604020202020204" pitchFamily="34" charset="0"/>
                <a:cs typeface="Times New Roman" panose="02020603050405020304" pitchFamily="18" charset="0"/>
              </a:rPr>
              <a:t>........</a:t>
            </a:r>
            <a:r>
              <a:rPr lang="vi-VN" sz="2900" dirty="0">
                <a:effectLst/>
                <a:latin typeface="Times New Roman" panose="02020603050405020304" pitchFamily="18" charset="0"/>
                <a:ea typeface="Arial" panose="020B0604020202020204" pitchFamily="34" charset="0"/>
                <a:cs typeface="Times New Roman" panose="02020603050405020304" pitchFamily="18" charset="0"/>
              </a:rPr>
              <a:t> ngày</a:t>
            </a:r>
            <a:r>
              <a:rPr lang="en-US" sz="2900" dirty="0">
                <a:effectLst/>
                <a:latin typeface="Times New Roman" panose="02020603050405020304" pitchFamily="18" charset="0"/>
                <a:ea typeface="Arial" panose="020B0604020202020204" pitchFamily="34" charset="0"/>
                <a:cs typeface="Times New Roman" panose="02020603050405020304" pitchFamily="18" charset="0"/>
              </a:rPr>
              <a:t> </a:t>
            </a:r>
            <a:br>
              <a:rPr lang="en-US" sz="2900" dirty="0">
                <a:effectLst/>
                <a:latin typeface="Times New Roman" panose="02020603050405020304" pitchFamily="18" charset="0"/>
                <a:ea typeface="Arial" panose="020B0604020202020204" pitchFamily="34" charset="0"/>
                <a:cs typeface="Times New Roman" panose="02020603050405020304" pitchFamily="18" charset="0"/>
              </a:rPr>
            </a:br>
            <a:r>
              <a:rPr lang="en-US" sz="2900" dirty="0">
                <a:effectLst/>
                <a:latin typeface="Times New Roman" panose="02020603050405020304" pitchFamily="18" charset="0"/>
                <a:ea typeface="Arial" panose="020B0604020202020204" pitchFamily="34" charset="0"/>
                <a:cs typeface="Times New Roman" panose="02020603050405020304" pitchFamily="18" charset="0"/>
              </a:rPr>
              <a:t>d. </a:t>
            </a:r>
            <a:r>
              <a:rPr lang="vi-VN" sz="2900" dirty="0">
                <a:effectLst/>
                <a:latin typeface="Times New Roman" panose="02020603050405020304" pitchFamily="18" charset="0"/>
                <a:ea typeface="Arial" panose="020B0604020202020204" pitchFamily="34" charset="0"/>
                <a:cs typeface="Times New Roman" panose="02020603050405020304" pitchFamily="18" charset="0"/>
              </a:rPr>
              <a:t>1 tháng</a:t>
            </a:r>
            <a:r>
              <a:rPr lang="en-US" sz="29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900" dirty="0" err="1">
                <a:effectLst/>
                <a:latin typeface="Times New Roman" panose="02020603050405020304" pitchFamily="18" charset="0"/>
                <a:ea typeface="Arial" panose="020B0604020202020204" pitchFamily="34" charset="0"/>
                <a:cs typeface="Times New Roman" panose="02020603050405020304" pitchFamily="18" charset="0"/>
              </a:rPr>
              <a:t>tháng</a:t>
            </a:r>
            <a:r>
              <a:rPr lang="en-US" sz="2900" dirty="0">
                <a:effectLst/>
                <a:latin typeface="Times New Roman" panose="02020603050405020304" pitchFamily="18" charset="0"/>
                <a:ea typeface="Arial" panose="020B0604020202020204" pitchFamily="34" charset="0"/>
                <a:cs typeface="Times New Roman" panose="02020603050405020304" pitchFamily="18" charset="0"/>
              </a:rPr>
              <a:t> 2 </a:t>
            </a:r>
            <a:r>
              <a:rPr lang="en-US" sz="2900" dirty="0" err="1">
                <a:effectLst/>
                <a:latin typeface="Times New Roman" panose="02020603050405020304" pitchFamily="18" charset="0"/>
                <a:ea typeface="Arial" panose="020B0604020202020204" pitchFamily="34" charset="0"/>
                <a:cs typeface="Times New Roman" panose="02020603050405020304" pitchFamily="18" charset="0"/>
              </a:rPr>
              <a:t>nhuận</a:t>
            </a:r>
            <a:r>
              <a:rPr lang="en-US" sz="2900" dirty="0">
                <a:effectLst/>
                <a:latin typeface="Times New Roman" panose="02020603050405020304" pitchFamily="18" charset="0"/>
                <a:ea typeface="Arial" panose="020B0604020202020204" pitchFamily="34" charset="0"/>
                <a:cs typeface="Times New Roman" panose="02020603050405020304" pitchFamily="18" charset="0"/>
              </a:rPr>
              <a:t>)</a:t>
            </a:r>
            <a:r>
              <a:rPr lang="vi-VN" sz="2900" dirty="0">
                <a:effectLst/>
                <a:latin typeface="Times New Roman" panose="02020603050405020304" pitchFamily="18" charset="0"/>
                <a:ea typeface="Arial" panose="020B0604020202020204" pitchFamily="34" charset="0"/>
                <a:cs typeface="Times New Roman" panose="02020603050405020304" pitchFamily="18" charset="0"/>
              </a:rPr>
              <a:t> = ...</a:t>
            </a:r>
            <a:r>
              <a:rPr lang="en-US" sz="2900" dirty="0">
                <a:effectLst/>
                <a:latin typeface="Times New Roman" panose="02020603050405020304" pitchFamily="18" charset="0"/>
                <a:ea typeface="Arial" panose="020B0604020202020204" pitchFamily="34" charset="0"/>
                <a:cs typeface="Times New Roman" panose="02020603050405020304" pitchFamily="18" charset="0"/>
              </a:rPr>
              <a:t>.........</a:t>
            </a:r>
            <a:r>
              <a:rPr lang="vi-VN" sz="2900" dirty="0">
                <a:effectLst/>
                <a:latin typeface="Times New Roman" panose="02020603050405020304" pitchFamily="18" charset="0"/>
                <a:ea typeface="Arial" panose="020B0604020202020204" pitchFamily="34" charset="0"/>
                <a:cs typeface="Times New Roman" panose="02020603050405020304" pitchFamily="18" charset="0"/>
              </a:rPr>
              <a:t> ngày</a:t>
            </a:r>
            <a:br>
              <a:rPr lang="en-US" sz="2900" dirty="0">
                <a:effectLst/>
                <a:latin typeface="Times New Roman" panose="02020603050405020304" pitchFamily="18" charset="0"/>
                <a:ea typeface="Calibri" panose="020F0502020204030204" pitchFamily="34" charset="0"/>
                <a:cs typeface="Times New Roman" panose="02020603050405020304" pitchFamily="18" charset="0"/>
              </a:rPr>
            </a:br>
            <a:r>
              <a:rPr lang="en-US" sz="2900" dirty="0">
                <a:latin typeface="Times New Roman" panose="02020603050405020304" pitchFamily="18" charset="0"/>
                <a:ea typeface="Calibri" panose="020F0502020204030204" pitchFamily="34" charset="0"/>
                <a:cs typeface="Times New Roman" panose="02020603050405020304" pitchFamily="18" charset="0"/>
              </a:rPr>
              <a:t>e</a:t>
            </a:r>
            <a:r>
              <a:rPr lang="vi-VN" sz="2900" dirty="0">
                <a:effectLst/>
                <a:latin typeface="Times New Roman" panose="02020603050405020304" pitchFamily="18" charset="0"/>
                <a:ea typeface="Arial" panose="020B0604020202020204" pitchFamily="34" charset="0"/>
                <a:cs typeface="Times New Roman" panose="02020603050405020304" pitchFamily="18" charset="0"/>
              </a:rPr>
              <a:t>. 1 ngày = .......</a:t>
            </a:r>
            <a:r>
              <a:rPr lang="en-US" sz="2900" dirty="0">
                <a:effectLst/>
                <a:latin typeface="Times New Roman" panose="02020603050405020304" pitchFamily="18" charset="0"/>
                <a:ea typeface="Arial" panose="020B0604020202020204" pitchFamily="34" charset="0"/>
                <a:cs typeface="Times New Roman" panose="02020603050405020304" pitchFamily="18" charset="0"/>
              </a:rPr>
              <a:t>........</a:t>
            </a:r>
            <a:r>
              <a:rPr lang="vi-VN" sz="2900" dirty="0">
                <a:effectLst/>
                <a:latin typeface="Times New Roman" panose="02020603050405020304" pitchFamily="18" charset="0"/>
                <a:ea typeface="Arial" panose="020B0604020202020204" pitchFamily="34" charset="0"/>
                <a:cs typeface="Times New Roman" panose="02020603050405020304" pitchFamily="18" charset="0"/>
              </a:rPr>
              <a:t>giờ</a:t>
            </a:r>
            <a:br>
              <a:rPr lang="en-US" sz="2900" dirty="0">
                <a:effectLst/>
                <a:latin typeface="Times New Roman" panose="02020603050405020304" pitchFamily="18" charset="0"/>
                <a:ea typeface="Calibri" panose="020F0502020204030204" pitchFamily="34" charset="0"/>
                <a:cs typeface="Times New Roman" panose="02020603050405020304" pitchFamily="18" charset="0"/>
              </a:rPr>
            </a:br>
            <a:r>
              <a:rPr lang="en-US" sz="2900" dirty="0">
                <a:latin typeface="Times New Roman" panose="02020603050405020304" pitchFamily="18" charset="0"/>
                <a:ea typeface="Calibri" panose="020F0502020204030204" pitchFamily="34" charset="0"/>
                <a:cs typeface="Times New Roman" panose="02020603050405020304" pitchFamily="18" charset="0"/>
              </a:rPr>
              <a:t>g</a:t>
            </a:r>
            <a:r>
              <a:rPr lang="vi-VN" sz="2900" dirty="0">
                <a:effectLst/>
                <a:latin typeface="Times New Roman" panose="02020603050405020304" pitchFamily="18" charset="0"/>
                <a:ea typeface="Arial" panose="020B0604020202020204" pitchFamily="34" charset="0"/>
                <a:cs typeface="Times New Roman" panose="02020603050405020304" pitchFamily="18" charset="0"/>
              </a:rPr>
              <a:t>. 1 giờ = .........</a:t>
            </a:r>
            <a:r>
              <a:rPr lang="en-US" sz="2900" dirty="0">
                <a:effectLst/>
                <a:latin typeface="Times New Roman" panose="02020603050405020304" pitchFamily="18" charset="0"/>
                <a:ea typeface="Arial" panose="020B0604020202020204" pitchFamily="34" charset="0"/>
                <a:cs typeface="Times New Roman" panose="02020603050405020304" pitchFamily="18" charset="0"/>
              </a:rPr>
              <a:t>........</a:t>
            </a:r>
            <a:r>
              <a:rPr lang="vi-VN" sz="2900" dirty="0">
                <a:effectLst/>
                <a:latin typeface="Times New Roman" panose="02020603050405020304" pitchFamily="18" charset="0"/>
                <a:ea typeface="Arial" panose="020B0604020202020204" pitchFamily="34" charset="0"/>
                <a:cs typeface="Times New Roman" panose="02020603050405020304" pitchFamily="18" charset="0"/>
              </a:rPr>
              <a:t> phút </a:t>
            </a:r>
            <a:br>
              <a:rPr lang="en-US" sz="2900" dirty="0">
                <a:effectLst/>
                <a:latin typeface="Times New Roman" panose="02020603050405020304" pitchFamily="18" charset="0"/>
                <a:ea typeface="Calibri" panose="020F0502020204030204" pitchFamily="34" charset="0"/>
                <a:cs typeface="Times New Roman" panose="02020603050405020304" pitchFamily="18" charset="0"/>
              </a:rPr>
            </a:br>
            <a:r>
              <a:rPr lang="en-US" sz="2900" dirty="0">
                <a:latin typeface="Times New Roman" panose="02020603050405020304" pitchFamily="18" charset="0"/>
                <a:ea typeface="Calibri" panose="020F0502020204030204" pitchFamily="34" charset="0"/>
                <a:cs typeface="Times New Roman" panose="02020603050405020304" pitchFamily="18" charset="0"/>
              </a:rPr>
              <a:t>h</a:t>
            </a:r>
            <a:r>
              <a:rPr lang="vi-VN" sz="2900" dirty="0">
                <a:effectLst/>
                <a:latin typeface="Times New Roman" panose="02020603050405020304" pitchFamily="18" charset="0"/>
                <a:ea typeface="Arial" panose="020B0604020202020204" pitchFamily="34" charset="0"/>
                <a:cs typeface="Times New Roman" panose="02020603050405020304" pitchFamily="18" charset="0"/>
              </a:rPr>
              <a:t>. 1 phút = .........</a:t>
            </a:r>
            <a:r>
              <a:rPr lang="en-US" sz="2900" dirty="0">
                <a:effectLst/>
                <a:latin typeface="Times New Roman" panose="02020603050405020304" pitchFamily="18" charset="0"/>
                <a:ea typeface="Arial" panose="020B0604020202020204" pitchFamily="34" charset="0"/>
                <a:cs typeface="Times New Roman" panose="02020603050405020304" pitchFamily="18" charset="0"/>
              </a:rPr>
              <a:t>.......</a:t>
            </a:r>
            <a:r>
              <a:rPr lang="vi-VN" sz="2900" dirty="0">
                <a:effectLst/>
                <a:latin typeface="Times New Roman" panose="02020603050405020304" pitchFamily="18" charset="0"/>
                <a:ea typeface="Arial" panose="020B0604020202020204" pitchFamily="34" charset="0"/>
                <a:cs typeface="Times New Roman" panose="02020603050405020304" pitchFamily="18" charset="0"/>
              </a:rPr>
              <a:t> giây</a:t>
            </a:r>
            <a:endParaRPr lang="en-US" sz="2900" dirty="0">
              <a:latin typeface="Times New Roman" panose="02020603050405020304" pitchFamily="18" charset="0"/>
              <a:cs typeface="Times New Roman" panose="02020603050405020304" pitchFamily="18" charset="0"/>
            </a:endParaRPr>
          </a:p>
        </p:txBody>
      </p:sp>
      <p:sp>
        <p:nvSpPr>
          <p:cNvPr id="3" name="Arrow: Left 2">
            <a:extLst>
              <a:ext uri="{FF2B5EF4-FFF2-40B4-BE49-F238E27FC236}">
                <a16:creationId xmlns:a16="http://schemas.microsoft.com/office/drawing/2014/main" id="{78186183-B329-8D9A-76F7-570D99C9AAFB}"/>
              </a:ext>
            </a:extLst>
          </p:cNvPr>
          <p:cNvSpPr/>
          <p:nvPr/>
        </p:nvSpPr>
        <p:spPr>
          <a:xfrm rot="1363558">
            <a:off x="8035822" y="4164080"/>
            <a:ext cx="1975597" cy="1269980"/>
          </a:xfrm>
          <a:prstGeom prst="leftArrow">
            <a:avLst/>
          </a:prstGeom>
          <a:solidFill>
            <a:schemeClr val="accent6">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Times New Roman" panose="02020603050405020304" pitchFamily="18" charset="0"/>
                <a:cs typeface="Times New Roman" panose="02020603050405020304" pitchFamily="18" charset="0"/>
              </a:rPr>
              <a:t>Đáp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án</a:t>
            </a:r>
            <a:endParaRPr lang="en-US" sz="2800" dirty="0">
              <a:latin typeface="Times New Roman" panose="02020603050405020304" pitchFamily="18" charset="0"/>
              <a:cs typeface="Times New Roman" panose="02020603050405020304" pitchFamily="18" charset="0"/>
            </a:endParaRPr>
          </a:p>
        </p:txBody>
      </p:sp>
      <p:sp>
        <p:nvSpPr>
          <p:cNvPr id="2" name="Title 1">
            <a:extLst>
              <a:ext uri="{FF2B5EF4-FFF2-40B4-BE49-F238E27FC236}">
                <a16:creationId xmlns:a16="http://schemas.microsoft.com/office/drawing/2014/main" id="{002C1720-9B47-0107-73CF-FFB38DB289CE}"/>
              </a:ext>
            </a:extLst>
          </p:cNvPr>
          <p:cNvSpPr>
            <a:spLocks noGrp="1"/>
          </p:cNvSpPr>
          <p:nvPr>
            <p:ph type="title"/>
          </p:nvPr>
        </p:nvSpPr>
        <p:spPr>
          <a:xfrm>
            <a:off x="0" y="0"/>
            <a:ext cx="12192000" cy="534389"/>
          </a:xfrm>
          <a:solidFill>
            <a:schemeClr val="accent2">
              <a:lumMod val="60000"/>
              <a:lumOff val="40000"/>
            </a:schemeClr>
          </a:solidFill>
        </p:spPr>
        <p:txBody>
          <a:bodyPr>
            <a:normAutofit/>
          </a:bodyPr>
          <a:lstStyle/>
          <a:p>
            <a:pPr algn="ctr"/>
            <a:r>
              <a:rPr lang="en-US" sz="2600" b="1" dirty="0" err="1">
                <a:latin typeface="Times New Roman" panose="02020603050405020304" pitchFamily="18" charset="0"/>
                <a:cs typeface="Times New Roman" panose="02020603050405020304" pitchFamily="18" charset="0"/>
              </a:rPr>
              <a:t>Bài</a:t>
            </a:r>
            <a:r>
              <a:rPr lang="en-US" sz="2600" b="1" dirty="0">
                <a:latin typeface="Times New Roman" panose="02020603050405020304" pitchFamily="18" charset="0"/>
                <a:cs typeface="Times New Roman" panose="02020603050405020304" pitchFamily="18" charset="0"/>
              </a:rPr>
              <a:t> 7. ĐO THỜI GIAN</a:t>
            </a:r>
          </a:p>
        </p:txBody>
      </p:sp>
      <p:pic>
        <p:nvPicPr>
          <p:cNvPr id="1026" name="Picture 2" descr="Tự học - Phát triển cá nhân - Home | Facebook">
            <a:extLst>
              <a:ext uri="{FF2B5EF4-FFF2-40B4-BE49-F238E27FC236}">
                <a16:creationId xmlns:a16="http://schemas.microsoft.com/office/drawing/2014/main" id="{3B9B8910-7B17-C7C6-F8A4-C234CD21CD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10750" y="4476748"/>
            <a:ext cx="2381251" cy="238125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9F1113D-1E4D-C9B3-2096-B1AB3B99E1A1}"/>
              </a:ext>
            </a:extLst>
          </p:cNvPr>
          <p:cNvSpPr txBox="1"/>
          <p:nvPr/>
        </p:nvSpPr>
        <p:spPr>
          <a:xfrm>
            <a:off x="58799" y="534389"/>
            <a:ext cx="4368822" cy="584775"/>
          </a:xfrm>
          <a:prstGeom prst="rect">
            <a:avLst/>
          </a:prstGeom>
          <a:solidFill>
            <a:srgbClr val="FFFFFF">
              <a:alpha val="0"/>
            </a:srgbClr>
          </a:solidFill>
          <a:ln>
            <a:solidFill>
              <a:srgbClr val="FFFFFF">
                <a:alpha val="0"/>
              </a:srgbClr>
            </a:solidFill>
          </a:ln>
        </p:spPr>
        <p:txBody>
          <a:bodyPr wrap="square">
            <a:spAutoFit/>
          </a:bodyPr>
          <a:lstStyle/>
          <a:p>
            <a:r>
              <a:rPr lang="en-US" sz="3200" b="1" u="sng" dirty="0">
                <a:solidFill>
                  <a:srgbClr val="002060"/>
                </a:solidFill>
                <a:latin typeface="Times New Roman" panose="02020603050405020304" pitchFamily="18" charset="0"/>
                <a:cs typeface="Times New Roman" panose="02020603050405020304" pitchFamily="18" charset="0"/>
              </a:rPr>
              <a:t>I. </a:t>
            </a:r>
            <a:r>
              <a:rPr lang="en-US" sz="3200" b="1" u="sng" dirty="0" err="1">
                <a:solidFill>
                  <a:srgbClr val="002060"/>
                </a:solidFill>
                <a:latin typeface="Times New Roman" panose="02020603050405020304" pitchFamily="18" charset="0"/>
                <a:cs typeface="Times New Roman" panose="02020603050405020304" pitchFamily="18" charset="0"/>
              </a:rPr>
              <a:t>Đơn</a:t>
            </a:r>
            <a:r>
              <a:rPr lang="en-US" sz="3200" b="1" u="sng" dirty="0">
                <a:solidFill>
                  <a:srgbClr val="002060"/>
                </a:solidFill>
                <a:latin typeface="Times New Roman" panose="02020603050405020304" pitchFamily="18" charset="0"/>
                <a:cs typeface="Times New Roman" panose="02020603050405020304" pitchFamily="18" charset="0"/>
              </a:rPr>
              <a:t> </a:t>
            </a:r>
            <a:r>
              <a:rPr lang="en-US" sz="3200" b="1" u="sng" dirty="0" err="1">
                <a:solidFill>
                  <a:srgbClr val="002060"/>
                </a:solidFill>
                <a:latin typeface="Times New Roman" panose="02020603050405020304" pitchFamily="18" charset="0"/>
                <a:cs typeface="Times New Roman" panose="02020603050405020304" pitchFamily="18" charset="0"/>
              </a:rPr>
              <a:t>vị</a:t>
            </a:r>
            <a:r>
              <a:rPr lang="en-US" sz="3200" b="1" u="sng" dirty="0">
                <a:solidFill>
                  <a:srgbClr val="002060"/>
                </a:solidFill>
                <a:latin typeface="Times New Roman" panose="02020603050405020304" pitchFamily="18" charset="0"/>
                <a:cs typeface="Times New Roman" panose="02020603050405020304" pitchFamily="18" charset="0"/>
              </a:rPr>
              <a:t> </a:t>
            </a:r>
            <a:r>
              <a:rPr lang="en-US" sz="3200" b="1" u="sng" dirty="0" err="1">
                <a:solidFill>
                  <a:srgbClr val="002060"/>
                </a:solidFill>
                <a:latin typeface="Times New Roman" panose="02020603050405020304" pitchFamily="18" charset="0"/>
                <a:cs typeface="Times New Roman" panose="02020603050405020304" pitchFamily="18" charset="0"/>
              </a:rPr>
              <a:t>thời</a:t>
            </a:r>
            <a:r>
              <a:rPr lang="en-US" sz="3200" b="1" u="sng" dirty="0">
                <a:solidFill>
                  <a:srgbClr val="002060"/>
                </a:solidFill>
                <a:latin typeface="Times New Roman" panose="02020603050405020304" pitchFamily="18" charset="0"/>
                <a:cs typeface="Times New Roman" panose="02020603050405020304" pitchFamily="18" charset="0"/>
              </a:rPr>
              <a:t> </a:t>
            </a:r>
            <a:r>
              <a:rPr lang="en-US" sz="3200" b="1" u="sng" dirty="0" err="1">
                <a:solidFill>
                  <a:srgbClr val="002060"/>
                </a:solidFill>
                <a:latin typeface="Times New Roman" panose="02020603050405020304" pitchFamily="18" charset="0"/>
                <a:cs typeface="Times New Roman" panose="02020603050405020304" pitchFamily="18" charset="0"/>
              </a:rPr>
              <a:t>gian</a:t>
            </a:r>
            <a:endParaRPr lang="en-US" sz="3200" u="sng" dirty="0">
              <a:solidFill>
                <a:srgbClr val="002060"/>
              </a:solidFill>
            </a:endParaRPr>
          </a:p>
        </p:txBody>
      </p:sp>
      <p:sp>
        <p:nvSpPr>
          <p:cNvPr id="6" name="TextBox 5">
            <a:extLst>
              <a:ext uri="{FF2B5EF4-FFF2-40B4-BE49-F238E27FC236}">
                <a16:creationId xmlns:a16="http://schemas.microsoft.com/office/drawing/2014/main" id="{1879B48D-FEF8-C122-3E5D-FFEEF19FBC00}"/>
              </a:ext>
            </a:extLst>
          </p:cNvPr>
          <p:cNvSpPr txBox="1"/>
          <p:nvPr/>
        </p:nvSpPr>
        <p:spPr>
          <a:xfrm>
            <a:off x="3783158" y="3445042"/>
            <a:ext cx="1323440" cy="523220"/>
          </a:xfrm>
          <a:prstGeom prst="rect">
            <a:avLst/>
          </a:prstGeom>
          <a:solidFill>
            <a:srgbClr val="FFFFFF">
              <a:alpha val="0"/>
            </a:srgbClr>
          </a:solidFill>
          <a:ln>
            <a:solidFill>
              <a:srgbClr val="FFFFFF">
                <a:alpha val="0"/>
              </a:srgbClr>
            </a:solidFill>
          </a:ln>
        </p:spPr>
        <p:txBody>
          <a:bodyPr wrap="square">
            <a:spAutoFit/>
          </a:bodyPr>
          <a:lstStyle/>
          <a:p>
            <a:r>
              <a:rPr lang="en-US" sz="2800" b="1" dirty="0">
                <a:solidFill>
                  <a:srgbClr val="C00000"/>
                </a:solidFill>
                <a:latin typeface="Times New Roman" panose="02020603050405020304" pitchFamily="18" charset="0"/>
                <a:cs typeface="Times New Roman" panose="02020603050405020304" pitchFamily="18" charset="0"/>
              </a:rPr>
              <a:t>30</a:t>
            </a:r>
            <a:endParaRPr lang="en-US" sz="2800" dirty="0">
              <a:solidFill>
                <a:srgbClr val="C00000"/>
              </a:solidFill>
            </a:endParaRPr>
          </a:p>
        </p:txBody>
      </p:sp>
      <p:sp>
        <p:nvSpPr>
          <p:cNvPr id="8" name="TextBox 7">
            <a:extLst>
              <a:ext uri="{FF2B5EF4-FFF2-40B4-BE49-F238E27FC236}">
                <a16:creationId xmlns:a16="http://schemas.microsoft.com/office/drawing/2014/main" id="{77C553AA-0E4E-D127-FEB9-D9E225EFA7B1}"/>
              </a:ext>
            </a:extLst>
          </p:cNvPr>
          <p:cNvSpPr txBox="1"/>
          <p:nvPr/>
        </p:nvSpPr>
        <p:spPr>
          <a:xfrm>
            <a:off x="3791180" y="3918282"/>
            <a:ext cx="869054" cy="523220"/>
          </a:xfrm>
          <a:prstGeom prst="rect">
            <a:avLst/>
          </a:prstGeom>
          <a:solidFill>
            <a:srgbClr val="FFFFFF">
              <a:alpha val="0"/>
            </a:srgbClr>
          </a:solidFill>
          <a:ln>
            <a:solidFill>
              <a:srgbClr val="FFFFFF">
                <a:alpha val="0"/>
              </a:srgbClr>
            </a:solidFill>
          </a:ln>
        </p:spPr>
        <p:txBody>
          <a:bodyPr wrap="square">
            <a:spAutoFit/>
          </a:bodyPr>
          <a:lstStyle/>
          <a:p>
            <a:r>
              <a:rPr lang="en-US" sz="2800" b="1" dirty="0">
                <a:solidFill>
                  <a:srgbClr val="C00000"/>
                </a:solidFill>
                <a:latin typeface="Times New Roman" panose="02020603050405020304" pitchFamily="18" charset="0"/>
                <a:cs typeface="Times New Roman" panose="02020603050405020304" pitchFamily="18" charset="0"/>
              </a:rPr>
              <a:t>31</a:t>
            </a:r>
            <a:endParaRPr lang="en-US" sz="2800" dirty="0">
              <a:solidFill>
                <a:srgbClr val="C00000"/>
              </a:solidFill>
            </a:endParaRPr>
          </a:p>
        </p:txBody>
      </p:sp>
      <p:sp>
        <p:nvSpPr>
          <p:cNvPr id="9" name="TextBox 8">
            <a:extLst>
              <a:ext uri="{FF2B5EF4-FFF2-40B4-BE49-F238E27FC236}">
                <a16:creationId xmlns:a16="http://schemas.microsoft.com/office/drawing/2014/main" id="{BA7DC1C3-B72C-7341-9C2A-1D596D964269}"/>
              </a:ext>
            </a:extLst>
          </p:cNvPr>
          <p:cNvSpPr txBox="1"/>
          <p:nvPr/>
        </p:nvSpPr>
        <p:spPr>
          <a:xfrm>
            <a:off x="4941951" y="4404643"/>
            <a:ext cx="869054" cy="523220"/>
          </a:xfrm>
          <a:prstGeom prst="rect">
            <a:avLst/>
          </a:prstGeom>
          <a:solidFill>
            <a:srgbClr val="FFFFFF">
              <a:alpha val="0"/>
            </a:srgbClr>
          </a:solidFill>
          <a:ln>
            <a:solidFill>
              <a:srgbClr val="FFFFFF">
                <a:alpha val="0"/>
              </a:srgbClr>
            </a:solidFill>
          </a:ln>
        </p:spPr>
        <p:txBody>
          <a:bodyPr wrap="square">
            <a:spAutoFit/>
          </a:bodyPr>
          <a:lstStyle/>
          <a:p>
            <a:r>
              <a:rPr lang="en-US" sz="2800" b="1" dirty="0">
                <a:solidFill>
                  <a:srgbClr val="C00000"/>
                </a:solidFill>
                <a:latin typeface="Times New Roman" panose="02020603050405020304" pitchFamily="18" charset="0"/>
                <a:cs typeface="Times New Roman" panose="02020603050405020304" pitchFamily="18" charset="0"/>
              </a:rPr>
              <a:t>28</a:t>
            </a:r>
            <a:endParaRPr lang="en-US" sz="2800" dirty="0">
              <a:solidFill>
                <a:srgbClr val="C00000"/>
              </a:solidFill>
            </a:endParaRPr>
          </a:p>
        </p:txBody>
      </p:sp>
      <p:sp>
        <p:nvSpPr>
          <p:cNvPr id="10" name="TextBox 9">
            <a:extLst>
              <a:ext uri="{FF2B5EF4-FFF2-40B4-BE49-F238E27FC236}">
                <a16:creationId xmlns:a16="http://schemas.microsoft.com/office/drawing/2014/main" id="{BAEFC578-182D-4E83-BDC1-5361B497819D}"/>
              </a:ext>
            </a:extLst>
          </p:cNvPr>
          <p:cNvSpPr txBox="1"/>
          <p:nvPr/>
        </p:nvSpPr>
        <p:spPr>
          <a:xfrm>
            <a:off x="4876998" y="4842107"/>
            <a:ext cx="869054" cy="523220"/>
          </a:xfrm>
          <a:prstGeom prst="rect">
            <a:avLst/>
          </a:prstGeom>
          <a:solidFill>
            <a:srgbClr val="FFFFFF">
              <a:alpha val="0"/>
            </a:srgbClr>
          </a:solidFill>
          <a:ln>
            <a:solidFill>
              <a:srgbClr val="FFFFFF">
                <a:alpha val="0"/>
              </a:srgbClr>
            </a:solidFill>
          </a:ln>
        </p:spPr>
        <p:txBody>
          <a:bodyPr wrap="square">
            <a:spAutoFit/>
          </a:bodyPr>
          <a:lstStyle/>
          <a:p>
            <a:r>
              <a:rPr lang="en-US" sz="2800" b="1" dirty="0">
                <a:solidFill>
                  <a:srgbClr val="C00000"/>
                </a:solidFill>
                <a:latin typeface="Times New Roman" panose="02020603050405020304" pitchFamily="18" charset="0"/>
                <a:cs typeface="Times New Roman" panose="02020603050405020304" pitchFamily="18" charset="0"/>
              </a:rPr>
              <a:t>29</a:t>
            </a:r>
            <a:endParaRPr lang="en-US" sz="2800" dirty="0">
              <a:solidFill>
                <a:srgbClr val="C00000"/>
              </a:solidFill>
            </a:endParaRPr>
          </a:p>
        </p:txBody>
      </p:sp>
      <p:sp>
        <p:nvSpPr>
          <p:cNvPr id="11" name="TextBox 10">
            <a:extLst>
              <a:ext uri="{FF2B5EF4-FFF2-40B4-BE49-F238E27FC236}">
                <a16:creationId xmlns:a16="http://schemas.microsoft.com/office/drawing/2014/main" id="{568DCA9B-9B02-0FF3-DE6F-511DA20AE8F0}"/>
              </a:ext>
            </a:extLst>
          </p:cNvPr>
          <p:cNvSpPr txBox="1"/>
          <p:nvPr/>
        </p:nvSpPr>
        <p:spPr>
          <a:xfrm>
            <a:off x="2663562" y="5291134"/>
            <a:ext cx="1323440" cy="523220"/>
          </a:xfrm>
          <a:prstGeom prst="rect">
            <a:avLst/>
          </a:prstGeom>
          <a:solidFill>
            <a:srgbClr val="FFFFFF">
              <a:alpha val="0"/>
            </a:srgbClr>
          </a:solidFill>
          <a:ln>
            <a:solidFill>
              <a:srgbClr val="FFFFFF">
                <a:alpha val="0"/>
              </a:srgbClr>
            </a:solidFill>
          </a:ln>
        </p:spPr>
        <p:txBody>
          <a:bodyPr wrap="square">
            <a:spAutoFit/>
          </a:bodyPr>
          <a:lstStyle/>
          <a:p>
            <a:r>
              <a:rPr lang="en-US" sz="2800" b="1" dirty="0">
                <a:solidFill>
                  <a:srgbClr val="C00000"/>
                </a:solidFill>
                <a:latin typeface="Times New Roman" panose="02020603050405020304" pitchFamily="18" charset="0"/>
                <a:cs typeface="Times New Roman" panose="02020603050405020304" pitchFamily="18" charset="0"/>
              </a:rPr>
              <a:t>24</a:t>
            </a:r>
            <a:endParaRPr lang="en-US" sz="2800" dirty="0">
              <a:solidFill>
                <a:srgbClr val="C00000"/>
              </a:solidFill>
            </a:endParaRPr>
          </a:p>
        </p:txBody>
      </p:sp>
      <p:sp>
        <p:nvSpPr>
          <p:cNvPr id="12" name="TextBox 11">
            <a:extLst>
              <a:ext uri="{FF2B5EF4-FFF2-40B4-BE49-F238E27FC236}">
                <a16:creationId xmlns:a16="http://schemas.microsoft.com/office/drawing/2014/main" id="{6137AC2F-20D1-F8D2-824E-7358A5D3CB2B}"/>
              </a:ext>
            </a:extLst>
          </p:cNvPr>
          <p:cNvSpPr txBox="1"/>
          <p:nvPr/>
        </p:nvSpPr>
        <p:spPr>
          <a:xfrm>
            <a:off x="2663562" y="5757353"/>
            <a:ext cx="869054" cy="523220"/>
          </a:xfrm>
          <a:prstGeom prst="rect">
            <a:avLst/>
          </a:prstGeom>
          <a:solidFill>
            <a:srgbClr val="FFFFFF">
              <a:alpha val="0"/>
            </a:srgbClr>
          </a:solidFill>
          <a:ln>
            <a:solidFill>
              <a:srgbClr val="FFFFFF">
                <a:alpha val="0"/>
              </a:srgbClr>
            </a:solidFill>
          </a:ln>
        </p:spPr>
        <p:txBody>
          <a:bodyPr wrap="square">
            <a:spAutoFit/>
          </a:bodyPr>
          <a:lstStyle/>
          <a:p>
            <a:r>
              <a:rPr lang="en-US" sz="2800" b="1" dirty="0">
                <a:solidFill>
                  <a:srgbClr val="C00000"/>
                </a:solidFill>
                <a:latin typeface="Times New Roman" panose="02020603050405020304" pitchFamily="18" charset="0"/>
                <a:cs typeface="Times New Roman" panose="02020603050405020304" pitchFamily="18" charset="0"/>
              </a:rPr>
              <a:t>60</a:t>
            </a:r>
            <a:endParaRPr lang="en-US" sz="2800" dirty="0">
              <a:solidFill>
                <a:srgbClr val="C00000"/>
              </a:solidFill>
            </a:endParaRPr>
          </a:p>
        </p:txBody>
      </p:sp>
      <p:sp>
        <p:nvSpPr>
          <p:cNvPr id="13" name="TextBox 12">
            <a:extLst>
              <a:ext uri="{FF2B5EF4-FFF2-40B4-BE49-F238E27FC236}">
                <a16:creationId xmlns:a16="http://schemas.microsoft.com/office/drawing/2014/main" id="{3AFCEB85-0453-A78E-4B89-2DCBD399F423}"/>
              </a:ext>
            </a:extLst>
          </p:cNvPr>
          <p:cNvSpPr txBox="1"/>
          <p:nvPr/>
        </p:nvSpPr>
        <p:spPr>
          <a:xfrm>
            <a:off x="2659843" y="6182933"/>
            <a:ext cx="869054" cy="523220"/>
          </a:xfrm>
          <a:prstGeom prst="rect">
            <a:avLst/>
          </a:prstGeom>
          <a:solidFill>
            <a:srgbClr val="FFFFFF">
              <a:alpha val="0"/>
            </a:srgbClr>
          </a:solidFill>
          <a:ln>
            <a:solidFill>
              <a:srgbClr val="FFFFFF">
                <a:alpha val="0"/>
              </a:srgbClr>
            </a:solidFill>
          </a:ln>
        </p:spPr>
        <p:txBody>
          <a:bodyPr wrap="square">
            <a:spAutoFit/>
          </a:bodyPr>
          <a:lstStyle/>
          <a:p>
            <a:r>
              <a:rPr lang="en-US" sz="2800" b="1" dirty="0">
                <a:solidFill>
                  <a:srgbClr val="C00000"/>
                </a:solidFill>
                <a:latin typeface="Times New Roman" panose="02020603050405020304" pitchFamily="18" charset="0"/>
                <a:cs typeface="Times New Roman" panose="02020603050405020304" pitchFamily="18" charset="0"/>
              </a:rPr>
              <a:t>60</a:t>
            </a:r>
            <a:endParaRPr lang="en-US" sz="2800" dirty="0">
              <a:solidFill>
                <a:srgbClr val="C00000"/>
              </a:solidFill>
            </a:endParaRPr>
          </a:p>
        </p:txBody>
      </p:sp>
    </p:spTree>
    <p:extLst>
      <p:ext uri="{BB962C8B-B14F-4D97-AF65-F5344CB8AC3E}">
        <p14:creationId xmlns:p14="http://schemas.microsoft.com/office/powerpoint/2010/main" val="4182421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ipe(down)">
                                      <p:cBhvr>
                                        <p:cTn id="7" dur="500"/>
                                        <p:tgtEl>
                                          <p:spTgt spid="102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5">
                                            <p:txEl>
                                              <p:pRg st="1" end="1"/>
                                            </p:txEl>
                                          </p:spTgt>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5">
                                            <p:txEl>
                                              <p:pRg st="3" end="3"/>
                                            </p:txEl>
                                          </p:spTgt>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500"/>
                                        <p:tgtEl>
                                          <p:spTgt spid="6"/>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8">
                                            <p:txEl>
                                              <p:pRg st="0" end="0"/>
                                            </p:txEl>
                                          </p:spTgt>
                                        </p:tgtEl>
                                        <p:attrNameLst>
                                          <p:attrName>style.visibility</p:attrName>
                                        </p:attrNameLst>
                                      </p:cBhvr>
                                      <p:to>
                                        <p:strVal val="visible"/>
                                      </p:to>
                                    </p:set>
                                    <p:animEffect transition="in" filter="fade">
                                      <p:cBhvr>
                                        <p:cTn id="41" dur="500"/>
                                        <p:tgtEl>
                                          <p:spTgt spid="8">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fade">
                                      <p:cBhvr>
                                        <p:cTn id="46" dur="500"/>
                                        <p:tgtEl>
                                          <p:spTgt spid="9"/>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fade">
                                      <p:cBhvr>
                                        <p:cTn id="51" dur="500"/>
                                        <p:tgtEl>
                                          <p:spTgt spid="10"/>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1">
                                            <p:txEl>
                                              <p:pRg st="0" end="0"/>
                                            </p:txEl>
                                          </p:spTgt>
                                        </p:tgtEl>
                                        <p:attrNameLst>
                                          <p:attrName>style.visibility</p:attrName>
                                        </p:attrNameLst>
                                      </p:cBhvr>
                                      <p:to>
                                        <p:strVal val="visible"/>
                                      </p:to>
                                    </p:set>
                                    <p:animEffect transition="in" filter="fade">
                                      <p:cBhvr>
                                        <p:cTn id="56" dur="500"/>
                                        <p:tgtEl>
                                          <p:spTgt spid="11">
                                            <p:txEl>
                                              <p:pRg st="0" end="0"/>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fade">
                                      <p:cBhvr>
                                        <p:cTn id="61" dur="500"/>
                                        <p:tgtEl>
                                          <p:spTgt spid="12"/>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13"/>
                                        </p:tgtEl>
                                        <p:attrNameLst>
                                          <p:attrName>style.visibility</p:attrName>
                                        </p:attrNameLst>
                                      </p:cBhvr>
                                      <p:to>
                                        <p:strVal val="visible"/>
                                      </p:to>
                                    </p:set>
                                    <p:animEffect transition="in" filter="fade">
                                      <p:cBhvr>
                                        <p:cTn id="6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animBg="1"/>
      <p:bldP spid="6" grpId="0" animBg="1"/>
      <p:bldP spid="9" grpId="0" animBg="1"/>
      <p:bldP spid="10" grpId="0" animBg="1"/>
      <p:bldP spid="12" grpId="0" animBg="1"/>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23A78-11E5-69F0-74AC-F63685AE69DF}"/>
              </a:ext>
            </a:extLst>
          </p:cNvPr>
          <p:cNvSpPr>
            <a:spLocks noGrp="1"/>
          </p:cNvSpPr>
          <p:nvPr>
            <p:ph type="title"/>
          </p:nvPr>
        </p:nvSpPr>
        <p:spPr>
          <a:xfrm>
            <a:off x="1099457" y="2038122"/>
            <a:ext cx="10515600" cy="3731306"/>
          </a:xfrm>
        </p:spPr>
        <p:txBody>
          <a:bodyPr>
            <a:noAutofit/>
          </a:bodyPr>
          <a:lstStyle/>
          <a:p>
            <a:pPr>
              <a:lnSpc>
                <a:spcPct val="120000"/>
              </a:lnSpc>
              <a:spcAft>
                <a:spcPts val="800"/>
              </a:spcAft>
            </a:pPr>
            <a:r>
              <a:rPr kumimoji="0" lang="en-US" sz="6600" b="1" i="0" u="none" strike="noStrike" kern="1200" cap="none" spc="0" normalizeH="0" baseline="0" noProof="0" dirty="0">
                <a:ln>
                  <a:noFill/>
                </a:ln>
                <a:solidFill>
                  <a:prstClr val="black"/>
                </a:solidFill>
                <a:effectLst/>
                <a:uLnTx/>
                <a:uFillTx/>
                <a:latin typeface="Calibri"/>
                <a:ea typeface="+mn-ea"/>
                <a:cs typeface="+mn-cs"/>
                <a:sym typeface="Wingdings" pitchFamily="2" charset="2"/>
              </a:rPr>
              <a:t></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Đơn</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vị</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đo</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thời</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gian</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hệ</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thống</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đo</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lường</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chính</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thức</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ta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hiện</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nay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giây</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kí</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hiệu</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s.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ước</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bội</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đơn</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vị</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giây</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ta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thường</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gặp</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giờ</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phút</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(min),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ngày</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tuần</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tháng</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sz="3200" dirty="0"/>
          </a:p>
        </p:txBody>
      </p:sp>
      <p:sp>
        <p:nvSpPr>
          <p:cNvPr id="4" name="Title 1">
            <a:extLst>
              <a:ext uri="{FF2B5EF4-FFF2-40B4-BE49-F238E27FC236}">
                <a16:creationId xmlns:a16="http://schemas.microsoft.com/office/drawing/2014/main" id="{A45FB9E7-8C78-5970-3220-F8B5B8F6DD40}"/>
              </a:ext>
            </a:extLst>
          </p:cNvPr>
          <p:cNvSpPr txBox="1">
            <a:spLocks/>
          </p:cNvSpPr>
          <p:nvPr/>
        </p:nvSpPr>
        <p:spPr>
          <a:xfrm>
            <a:off x="0" y="0"/>
            <a:ext cx="12192000" cy="534389"/>
          </a:xfrm>
          <a:prstGeom prst="rect">
            <a:avLst/>
          </a:prstGeom>
          <a:solidFill>
            <a:schemeClr val="accent2">
              <a:lumMod val="60000"/>
              <a:lumOff val="4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600" b="1">
                <a:latin typeface="Times New Roman" panose="02020603050405020304" pitchFamily="18" charset="0"/>
                <a:cs typeface="Times New Roman" panose="02020603050405020304" pitchFamily="18" charset="0"/>
              </a:rPr>
              <a:t>Bài 7. ĐO THỜI GIAN</a:t>
            </a:r>
            <a:endParaRPr lang="en-US" sz="2600" b="1"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1F63E5C3-9375-8558-ED7A-F05CB9EE16E8}"/>
              </a:ext>
            </a:extLst>
          </p:cNvPr>
          <p:cNvSpPr txBox="1"/>
          <p:nvPr/>
        </p:nvSpPr>
        <p:spPr>
          <a:xfrm>
            <a:off x="326572" y="730869"/>
            <a:ext cx="4368822" cy="584775"/>
          </a:xfrm>
          <a:prstGeom prst="rect">
            <a:avLst/>
          </a:prstGeom>
          <a:solidFill>
            <a:srgbClr val="FFFFFF">
              <a:alpha val="0"/>
            </a:srgbClr>
          </a:solidFill>
          <a:ln>
            <a:solidFill>
              <a:srgbClr val="FFFFFF">
                <a:alpha val="0"/>
              </a:srgbClr>
            </a:solidFill>
          </a:ln>
        </p:spPr>
        <p:txBody>
          <a:bodyPr wrap="square">
            <a:spAutoFit/>
          </a:bodyPr>
          <a:lstStyle/>
          <a:p>
            <a:r>
              <a:rPr lang="en-US" sz="3200" b="1" u="sng" dirty="0">
                <a:solidFill>
                  <a:srgbClr val="002060"/>
                </a:solidFill>
                <a:latin typeface="Times New Roman" panose="02020603050405020304" pitchFamily="18" charset="0"/>
                <a:cs typeface="Times New Roman" panose="02020603050405020304" pitchFamily="18" charset="0"/>
              </a:rPr>
              <a:t>I. </a:t>
            </a:r>
            <a:r>
              <a:rPr lang="en-US" sz="3200" b="1" u="sng" dirty="0" err="1">
                <a:solidFill>
                  <a:srgbClr val="002060"/>
                </a:solidFill>
                <a:latin typeface="Times New Roman" panose="02020603050405020304" pitchFamily="18" charset="0"/>
                <a:cs typeface="Times New Roman" panose="02020603050405020304" pitchFamily="18" charset="0"/>
              </a:rPr>
              <a:t>Đơn</a:t>
            </a:r>
            <a:r>
              <a:rPr lang="en-US" sz="3200" b="1" u="sng" dirty="0">
                <a:solidFill>
                  <a:srgbClr val="002060"/>
                </a:solidFill>
                <a:latin typeface="Times New Roman" panose="02020603050405020304" pitchFamily="18" charset="0"/>
                <a:cs typeface="Times New Roman" panose="02020603050405020304" pitchFamily="18" charset="0"/>
              </a:rPr>
              <a:t> </a:t>
            </a:r>
            <a:r>
              <a:rPr lang="en-US" sz="3200" b="1" u="sng" dirty="0" err="1">
                <a:solidFill>
                  <a:srgbClr val="002060"/>
                </a:solidFill>
                <a:latin typeface="Times New Roman" panose="02020603050405020304" pitchFamily="18" charset="0"/>
                <a:cs typeface="Times New Roman" panose="02020603050405020304" pitchFamily="18" charset="0"/>
              </a:rPr>
              <a:t>vị</a:t>
            </a:r>
            <a:r>
              <a:rPr lang="en-US" sz="3200" b="1" u="sng" dirty="0">
                <a:solidFill>
                  <a:srgbClr val="002060"/>
                </a:solidFill>
                <a:latin typeface="Times New Roman" panose="02020603050405020304" pitchFamily="18" charset="0"/>
                <a:cs typeface="Times New Roman" panose="02020603050405020304" pitchFamily="18" charset="0"/>
              </a:rPr>
              <a:t> </a:t>
            </a:r>
            <a:r>
              <a:rPr lang="en-US" sz="3200" b="1" u="sng" dirty="0" err="1">
                <a:solidFill>
                  <a:srgbClr val="002060"/>
                </a:solidFill>
                <a:latin typeface="Times New Roman" panose="02020603050405020304" pitchFamily="18" charset="0"/>
                <a:cs typeface="Times New Roman" panose="02020603050405020304" pitchFamily="18" charset="0"/>
              </a:rPr>
              <a:t>thời</a:t>
            </a:r>
            <a:r>
              <a:rPr lang="en-US" sz="3200" b="1" u="sng" dirty="0">
                <a:solidFill>
                  <a:srgbClr val="002060"/>
                </a:solidFill>
                <a:latin typeface="Times New Roman" panose="02020603050405020304" pitchFamily="18" charset="0"/>
                <a:cs typeface="Times New Roman" panose="02020603050405020304" pitchFamily="18" charset="0"/>
              </a:rPr>
              <a:t> </a:t>
            </a:r>
            <a:r>
              <a:rPr lang="en-US" sz="3200" b="1" u="sng" dirty="0" err="1">
                <a:solidFill>
                  <a:srgbClr val="002060"/>
                </a:solidFill>
                <a:latin typeface="Times New Roman" panose="02020603050405020304" pitchFamily="18" charset="0"/>
                <a:cs typeface="Times New Roman" panose="02020603050405020304" pitchFamily="18" charset="0"/>
              </a:rPr>
              <a:t>gian</a:t>
            </a:r>
            <a:endParaRPr lang="en-US" sz="3200" u="sng" dirty="0">
              <a:solidFill>
                <a:srgbClr val="002060"/>
              </a:solidFill>
            </a:endParaRPr>
          </a:p>
        </p:txBody>
      </p:sp>
    </p:spTree>
    <p:extLst>
      <p:ext uri="{BB962C8B-B14F-4D97-AF65-F5344CB8AC3E}">
        <p14:creationId xmlns:p14="http://schemas.microsoft.com/office/powerpoint/2010/main" val="1389206031"/>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peech Bubble: Oval 3">
            <a:extLst>
              <a:ext uri="{FF2B5EF4-FFF2-40B4-BE49-F238E27FC236}">
                <a16:creationId xmlns:a16="http://schemas.microsoft.com/office/drawing/2014/main" id="{F7957071-0F22-4BE8-029B-69172653A1EB}"/>
              </a:ext>
            </a:extLst>
          </p:cNvPr>
          <p:cNvSpPr/>
          <p:nvPr/>
        </p:nvSpPr>
        <p:spPr>
          <a:xfrm>
            <a:off x="1938658" y="134190"/>
            <a:ext cx="4940882" cy="3029408"/>
          </a:xfrm>
          <a:prstGeom prst="wedgeEllipseCallout">
            <a:avLst>
              <a:gd name="adj1" fmla="val -21504"/>
              <a:gd name="adj2" fmla="val 67688"/>
            </a:avLst>
          </a:prstGeom>
          <a:effectLst>
            <a:glow rad="139700">
              <a:schemeClr val="accent2">
                <a:satMod val="175000"/>
                <a:alpha val="40000"/>
              </a:schemeClr>
            </a:glow>
            <a:outerShdw blurRad="5715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indent="457200" algn="just">
              <a:lnSpc>
                <a:spcPct val="120000"/>
              </a:lnSpc>
              <a:spcAft>
                <a:spcPts val="800"/>
              </a:spcAft>
            </a:pPr>
            <a:r>
              <a:rPr lang="en-US" sz="2800" b="1" dirty="0" err="1">
                <a:latin typeface="Times New Roman" panose="02020603050405020304" pitchFamily="18" charset="0"/>
                <a:ea typeface="Arial" panose="020B0604020202020204" pitchFamily="34" charset="0"/>
                <a:cs typeface="Times New Roman" panose="02020603050405020304" pitchFamily="18" charset="0"/>
              </a:rPr>
              <a:t>Các</a:t>
            </a:r>
            <a:r>
              <a:rPr lang="en-US" sz="2800" b="1" dirty="0">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latin typeface="Times New Roman" panose="02020603050405020304" pitchFamily="18" charset="0"/>
                <a:ea typeface="Arial" panose="020B0604020202020204" pitchFamily="34" charset="0"/>
                <a:cs typeface="Times New Roman" panose="02020603050405020304" pitchFamily="18" charset="0"/>
              </a:rPr>
              <a:t>em</a:t>
            </a:r>
            <a:r>
              <a:rPr lang="en-US" sz="2800" b="1" dirty="0">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latin typeface="Times New Roman" panose="02020603050405020304" pitchFamily="18" charset="0"/>
                <a:ea typeface="Arial" panose="020B0604020202020204" pitchFamily="34" charset="0"/>
                <a:cs typeface="Times New Roman" panose="02020603050405020304" pitchFamily="18" charset="0"/>
              </a:rPr>
              <a:t>hãy</a:t>
            </a:r>
            <a:r>
              <a:rPr lang="en-US" sz="2800" b="1" dirty="0">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latin typeface="Times New Roman" panose="02020603050405020304" pitchFamily="18" charset="0"/>
                <a:ea typeface="Arial" panose="020B0604020202020204" pitchFamily="34" charset="0"/>
                <a:cs typeface="Times New Roman" panose="02020603050405020304" pitchFamily="18" charset="0"/>
              </a:rPr>
              <a:t>d</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ự</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đoán</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thời</a:t>
            </a:r>
            <a:r>
              <a:rPr lang="vi-VN" sz="2800" b="1" dirty="0">
                <a:effectLst/>
                <a:latin typeface="Times New Roman" panose="02020603050405020304" pitchFamily="18" charset="0"/>
                <a:ea typeface="Arial" panose="020B0604020202020204" pitchFamily="34" charset="0"/>
                <a:cs typeface="Times New Roman" panose="02020603050405020304" pitchFamily="18" charset="0"/>
              </a:rPr>
              <a:t> gian rơi của hai vật khác nhau</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sẽ</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như</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thế</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nào</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a:t>
            </a:r>
            <a:endParaRPr lang="en-US" sz="28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grpSp>
        <p:nvGrpSpPr>
          <p:cNvPr id="6" name="Group 5">
            <a:extLst>
              <a:ext uri="{FF2B5EF4-FFF2-40B4-BE49-F238E27FC236}">
                <a16:creationId xmlns:a16="http://schemas.microsoft.com/office/drawing/2014/main" id="{01333C01-7358-A164-348F-6485DD8525AC}"/>
              </a:ext>
            </a:extLst>
          </p:cNvPr>
          <p:cNvGrpSpPr/>
          <p:nvPr/>
        </p:nvGrpSpPr>
        <p:grpSpPr>
          <a:xfrm>
            <a:off x="6617690" y="3041851"/>
            <a:ext cx="4772320" cy="3283524"/>
            <a:chOff x="7184064" y="409696"/>
            <a:chExt cx="3742807" cy="2575187"/>
          </a:xfrm>
        </p:grpSpPr>
        <p:pic>
          <p:nvPicPr>
            <p:cNvPr id="2050" name="Picture 2" descr="Thực hiện thí nghiệm thả rơi hai tờ giấy giống nhau như hình 12.4, trong  đó... | baivan.net">
              <a:extLst>
                <a:ext uri="{FF2B5EF4-FFF2-40B4-BE49-F238E27FC236}">
                  <a16:creationId xmlns:a16="http://schemas.microsoft.com/office/drawing/2014/main" id="{1E86561D-B4E2-24B3-FEFA-D8E1796BF6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84064" y="409696"/>
              <a:ext cx="3742807" cy="247601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53A0564-600E-D067-C126-EC9640505F0C}"/>
                </a:ext>
              </a:extLst>
            </p:cNvPr>
            <p:cNvSpPr/>
            <p:nvPr/>
          </p:nvSpPr>
          <p:spPr>
            <a:xfrm>
              <a:off x="7184064" y="2507566"/>
              <a:ext cx="3742807" cy="4773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chemeClr val="tx1"/>
                  </a:solidFill>
                  <a:latin typeface="Times New Roman" panose="02020603050405020304" pitchFamily="18" charset="0"/>
                  <a:cs typeface="Times New Roman" panose="02020603050405020304" pitchFamily="18" charset="0"/>
                </a:rPr>
                <a:t>Ví</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dụ</a:t>
              </a:r>
              <a:r>
                <a:rPr lang="en-US" sz="2800" dirty="0">
                  <a:solidFill>
                    <a:schemeClr val="tx1"/>
                  </a:solidFill>
                  <a:latin typeface="Times New Roman" panose="02020603050405020304" pitchFamily="18" charset="0"/>
                  <a:cs typeface="Times New Roman" panose="02020603050405020304" pitchFamily="18" charset="0"/>
                </a:rPr>
                <a:t> </a:t>
              </a:r>
            </a:p>
          </p:txBody>
        </p:sp>
      </p:grpSp>
      <p:pic>
        <p:nvPicPr>
          <p:cNvPr id="8" name="Picture 7">
            <a:extLst>
              <a:ext uri="{FF2B5EF4-FFF2-40B4-BE49-F238E27FC236}">
                <a16:creationId xmlns:a16="http://schemas.microsoft.com/office/drawing/2014/main" id="{E8571B6B-E2B4-0D72-92B6-452900BD51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421598" y="3163598"/>
            <a:ext cx="3164750" cy="3777529"/>
          </a:xfrm>
          <a:prstGeom prst="rect">
            <a:avLst/>
          </a:prstGeom>
        </p:spPr>
      </p:pic>
    </p:spTree>
    <p:extLst>
      <p:ext uri="{BB962C8B-B14F-4D97-AF65-F5344CB8AC3E}">
        <p14:creationId xmlns:p14="http://schemas.microsoft.com/office/powerpoint/2010/main" val="1038638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ircle(in)">
                                      <p:cBhvr>
                                        <p:cTn id="1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764F2-0A03-6F21-03FE-CD6B4758BEDD}"/>
              </a:ext>
            </a:extLst>
          </p:cNvPr>
          <p:cNvSpPr>
            <a:spLocks noGrp="1"/>
          </p:cNvSpPr>
          <p:nvPr>
            <p:ph type="title"/>
          </p:nvPr>
        </p:nvSpPr>
        <p:spPr/>
        <p:txBody>
          <a:bodyPr/>
          <a:lstStyle/>
          <a:p>
            <a:endParaRPr lang="en-US"/>
          </a:p>
        </p:txBody>
      </p:sp>
      <p:pic>
        <p:nvPicPr>
          <p:cNvPr id="4" name="Điền kinh 100m nữ chung kết">
            <a:hlinkClick r:id="" action="ppaction://media"/>
            <a:extLst>
              <a:ext uri="{FF2B5EF4-FFF2-40B4-BE49-F238E27FC236}">
                <a16:creationId xmlns:a16="http://schemas.microsoft.com/office/drawing/2014/main" id="{9B75AF30-C8F9-ED14-7667-50D516FB4C95}"/>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838200" y="877594"/>
            <a:ext cx="10364847" cy="5830094"/>
          </a:xfrm>
        </p:spPr>
      </p:pic>
      <p:sp>
        <p:nvSpPr>
          <p:cNvPr id="3" name="Oval Callout 30">
            <a:extLst>
              <a:ext uri="{FF2B5EF4-FFF2-40B4-BE49-F238E27FC236}">
                <a16:creationId xmlns:a16="http://schemas.microsoft.com/office/drawing/2014/main" id="{612A0ABE-F496-3774-4247-EB247BE98E92}"/>
              </a:ext>
            </a:extLst>
          </p:cNvPr>
          <p:cNvSpPr/>
          <p:nvPr/>
        </p:nvSpPr>
        <p:spPr>
          <a:xfrm>
            <a:off x="6721929" y="611551"/>
            <a:ext cx="3886200" cy="2438400"/>
          </a:xfrm>
          <a:prstGeom prst="wedgeEllipseCallout">
            <a:avLst>
              <a:gd name="adj1" fmla="val -108143"/>
              <a:gd name="adj2" fmla="val 73901"/>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Ai là người chiến thắng nhỉ?</a:t>
            </a:r>
            <a:endParaRPr kumimoji="0" lang="en-US" sz="3200" b="0" i="0" u="none" strike="noStrike" kern="1200" cap="none" spc="0" normalizeH="0" baseline="0" noProof="0" dirty="0">
              <a:ln>
                <a:noFill/>
              </a:ln>
              <a:solidFill>
                <a:srgbClr val="FF0000"/>
              </a:solidFill>
              <a:effectLst/>
              <a:uLnTx/>
              <a:uFillTx/>
              <a:latin typeface="Calibri"/>
              <a:ea typeface="+mn-ea"/>
              <a:cs typeface="+mn-cs"/>
            </a:endParaRPr>
          </a:p>
        </p:txBody>
      </p:sp>
      <p:pic>
        <p:nvPicPr>
          <p:cNvPr id="1026" name="Picture 2" descr="Tất tần tật về tiếng Việt lớp 4 câu hỏi và dấu chấm hỏi">
            <a:extLst>
              <a:ext uri="{FF2B5EF4-FFF2-40B4-BE49-F238E27FC236}">
                <a16:creationId xmlns:a16="http://schemas.microsoft.com/office/drawing/2014/main" id="{FD5A8C4B-1374-AB93-91BB-02F2B36333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6761" y="3662565"/>
            <a:ext cx="3863068" cy="23178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4488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xit" presetSubtype="10" fill="hold" nodeType="clickEffect">
                                  <p:stCondLst>
                                    <p:cond delay="0"/>
                                  </p:stCondLst>
                                  <p:childTnLst>
                                    <p:animEffect transition="out" filter="blinds(horizontal)">
                                      <p:cBhvr>
                                        <p:cTn id="14" dur="500"/>
                                        <p:tgtEl>
                                          <p:spTgt spid="1026"/>
                                        </p:tgtEl>
                                      </p:cBhvr>
                                    </p:animEffect>
                                    <p:set>
                                      <p:cBhvr>
                                        <p:cTn id="15" dur="1" fill="hold">
                                          <p:stCondLst>
                                            <p:cond delay="499"/>
                                          </p:stCondLst>
                                        </p:cTn>
                                        <p:tgtEl>
                                          <p:spTgt spid="1026"/>
                                        </p:tgtEl>
                                        <p:attrNameLst>
                                          <p:attrName>style.visibility</p:attrName>
                                        </p:attrNameLst>
                                      </p:cBhvr>
                                      <p:to>
                                        <p:strVal val="hidden"/>
                                      </p:to>
                                    </p:set>
                                  </p:childTnLst>
                                </p:cTn>
                              </p:par>
                              <p:par>
                                <p:cTn id="16" presetID="3" presetClass="exit" presetSubtype="10" fill="hold" grpId="1" nodeType="withEffect">
                                  <p:stCondLst>
                                    <p:cond delay="0"/>
                                  </p:stCondLst>
                                  <p:childTnLst>
                                    <p:animEffect transition="out" filter="blinds(horizontal)">
                                      <p:cBhvr>
                                        <p:cTn id="17" dur="500"/>
                                        <p:tgtEl>
                                          <p:spTgt spid="3"/>
                                        </p:tgtEl>
                                      </p:cBhvr>
                                    </p:animEffect>
                                    <p:set>
                                      <p:cBhvr>
                                        <p:cTn id="18"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4"/>
                </p:tgtEl>
              </p:cMediaNode>
            </p:video>
            <p:seq concurrent="1" nextAc="seek">
              <p:cTn id="20" restart="whenNotActive" fill="hold" evtFilter="cancelBubble" nodeType="interactiveSeq">
                <p:stCondLst>
                  <p:cond evt="onClick" delay="0">
                    <p:tgtEl>
                      <p:spTgt spid="4"/>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4"/>
                                        </p:tgtEl>
                                      </p:cBhvr>
                                    </p:cmd>
                                  </p:childTnLst>
                                </p:cTn>
                              </p:par>
                            </p:childTnLst>
                          </p:cTn>
                        </p:par>
                      </p:childTnLst>
                    </p:cTn>
                  </p:par>
                  <p:par>
                    <p:cTn id="25" fill="hold">
                      <p:stCondLst>
                        <p:cond delay="indefinite"/>
                      </p:stCondLst>
                      <p:childTnLst>
                        <p:par>
                          <p:cTn id="26" fill="hold">
                            <p:stCondLst>
                              <p:cond delay="0"/>
                            </p:stCondLst>
                            <p:childTnLst>
                              <p:par>
                                <p:cTn id="27" presetID="1" presetClass="mediacall" presetSubtype="0" fill="hold" nodeType="clickEffect">
                                  <p:stCondLst>
                                    <p:cond delay="0"/>
                                  </p:stCondLst>
                                  <p:childTnLst>
                                    <p:cmd type="call" cmd="playFrom(0.0)">
                                      <p:cBhvr>
                                        <p:cTn id="28" dur="80318" fill="hold"/>
                                        <p:tgtEl>
                                          <p:spTgt spid="4"/>
                                        </p:tgtEl>
                                      </p:cBhvr>
                                    </p:cmd>
                                  </p:childTnLst>
                                </p:cTn>
                              </p:par>
                            </p:childTnLst>
                          </p:cTn>
                        </p:par>
                      </p:childTnLst>
                    </p:cTn>
                  </p:par>
                </p:childTnLst>
              </p:cTn>
              <p:nextCondLst>
                <p:cond evt="onClick" delay="0">
                  <p:tgtEl>
                    <p:spTgt spid="4"/>
                  </p:tgtEl>
                </p:cond>
              </p:nextCondLst>
            </p:seq>
          </p:childTnLst>
        </p:cTn>
      </p:par>
    </p:tnLst>
    <p:bldLst>
      <p:bldP spid="3" grpId="0" animBg="1"/>
      <p:bldP spid="3"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peech Bubble: Oval 3">
            <a:extLst>
              <a:ext uri="{FF2B5EF4-FFF2-40B4-BE49-F238E27FC236}">
                <a16:creationId xmlns:a16="http://schemas.microsoft.com/office/drawing/2014/main" id="{29FCFBDB-F096-AC39-1185-65027773C7F0}"/>
              </a:ext>
            </a:extLst>
          </p:cNvPr>
          <p:cNvSpPr/>
          <p:nvPr/>
        </p:nvSpPr>
        <p:spPr>
          <a:xfrm>
            <a:off x="2710554" y="193567"/>
            <a:ext cx="7597228" cy="4010298"/>
          </a:xfrm>
          <a:prstGeom prst="wedgeEllipseCallout">
            <a:avLst>
              <a:gd name="adj1" fmla="val -21504"/>
              <a:gd name="adj2" fmla="val 67688"/>
            </a:avLst>
          </a:prstGeom>
          <a:effectLst>
            <a:glow rad="139700">
              <a:schemeClr val="accent2">
                <a:satMod val="175000"/>
                <a:alpha val="40000"/>
              </a:schemeClr>
            </a:glow>
            <a:outerShdw blurRad="5715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indent="457200" algn="just">
              <a:lnSpc>
                <a:spcPct val="120000"/>
              </a:lnSpc>
              <a:spcAft>
                <a:spcPts val="800"/>
              </a:spcAft>
            </a:pPr>
            <a:r>
              <a:rPr lang="en-US" sz="3200" dirty="0" err="1">
                <a:effectLst/>
                <a:latin typeface="Times New Roman" panose="02020603050405020304" pitchFamily="18" charset="0"/>
                <a:ea typeface="Arial" panose="020B0604020202020204" pitchFamily="34" charset="0"/>
                <a:cs typeface="Times New Roman" panose="02020603050405020304" pitchFamily="18" charset="0"/>
              </a:rPr>
              <a:t>Lấy</a:t>
            </a:r>
            <a:r>
              <a:rPr lang="en-US" sz="32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3200" dirty="0" err="1">
                <a:effectLst/>
                <a:latin typeface="Times New Roman" panose="02020603050405020304" pitchFamily="18" charset="0"/>
                <a:ea typeface="Arial" panose="020B0604020202020204" pitchFamily="34" charset="0"/>
                <a:cs typeface="Times New Roman" panose="02020603050405020304" pitchFamily="18" charset="0"/>
              </a:rPr>
              <a:t>ví</a:t>
            </a:r>
            <a:r>
              <a:rPr lang="en-US" sz="32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3200" dirty="0" err="1">
                <a:effectLst/>
                <a:latin typeface="Times New Roman" panose="02020603050405020304" pitchFamily="18" charset="0"/>
                <a:ea typeface="Arial" panose="020B0604020202020204" pitchFamily="34" charset="0"/>
                <a:cs typeface="Times New Roman" panose="02020603050405020304" pitchFamily="18" charset="0"/>
              </a:rPr>
              <a:t>dụ</a:t>
            </a:r>
            <a:r>
              <a:rPr lang="en-US" sz="32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3200" dirty="0" err="1">
                <a:effectLst/>
                <a:latin typeface="Times New Roman" panose="02020603050405020304" pitchFamily="18" charset="0"/>
                <a:ea typeface="Arial" panose="020B0604020202020204" pitchFamily="34" charset="0"/>
                <a:cs typeface="Times New Roman" panose="02020603050405020304" pitchFamily="18" charset="0"/>
              </a:rPr>
              <a:t>khác</a:t>
            </a:r>
            <a:r>
              <a:rPr lang="en-US" sz="32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3200" dirty="0" err="1">
                <a:effectLst/>
                <a:latin typeface="Times New Roman" panose="02020603050405020304" pitchFamily="18" charset="0"/>
                <a:ea typeface="Arial" panose="020B0604020202020204" pitchFamily="34" charset="0"/>
                <a:cs typeface="Times New Roman" panose="02020603050405020304" pitchFamily="18" charset="0"/>
              </a:rPr>
              <a:t>để</a:t>
            </a:r>
            <a:r>
              <a:rPr lang="en-US" sz="32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3200" dirty="0" err="1">
                <a:effectLst/>
                <a:latin typeface="Times New Roman" panose="02020603050405020304" pitchFamily="18" charset="0"/>
                <a:ea typeface="Arial" panose="020B0604020202020204" pitchFamily="34" charset="0"/>
                <a:cs typeface="Times New Roman" panose="02020603050405020304" pitchFamily="18" charset="0"/>
              </a:rPr>
              <a:t>chứng</a:t>
            </a:r>
            <a:r>
              <a:rPr lang="en-US" sz="32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3200" dirty="0" err="1">
                <a:effectLst/>
                <a:latin typeface="Times New Roman" panose="02020603050405020304" pitchFamily="18" charset="0"/>
                <a:ea typeface="Arial" panose="020B0604020202020204" pitchFamily="34" charset="0"/>
                <a:cs typeface="Times New Roman" panose="02020603050405020304" pitchFamily="18" charset="0"/>
              </a:rPr>
              <a:t>minh</a:t>
            </a:r>
            <a:r>
              <a:rPr lang="en-US" sz="32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3200" dirty="0" err="1">
                <a:effectLst/>
                <a:latin typeface="Times New Roman" panose="02020603050405020304" pitchFamily="18" charset="0"/>
                <a:ea typeface="Arial" panose="020B0604020202020204" pitchFamily="34" charset="0"/>
                <a:cs typeface="Times New Roman" panose="02020603050405020304" pitchFamily="18" charset="0"/>
              </a:rPr>
              <a:t>giác</a:t>
            </a:r>
            <a:r>
              <a:rPr lang="en-US" sz="32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3200" dirty="0" err="1">
                <a:effectLst/>
                <a:latin typeface="Times New Roman" panose="02020603050405020304" pitchFamily="18" charset="0"/>
                <a:ea typeface="Arial" panose="020B0604020202020204" pitchFamily="34" charset="0"/>
                <a:cs typeface="Times New Roman" panose="02020603050405020304" pitchFamily="18" charset="0"/>
              </a:rPr>
              <a:t>quan</a:t>
            </a:r>
            <a:r>
              <a:rPr lang="en-US" sz="32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3200" dirty="0" err="1">
                <a:effectLst/>
                <a:latin typeface="Times New Roman" panose="02020603050405020304" pitchFamily="18" charset="0"/>
                <a:ea typeface="Arial" panose="020B0604020202020204" pitchFamily="34" charset="0"/>
                <a:cs typeface="Times New Roman" panose="02020603050405020304" pitchFamily="18" charset="0"/>
              </a:rPr>
              <a:t>của</a:t>
            </a:r>
            <a:r>
              <a:rPr lang="en-US" sz="32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3200" dirty="0" err="1">
                <a:effectLst/>
                <a:latin typeface="Times New Roman" panose="02020603050405020304" pitchFamily="18" charset="0"/>
                <a:ea typeface="Arial" panose="020B0604020202020204" pitchFamily="34" charset="0"/>
                <a:cs typeface="Times New Roman" panose="02020603050405020304" pitchFamily="18" charset="0"/>
              </a:rPr>
              <a:t>chúng</a:t>
            </a:r>
            <a:r>
              <a:rPr lang="en-US" sz="3200" dirty="0">
                <a:effectLst/>
                <a:latin typeface="Times New Roman" panose="02020603050405020304" pitchFamily="18" charset="0"/>
                <a:ea typeface="Arial" panose="020B0604020202020204" pitchFamily="34" charset="0"/>
                <a:cs typeface="Times New Roman" panose="02020603050405020304" pitchFamily="18" charset="0"/>
              </a:rPr>
              <a:t> ta </a:t>
            </a:r>
            <a:r>
              <a:rPr lang="en-US" sz="3200" dirty="0" err="1">
                <a:effectLst/>
                <a:latin typeface="Times New Roman" panose="02020603050405020304" pitchFamily="18" charset="0"/>
                <a:ea typeface="Arial" panose="020B0604020202020204" pitchFamily="34" charset="0"/>
                <a:cs typeface="Times New Roman" panose="02020603050405020304" pitchFamily="18" charset="0"/>
              </a:rPr>
              <a:t>có</a:t>
            </a:r>
            <a:r>
              <a:rPr lang="en-US" sz="32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3200" dirty="0" err="1">
                <a:effectLst/>
                <a:latin typeface="Times New Roman" panose="02020603050405020304" pitchFamily="18" charset="0"/>
                <a:ea typeface="Arial" panose="020B0604020202020204" pitchFamily="34" charset="0"/>
                <a:cs typeface="Times New Roman" panose="02020603050405020304" pitchFamily="18" charset="0"/>
              </a:rPr>
              <a:t>thể</a:t>
            </a:r>
            <a:r>
              <a:rPr lang="en-US" sz="32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3200" dirty="0" err="1">
                <a:effectLst/>
                <a:latin typeface="Times New Roman" panose="02020603050405020304" pitchFamily="18" charset="0"/>
                <a:ea typeface="Arial" panose="020B0604020202020204" pitchFamily="34" charset="0"/>
                <a:cs typeface="Times New Roman" panose="02020603050405020304" pitchFamily="18" charset="0"/>
              </a:rPr>
              <a:t>cảm</a:t>
            </a:r>
            <a:r>
              <a:rPr lang="en-US" sz="32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3200" dirty="0" err="1">
                <a:effectLst/>
                <a:latin typeface="Times New Roman" panose="02020603050405020304" pitchFamily="18" charset="0"/>
                <a:ea typeface="Arial" panose="020B0604020202020204" pitchFamily="34" charset="0"/>
                <a:cs typeface="Times New Roman" panose="02020603050405020304" pitchFamily="18" charset="0"/>
              </a:rPr>
              <a:t>nhận</a:t>
            </a:r>
            <a:r>
              <a:rPr lang="en-US" sz="32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3200" dirty="0" err="1">
                <a:effectLst/>
                <a:latin typeface="Times New Roman" panose="02020603050405020304" pitchFamily="18" charset="0"/>
                <a:ea typeface="Arial" panose="020B0604020202020204" pitchFamily="34" charset="0"/>
                <a:cs typeface="Times New Roman" panose="02020603050405020304" pitchFamily="18" charset="0"/>
              </a:rPr>
              <a:t>sai</a:t>
            </a:r>
            <a:r>
              <a:rPr lang="en-US" sz="32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3200" dirty="0" err="1">
                <a:effectLst/>
                <a:latin typeface="Times New Roman" panose="02020603050405020304" pitchFamily="18" charset="0"/>
                <a:ea typeface="Arial" panose="020B0604020202020204" pitchFamily="34" charset="0"/>
                <a:cs typeface="Times New Roman" panose="02020603050405020304" pitchFamily="18" charset="0"/>
              </a:rPr>
              <a:t>về</a:t>
            </a:r>
            <a:r>
              <a:rPr lang="en-US" sz="32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3200" dirty="0" err="1">
                <a:effectLst/>
                <a:latin typeface="Times New Roman" panose="02020603050405020304" pitchFamily="18" charset="0"/>
                <a:ea typeface="Arial" panose="020B0604020202020204" pitchFamily="34" charset="0"/>
                <a:cs typeface="Times New Roman" panose="02020603050405020304" pitchFamily="18" charset="0"/>
              </a:rPr>
              <a:t>thời</a:t>
            </a:r>
            <a:r>
              <a:rPr lang="en-US" sz="32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3200" dirty="0" err="1">
                <a:effectLst/>
                <a:latin typeface="Times New Roman" panose="02020603050405020304" pitchFamily="18" charset="0"/>
                <a:ea typeface="Arial" panose="020B0604020202020204" pitchFamily="34" charset="0"/>
                <a:cs typeface="Times New Roman" panose="02020603050405020304" pitchFamily="18" charset="0"/>
              </a:rPr>
              <a:t>gian</a:t>
            </a:r>
            <a:r>
              <a:rPr lang="en-US" sz="32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3200" dirty="0" err="1">
                <a:effectLst/>
                <a:latin typeface="Times New Roman" panose="02020603050405020304" pitchFamily="18" charset="0"/>
                <a:ea typeface="Arial" panose="020B0604020202020204" pitchFamily="34" charset="0"/>
                <a:cs typeface="Times New Roman" panose="02020603050405020304" pitchFamily="18" charset="0"/>
              </a:rPr>
              <a:t>của</a:t>
            </a:r>
            <a:r>
              <a:rPr lang="en-US" sz="32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3200" dirty="0" err="1">
                <a:effectLst/>
                <a:latin typeface="Times New Roman" panose="02020603050405020304" pitchFamily="18" charset="0"/>
                <a:ea typeface="Arial" panose="020B0604020202020204" pitchFamily="34" charset="0"/>
                <a:cs typeface="Times New Roman" panose="02020603050405020304" pitchFamily="18" charset="0"/>
              </a:rPr>
              <a:t>một</a:t>
            </a:r>
            <a:r>
              <a:rPr lang="en-US" sz="32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3200" dirty="0" err="1">
                <a:effectLst/>
                <a:latin typeface="Times New Roman" panose="02020603050405020304" pitchFamily="18" charset="0"/>
                <a:ea typeface="Arial" panose="020B0604020202020204" pitchFamily="34" charset="0"/>
                <a:cs typeface="Times New Roman" panose="02020603050405020304" pitchFamily="18" charset="0"/>
              </a:rPr>
              <a:t>hoạt</a:t>
            </a:r>
            <a:r>
              <a:rPr lang="en-US" sz="32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3200" dirty="0" err="1">
                <a:effectLst/>
                <a:latin typeface="Times New Roman" panose="02020603050405020304" pitchFamily="18" charset="0"/>
                <a:ea typeface="Arial" panose="020B0604020202020204" pitchFamily="34" charset="0"/>
                <a:cs typeface="Times New Roman" panose="02020603050405020304" pitchFamily="18" charset="0"/>
              </a:rPr>
              <a:t>động</a:t>
            </a:r>
            <a:r>
              <a:rPr lang="en-US" sz="3200" dirty="0">
                <a:latin typeface="Times New Roman" panose="02020603050405020304" pitchFamily="18" charset="0"/>
                <a:ea typeface="Arial" panose="020B0604020202020204" pitchFamily="34" charset="0"/>
                <a:cs typeface="Times New Roman" panose="02020603050405020304" pitchFamily="18" charset="0"/>
              </a:rPr>
              <a:t>?</a:t>
            </a:r>
            <a:r>
              <a:rPr lang="en-US" sz="3200" dirty="0">
                <a:effectLst/>
                <a:latin typeface="Times New Roman" panose="02020603050405020304" pitchFamily="18" charset="0"/>
                <a:ea typeface="Arial" panose="020B0604020202020204" pitchFamily="34" charset="0"/>
                <a:cs typeface="Times New Roman" panose="02020603050405020304" pitchFamily="18" charset="0"/>
              </a:rPr>
              <a:t> </a:t>
            </a:r>
            <a:endParaRPr lang="en-US" sz="32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2BB00298-802C-1460-BBB5-809EDBD4FC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193494" y="3222975"/>
            <a:ext cx="3164750" cy="3777529"/>
          </a:xfrm>
          <a:prstGeom prst="rect">
            <a:avLst/>
          </a:prstGeom>
        </p:spPr>
      </p:pic>
      <p:pic>
        <p:nvPicPr>
          <p:cNvPr id="2" name="Picture 1">
            <a:extLst>
              <a:ext uri="{FF2B5EF4-FFF2-40B4-BE49-F238E27FC236}">
                <a16:creationId xmlns:a16="http://schemas.microsoft.com/office/drawing/2014/main" id="{CF29D033-54C9-392A-8AEE-29236FC1B3C3}"/>
              </a:ext>
            </a:extLst>
          </p:cNvPr>
          <p:cNvPicPr>
            <a:picLocks noChangeAspect="1" noChangeArrowheads="1"/>
          </p:cNvPicPr>
          <p:nvPr/>
        </p:nvPicPr>
        <p:blipFill>
          <a:blip r:embed="rId3"/>
          <a:srcRect/>
          <a:stretch>
            <a:fillRect/>
          </a:stretch>
        </p:blipFill>
        <p:spPr bwMode="auto">
          <a:xfrm>
            <a:off x="1225205" y="3338452"/>
            <a:ext cx="3325981" cy="3325981"/>
          </a:xfrm>
          <a:prstGeom prst="rect">
            <a:avLst/>
          </a:prstGeom>
          <a:noFill/>
        </p:spPr>
      </p:pic>
      <p:sp>
        <p:nvSpPr>
          <p:cNvPr id="3" name="Cloud Callout 8">
            <a:extLst>
              <a:ext uri="{FF2B5EF4-FFF2-40B4-BE49-F238E27FC236}">
                <a16:creationId xmlns:a16="http://schemas.microsoft.com/office/drawing/2014/main" id="{B7A1AB2A-488E-87BE-DAB4-789BFF788EA9}"/>
              </a:ext>
            </a:extLst>
          </p:cNvPr>
          <p:cNvSpPr/>
          <p:nvPr/>
        </p:nvSpPr>
        <p:spPr>
          <a:xfrm>
            <a:off x="4358244" y="193567"/>
            <a:ext cx="5829300" cy="3931388"/>
          </a:xfrm>
          <a:prstGeom prst="cloudCallout">
            <a:avLst>
              <a:gd name="adj1" fmla="val -70006"/>
              <a:gd name="adj2" fmla="val 38657"/>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FF0000"/>
                </a:solidFill>
                <a:effectLst/>
                <a:uLnTx/>
                <a:uFillTx/>
                <a:latin typeface="+mj-lt"/>
                <a:ea typeface="+mn-ea"/>
                <a:cs typeface="+mn-cs"/>
              </a:rPr>
              <a:t>Cần phải có dụng cụ để xác định chính xác thời gian?</a:t>
            </a:r>
            <a:endParaRPr kumimoji="0" lang="en-US" sz="3200" b="0" i="0" u="none" strike="noStrike" kern="1200" cap="none" spc="0" normalizeH="0" baseline="0" noProof="0" dirty="0">
              <a:ln>
                <a:noFill/>
              </a:ln>
              <a:solidFill>
                <a:srgbClr val="FF0000"/>
              </a:solidFill>
              <a:effectLst/>
              <a:uLnTx/>
              <a:uFillTx/>
              <a:latin typeface="+mj-lt"/>
              <a:ea typeface="+mn-ea"/>
              <a:cs typeface="+mn-cs"/>
            </a:endParaRPr>
          </a:p>
        </p:txBody>
      </p:sp>
    </p:spTree>
    <p:extLst>
      <p:ext uri="{BB962C8B-B14F-4D97-AF65-F5344CB8AC3E}">
        <p14:creationId xmlns:p14="http://schemas.microsoft.com/office/powerpoint/2010/main" val="97594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xit" presetSubtype="10" fill="hold" nodeType="clickEffect">
                                  <p:stCondLst>
                                    <p:cond delay="0"/>
                                  </p:stCondLst>
                                  <p:childTnLst>
                                    <p:animEffect transition="out" filter="blinds(horizontal)">
                                      <p:cBhvr>
                                        <p:cTn id="14" dur="500"/>
                                        <p:tgtEl>
                                          <p:spTgt spid="5"/>
                                        </p:tgtEl>
                                      </p:cBhvr>
                                    </p:animEffect>
                                    <p:set>
                                      <p:cBhvr>
                                        <p:cTn id="15" dur="1" fill="hold">
                                          <p:stCondLst>
                                            <p:cond delay="499"/>
                                          </p:stCondLst>
                                        </p:cTn>
                                        <p:tgtEl>
                                          <p:spTgt spid="5"/>
                                        </p:tgtEl>
                                        <p:attrNameLst>
                                          <p:attrName>style.visibility</p:attrName>
                                        </p:attrNameLst>
                                      </p:cBhvr>
                                      <p:to>
                                        <p:strVal val="hidden"/>
                                      </p:to>
                                    </p:set>
                                  </p:childTnLst>
                                </p:cTn>
                              </p:par>
                              <p:par>
                                <p:cTn id="16" presetID="3" presetClass="exit" presetSubtype="10" fill="hold" grpId="1" nodeType="withEffect">
                                  <p:stCondLst>
                                    <p:cond delay="0"/>
                                  </p:stCondLst>
                                  <p:childTnLst>
                                    <p:animEffect transition="out" filter="blinds(horizontal)">
                                      <p:cBhvr>
                                        <p:cTn id="17" dur="500"/>
                                        <p:tgtEl>
                                          <p:spTgt spid="4"/>
                                        </p:tgtEl>
                                      </p:cBhvr>
                                    </p:animEffect>
                                    <p:set>
                                      <p:cBhvr>
                                        <p:cTn id="18" dur="1" fill="hold">
                                          <p:stCondLst>
                                            <p:cond delay="499"/>
                                          </p:stCondLst>
                                        </p:cTn>
                                        <p:tgtEl>
                                          <p:spTgt spid="4"/>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1000"/>
                                        <p:tgtEl>
                                          <p:spTgt spid="2"/>
                                        </p:tgtEl>
                                      </p:cBhvr>
                                    </p:animEffect>
                                    <p:anim calcmode="lin" valueType="num">
                                      <p:cBhvr>
                                        <p:cTn id="24" dur="1000" fill="hold"/>
                                        <p:tgtEl>
                                          <p:spTgt spid="2"/>
                                        </p:tgtEl>
                                        <p:attrNameLst>
                                          <p:attrName>ppt_x</p:attrName>
                                        </p:attrNameLst>
                                      </p:cBhvr>
                                      <p:tavLst>
                                        <p:tav tm="0">
                                          <p:val>
                                            <p:strVal val="#ppt_x"/>
                                          </p:val>
                                        </p:tav>
                                        <p:tav tm="100000">
                                          <p:val>
                                            <p:strVal val="#ppt_x"/>
                                          </p:val>
                                        </p:tav>
                                      </p:tavLst>
                                    </p:anim>
                                    <p:anim calcmode="lin" valueType="num">
                                      <p:cBhvr>
                                        <p:cTn id="25" dur="1000" fill="hold"/>
                                        <p:tgtEl>
                                          <p:spTgt spid="2"/>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1000"/>
                                        <p:tgtEl>
                                          <p:spTgt spid="3"/>
                                        </p:tgtEl>
                                      </p:cBhvr>
                                    </p:animEffect>
                                    <p:anim calcmode="lin" valueType="num">
                                      <p:cBhvr>
                                        <p:cTn id="29" dur="1000" fill="hold"/>
                                        <p:tgtEl>
                                          <p:spTgt spid="3"/>
                                        </p:tgtEl>
                                        <p:attrNameLst>
                                          <p:attrName>ppt_x</p:attrName>
                                        </p:attrNameLst>
                                      </p:cBhvr>
                                      <p:tavLst>
                                        <p:tav tm="0">
                                          <p:val>
                                            <p:strVal val="#ppt_x"/>
                                          </p:val>
                                        </p:tav>
                                        <p:tav tm="100000">
                                          <p:val>
                                            <p:strVal val="#ppt_x"/>
                                          </p:val>
                                        </p:tav>
                                      </p:tavLst>
                                    </p:anim>
                                    <p:anim calcmode="lin" valueType="num">
                                      <p:cBhvr>
                                        <p:cTn id="3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EF4D2-69EA-F37A-7782-B7CC36491858}"/>
              </a:ext>
            </a:extLst>
          </p:cNvPr>
          <p:cNvSpPr>
            <a:spLocks noGrp="1"/>
          </p:cNvSpPr>
          <p:nvPr>
            <p:ph type="title"/>
          </p:nvPr>
        </p:nvSpPr>
        <p:spPr>
          <a:xfrm>
            <a:off x="106279" y="1261339"/>
            <a:ext cx="11826663" cy="1167736"/>
          </a:xfrm>
        </p:spPr>
        <p:txBody>
          <a:bodyPr>
            <a:noAutofit/>
          </a:bodyPr>
          <a:lstStyle/>
          <a:p>
            <a:r>
              <a:rPr lang="en-US" sz="2800" b="1" dirty="0">
                <a:latin typeface="Times New Roman" panose="02020603050405020304" pitchFamily="18" charset="0"/>
                <a:cs typeface="Times New Roman" panose="02020603050405020304" pitchFamily="18" charset="0"/>
              </a:rPr>
              <a:t>H4:</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dùng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gian</a:t>
            </a:r>
            <a:r>
              <a:rPr lang="en-US" sz="2800" dirty="0">
                <a:latin typeface="Times New Roman" panose="02020603050405020304" pitchFamily="18" charset="0"/>
                <a:cs typeface="Times New Roman" panose="02020603050405020304" pitchFamily="18" charset="0"/>
              </a:rPr>
              <a:t>?</a:t>
            </a:r>
            <a:br>
              <a:rPr lang="en-US" sz="2800" dirty="0">
                <a:latin typeface="Times New Roman" panose="02020603050405020304" pitchFamily="18" charset="0"/>
                <a:cs typeface="Times New Roman" panose="02020603050405020304" pitchFamily="18" charset="0"/>
              </a:rPr>
            </a:br>
            <a:br>
              <a:rPr lang="en-US" sz="2800" dirty="0">
                <a:latin typeface="Times New Roman" panose="02020603050405020304" pitchFamily="18" charset="0"/>
                <a:cs typeface="Times New Roman" panose="02020603050405020304" pitchFamily="18" charset="0"/>
              </a:rPr>
            </a:br>
            <a:endParaRPr lang="en-US" sz="2800" dirty="0">
              <a:latin typeface="Times New Roman" panose="02020603050405020304" pitchFamily="18" charset="0"/>
              <a:cs typeface="Times New Roman" panose="02020603050405020304" pitchFamily="18" charset="0"/>
            </a:endParaRPr>
          </a:p>
        </p:txBody>
      </p:sp>
      <p:sp>
        <p:nvSpPr>
          <p:cNvPr id="4" name="Title 1">
            <a:extLst>
              <a:ext uri="{FF2B5EF4-FFF2-40B4-BE49-F238E27FC236}">
                <a16:creationId xmlns:a16="http://schemas.microsoft.com/office/drawing/2014/main" id="{A5886FCA-6F17-3E31-7956-563B28727B71}"/>
              </a:ext>
            </a:extLst>
          </p:cNvPr>
          <p:cNvSpPr txBox="1">
            <a:spLocks/>
          </p:cNvSpPr>
          <p:nvPr/>
        </p:nvSpPr>
        <p:spPr>
          <a:xfrm>
            <a:off x="0" y="0"/>
            <a:ext cx="12192000" cy="534389"/>
          </a:xfrm>
          <a:prstGeom prst="rect">
            <a:avLst/>
          </a:prstGeom>
          <a:solidFill>
            <a:schemeClr val="accent2">
              <a:lumMod val="60000"/>
              <a:lumOff val="4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600" b="1">
                <a:latin typeface="Times New Roman" panose="02020603050405020304" pitchFamily="18" charset="0"/>
                <a:cs typeface="Times New Roman" panose="02020603050405020304" pitchFamily="18" charset="0"/>
              </a:rPr>
              <a:t>Bài 7. ĐO THỜI GIAN</a:t>
            </a:r>
            <a:endParaRPr lang="en-US" sz="2600" b="1"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897901DB-718E-D584-39F3-E1D05D631395}"/>
              </a:ext>
            </a:extLst>
          </p:cNvPr>
          <p:cNvSpPr txBox="1"/>
          <p:nvPr/>
        </p:nvSpPr>
        <p:spPr>
          <a:xfrm>
            <a:off x="58799" y="534389"/>
            <a:ext cx="4368822" cy="584775"/>
          </a:xfrm>
          <a:prstGeom prst="rect">
            <a:avLst/>
          </a:prstGeom>
          <a:solidFill>
            <a:srgbClr val="FFFFFF">
              <a:alpha val="0"/>
            </a:srgbClr>
          </a:solidFill>
          <a:ln>
            <a:solidFill>
              <a:srgbClr val="FFFFFF">
                <a:alpha val="0"/>
              </a:srgbClr>
            </a:solidFill>
          </a:ln>
        </p:spPr>
        <p:txBody>
          <a:bodyPr wrap="square">
            <a:spAutoFit/>
          </a:bodyPr>
          <a:lstStyle/>
          <a:p>
            <a:r>
              <a:rPr lang="en-US" sz="3200" b="1" u="sng" dirty="0">
                <a:solidFill>
                  <a:srgbClr val="002060"/>
                </a:solidFill>
                <a:latin typeface="Times New Roman" panose="02020603050405020304" pitchFamily="18" charset="0"/>
                <a:cs typeface="Times New Roman" panose="02020603050405020304" pitchFamily="18" charset="0"/>
              </a:rPr>
              <a:t>II. </a:t>
            </a:r>
            <a:r>
              <a:rPr lang="en-US" sz="3200" b="1" u="sng" dirty="0" err="1">
                <a:solidFill>
                  <a:srgbClr val="002060"/>
                </a:solidFill>
                <a:latin typeface="Times New Roman" panose="02020603050405020304" pitchFamily="18" charset="0"/>
                <a:cs typeface="Times New Roman" panose="02020603050405020304" pitchFamily="18" charset="0"/>
              </a:rPr>
              <a:t>Dụng</a:t>
            </a:r>
            <a:r>
              <a:rPr lang="en-US" sz="3200" b="1" u="sng" dirty="0">
                <a:solidFill>
                  <a:srgbClr val="002060"/>
                </a:solidFill>
                <a:latin typeface="Times New Roman" panose="02020603050405020304" pitchFamily="18" charset="0"/>
                <a:cs typeface="Times New Roman" panose="02020603050405020304" pitchFamily="18" charset="0"/>
              </a:rPr>
              <a:t> </a:t>
            </a:r>
            <a:r>
              <a:rPr lang="en-US" sz="3200" b="1" u="sng" dirty="0" err="1">
                <a:solidFill>
                  <a:srgbClr val="002060"/>
                </a:solidFill>
                <a:latin typeface="Times New Roman" panose="02020603050405020304" pitchFamily="18" charset="0"/>
                <a:cs typeface="Times New Roman" panose="02020603050405020304" pitchFamily="18" charset="0"/>
              </a:rPr>
              <a:t>cụ</a:t>
            </a:r>
            <a:r>
              <a:rPr lang="en-US" sz="3200" b="1" u="sng" dirty="0">
                <a:solidFill>
                  <a:srgbClr val="002060"/>
                </a:solidFill>
                <a:latin typeface="Times New Roman" panose="02020603050405020304" pitchFamily="18" charset="0"/>
                <a:cs typeface="Times New Roman" panose="02020603050405020304" pitchFamily="18" charset="0"/>
              </a:rPr>
              <a:t> </a:t>
            </a:r>
            <a:r>
              <a:rPr lang="en-US" sz="3200" b="1" u="sng" dirty="0" err="1">
                <a:solidFill>
                  <a:srgbClr val="002060"/>
                </a:solidFill>
                <a:latin typeface="Times New Roman" panose="02020603050405020304" pitchFamily="18" charset="0"/>
                <a:cs typeface="Times New Roman" panose="02020603050405020304" pitchFamily="18" charset="0"/>
              </a:rPr>
              <a:t>đo</a:t>
            </a:r>
            <a:r>
              <a:rPr lang="en-US" sz="3200" b="1" u="sng" dirty="0">
                <a:solidFill>
                  <a:srgbClr val="002060"/>
                </a:solidFill>
                <a:latin typeface="Times New Roman" panose="02020603050405020304" pitchFamily="18" charset="0"/>
                <a:cs typeface="Times New Roman" panose="02020603050405020304" pitchFamily="18" charset="0"/>
              </a:rPr>
              <a:t> </a:t>
            </a:r>
            <a:r>
              <a:rPr lang="en-US" sz="3200" b="1" u="sng" dirty="0" err="1">
                <a:solidFill>
                  <a:srgbClr val="002060"/>
                </a:solidFill>
                <a:latin typeface="Times New Roman" panose="02020603050405020304" pitchFamily="18" charset="0"/>
                <a:cs typeface="Times New Roman" panose="02020603050405020304" pitchFamily="18" charset="0"/>
              </a:rPr>
              <a:t>thời</a:t>
            </a:r>
            <a:r>
              <a:rPr lang="en-US" sz="3200" b="1" u="sng" dirty="0">
                <a:solidFill>
                  <a:srgbClr val="002060"/>
                </a:solidFill>
                <a:latin typeface="Times New Roman" panose="02020603050405020304" pitchFamily="18" charset="0"/>
                <a:cs typeface="Times New Roman" panose="02020603050405020304" pitchFamily="18" charset="0"/>
              </a:rPr>
              <a:t> </a:t>
            </a:r>
            <a:r>
              <a:rPr lang="en-US" sz="3200" b="1" u="sng" dirty="0" err="1">
                <a:solidFill>
                  <a:srgbClr val="002060"/>
                </a:solidFill>
                <a:latin typeface="Times New Roman" panose="02020603050405020304" pitchFamily="18" charset="0"/>
                <a:cs typeface="Times New Roman" panose="02020603050405020304" pitchFamily="18" charset="0"/>
              </a:rPr>
              <a:t>gian</a:t>
            </a:r>
            <a:endParaRPr lang="en-US" sz="3200" u="sng" dirty="0">
              <a:solidFill>
                <a:srgbClr val="002060"/>
              </a:solidFill>
            </a:endParaRPr>
          </a:p>
        </p:txBody>
      </p:sp>
      <p:grpSp>
        <p:nvGrpSpPr>
          <p:cNvPr id="20" name="Group 19">
            <a:extLst>
              <a:ext uri="{FF2B5EF4-FFF2-40B4-BE49-F238E27FC236}">
                <a16:creationId xmlns:a16="http://schemas.microsoft.com/office/drawing/2014/main" id="{D5233084-CF28-305A-6B4F-128C4F6905B8}"/>
              </a:ext>
            </a:extLst>
          </p:cNvPr>
          <p:cNvGrpSpPr/>
          <p:nvPr/>
        </p:nvGrpSpPr>
        <p:grpSpPr>
          <a:xfrm>
            <a:off x="1880193" y="3892274"/>
            <a:ext cx="2307378" cy="2685516"/>
            <a:chOff x="7970921" y="2099509"/>
            <a:chExt cx="1915065" cy="2228910"/>
          </a:xfrm>
        </p:grpSpPr>
        <p:pic>
          <p:nvPicPr>
            <p:cNvPr id="6" name="Picture 5">
              <a:extLst>
                <a:ext uri="{FF2B5EF4-FFF2-40B4-BE49-F238E27FC236}">
                  <a16:creationId xmlns:a16="http://schemas.microsoft.com/office/drawing/2014/main" id="{D5FB77C0-5C51-741A-8328-0F50F5EF0BB4}"/>
                </a:ext>
              </a:extLst>
            </p:cNvPr>
            <p:cNvPicPr/>
            <p:nvPr/>
          </p:nvPicPr>
          <p:blipFill>
            <a:blip r:embed="rId2" cstate="print"/>
            <a:srcRect/>
            <a:stretch>
              <a:fillRect/>
            </a:stretch>
          </p:blipFill>
          <p:spPr bwMode="auto">
            <a:xfrm>
              <a:off x="8047121" y="2099509"/>
              <a:ext cx="1838865" cy="1752600"/>
            </a:xfrm>
            <a:prstGeom prst="rect">
              <a:avLst/>
            </a:prstGeom>
            <a:noFill/>
            <a:ln w="9525">
              <a:noFill/>
              <a:miter lim="800000"/>
              <a:headEnd/>
              <a:tailEnd/>
            </a:ln>
          </p:spPr>
        </p:pic>
        <p:sp>
          <p:nvSpPr>
            <p:cNvPr id="9" name="Rectangle 8">
              <a:extLst>
                <a:ext uri="{FF2B5EF4-FFF2-40B4-BE49-F238E27FC236}">
                  <a16:creationId xmlns:a16="http://schemas.microsoft.com/office/drawing/2014/main" id="{05537941-3EBA-0D7F-423B-21551DBEBEE5}"/>
                </a:ext>
              </a:extLst>
            </p:cNvPr>
            <p:cNvSpPr/>
            <p:nvPr/>
          </p:nvSpPr>
          <p:spPr>
            <a:xfrm>
              <a:off x="7970921" y="3928309"/>
              <a:ext cx="17526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ĐH đeo tay</a:t>
              </a:r>
              <a:endParaRPr kumimoji="0" lang="en-US" sz="2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grpSp>
      <p:grpSp>
        <p:nvGrpSpPr>
          <p:cNvPr id="21" name="Group 20">
            <a:extLst>
              <a:ext uri="{FF2B5EF4-FFF2-40B4-BE49-F238E27FC236}">
                <a16:creationId xmlns:a16="http://schemas.microsoft.com/office/drawing/2014/main" id="{3497C2B9-0F71-62D2-8B7A-E68FBCCC6209}"/>
              </a:ext>
            </a:extLst>
          </p:cNvPr>
          <p:cNvGrpSpPr/>
          <p:nvPr/>
        </p:nvGrpSpPr>
        <p:grpSpPr>
          <a:xfrm>
            <a:off x="7238611" y="534389"/>
            <a:ext cx="2667558" cy="3293950"/>
            <a:chOff x="133711" y="4092604"/>
            <a:chExt cx="1904640" cy="2305110"/>
          </a:xfrm>
        </p:grpSpPr>
        <p:sp>
          <p:nvSpPr>
            <p:cNvPr id="8" name="Rectangle 7">
              <a:extLst>
                <a:ext uri="{FF2B5EF4-FFF2-40B4-BE49-F238E27FC236}">
                  <a16:creationId xmlns:a16="http://schemas.microsoft.com/office/drawing/2014/main" id="{9D1E0FE7-CFB3-4183-C826-C93D7226B0F3}"/>
                </a:ext>
              </a:extLst>
            </p:cNvPr>
            <p:cNvSpPr/>
            <p:nvPr/>
          </p:nvSpPr>
          <p:spPr>
            <a:xfrm>
              <a:off x="133711" y="5997604"/>
              <a:ext cx="17526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ĐH treo tường</a:t>
              </a:r>
              <a:endParaRPr kumimoji="0" lang="en-US" sz="2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pic>
          <p:nvPicPr>
            <p:cNvPr id="10" name="Picture 9">
              <a:extLst>
                <a:ext uri="{FF2B5EF4-FFF2-40B4-BE49-F238E27FC236}">
                  <a16:creationId xmlns:a16="http://schemas.microsoft.com/office/drawing/2014/main" id="{701AC4C7-0494-B016-72A3-4C02A2324232}"/>
                </a:ext>
              </a:extLst>
            </p:cNvPr>
            <p:cNvPicPr/>
            <p:nvPr/>
          </p:nvPicPr>
          <p:blipFill>
            <a:blip r:embed="rId3"/>
            <a:srcRect/>
            <a:stretch>
              <a:fillRect/>
            </a:stretch>
          </p:blipFill>
          <p:spPr bwMode="auto">
            <a:xfrm>
              <a:off x="133711" y="4092604"/>
              <a:ext cx="1904640" cy="1904640"/>
            </a:xfrm>
            <a:prstGeom prst="rect">
              <a:avLst/>
            </a:prstGeom>
            <a:noFill/>
            <a:ln w="9525">
              <a:noFill/>
              <a:miter lim="800000"/>
              <a:headEnd/>
              <a:tailEnd/>
            </a:ln>
          </p:spPr>
        </p:pic>
      </p:grpSp>
      <p:sp>
        <p:nvSpPr>
          <p:cNvPr id="19" name="TextBox 18">
            <a:extLst>
              <a:ext uri="{FF2B5EF4-FFF2-40B4-BE49-F238E27FC236}">
                <a16:creationId xmlns:a16="http://schemas.microsoft.com/office/drawing/2014/main" id="{9DCFBCD6-BF9A-93F3-C3E0-D00FF7D7FB5D}"/>
              </a:ext>
            </a:extLst>
          </p:cNvPr>
          <p:cNvSpPr txBox="1"/>
          <p:nvPr/>
        </p:nvSpPr>
        <p:spPr>
          <a:xfrm>
            <a:off x="133711" y="2129039"/>
            <a:ext cx="7378042" cy="523220"/>
          </a:xfrm>
          <a:prstGeom prst="rect">
            <a:avLst/>
          </a:prstGeom>
          <a:noFill/>
        </p:spPr>
        <p:txBody>
          <a:bodyPr wrap="square">
            <a:spAutoFit/>
          </a:bodyPr>
          <a:lstStyle/>
          <a:p>
            <a:r>
              <a:rPr lang="en-US" sz="2800" b="1" dirty="0">
                <a:latin typeface="Times New Roman" panose="02020603050405020304" pitchFamily="18" charset="0"/>
                <a:cs typeface="Times New Roman" panose="02020603050405020304" pitchFamily="18" charset="0"/>
              </a:rPr>
              <a:t>H5.</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Hãy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số</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loại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đồng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hồ</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cs typeface="Times New Roman" panose="02020603050405020304" pitchFamily="18" charset="0"/>
              </a:rPr>
              <a:t>?</a:t>
            </a:r>
          </a:p>
        </p:txBody>
      </p:sp>
      <p:sp>
        <p:nvSpPr>
          <p:cNvPr id="13" name="Rectangle 12">
            <a:extLst>
              <a:ext uri="{FF2B5EF4-FFF2-40B4-BE49-F238E27FC236}">
                <a16:creationId xmlns:a16="http://schemas.microsoft.com/office/drawing/2014/main" id="{2169B17C-F7A2-DDF2-7DEA-CA1208D67198}"/>
              </a:ext>
            </a:extLst>
          </p:cNvPr>
          <p:cNvSpPr/>
          <p:nvPr/>
        </p:nvSpPr>
        <p:spPr>
          <a:xfrm>
            <a:off x="9908490" y="2951075"/>
            <a:ext cx="2124664" cy="48505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ĐH điện tử</a:t>
            </a:r>
            <a:endParaRPr kumimoji="0" lang="en-US" sz="2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grpSp>
        <p:nvGrpSpPr>
          <p:cNvPr id="27" name="Group 26">
            <a:extLst>
              <a:ext uri="{FF2B5EF4-FFF2-40B4-BE49-F238E27FC236}">
                <a16:creationId xmlns:a16="http://schemas.microsoft.com/office/drawing/2014/main" id="{62DA5138-F124-8F75-6BE5-05D1AB8760D4}"/>
              </a:ext>
            </a:extLst>
          </p:cNvPr>
          <p:cNvGrpSpPr/>
          <p:nvPr/>
        </p:nvGrpSpPr>
        <p:grpSpPr>
          <a:xfrm>
            <a:off x="7422618" y="4184042"/>
            <a:ext cx="2910106" cy="2473903"/>
            <a:chOff x="5212404" y="3556166"/>
            <a:chExt cx="2910106" cy="2473903"/>
          </a:xfrm>
        </p:grpSpPr>
        <p:pic>
          <p:nvPicPr>
            <p:cNvPr id="2050" name="Picture 2" descr="Đồng hồ mặt trời là gì? Đồng hồ mặt trời có ý nghĩa như thế nào?">
              <a:extLst>
                <a:ext uri="{FF2B5EF4-FFF2-40B4-BE49-F238E27FC236}">
                  <a16:creationId xmlns:a16="http://schemas.microsoft.com/office/drawing/2014/main" id="{BB17780B-A9ED-3F48-1862-FD156A98C1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2404" y="3556166"/>
              <a:ext cx="2600325" cy="1762125"/>
            </a:xfrm>
            <a:prstGeom prst="rect">
              <a:avLst/>
            </a:prstGeom>
            <a:noFill/>
            <a:extLst>
              <a:ext uri="{909E8E84-426E-40DD-AFC4-6F175D3DCCD1}">
                <a14:hiddenFill xmlns:a14="http://schemas.microsoft.com/office/drawing/2010/main">
                  <a:solidFill>
                    <a:srgbClr val="FFFFFF"/>
                  </a:solidFill>
                </a14:hiddenFill>
              </a:ext>
            </a:extLst>
          </p:spPr>
        </p:pic>
        <p:sp>
          <p:nvSpPr>
            <p:cNvPr id="26" name="Title 1">
              <a:extLst>
                <a:ext uri="{FF2B5EF4-FFF2-40B4-BE49-F238E27FC236}">
                  <a16:creationId xmlns:a16="http://schemas.microsoft.com/office/drawing/2014/main" id="{CDC59DA5-59EE-9F33-7603-251C963189EF}"/>
                </a:ext>
              </a:extLst>
            </p:cNvPr>
            <p:cNvSpPr txBox="1">
              <a:spLocks/>
            </p:cNvSpPr>
            <p:nvPr/>
          </p:nvSpPr>
          <p:spPr>
            <a:xfrm>
              <a:off x="5654677" y="5245471"/>
              <a:ext cx="2467833" cy="78459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dirty="0">
                  <a:latin typeface="Times New Roman" panose="02020603050405020304" pitchFamily="18" charset="0"/>
                  <a:cs typeface="Times New Roman" panose="02020603050405020304" pitchFamily="18" charset="0"/>
                </a:rPr>
                <a:t>ĐH </a:t>
              </a:r>
              <a:r>
                <a:rPr lang="en-US" sz="2000" dirty="0" err="1">
                  <a:latin typeface="Times New Roman" panose="02020603050405020304" pitchFamily="18" charset="0"/>
                  <a:cs typeface="Times New Roman" panose="02020603050405020304" pitchFamily="18" charset="0"/>
                </a:rPr>
                <a:t>Mặt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Trời</a:t>
              </a:r>
              <a:endParaRPr lang="en-US" sz="2000" dirty="0">
                <a:latin typeface="Times New Roman" panose="02020603050405020304" pitchFamily="18" charset="0"/>
                <a:cs typeface="Times New Roman" panose="02020603050405020304" pitchFamily="18" charset="0"/>
              </a:endParaRPr>
            </a:p>
          </p:txBody>
        </p:sp>
      </p:grpSp>
      <p:grpSp>
        <p:nvGrpSpPr>
          <p:cNvPr id="28" name="Group 27">
            <a:extLst>
              <a:ext uri="{FF2B5EF4-FFF2-40B4-BE49-F238E27FC236}">
                <a16:creationId xmlns:a16="http://schemas.microsoft.com/office/drawing/2014/main" id="{6A7C1621-0684-9EC2-F9E8-B85D0FA6D302}"/>
              </a:ext>
            </a:extLst>
          </p:cNvPr>
          <p:cNvGrpSpPr/>
          <p:nvPr/>
        </p:nvGrpSpPr>
        <p:grpSpPr>
          <a:xfrm>
            <a:off x="69403" y="3234148"/>
            <a:ext cx="1752600" cy="3623852"/>
            <a:chOff x="10104521" y="3142967"/>
            <a:chExt cx="1752600" cy="3623852"/>
          </a:xfrm>
        </p:grpSpPr>
        <p:sp>
          <p:nvSpPr>
            <p:cNvPr id="16" name="Rectangle 15">
              <a:extLst>
                <a:ext uri="{FF2B5EF4-FFF2-40B4-BE49-F238E27FC236}">
                  <a16:creationId xmlns:a16="http://schemas.microsoft.com/office/drawing/2014/main" id="{552BB410-521E-35A7-B3E8-51AC52E512B2}"/>
                </a:ext>
              </a:extLst>
            </p:cNvPr>
            <p:cNvSpPr/>
            <p:nvPr/>
          </p:nvSpPr>
          <p:spPr>
            <a:xfrm>
              <a:off x="10104521" y="6366709"/>
              <a:ext cx="17526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ĐH cát</a:t>
              </a:r>
              <a:endParaRPr kumimoji="0" lang="en-US" sz="2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pic>
          <p:nvPicPr>
            <p:cNvPr id="2054" name="Picture 6" descr="Đồng hồ cát – Wikipedia tiếng Việt">
              <a:extLst>
                <a:ext uri="{FF2B5EF4-FFF2-40B4-BE49-F238E27FC236}">
                  <a16:creationId xmlns:a16="http://schemas.microsoft.com/office/drawing/2014/main" id="{2EC08F6D-70F8-1CAE-D174-34BC1F2E0E83}"/>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0337096" y="3142967"/>
              <a:ext cx="1396670" cy="307994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1" name="Group 30">
            <a:extLst>
              <a:ext uri="{FF2B5EF4-FFF2-40B4-BE49-F238E27FC236}">
                <a16:creationId xmlns:a16="http://schemas.microsoft.com/office/drawing/2014/main" id="{0B4BCF58-9C99-82F5-7319-08364DA846BC}"/>
              </a:ext>
            </a:extLst>
          </p:cNvPr>
          <p:cNvGrpSpPr/>
          <p:nvPr/>
        </p:nvGrpSpPr>
        <p:grpSpPr>
          <a:xfrm>
            <a:off x="4403204" y="3929109"/>
            <a:ext cx="2739748" cy="2893413"/>
            <a:chOff x="5082878" y="3296775"/>
            <a:chExt cx="2874012" cy="3035207"/>
          </a:xfrm>
        </p:grpSpPr>
        <p:sp>
          <p:nvSpPr>
            <p:cNvPr id="14" name="Rectangle 13">
              <a:extLst>
                <a:ext uri="{FF2B5EF4-FFF2-40B4-BE49-F238E27FC236}">
                  <a16:creationId xmlns:a16="http://schemas.microsoft.com/office/drawing/2014/main" id="{5E32CDC3-8892-404D-CB70-A60BDE7F6CAF}"/>
                </a:ext>
              </a:extLst>
            </p:cNvPr>
            <p:cNvSpPr/>
            <p:nvPr/>
          </p:nvSpPr>
          <p:spPr>
            <a:xfrm>
              <a:off x="5521344" y="5624096"/>
              <a:ext cx="1922071" cy="707886"/>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ĐH bấm giây</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điện</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tử</a:t>
              </a:r>
              <a:endParaRPr kumimoji="0" lang="en-US" sz="2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pic>
          <p:nvPicPr>
            <p:cNvPr id="2056" name="Picture 8" descr="Đồng Hồ Bấm Giây PC894, Đồng Hồ Bấm Giờ Chính Xác Giá Rẻ Nhất !!">
              <a:extLst>
                <a:ext uri="{FF2B5EF4-FFF2-40B4-BE49-F238E27FC236}">
                  <a16:creationId xmlns:a16="http://schemas.microsoft.com/office/drawing/2014/main" id="{DC3CACD8-59E6-C192-1EF6-D429E497410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82878" y="3296775"/>
              <a:ext cx="2874012" cy="223158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0" name="Group 29">
            <a:extLst>
              <a:ext uri="{FF2B5EF4-FFF2-40B4-BE49-F238E27FC236}">
                <a16:creationId xmlns:a16="http://schemas.microsoft.com/office/drawing/2014/main" id="{7156C510-A648-1480-1561-061CD410EBD3}"/>
              </a:ext>
            </a:extLst>
          </p:cNvPr>
          <p:cNvGrpSpPr/>
          <p:nvPr/>
        </p:nvGrpSpPr>
        <p:grpSpPr>
          <a:xfrm>
            <a:off x="9753459" y="3456662"/>
            <a:ext cx="2362161" cy="3278490"/>
            <a:chOff x="6282185" y="2509584"/>
            <a:chExt cx="2651334" cy="3679840"/>
          </a:xfrm>
        </p:grpSpPr>
        <p:pic>
          <p:nvPicPr>
            <p:cNvPr id="2058" name="Picture 10" descr="Đồng hồ bấm giây HANHART -# 170310 | HTGoods">
              <a:extLst>
                <a:ext uri="{FF2B5EF4-FFF2-40B4-BE49-F238E27FC236}">
                  <a16:creationId xmlns:a16="http://schemas.microsoft.com/office/drawing/2014/main" id="{47E9517A-D1C3-481B-0ECE-493F3066F67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82185" y="2509584"/>
              <a:ext cx="2651334" cy="2856812"/>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a:extLst>
                <a:ext uri="{FF2B5EF4-FFF2-40B4-BE49-F238E27FC236}">
                  <a16:creationId xmlns:a16="http://schemas.microsoft.com/office/drawing/2014/main" id="{E138AD94-132D-2703-B6F6-13F2CD042C69}"/>
                </a:ext>
              </a:extLst>
            </p:cNvPr>
            <p:cNvSpPr/>
            <p:nvPr/>
          </p:nvSpPr>
          <p:spPr>
            <a:xfrm>
              <a:off x="6560232" y="5394879"/>
              <a:ext cx="2086274" cy="794545"/>
            </a:xfrm>
            <a:prstGeom prst="rect">
              <a:avLst/>
            </a:prstGeom>
            <a:solidFill>
              <a:srgbClr val="FFFFFF"/>
            </a:solid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ĐH bấm giây</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có</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kim</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chỉ</a:t>
              </a:r>
              <a:endParaRPr kumimoji="0" lang="en-US" sz="2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grpSp>
      <p:sp>
        <p:nvSpPr>
          <p:cNvPr id="11" name="TextBox 10">
            <a:extLst>
              <a:ext uri="{FF2B5EF4-FFF2-40B4-BE49-F238E27FC236}">
                <a16:creationId xmlns:a16="http://schemas.microsoft.com/office/drawing/2014/main" id="{B477AA52-C3E8-CE33-0764-01FB00E4883B}"/>
              </a:ext>
            </a:extLst>
          </p:cNvPr>
          <p:cNvSpPr txBox="1"/>
          <p:nvPr/>
        </p:nvSpPr>
        <p:spPr>
          <a:xfrm>
            <a:off x="215550" y="1633622"/>
            <a:ext cx="6315074" cy="523220"/>
          </a:xfrm>
          <a:prstGeom prst="rect">
            <a:avLst/>
          </a:prstGeom>
          <a:noFill/>
        </p:spPr>
        <p:txBody>
          <a:bodyPr wrap="square">
            <a:spAutoFit/>
          </a:bodyPr>
          <a:lstStyle/>
          <a:p>
            <a:r>
              <a:rPr lang="en-US" sz="2800" dirty="0">
                <a:solidFill>
                  <a:srgbClr val="C00000"/>
                </a:solidFill>
                <a:latin typeface="Times New Roman" panose="02020603050405020304" pitchFamily="18" charset="0"/>
                <a:cs typeface="Times New Roman" panose="02020603050405020304" pitchFamily="18" charset="0"/>
              </a:rPr>
              <a:t>=&gt; </a:t>
            </a:r>
            <a:r>
              <a:rPr lang="en-US" sz="2800" dirty="0" err="1">
                <a:solidFill>
                  <a:srgbClr val="C00000"/>
                </a:solidFill>
                <a:latin typeface="Times New Roman" panose="02020603050405020304" pitchFamily="18" charset="0"/>
                <a:cs typeface="Times New Roman" panose="02020603050405020304" pitchFamily="18" charset="0"/>
              </a:rPr>
              <a:t>Đồng</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hồ</a:t>
            </a:r>
            <a:r>
              <a:rPr lang="en-US" sz="2800" dirty="0">
                <a:solidFill>
                  <a:srgbClr val="C00000"/>
                </a:solidFill>
                <a:latin typeface="Times New Roman" panose="02020603050405020304" pitchFamily="18" charset="0"/>
                <a:cs typeface="Times New Roman" panose="02020603050405020304" pitchFamily="18" charset="0"/>
              </a:rPr>
              <a:t> </a:t>
            </a:r>
            <a:endParaRPr lang="en-US" sz="2800" dirty="0">
              <a:solidFill>
                <a:srgbClr val="C00000"/>
              </a:solidFill>
            </a:endParaRPr>
          </a:p>
        </p:txBody>
      </p:sp>
      <p:sp>
        <p:nvSpPr>
          <p:cNvPr id="18" name="TextBox 17">
            <a:extLst>
              <a:ext uri="{FF2B5EF4-FFF2-40B4-BE49-F238E27FC236}">
                <a16:creationId xmlns:a16="http://schemas.microsoft.com/office/drawing/2014/main" id="{6788E8AC-6D47-0620-5C28-7C67907029BF}"/>
              </a:ext>
            </a:extLst>
          </p:cNvPr>
          <p:cNvSpPr txBox="1"/>
          <p:nvPr/>
        </p:nvSpPr>
        <p:spPr>
          <a:xfrm>
            <a:off x="271438" y="2619118"/>
            <a:ext cx="6315074" cy="523220"/>
          </a:xfrm>
          <a:prstGeom prst="rect">
            <a:avLst/>
          </a:prstGeom>
          <a:noFill/>
        </p:spPr>
        <p:txBody>
          <a:bodyPr wrap="square">
            <a:spAutoFit/>
          </a:bodyPr>
          <a:lstStyle/>
          <a:p>
            <a:r>
              <a:rPr lang="en-US" sz="2800" dirty="0">
                <a:solidFill>
                  <a:srgbClr val="C00000"/>
                </a:solidFill>
                <a:latin typeface="Times New Roman" panose="02020603050405020304" pitchFamily="18" charset="0"/>
                <a:cs typeface="Times New Roman" panose="02020603050405020304" pitchFamily="18" charset="0"/>
              </a:rPr>
              <a:t>=&gt;  </a:t>
            </a:r>
            <a:r>
              <a:rPr lang="en-US" sz="2800" dirty="0" err="1">
                <a:solidFill>
                  <a:srgbClr val="C00000"/>
                </a:solidFill>
                <a:latin typeface="Times New Roman" panose="02020603050405020304" pitchFamily="18" charset="0"/>
                <a:cs typeface="Times New Roman" panose="02020603050405020304" pitchFamily="18" charset="0"/>
              </a:rPr>
              <a:t>Có</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nhiều</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loại</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đồng</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hồ</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như</a:t>
            </a:r>
            <a:r>
              <a:rPr lang="en-US" sz="2800" dirty="0">
                <a:solidFill>
                  <a:srgbClr val="C00000"/>
                </a:solidFill>
                <a:latin typeface="Times New Roman" panose="02020603050405020304" pitchFamily="18" charset="0"/>
                <a:cs typeface="Times New Roman" panose="02020603050405020304" pitchFamily="18" charset="0"/>
              </a:rPr>
              <a:t>: </a:t>
            </a:r>
            <a:endParaRPr lang="en-US" sz="2800" dirty="0">
              <a:solidFill>
                <a:srgbClr val="C00000"/>
              </a:solidFill>
            </a:endParaRPr>
          </a:p>
        </p:txBody>
      </p:sp>
      <p:pic>
        <p:nvPicPr>
          <p:cNvPr id="3" name="Picture 2" descr="Đồng Hồ Điện Tử Để Bàn Có Đèn LED Đa Chức Năng: Thời Gian, Lịch, Báo Thức,  Nhiệt Độ ( Màu Đen ) | Lazada.vn">
            <a:extLst>
              <a:ext uri="{FF2B5EF4-FFF2-40B4-BE49-F238E27FC236}">
                <a16:creationId xmlns:a16="http://schemas.microsoft.com/office/drawing/2014/main" id="{CD4841A4-DBF1-56D5-7C6D-57341625125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598195" y="1119164"/>
            <a:ext cx="2514600" cy="1819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1695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circle(in)">
                                      <p:cBhvr>
                                        <p:cTn id="25" dur="20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fade">
                                      <p:cBhvr>
                                        <p:cTn id="30" dur="500"/>
                                        <p:tgtEl>
                                          <p:spTgt spid="19"/>
                                        </p:tgtEl>
                                      </p:cBhvr>
                                    </p:animEffect>
                                  </p:childTnLst>
                                </p:cTn>
                              </p:par>
                            </p:childTnLst>
                          </p:cTn>
                        </p:par>
                      </p:childTnLst>
                    </p:cTn>
                  </p:par>
                  <p:par>
                    <p:cTn id="31" fill="hold">
                      <p:stCondLst>
                        <p:cond delay="indefinite"/>
                      </p:stCondLst>
                      <p:childTnLst>
                        <p:par>
                          <p:cTn id="32" fill="hold">
                            <p:stCondLst>
                              <p:cond delay="0"/>
                            </p:stCondLst>
                            <p:childTnLst>
                              <p:par>
                                <p:cTn id="33" presetID="4" presetClass="entr" presetSubtype="16"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box(in)">
                                      <p:cBhvr>
                                        <p:cTn id="35" dur="2000"/>
                                        <p:tgtEl>
                                          <p:spTgt spid="18"/>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21"/>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fade">
                                      <p:cBhvr>
                                        <p:cTn id="44" dur="500"/>
                                        <p:tgtEl>
                                          <p:spTgt spid="3"/>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28"/>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nodeType="clickEffect">
                                  <p:stCondLst>
                                    <p:cond delay="0"/>
                                  </p:stCondLst>
                                  <p:childTnLst>
                                    <p:set>
                                      <p:cBhvr>
                                        <p:cTn id="55" dur="1" fill="hold">
                                          <p:stCondLst>
                                            <p:cond delay="0"/>
                                          </p:stCondLst>
                                        </p:cTn>
                                        <p:tgtEl>
                                          <p:spTgt spid="20"/>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nodeType="clickEffect">
                                  <p:stCondLst>
                                    <p:cond delay="0"/>
                                  </p:stCondLst>
                                  <p:childTnLst>
                                    <p:set>
                                      <p:cBhvr>
                                        <p:cTn id="59" dur="1" fill="hold">
                                          <p:stCondLst>
                                            <p:cond delay="0"/>
                                          </p:stCondLst>
                                        </p:cTn>
                                        <p:tgtEl>
                                          <p:spTgt spid="31"/>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nodeType="clickEffect">
                                  <p:stCondLst>
                                    <p:cond delay="0"/>
                                  </p:stCondLst>
                                  <p:childTnLst>
                                    <p:set>
                                      <p:cBhvr>
                                        <p:cTn id="63" dur="1" fill="hold">
                                          <p:stCondLst>
                                            <p:cond delay="0"/>
                                          </p:stCondLst>
                                        </p:cTn>
                                        <p:tgtEl>
                                          <p:spTgt spid="27"/>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nodeType="clickEffect">
                                  <p:stCondLst>
                                    <p:cond delay="0"/>
                                  </p:stCondLst>
                                  <p:childTnLst>
                                    <p:set>
                                      <p:cBhvr>
                                        <p:cTn id="67"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P spid="19" grpId="0"/>
      <p:bldP spid="13" grpId="0"/>
      <p:bldP spid="11" grpId="0"/>
      <p:bldP spid="1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1004</TotalTime>
  <Words>2724</Words>
  <Application>Microsoft Office PowerPoint</Application>
  <PresentationFormat>Màn hình rộng</PresentationFormat>
  <Paragraphs>321</Paragraphs>
  <Slides>38</Slides>
  <Notes>6</Notes>
  <HiddenSlides>0</HiddenSlides>
  <MMClips>2</MMClips>
  <ScaleCrop>false</ScaleCrop>
  <HeadingPairs>
    <vt:vector size="6" baseType="variant">
      <vt:variant>
        <vt:lpstr>Phông được Dùng</vt:lpstr>
      </vt:variant>
      <vt:variant>
        <vt:i4>5</vt:i4>
      </vt:variant>
      <vt:variant>
        <vt:lpstr>Chủ đề</vt:lpstr>
      </vt:variant>
      <vt:variant>
        <vt:i4>1</vt:i4>
      </vt:variant>
      <vt:variant>
        <vt:lpstr>Tiêu đề Bản chiếu</vt:lpstr>
      </vt:variant>
      <vt:variant>
        <vt:i4>38</vt:i4>
      </vt:variant>
    </vt:vector>
  </HeadingPairs>
  <TitlesOfParts>
    <vt:vector size="44" baseType="lpstr">
      <vt:lpstr>Arial</vt:lpstr>
      <vt:lpstr>Benguiat</vt:lpstr>
      <vt:lpstr>Calibri</vt:lpstr>
      <vt:lpstr>Calibri Light</vt:lpstr>
      <vt:lpstr>Times New Roman</vt:lpstr>
      <vt:lpstr>Office Theme</vt:lpstr>
      <vt:lpstr>Bản trình bày PowerPoint</vt:lpstr>
      <vt:lpstr>Bản trình bày PowerPoint</vt:lpstr>
      <vt:lpstr>Bài 7. ĐO THỜI GIAN</vt:lpstr>
      <vt:lpstr>Bài 7. ĐO THỜI GIAN</vt:lpstr>
      <vt:lpstr> - Đơn vị đo thời gian trong hệ thống đo lường chính thức của nước ta hiện nay là giây, kí hiệu là s. Các ước số và bội số của đơn vị giây ta thường gặp là giờ (h), phút (min), ngày, tuần, tháng,... </vt:lpstr>
      <vt:lpstr>Bản trình bày PowerPoint</vt:lpstr>
      <vt:lpstr>Bản trình bày PowerPoint</vt:lpstr>
      <vt:lpstr>Bản trình bày PowerPoint</vt:lpstr>
      <vt:lpstr>H4: Dụng cụ dùng để đo thời gian?  </vt:lpstr>
      <vt:lpstr>Để đo thời gian người ta dùng đồng hồ. Có nhiều loại đồng hồ khác nhau: Đồng hồ đeo tay, đồng hồ treo tường, đồng hồ để bàn, đồng hồ điện tử, đồng hồ bấm giây,...</vt:lpstr>
      <vt:lpstr>H6. Tìm ĐCNN của một số đồng hồ sau (Đồng hồ số 1, 2, 3):</vt:lpstr>
      <vt:lpstr>H6. Tìm ĐCNN của một số đồng hồ sau:</vt:lpstr>
      <vt:lpstr> - Hạn chế: + ĐCNN lớn, thiếu chính xác. + Cồng kềnh, thiếu thẩm mỹ. + Chỉ sử dụng khi có nắng (chỉ dùng được vào ban ngày và phụ thuộc vào thời tiết).</vt:lpstr>
      <vt:lpstr>Bản trình bày PowerPoint</vt:lpstr>
      <vt:lpstr>Bản trình bày PowerPoint</vt:lpstr>
      <vt:lpstr>III. Thực hành đo thời gian</vt:lpstr>
      <vt:lpstr>Hình 1</vt:lpstr>
      <vt:lpstr>Thảo luận nhóm các câu hỏi H8, H9, H10 </vt:lpstr>
      <vt:lpstr>Hình 1</vt:lpstr>
      <vt:lpstr>Đáp án: 5 s</vt:lpstr>
      <vt:lpstr>a) Đo thời gian học sinh di chuyển từ cuối lớp đến bục giảng và hoàn thiện bảng </vt:lpstr>
      <vt:lpstr>III. Thực hành đo thời gian 1) Ước lượng thời gian và sử dụng đồng hồ. -  Để lựa chọn đồng hồ đo thời gian cho một hoạt động ta cần ước lượng thời gian của hoạt động đó trước khi đo. 2) Sử dụng đồng hồ đúng cách. Khi sử dụng đồng hồ để đo thời gian của một hoạt động cần lưu ý: - Hiệu chỉnh đồng hồ về vạch số 0 trước khi đo. - Đặt mắt nhìn theo hướng vuông góc với mặt đồng hồ. - Đọc và ghi kết quả đo theo vạch chia gần nhất với đầu kim của đồng hồ. 3) Đo thời gian bằng đồng hồ bấm giây 4) Kết luận Khi đo thời gian của một hoạt động, ta cần thực hiện các bước sau: + Bước 1: Ước lượng thời gian cần đo. + Bước 2: Chọn đồng hồ đo. + Bước 3: Bấm thời gian xuất phát và thời gian đến đích chính xác. + Bước 4: Nhìn và đọc kết quả đo đúng kỹ thuật. </vt:lpstr>
      <vt:lpstr>LUYỆN TẬP  – CON SỐ MAY MẮN</vt:lpstr>
      <vt:lpstr>Bản trình bày PowerPoint</vt:lpstr>
      <vt:lpstr>Bản trình bày PowerPoint</vt:lpstr>
      <vt:lpstr>CON SỐ MAY MẮN </vt:lpstr>
      <vt:lpstr>Bản trình bày PowerPoint</vt:lpstr>
      <vt:lpstr>Bản trình bày PowerPoint</vt:lpstr>
      <vt:lpstr>CON SỐ MAY MẮN </vt:lpstr>
      <vt:lpstr>Bản trình bày PowerPoint</vt:lpstr>
      <vt:lpstr>Bản trình bày PowerPoint</vt:lpstr>
      <vt:lpstr>Bản trình bày PowerPoint</vt:lpstr>
      <vt:lpstr>Bản trình bày PowerPoint</vt:lpstr>
      <vt:lpstr>CON SỐ MAY MẮN </vt:lpstr>
      <vt:lpstr>Bản trình bày PowerPoint</vt:lpstr>
      <vt:lpstr>Bản trình bày PowerPoint</vt:lpstr>
      <vt:lpstr>1. Đo thời gian hát bài “Đội ca” của Đội Thiếu niên Tiền phong Hồ Chí Minh.     2. Chế tạo đồng hồ mặt trời từ vật liệu tái chế. </vt:lpstr>
      <vt:lpstr>Hướng dẫn tự học ở nhà  - Học thuộc phần “Em đã học” - Làm bài tập trong SBT từ bài 7.1-7.5  - Đọc và tìm hiểu trước nội dung bài học tiết sau “BÀI 8. ĐO NHIỆT ĐỘ”.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Nguyễn Thị Như Quỳnh</dc:creator>
  <cp:lastModifiedBy>Huế Vũ</cp:lastModifiedBy>
  <cp:revision>144</cp:revision>
  <dcterms:created xsi:type="dcterms:W3CDTF">2022-08-02T13:08:24Z</dcterms:created>
  <dcterms:modified xsi:type="dcterms:W3CDTF">2024-02-26T18:34:06Z</dcterms:modified>
</cp:coreProperties>
</file>