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  <p:sldMasterId id="2147483677" r:id="rId3"/>
  </p:sldMasterIdLst>
  <p:notesMasterIdLst>
    <p:notesMasterId r:id="rId25"/>
  </p:notesMasterIdLst>
  <p:sldIdLst>
    <p:sldId id="823" r:id="rId4"/>
    <p:sldId id="824" r:id="rId5"/>
    <p:sldId id="863" r:id="rId6"/>
    <p:sldId id="826" r:id="rId7"/>
    <p:sldId id="828" r:id="rId8"/>
    <p:sldId id="829" r:id="rId9"/>
    <p:sldId id="830" r:id="rId10"/>
    <p:sldId id="831" r:id="rId11"/>
    <p:sldId id="868" r:id="rId12"/>
    <p:sldId id="257" r:id="rId13"/>
    <p:sldId id="871" r:id="rId14"/>
    <p:sldId id="836" r:id="rId15"/>
    <p:sldId id="837" r:id="rId16"/>
    <p:sldId id="838" r:id="rId17"/>
    <p:sldId id="839" r:id="rId18"/>
    <p:sldId id="856" r:id="rId19"/>
    <p:sldId id="869" r:id="rId20"/>
    <p:sldId id="855" r:id="rId21"/>
    <p:sldId id="870" r:id="rId22"/>
    <p:sldId id="860" r:id="rId23"/>
    <p:sldId id="50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45CA76-453C-43F3-A3D3-35F45BD2D3DE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B84978-6647-4716-A240-5F3F91CBC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460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uongthaoGADT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uongthaoGADT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nút</a:t>
            </a:r>
            <a:r>
              <a:rPr lang="en-US" dirty="0"/>
              <a:t> play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bắt</a:t>
            </a:r>
            <a:r>
              <a:rPr lang="en-US" dirty="0"/>
              <a:t> </a:t>
            </a:r>
            <a:r>
              <a:rPr lang="en-US" dirty="0" err="1"/>
              <a:t>đầu</a:t>
            </a:r>
            <a:r>
              <a:rPr lang="en-US" dirty="0"/>
              <a:t>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8AC9D5-5F41-4B19-AEC1-5D229DD875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18653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LINK FACEBOOK: 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https://www.facebook.com/huongthaoGADT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8AC9D5-5F41-4B19-AEC1-5D229DD875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3443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162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thứ</a:t>
            </a:r>
            <a:r>
              <a:rPr lang="en-US" dirty="0"/>
              <a:t> </a:t>
            </a:r>
            <a:r>
              <a:rPr lang="en-US" dirty="0" err="1"/>
              <a:t>tự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dâu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1 -&gt; 5.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8AC9D5-5F41-4B19-AEC1-5D229DD875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27419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hồng</a:t>
            </a:r>
            <a:r>
              <a:rPr lang="en-US" dirty="0"/>
              <a:t>.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slide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F68E9C-FD9D-4864-B596-F62994D6303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73563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hồng</a:t>
            </a:r>
            <a:r>
              <a:rPr lang="en-US" dirty="0"/>
              <a:t>.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slide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F68E9C-FD9D-4864-B596-F62994D6303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0703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hồng</a:t>
            </a:r>
            <a:r>
              <a:rPr lang="en-US" dirty="0"/>
              <a:t>.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slide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F68E9C-FD9D-4864-B596-F62994D6303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03865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hồng</a:t>
            </a:r>
            <a:r>
              <a:rPr lang="en-US" dirty="0"/>
              <a:t>.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slide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F68E9C-FD9D-4864-B596-F62994D6303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52399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kết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hồng</a:t>
            </a:r>
            <a:r>
              <a:rPr lang="en-US" dirty="0"/>
              <a:t>.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 slide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F68E9C-FD9D-4864-B596-F62994D6303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99018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thứ</a:t>
            </a:r>
            <a:r>
              <a:rPr lang="en-US" dirty="0"/>
              <a:t> </a:t>
            </a:r>
            <a:r>
              <a:rPr lang="en-US" dirty="0" err="1"/>
              <a:t>tự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dâu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1 -&gt; 5.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8AC9D5-5F41-4B19-AEC1-5D229DD875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0160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Hương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Thảo: 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https://www.facebook.com/huongthaoGADT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8AC9D5-5F41-4B19-AEC1-5D229DD875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67950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4DB8267-874C-4059-ACDA-F348637068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8600384C-B81F-4FC4-8A58-286F89921C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E4B17E0-C76E-4040-A7C9-06DB12239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2D0D-3CF8-4FA5-9EB2-7C4E21EA4873}" type="datetimeFigureOut">
              <a:rPr lang="zh-CN" altLang="en-US" smtClean="0"/>
              <a:t>2022/9/9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B78D3AF-ABA0-48D9-9ECC-91107D1B4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6B78FA6-04CD-40ED-83FC-92589BCB4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9CF7B-892D-4D09-AFC8-54FAF7CB7C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3730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FD101-CE39-44DD-90A5-5C9FC737B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8EEA3C-11E7-490A-B624-CA8F03314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D2406E-048F-48B6-9482-825DC2EE5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CD2FD7-F310-4580-BC08-465B9868A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376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D120B2-A948-4725-B6B9-3B00BE9EE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6D111C-084C-4314-84E6-5224B8065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B2CE1A-5607-4F02-ACD9-1142CCFA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4343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BF994-288D-4241-82B9-DFFD4B6B1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62A518-D6D3-4E89-8A31-307EEB6F3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4A3BEE-6085-4C83-8A0B-3D669800C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A2011C-27C6-44AD-B3F7-8B56B62DE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41FD29-519F-4370-BCD3-F924B949D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F260AF-34E1-41B5-988A-CD2EA084A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2097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D6C00-D995-40E4-A07C-922172021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78F1D4-5A52-4F3D-A0DF-A2ABED533A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613ACB-9801-46A7-B40F-93FD02AC8D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A7A29B-234A-47D6-B121-5188D5EB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5382ED-FDD3-4B39-BD62-4E62C317E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729BE5-C887-45C4-96A4-F30291966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9981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4B96E-994C-4A9A-9B79-705E3C0A4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7BB5AE-7169-4D1B-A6DF-57879CEF19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93E42-DF4E-461D-ADDD-36924241F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F4C4B-427A-4FD0-A428-B62945A95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5FB5CD-076E-4250-A1A1-80216A04B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1885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045A2D-F4B8-453D-B6FC-B5F60E38FF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F1453D-6E23-44F9-85AC-8FC04BDF1A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A59B0-1BDF-4556-854F-7A8FB3E1F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F6B231-1224-4AE2-A453-AB7EB3A6B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72B0DF-A875-4D50-BEBD-ABE5758FA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0489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5632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745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5812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5907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EB94C00-348C-4897-B7CC-807A2250F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DB1701D-59C4-49A2-8E3E-1D39CED593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A44FC5F-9335-45CE-9114-6072C17C1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2D0D-3CF8-4FA5-9EB2-7C4E21EA4873}" type="datetimeFigureOut">
              <a:rPr lang="zh-CN" altLang="en-US" smtClean="0"/>
              <a:t>2022/9/9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5E6F90F-E4B2-41B1-A675-78B45CFED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80A929D-7C6F-4464-9B0F-C2392DB62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9CF7B-892D-4D09-AFC8-54FAF7CB7C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4838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1716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2822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068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9458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7025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2440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7908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8829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8769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8911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5B6B29-7C37-4AEE-A30D-7758695D9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5813004-478A-441D-9CC0-A4171FAC07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0C9E9F8-8E4E-411E-98DA-97E68E742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2D0D-3CF8-4FA5-9EB2-7C4E21EA4873}" type="datetimeFigureOut">
              <a:rPr lang="zh-CN" altLang="en-US" smtClean="0"/>
              <a:t>2022/9/9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7A63DA9-1DDE-4C9D-A81E-78443029C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E8B5319-0ED3-4C05-A10B-F69F70E74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9CF7B-892D-4D09-AFC8-54FAF7CB7C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0901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76DE625-C580-4F86-A319-092D38C42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B2D0D-3CF8-4FA5-9EB2-7C4E21EA4873}" type="datetimeFigureOut">
              <a:rPr lang="zh-CN" altLang="en-US" smtClean="0"/>
              <a:t>2022/9/9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3AFFF76-776B-4852-B91B-5616D3011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F420EFE-2A36-446D-9282-1D1971DD6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9CF7B-892D-4D09-AFC8-54FAF7CB7C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409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62067-8FB6-4BAD-ADC9-3348EC94A4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47BDC1-C763-4A08-8F4B-D24C350B78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56336D-55A5-4ED2-98A8-758E64598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F1FD55-FAF6-4F9B-AF19-F7B5F733A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4AC2D-2915-421D-A980-13408D4CB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558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5F3D9-999C-4453-9E2F-7DD500D93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4DC6EF-B4D8-4D75-8B77-0F6FC4DEED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3F16E-692B-44B8-AD71-E2772DCD0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E0C1F6-EDF0-4E4E-953F-A09ABFC16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F9C4D3-64C9-4EC7-8A90-98543AD65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619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33575-BD26-428D-B581-BAEFD2C32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8CEC20-0290-4D19-8978-0DFD86E63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9D3E21-D063-4F22-81CF-EF987E4A5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3105B8-CEFF-4B0D-9412-4C8A7DCA9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BD16DE-806B-41C0-A941-2B66ADAC6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632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E708F-FC74-46CC-AA34-813F733C9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DE9414-2703-4511-95DE-CE2AFE8237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695688-D5D9-43B7-8D0C-A669A94EB8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DBE129-BAFB-4DB8-A059-BF8133B6B2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644BC0-2C7B-4B12-A34C-B7364E1E2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0AE30E-FAD0-43B9-B2F1-829A2E21E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852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8263A-8B08-4430-845F-671ED8FE3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41E0FB-A360-4BAC-9DC6-C70AA4F0E6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52451E-C742-4EF5-ABC6-5EBA382FB1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D26439-3F76-487C-A054-712FDE44E9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ED0EBF-00AD-4FD0-872F-FBF1DD1E67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EBDF60-DFC7-48DD-B2DB-B9F3A5A5B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08E17-4647-4A7D-8A4F-E34FC229D3E7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F14F8C-BA00-4141-83DD-A441A3BD8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0235D8-80D2-4DE2-9CC7-2B01295CBE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841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3.jpg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7AE86FC2-AC35-49D3-A6AF-875F93D56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6F60372-5458-4399-B0CC-B05EF8C858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DEF0720-46E9-4033-A1B8-3C6472B2E6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杨任东竹石体-Medium" panose="02000000000000000000" pitchFamily="2" charset="-122"/>
                <a:ea typeface="杨任东竹石体-Medium" panose="02000000000000000000" pitchFamily="2" charset="-122"/>
              </a:defRPr>
            </a:lvl1pPr>
          </a:lstStyle>
          <a:p>
            <a:fld id="{59BB2D0D-3CF8-4FA5-9EB2-7C4E21EA4873}" type="datetimeFigureOut">
              <a:rPr lang="zh-CN" altLang="en-US" smtClean="0"/>
              <a:pPr/>
              <a:t>2022/9/9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94FDA6D-459A-4C74-900B-7007765D7C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杨任东竹石体-Medium" panose="02000000000000000000" pitchFamily="2" charset="-122"/>
                <a:ea typeface="杨任东竹石体-Medium" panose="020000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EACE33C-BB66-4D79-8354-2C8CAB12A8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杨任东竹石体-Medium" panose="02000000000000000000" pitchFamily="2" charset="-122"/>
                <a:ea typeface="杨任东竹石体-Medium" panose="02000000000000000000" pitchFamily="2" charset="-122"/>
              </a:defRPr>
            </a:lvl1pPr>
          </a:lstStyle>
          <a:p>
            <a:fld id="{7869CF7B-892D-4D09-AFC8-54FAF7CB7CB8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8AE5BF04-7D75-4A90-B224-707E8A81A10F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E6D5C2C1-1B3D-4DE0-A404-CB371BC4915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46AD08DF-AD5C-49D3-B968-6A48C6545F5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998C5D6F-0112-4B92-BF4F-1A93652CE848}"/>
              </a:ext>
            </a:extLst>
          </p:cNvPr>
          <p:cNvSpPr/>
          <p:nvPr userDrawn="1"/>
        </p:nvSpPr>
        <p:spPr>
          <a:xfrm>
            <a:off x="355602" y="254000"/>
            <a:ext cx="11480798" cy="6350000"/>
          </a:xfrm>
          <a:prstGeom prst="roundRect">
            <a:avLst>
              <a:gd name="adj" fmla="val 12027"/>
            </a:avLst>
          </a:prstGeom>
          <a:solidFill>
            <a:schemeClr val="bg1">
              <a:alpha val="66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杨任东竹石体-Medium" panose="02000000000000000000" pitchFamily="2" charset="-122"/>
              <a:ea typeface="杨任东竹石体-Medium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57279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杨任东竹石体-Medium" panose="02000000000000000000" pitchFamily="2" charset="-122"/>
          <a:ea typeface="杨任东竹石体-Medium" panose="020000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07DB33-C11A-46D6-B267-73AEA213B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E85CB6-D21D-4FF6-BF48-C98ED286AF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98E960-9B2F-49D8-84A2-DF51662092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608E17-4647-4A7D-8A4F-E34FC229D3E7}" type="datetimeFigureOut">
              <a:rPr lang="en-US" smtClean="0"/>
              <a:t>9/9/2022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39CDAC-BC28-4167-807F-B2EDDDAFFA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222D77-A7C5-4EEB-AE74-24F5E26C58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712C8B-08E7-462E-907E-029E5E1458A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932825-105C-491C-B2D3-BA219C4562B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43689" y="365125"/>
            <a:ext cx="1514177" cy="1514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9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766089F4-DB85-4DC8-A35E-853DEC819E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2650" y="342899"/>
            <a:ext cx="1790402" cy="1790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931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5.png"/><Relationship Id="rId10" Type="http://schemas.openxmlformats.org/officeDocument/2006/relationships/image" Target="../media/image8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1.png"/><Relationship Id="rId3" Type="http://schemas.openxmlformats.org/officeDocument/2006/relationships/image" Target="../media/image1.png"/><Relationship Id="rId7" Type="http://schemas.microsoft.com/office/2007/relationships/hdphoto" Target="../media/hdphoto4.wdp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11" Type="http://schemas.microsoft.com/office/2007/relationships/hdphoto" Target="../media/hdphoto8.wdp"/><Relationship Id="rId5" Type="http://schemas.openxmlformats.org/officeDocument/2006/relationships/image" Target="../media/image27.png"/><Relationship Id="rId10" Type="http://schemas.openxmlformats.org/officeDocument/2006/relationships/image" Target="../media/image29.png"/><Relationship Id="rId4" Type="http://schemas.openxmlformats.org/officeDocument/2006/relationships/image" Target="../media/image6.png"/><Relationship Id="rId9" Type="http://schemas.microsoft.com/office/2007/relationships/hdphoto" Target="../media/hdphoto3.wdp"/><Relationship Id="rId1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5.png"/><Relationship Id="rId10" Type="http://schemas.openxmlformats.org/officeDocument/2006/relationships/image" Target="../media/image8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5.png"/><Relationship Id="rId10" Type="http://schemas.openxmlformats.org/officeDocument/2006/relationships/image" Target="../media/image8.pn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jp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png"/><Relationship Id="rId5" Type="http://schemas.openxmlformats.org/officeDocument/2006/relationships/image" Target="../media/image24.gif"/><Relationship Id="rId4" Type="http://schemas.openxmlformats.org/officeDocument/2006/relationships/image" Target="../media/image3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9.png"/><Relationship Id="rId4" Type="http://schemas.openxmlformats.org/officeDocument/2006/relationships/image" Target="../media/image24.gif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1.png"/><Relationship Id="rId7" Type="http://schemas.openxmlformats.org/officeDocument/2006/relationships/image" Target="../media/image41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audio" Target="../media/audio6.wav"/><Relationship Id="rId4" Type="http://schemas.openxmlformats.org/officeDocument/2006/relationships/image" Target="../media/image24.gif"/><Relationship Id="rId9" Type="http://schemas.openxmlformats.org/officeDocument/2006/relationships/image" Target="../media/image42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7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jpeg"/><Relationship Id="rId3" Type="http://schemas.microsoft.com/office/2007/relationships/media" Target="../media/media2.mp3"/><Relationship Id="rId7" Type="http://schemas.openxmlformats.org/officeDocument/2006/relationships/image" Target="../media/image10.jpg"/><Relationship Id="rId12" Type="http://schemas.openxmlformats.org/officeDocument/2006/relationships/image" Target="../media/image15.jpg"/><Relationship Id="rId2" Type="http://schemas.microsoft.com/office/2007/relationships/media" Target="../media/media1.mp3"/><Relationship Id="rId16" Type="http://schemas.openxmlformats.org/officeDocument/2006/relationships/image" Target="../media/image18.png"/><Relationship Id="rId1" Type="http://schemas.openxmlformats.org/officeDocument/2006/relationships/audio" Target="NULL" TargetMode="External"/><Relationship Id="rId6" Type="http://schemas.openxmlformats.org/officeDocument/2006/relationships/notesSlide" Target="../notesSlides/notesSlide1.xml"/><Relationship Id="rId11" Type="http://schemas.openxmlformats.org/officeDocument/2006/relationships/image" Target="../media/image14.jpg"/><Relationship Id="rId5" Type="http://schemas.openxmlformats.org/officeDocument/2006/relationships/slideLayout" Target="../slideLayouts/slideLayout5.xml"/><Relationship Id="rId15" Type="http://schemas.openxmlformats.org/officeDocument/2006/relationships/slide" Target="slide3.xml"/><Relationship Id="rId10" Type="http://schemas.openxmlformats.org/officeDocument/2006/relationships/image" Target="../media/image13.jpeg"/><Relationship Id="rId4" Type="http://schemas.openxmlformats.org/officeDocument/2006/relationships/audio" Target="../media/media2.mp3"/><Relationship Id="rId9" Type="http://schemas.openxmlformats.org/officeDocument/2006/relationships/image" Target="../media/image12.png"/><Relationship Id="rId14" Type="http://schemas.openxmlformats.org/officeDocument/2006/relationships/image" Target="../media/image17.jpe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microsoft.com/office/2007/relationships/hdphoto" Target="../media/hdphoto4.wdp"/><Relationship Id="rId11" Type="http://schemas.openxmlformats.org/officeDocument/2006/relationships/image" Target="../media/image43.png"/><Relationship Id="rId5" Type="http://schemas.openxmlformats.org/officeDocument/2006/relationships/image" Target="../media/image8.png"/><Relationship Id="rId10" Type="http://schemas.microsoft.com/office/2007/relationships/hdphoto" Target="../media/hdphoto8.wdp"/><Relationship Id="rId4" Type="http://schemas.openxmlformats.org/officeDocument/2006/relationships/image" Target="../media/image6.png"/><Relationship Id="rId9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uongthaoGADT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7.xml"/><Relationship Id="rId5" Type="http://schemas.microsoft.com/office/2007/relationships/hdphoto" Target="../media/hdphoto10.wdp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9.xml"/><Relationship Id="rId3" Type="http://schemas.openxmlformats.org/officeDocument/2006/relationships/audio" Target="../media/audio1.wav"/><Relationship Id="rId7" Type="http://schemas.openxmlformats.org/officeDocument/2006/relationships/image" Target="../media/image20.png"/><Relationship Id="rId12" Type="http://schemas.openxmlformats.org/officeDocument/2006/relationships/slide" Target="slide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microsoft.com/office/2007/relationships/hdphoto" Target="../media/hdphoto5.wdp"/><Relationship Id="rId11" Type="http://schemas.openxmlformats.org/officeDocument/2006/relationships/slide" Target="slide7.xml"/><Relationship Id="rId5" Type="http://schemas.openxmlformats.org/officeDocument/2006/relationships/image" Target="../media/image19.png"/><Relationship Id="rId10" Type="http://schemas.openxmlformats.org/officeDocument/2006/relationships/slide" Target="slide6.xml"/><Relationship Id="rId4" Type="http://schemas.openxmlformats.org/officeDocument/2006/relationships/audio" Target="../media/audio2.wav"/><Relationship Id="rId9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audio" Target="../media/audio3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11" Type="http://schemas.openxmlformats.org/officeDocument/2006/relationships/image" Target="../media/image24.gif"/><Relationship Id="rId5" Type="http://schemas.openxmlformats.org/officeDocument/2006/relationships/image" Target="../media/image21.png"/><Relationship Id="rId10" Type="http://schemas.microsoft.com/office/2007/relationships/hdphoto" Target="../media/hdphoto7.wdp"/><Relationship Id="rId4" Type="http://schemas.openxmlformats.org/officeDocument/2006/relationships/audio" Target="../media/audio4.wav"/><Relationship Id="rId9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3" Type="http://schemas.openxmlformats.org/officeDocument/2006/relationships/audio" Target="../media/audio3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11" Type="http://schemas.microsoft.com/office/2007/relationships/hdphoto" Target="../media/hdphoto7.wdp"/><Relationship Id="rId5" Type="http://schemas.openxmlformats.org/officeDocument/2006/relationships/image" Target="../media/image21.png"/><Relationship Id="rId10" Type="http://schemas.openxmlformats.org/officeDocument/2006/relationships/image" Target="../media/image23.png"/><Relationship Id="rId4" Type="http://schemas.openxmlformats.org/officeDocument/2006/relationships/audio" Target="../media/audio4.wav"/><Relationship Id="rId9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3" Type="http://schemas.openxmlformats.org/officeDocument/2006/relationships/audio" Target="../media/audio3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11" Type="http://schemas.microsoft.com/office/2007/relationships/hdphoto" Target="../media/hdphoto7.wdp"/><Relationship Id="rId5" Type="http://schemas.openxmlformats.org/officeDocument/2006/relationships/image" Target="../media/image21.png"/><Relationship Id="rId10" Type="http://schemas.openxmlformats.org/officeDocument/2006/relationships/image" Target="../media/image23.png"/><Relationship Id="rId4" Type="http://schemas.openxmlformats.org/officeDocument/2006/relationships/audio" Target="../media/audio4.wav"/><Relationship Id="rId9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3" Type="http://schemas.openxmlformats.org/officeDocument/2006/relationships/audio" Target="../media/audio3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11" Type="http://schemas.microsoft.com/office/2007/relationships/hdphoto" Target="../media/hdphoto7.wdp"/><Relationship Id="rId5" Type="http://schemas.openxmlformats.org/officeDocument/2006/relationships/image" Target="../media/image21.png"/><Relationship Id="rId10" Type="http://schemas.openxmlformats.org/officeDocument/2006/relationships/image" Target="../media/image23.png"/><Relationship Id="rId4" Type="http://schemas.openxmlformats.org/officeDocument/2006/relationships/audio" Target="../media/audio4.wav"/><Relationship Id="rId9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3" Type="http://schemas.openxmlformats.org/officeDocument/2006/relationships/audio" Target="../media/audio3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11" Type="http://schemas.microsoft.com/office/2007/relationships/hdphoto" Target="../media/hdphoto7.wdp"/><Relationship Id="rId5" Type="http://schemas.openxmlformats.org/officeDocument/2006/relationships/image" Target="../media/image21.png"/><Relationship Id="rId10" Type="http://schemas.openxmlformats.org/officeDocument/2006/relationships/image" Target="../media/image23.png"/><Relationship Id="rId4" Type="http://schemas.openxmlformats.org/officeDocument/2006/relationships/audio" Target="../media/audio4.wav"/><Relationship Id="rId9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audio" Target="../media/audio1.wav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microsoft.com/office/2007/relationships/hdphoto" Target="../media/hdphoto5.wdp"/><Relationship Id="rId5" Type="http://schemas.openxmlformats.org/officeDocument/2006/relationships/image" Target="../media/image19.png"/><Relationship Id="rId4" Type="http://schemas.openxmlformats.org/officeDocument/2006/relationships/audio" Target="../media/audio5.wav"/><Relationship Id="rId9" Type="http://schemas.openxmlformats.org/officeDocument/2006/relationships/slide" Target="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7237FF8D-B79B-47D2-A548-546139F32C50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AA09BE19-B098-4D0F-B4B2-E4014EB8EE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C35812F3-190A-49E8-853C-A1177C18F0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19" name="矩形 18">
            <a:extLst>
              <a:ext uri="{FF2B5EF4-FFF2-40B4-BE49-F238E27FC236}">
                <a16:creationId xmlns:a16="http://schemas.microsoft.com/office/drawing/2014/main" id="{60A658DF-C2F2-4ABE-AF8E-831180981CC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34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A09AD157-567D-44A8-A905-10CE01B3AA7F}"/>
              </a:ext>
            </a:extLst>
          </p:cNvPr>
          <p:cNvSpPr/>
          <p:nvPr/>
        </p:nvSpPr>
        <p:spPr>
          <a:xfrm>
            <a:off x="1818969" y="2306445"/>
            <a:ext cx="9497959" cy="2245110"/>
          </a:xfrm>
          <a:prstGeom prst="roundRect">
            <a:avLst/>
          </a:prstGeom>
          <a:solidFill>
            <a:schemeClr val="bg1">
              <a:alpha val="7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D023109-42B0-4B90-AA66-3E31648E16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49" t="27037" r="45308" b="40425"/>
          <a:stretch/>
        </p:blipFill>
        <p:spPr>
          <a:xfrm rot="1554160">
            <a:off x="9731201" y="1170292"/>
            <a:ext cx="1967848" cy="1623044"/>
          </a:xfrm>
          <a:prstGeom prst="flowChartManualInpu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7EAA7D-7109-461B-8B4B-D83622CFEC3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280" t="-3260" r="-3023" b="68947"/>
          <a:stretch/>
        </p:blipFill>
        <p:spPr>
          <a:xfrm rot="21253489">
            <a:off x="525918" y="1729240"/>
            <a:ext cx="3700940" cy="2992022"/>
          </a:xfrm>
          <a:prstGeom prst="flowChartManualInpu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D21226E-6C08-4DD1-8053-28F9AA0BD76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/>
        </p:blipFill>
        <p:spPr>
          <a:xfrm rot="807329">
            <a:off x="486758" y="4980579"/>
            <a:ext cx="1569440" cy="149641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5932D329-97FB-429F-895F-0A593083B5B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>
            <a:off x="1423507" y="907694"/>
            <a:ext cx="1265382" cy="120650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2DDAE758-37D9-4FEF-B36F-39EE9F2F870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 rot="5400000">
            <a:off x="8958064" y="5136346"/>
            <a:ext cx="1871758" cy="178466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C42DA3FA-4E74-435E-8637-C2987AB75A5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80" t="58873" r="53078" b="121"/>
          <a:stretch/>
        </p:blipFill>
        <p:spPr>
          <a:xfrm rot="1392959">
            <a:off x="5418296" y="403547"/>
            <a:ext cx="1082926" cy="131225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541D2DBE-BAFF-44CD-884D-FC6CB563EB11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2" t="72409" r="8096" b="748"/>
          <a:stretch/>
        </p:blipFill>
        <p:spPr>
          <a:xfrm rot="19995136">
            <a:off x="5213126" y="4702308"/>
            <a:ext cx="2320774" cy="184091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7B94BAB-37D4-46E0-B31D-6CF9E29F808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96147" y="2222500"/>
            <a:ext cx="6876884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233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9CE1C6B9-37C1-45B2-928A-F22320397B9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 rot="9010862">
            <a:off x="9198203" y="2475923"/>
            <a:ext cx="1426854" cy="136045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984747A-B7EE-474E-BEEE-AF660304437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/>
        </p:blipFill>
        <p:spPr>
          <a:xfrm>
            <a:off x="1960862" y="2137896"/>
            <a:ext cx="1153682" cy="1099998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65F89E47-D147-4A3A-B758-48ECE510B25D}"/>
              </a:ext>
            </a:extLst>
          </p:cNvPr>
          <p:cNvSpPr/>
          <p:nvPr/>
        </p:nvSpPr>
        <p:spPr>
          <a:xfrm>
            <a:off x="447676" y="365125"/>
            <a:ext cx="11296650" cy="6127750"/>
          </a:xfrm>
          <a:prstGeom prst="roundRect">
            <a:avLst/>
          </a:prstGeom>
          <a:solidFill>
            <a:schemeClr val="bg1">
              <a:alpha val="8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3BA919E-2EAC-4090-BFF8-B122A246B4F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/>
        </p:blipFill>
        <p:spPr>
          <a:xfrm>
            <a:off x="45347" y="5135031"/>
            <a:ext cx="1569440" cy="149641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A808B43-7A92-48A2-84BA-399B4F38EA6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>
            <a:off x="556293" y="792324"/>
            <a:ext cx="1265382" cy="120650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853F8B5F-E102-4296-ACE1-BC6097855D4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 rot="5400000">
            <a:off x="9652609" y="4576607"/>
            <a:ext cx="1871758" cy="1784660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C153A845-5CF9-4064-95D8-D874B39D0AA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90" r="76325" b="64815"/>
          <a:stretch/>
        </p:blipFill>
        <p:spPr>
          <a:xfrm rot="14105895">
            <a:off x="3519909" y="4885196"/>
            <a:ext cx="1214482" cy="1371278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A7B446E4-4480-4EE9-89C9-CD572F5B58C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2" t="72409" r="8096" b="748"/>
          <a:stretch/>
        </p:blipFill>
        <p:spPr>
          <a:xfrm rot="3194721">
            <a:off x="9991720" y="336881"/>
            <a:ext cx="2320774" cy="1840916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381F5FE0-0921-4FC9-87C2-6781F47AD8C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80" t="58873" r="53078" b="121"/>
          <a:stretch/>
        </p:blipFill>
        <p:spPr>
          <a:xfrm rot="18426426">
            <a:off x="1019450" y="3382879"/>
            <a:ext cx="1082926" cy="1312256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0C04939C-89A1-42FD-82A2-88E1EACF4035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hq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452" t="31562" r="2306" b="26586"/>
          <a:stretch/>
        </p:blipFill>
        <p:spPr>
          <a:xfrm rot="1427759">
            <a:off x="8412297" y="1345545"/>
            <a:ext cx="788026" cy="974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7FF6081-A139-4DDA-9C10-3B60A52FFB7C}"/>
              </a:ext>
            </a:extLst>
          </p:cNvPr>
          <p:cNvSpPr txBox="1"/>
          <p:nvPr/>
        </p:nvSpPr>
        <p:spPr>
          <a:xfrm>
            <a:off x="2696053" y="563498"/>
            <a:ext cx="6784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B000B9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+mn-cs"/>
              </a:rPr>
              <a:t>Thứ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B000B9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+mn-cs"/>
              </a:rPr>
              <a:t> 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B000B9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+mn-cs"/>
              </a:rPr>
              <a:t>ngày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B000B9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+mn-cs"/>
              </a:rPr>
              <a:t> 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B000B9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+mn-cs"/>
              </a:rPr>
              <a:t>tháng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B000B9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+mn-cs"/>
              </a:rPr>
              <a:t> …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B000B9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+mn-cs"/>
              </a:rPr>
              <a:t>năm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B000B9"/>
                </a:solidFill>
                <a:effectLst/>
                <a:uLnTx/>
                <a:uFillTx/>
                <a:latin typeface="SVN-Dessert Menu Script" panose="00000500000000000000" pitchFamily="2" charset="0"/>
                <a:ea typeface="+mn-ea"/>
                <a:cs typeface="+mn-cs"/>
              </a:rPr>
              <a:t> …</a:t>
            </a:r>
          </a:p>
        </p:txBody>
      </p:sp>
      <p:pic>
        <p:nvPicPr>
          <p:cNvPr id="10" name="Picture 9" descr="A picture containing toy&#10;&#10;Description automatically generated">
            <a:extLst>
              <a:ext uri="{FF2B5EF4-FFF2-40B4-BE49-F238E27FC236}">
                <a16:creationId xmlns:a16="http://schemas.microsoft.com/office/drawing/2014/main" id="{97BDCABE-3430-425E-86CD-A6827466ACA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452" y="3622702"/>
            <a:ext cx="3200400" cy="3200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C227BBC-1383-4BDA-BDA2-527C85704E5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076933" y="1225658"/>
            <a:ext cx="3932261" cy="168264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F48C5C2-64D9-41DE-9B84-50CFB3D864C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129092" y="3195996"/>
            <a:ext cx="7827942" cy="243861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AB9F3D6-5C9D-4849-B2E6-43AEA6C2B17A}"/>
              </a:ext>
            </a:extLst>
          </p:cNvPr>
          <p:cNvSpPr txBox="1"/>
          <p:nvPr/>
        </p:nvSpPr>
        <p:spPr>
          <a:xfrm>
            <a:off x="5139832" y="2757227"/>
            <a:ext cx="21607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latin typeface="Coiny" panose="02000903060500060000" pitchFamily="2" charset="0"/>
              </a:rPr>
              <a:t>Bài</a:t>
            </a:r>
            <a:r>
              <a:rPr lang="en-US" sz="4800" dirty="0">
                <a:latin typeface="Coiny" panose="02000903060500060000" pitchFamily="2" charset="0"/>
              </a:rPr>
              <a:t> 4</a:t>
            </a:r>
          </a:p>
        </p:txBody>
      </p:sp>
    </p:spTree>
    <p:extLst>
      <p:ext uri="{BB962C8B-B14F-4D97-AF65-F5344CB8AC3E}">
        <p14:creationId xmlns:p14="http://schemas.microsoft.com/office/powerpoint/2010/main" val="3083860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7237FF8D-B79B-47D2-A548-546139F32C50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AA09BE19-B098-4D0F-B4B2-E4014EB8EE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C35812F3-190A-49E8-853C-A1177C18F0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19" name="矩形 18">
            <a:extLst>
              <a:ext uri="{FF2B5EF4-FFF2-40B4-BE49-F238E27FC236}">
                <a16:creationId xmlns:a16="http://schemas.microsoft.com/office/drawing/2014/main" id="{60A658DF-C2F2-4ABE-AF8E-831180981CC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34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A09AD157-567D-44A8-A905-10CE01B3AA7F}"/>
              </a:ext>
            </a:extLst>
          </p:cNvPr>
          <p:cNvSpPr/>
          <p:nvPr/>
        </p:nvSpPr>
        <p:spPr>
          <a:xfrm>
            <a:off x="1706674" y="967656"/>
            <a:ext cx="9497959" cy="2966949"/>
          </a:xfrm>
          <a:prstGeom prst="roundRect">
            <a:avLst/>
          </a:prstGeom>
          <a:solidFill>
            <a:schemeClr val="bg1">
              <a:alpha val="7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D023109-42B0-4B90-AA66-3E31648E16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49" t="27037" r="45308" b="40425"/>
          <a:stretch/>
        </p:blipFill>
        <p:spPr>
          <a:xfrm rot="1554160">
            <a:off x="9618906" y="-168496"/>
            <a:ext cx="1967848" cy="1623044"/>
          </a:xfrm>
          <a:prstGeom prst="flowChartManualInpu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7EAA7D-7109-461B-8B4B-D83622CFEC3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280" t="-3260" r="-3023" b="68947"/>
          <a:stretch/>
        </p:blipFill>
        <p:spPr>
          <a:xfrm rot="21253489">
            <a:off x="413623" y="390452"/>
            <a:ext cx="3700940" cy="2992022"/>
          </a:xfrm>
          <a:prstGeom prst="flowChartManualInpu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D21226E-6C08-4DD1-8053-28F9AA0BD76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/>
        </p:blipFill>
        <p:spPr>
          <a:xfrm rot="807329">
            <a:off x="486758" y="4980579"/>
            <a:ext cx="1569440" cy="149641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5932D329-97FB-429F-895F-0A593083B5B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>
            <a:off x="1271478" y="-25733"/>
            <a:ext cx="1265382" cy="120650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2DDAE758-37D9-4FEF-B36F-39EE9F2F870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 rot="5400000">
            <a:off x="8958064" y="5136346"/>
            <a:ext cx="1871758" cy="178466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C42DA3FA-4E74-435E-8637-C2987AB75A5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80" t="58873" r="53078" b="121"/>
          <a:stretch/>
        </p:blipFill>
        <p:spPr>
          <a:xfrm rot="1392959">
            <a:off x="5452723" y="-13102"/>
            <a:ext cx="1082926" cy="131225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541D2DBE-BAFF-44CD-884D-FC6CB563EB11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2" t="72409" r="8096" b="748"/>
          <a:stretch/>
        </p:blipFill>
        <p:spPr>
          <a:xfrm rot="19995136">
            <a:off x="5213126" y="4702308"/>
            <a:ext cx="2320774" cy="184091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74B1BF2-2EA0-40D6-B2A1-F38FC0656751}"/>
              </a:ext>
            </a:extLst>
          </p:cNvPr>
          <p:cNvSpPr txBox="1"/>
          <p:nvPr/>
        </p:nvSpPr>
        <p:spPr>
          <a:xfrm>
            <a:off x="3219782" y="1373038"/>
            <a:ext cx="793149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 w="38100">
                  <a:solidFill>
                    <a:srgbClr val="F9CCCF">
                      <a:lumMod val="50000"/>
                    </a:srgbClr>
                  </a:solidFill>
                </a:ln>
                <a:solidFill>
                  <a:srgbClr val="FF6699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Ôn</a:t>
            </a:r>
            <a:r>
              <a:rPr kumimoji="0" lang="en-US" sz="8000" b="0" i="0" u="none" strike="noStrike" kern="1200" cap="none" spc="0" normalizeH="0" baseline="0" noProof="0" dirty="0">
                <a:ln w="38100">
                  <a:solidFill>
                    <a:srgbClr val="F9CCCF">
                      <a:lumMod val="50000"/>
                    </a:srgbClr>
                  </a:solidFill>
                </a:ln>
                <a:solidFill>
                  <a:srgbClr val="FF6699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 w="38100">
                  <a:solidFill>
                    <a:srgbClr val="F9CCCF">
                      <a:lumMod val="50000"/>
                    </a:srgbClr>
                  </a:solidFill>
                </a:ln>
                <a:solidFill>
                  <a:srgbClr val="FF6699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tập</a:t>
            </a:r>
            <a:r>
              <a:rPr kumimoji="0" lang="en-US" sz="8000" b="0" i="0" u="none" strike="noStrike" kern="1200" cap="none" spc="0" normalizeH="0" baseline="0" noProof="0" dirty="0">
                <a:ln w="38100">
                  <a:solidFill>
                    <a:srgbClr val="F9CCCF">
                      <a:lumMod val="50000"/>
                    </a:srgbClr>
                  </a:solidFill>
                </a:ln>
                <a:solidFill>
                  <a:srgbClr val="FF6699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 w="38100">
                  <a:solidFill>
                    <a:srgbClr val="F9CCCF">
                      <a:lumMod val="50000"/>
                    </a:srgbClr>
                  </a:solidFill>
                </a:ln>
                <a:solidFill>
                  <a:srgbClr val="FF6699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bảng</a:t>
            </a:r>
            <a:r>
              <a:rPr kumimoji="0" lang="en-US" sz="8000" b="0" i="0" u="none" strike="noStrike" kern="1200" cap="none" spc="0" normalizeH="0" baseline="0" noProof="0" dirty="0">
                <a:ln w="38100">
                  <a:solidFill>
                    <a:srgbClr val="F9CCCF">
                      <a:lumMod val="50000"/>
                    </a:srgbClr>
                  </a:solidFill>
                </a:ln>
                <a:solidFill>
                  <a:srgbClr val="FF6699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 w="38100">
                  <a:solidFill>
                    <a:srgbClr val="F9CCCF">
                      <a:lumMod val="50000"/>
                    </a:srgbClr>
                  </a:solidFill>
                </a:ln>
                <a:solidFill>
                  <a:srgbClr val="FF6699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nhân</a:t>
            </a:r>
            <a:r>
              <a:rPr kumimoji="0" lang="en-US" sz="8000" b="0" i="0" u="none" strike="noStrike" kern="1200" cap="none" spc="0" normalizeH="0" baseline="0" noProof="0" dirty="0">
                <a:ln w="38100">
                  <a:solidFill>
                    <a:srgbClr val="F9CCCF">
                      <a:lumMod val="50000"/>
                    </a:srgbClr>
                  </a:solidFill>
                </a:ln>
                <a:solidFill>
                  <a:srgbClr val="FF6699"/>
                </a:solidFill>
                <a:effectLst/>
                <a:uLnTx/>
                <a:uFillTx/>
                <a:latin typeface="Pattaya" panose="00000500000000000000" pitchFamily="2" charset="-34"/>
                <a:ea typeface="+mn-ea"/>
                <a:cs typeface="Pattaya" panose="00000500000000000000" pitchFamily="2" charset="-34"/>
              </a:rPr>
              <a:t> 2, chia 2</a:t>
            </a:r>
          </a:p>
        </p:txBody>
      </p:sp>
      <p:pic>
        <p:nvPicPr>
          <p:cNvPr id="22" name="Picture 21" descr="A picture containing toy&#10;&#10;Description automatically generated">
            <a:extLst>
              <a:ext uri="{FF2B5EF4-FFF2-40B4-BE49-F238E27FC236}">
                <a16:creationId xmlns:a16="http://schemas.microsoft.com/office/drawing/2014/main" id="{540003C9-A8A4-4CF3-B6E6-846905C2669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6073" y="2589603"/>
            <a:ext cx="32004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875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950"/>
                            </p:stCondLst>
                            <p:childTnLst>
                              <p:par>
                                <p:cTn id="13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7237FF8D-B79B-47D2-A548-546139F32C50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AA09BE19-B098-4D0F-B4B2-E4014EB8EE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C35812F3-190A-49E8-853C-A1177C18F0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19" name="矩形 18">
            <a:extLst>
              <a:ext uri="{FF2B5EF4-FFF2-40B4-BE49-F238E27FC236}">
                <a16:creationId xmlns:a16="http://schemas.microsoft.com/office/drawing/2014/main" id="{60A658DF-C2F2-4ABE-AF8E-831180981CC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34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A09AD157-567D-44A8-A905-10CE01B3AA7F}"/>
              </a:ext>
            </a:extLst>
          </p:cNvPr>
          <p:cNvSpPr/>
          <p:nvPr/>
        </p:nvSpPr>
        <p:spPr>
          <a:xfrm>
            <a:off x="1818969" y="2306445"/>
            <a:ext cx="9497959" cy="2245110"/>
          </a:xfrm>
          <a:prstGeom prst="roundRect">
            <a:avLst/>
          </a:prstGeom>
          <a:solidFill>
            <a:schemeClr val="bg1">
              <a:alpha val="7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D023109-42B0-4B90-AA66-3E31648E16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49" t="27037" r="45308" b="40425"/>
          <a:stretch/>
        </p:blipFill>
        <p:spPr>
          <a:xfrm rot="1554160">
            <a:off x="9731201" y="1170292"/>
            <a:ext cx="1967848" cy="1623044"/>
          </a:xfrm>
          <a:prstGeom prst="flowChartManualInpu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7EAA7D-7109-461B-8B4B-D83622CFEC3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280" t="-3260" r="-3023" b="68947"/>
          <a:stretch/>
        </p:blipFill>
        <p:spPr>
          <a:xfrm rot="21253489">
            <a:off x="525918" y="1729240"/>
            <a:ext cx="3700940" cy="2992022"/>
          </a:xfrm>
          <a:prstGeom prst="flowChartManualInpu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D21226E-6C08-4DD1-8053-28F9AA0BD76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/>
        </p:blipFill>
        <p:spPr>
          <a:xfrm rot="807329">
            <a:off x="486758" y="4980579"/>
            <a:ext cx="1569440" cy="149641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5932D329-97FB-429F-895F-0A593083B5B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>
            <a:off x="1423507" y="907694"/>
            <a:ext cx="1265382" cy="1206500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2DDAE758-37D9-4FEF-B36F-39EE9F2F870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 rot="5400000">
            <a:off x="8958064" y="5136346"/>
            <a:ext cx="1871758" cy="178466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C42DA3FA-4E74-435E-8637-C2987AB75A5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80" t="58873" r="53078" b="121"/>
          <a:stretch/>
        </p:blipFill>
        <p:spPr>
          <a:xfrm rot="1392959">
            <a:off x="5418296" y="403547"/>
            <a:ext cx="1082926" cy="131225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541D2DBE-BAFF-44CD-884D-FC6CB563EB11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2" t="72409" r="8096" b="748"/>
          <a:stretch/>
        </p:blipFill>
        <p:spPr>
          <a:xfrm rot="19995136">
            <a:off x="5213126" y="4702308"/>
            <a:ext cx="2320774" cy="184091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4BB6636-0FC7-4A2C-895D-A9C010AAD1F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91388" y="2222500"/>
            <a:ext cx="6895174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203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19458" name="Picture 2" descr="Compound adjectives | Baamboozle">
            <a:extLst>
              <a:ext uri="{FF2B5EF4-FFF2-40B4-BE49-F238E27FC236}">
                <a16:creationId xmlns:a16="http://schemas.microsoft.com/office/drawing/2014/main" id="{B4E2CA57-8287-414E-BD85-3620A3257F4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228600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8C1F0A2-F901-4BAE-A7D4-11501A0A3F89}"/>
              </a:ext>
            </a:extLst>
          </p:cNvPr>
          <p:cNvSpPr txBox="1"/>
          <p:nvPr/>
        </p:nvSpPr>
        <p:spPr>
          <a:xfrm>
            <a:off x="1423699" y="301079"/>
            <a:ext cx="46723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1.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Số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2727"/>
              </a:solidFill>
              <a:effectLst/>
              <a:uLnTx/>
              <a:uFillTx/>
              <a:latin typeface="SVN-Cookies" panose="02040603050506020204" pitchFamily="18" charset="0"/>
              <a:ea typeface="+mn-ea"/>
              <a:cs typeface="+mn-cs"/>
            </a:endParaRPr>
          </a:p>
        </p:txBody>
      </p:sp>
      <p:graphicFrame>
        <p:nvGraphicFramePr>
          <p:cNvPr id="6" name="Table 7">
            <a:extLst>
              <a:ext uri="{FF2B5EF4-FFF2-40B4-BE49-F238E27FC236}">
                <a16:creationId xmlns:a16="http://schemas.microsoft.com/office/drawing/2014/main" id="{D1D15345-9501-41B6-82C6-544AC2B01A3E}"/>
              </a:ext>
            </a:extLst>
          </p:cNvPr>
          <p:cNvGraphicFramePr>
            <a:graphicFrameLocks noGrp="1"/>
          </p:cNvGraphicFramePr>
          <p:nvPr/>
        </p:nvGraphicFramePr>
        <p:xfrm>
          <a:off x="400693" y="1745565"/>
          <a:ext cx="11106356" cy="1793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6736">
                  <a:extLst>
                    <a:ext uri="{9D8B030D-6E8A-4147-A177-3AD203B41FA5}">
                      <a16:colId xmlns:a16="http://schemas.microsoft.com/office/drawing/2014/main" val="1411993799"/>
                    </a:ext>
                  </a:extLst>
                </a:gridCol>
                <a:gridCol w="955496">
                  <a:extLst>
                    <a:ext uri="{9D8B030D-6E8A-4147-A177-3AD203B41FA5}">
                      <a16:colId xmlns:a16="http://schemas.microsoft.com/office/drawing/2014/main" val="1845022752"/>
                    </a:ext>
                  </a:extLst>
                </a:gridCol>
                <a:gridCol w="976045">
                  <a:extLst>
                    <a:ext uri="{9D8B030D-6E8A-4147-A177-3AD203B41FA5}">
                      <a16:colId xmlns:a16="http://schemas.microsoft.com/office/drawing/2014/main" val="2874818454"/>
                    </a:ext>
                  </a:extLst>
                </a:gridCol>
                <a:gridCol w="1006868">
                  <a:extLst>
                    <a:ext uri="{9D8B030D-6E8A-4147-A177-3AD203B41FA5}">
                      <a16:colId xmlns:a16="http://schemas.microsoft.com/office/drawing/2014/main" val="1798602518"/>
                    </a:ext>
                  </a:extLst>
                </a:gridCol>
                <a:gridCol w="1027415">
                  <a:extLst>
                    <a:ext uri="{9D8B030D-6E8A-4147-A177-3AD203B41FA5}">
                      <a16:colId xmlns:a16="http://schemas.microsoft.com/office/drawing/2014/main" val="1333425534"/>
                    </a:ext>
                  </a:extLst>
                </a:gridCol>
                <a:gridCol w="1037690">
                  <a:extLst>
                    <a:ext uri="{9D8B030D-6E8A-4147-A177-3AD203B41FA5}">
                      <a16:colId xmlns:a16="http://schemas.microsoft.com/office/drawing/2014/main" val="3279884726"/>
                    </a:ext>
                  </a:extLst>
                </a:gridCol>
                <a:gridCol w="999217">
                  <a:extLst>
                    <a:ext uri="{9D8B030D-6E8A-4147-A177-3AD203B41FA5}">
                      <a16:colId xmlns:a16="http://schemas.microsoft.com/office/drawing/2014/main" val="1028474258"/>
                    </a:ext>
                  </a:extLst>
                </a:gridCol>
                <a:gridCol w="1008704">
                  <a:extLst>
                    <a:ext uri="{9D8B030D-6E8A-4147-A177-3AD203B41FA5}">
                      <a16:colId xmlns:a16="http://schemas.microsoft.com/office/drawing/2014/main" val="3774639572"/>
                    </a:ext>
                  </a:extLst>
                </a:gridCol>
                <a:gridCol w="966233">
                  <a:extLst>
                    <a:ext uri="{9D8B030D-6E8A-4147-A177-3AD203B41FA5}">
                      <a16:colId xmlns:a16="http://schemas.microsoft.com/office/drawing/2014/main" val="897258934"/>
                    </a:ext>
                  </a:extLst>
                </a:gridCol>
                <a:gridCol w="870671">
                  <a:extLst>
                    <a:ext uri="{9D8B030D-6E8A-4147-A177-3AD203B41FA5}">
                      <a16:colId xmlns:a16="http://schemas.microsoft.com/office/drawing/2014/main" val="3046278144"/>
                    </a:ext>
                  </a:extLst>
                </a:gridCol>
                <a:gridCol w="881281">
                  <a:extLst>
                    <a:ext uri="{9D8B030D-6E8A-4147-A177-3AD203B41FA5}">
                      <a16:colId xmlns:a16="http://schemas.microsoft.com/office/drawing/2014/main" val="717875728"/>
                    </a:ext>
                  </a:extLst>
                </a:gridCol>
              </a:tblGrid>
              <a:tr h="597740"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solidFill>
                            <a:schemeClr val="tx1"/>
                          </a:solidFill>
                        </a:rPr>
                        <a:t>Thừa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</a:rPr>
                        <a:t>số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6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3645272"/>
                  </a:ext>
                </a:extLst>
              </a:tr>
              <a:tr h="597740"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solidFill>
                            <a:schemeClr val="tx1"/>
                          </a:solidFill>
                        </a:rPr>
                        <a:t>Thừa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</a:rPr>
                        <a:t>số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6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784913"/>
                  </a:ext>
                </a:extLst>
              </a:tr>
              <a:tr h="597740"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solidFill>
                            <a:schemeClr val="tx1"/>
                          </a:solidFill>
                        </a:rPr>
                        <a:t>Tích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6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766573"/>
                  </a:ext>
                </a:extLst>
              </a:tr>
            </a:tbl>
          </a:graphicData>
        </a:graphic>
      </p:graphicFrame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59B23AA-666A-45F3-8F52-6B92E0C90CBC}"/>
              </a:ext>
            </a:extLst>
          </p:cNvPr>
          <p:cNvSpPr/>
          <p:nvPr/>
        </p:nvSpPr>
        <p:spPr>
          <a:xfrm>
            <a:off x="3873357" y="3021948"/>
            <a:ext cx="678094" cy="42322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4B7FA73C-CB63-4669-951F-0174CE58356C}"/>
              </a:ext>
            </a:extLst>
          </p:cNvPr>
          <p:cNvSpPr/>
          <p:nvPr/>
        </p:nvSpPr>
        <p:spPr>
          <a:xfrm>
            <a:off x="4962417" y="3040508"/>
            <a:ext cx="678094" cy="42322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378AC12D-866A-4ABC-98B7-5739706FD4E4}"/>
              </a:ext>
            </a:extLst>
          </p:cNvPr>
          <p:cNvSpPr/>
          <p:nvPr/>
        </p:nvSpPr>
        <p:spPr>
          <a:xfrm>
            <a:off x="5930071" y="3046806"/>
            <a:ext cx="678094" cy="42322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654E2952-2537-4F9F-B926-D34C8FB67F4E}"/>
              </a:ext>
            </a:extLst>
          </p:cNvPr>
          <p:cNvSpPr/>
          <p:nvPr/>
        </p:nvSpPr>
        <p:spPr>
          <a:xfrm>
            <a:off x="6897725" y="3018243"/>
            <a:ext cx="678094" cy="42322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3EB61C69-0264-4C30-9033-EDBF85CDE492}"/>
              </a:ext>
            </a:extLst>
          </p:cNvPr>
          <p:cNvSpPr/>
          <p:nvPr/>
        </p:nvSpPr>
        <p:spPr>
          <a:xfrm>
            <a:off x="7895686" y="3034815"/>
            <a:ext cx="678094" cy="42322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5D3D96E6-92FE-4E59-BE07-CD7851DCCDD4}"/>
              </a:ext>
            </a:extLst>
          </p:cNvPr>
          <p:cNvSpPr/>
          <p:nvPr/>
        </p:nvSpPr>
        <p:spPr>
          <a:xfrm>
            <a:off x="8893647" y="3046806"/>
            <a:ext cx="678094" cy="42322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16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09500036-60C4-4721-BA53-3A3C0804730E}"/>
              </a:ext>
            </a:extLst>
          </p:cNvPr>
          <p:cNvSpPr/>
          <p:nvPr/>
        </p:nvSpPr>
        <p:spPr>
          <a:xfrm>
            <a:off x="9806163" y="3047411"/>
            <a:ext cx="678094" cy="42322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18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EC265D-5CC0-4A2B-BBE4-2F179D1ABE09}"/>
              </a:ext>
            </a:extLst>
          </p:cNvPr>
          <p:cNvSpPr txBox="1"/>
          <p:nvPr/>
        </p:nvSpPr>
        <p:spPr>
          <a:xfrm>
            <a:off x="976045" y="1143000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a)</a:t>
            </a:r>
          </a:p>
        </p:txBody>
      </p:sp>
      <p:graphicFrame>
        <p:nvGraphicFramePr>
          <p:cNvPr id="62" name="Table 7">
            <a:extLst>
              <a:ext uri="{FF2B5EF4-FFF2-40B4-BE49-F238E27FC236}">
                <a16:creationId xmlns:a16="http://schemas.microsoft.com/office/drawing/2014/main" id="{DD41BDC7-841E-40CC-B8AC-4A3D323C89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0340787"/>
              </p:ext>
            </p:extLst>
          </p:nvPr>
        </p:nvGraphicFramePr>
        <p:xfrm>
          <a:off x="400692" y="4272636"/>
          <a:ext cx="11501746" cy="2140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5748">
                  <a:extLst>
                    <a:ext uri="{9D8B030D-6E8A-4147-A177-3AD203B41FA5}">
                      <a16:colId xmlns:a16="http://schemas.microsoft.com/office/drawing/2014/main" val="1411993799"/>
                    </a:ext>
                  </a:extLst>
                </a:gridCol>
                <a:gridCol w="989512">
                  <a:extLst>
                    <a:ext uri="{9D8B030D-6E8A-4147-A177-3AD203B41FA5}">
                      <a16:colId xmlns:a16="http://schemas.microsoft.com/office/drawing/2014/main" val="1845022752"/>
                    </a:ext>
                  </a:extLst>
                </a:gridCol>
                <a:gridCol w="1010793">
                  <a:extLst>
                    <a:ext uri="{9D8B030D-6E8A-4147-A177-3AD203B41FA5}">
                      <a16:colId xmlns:a16="http://schemas.microsoft.com/office/drawing/2014/main" val="2874818454"/>
                    </a:ext>
                  </a:extLst>
                </a:gridCol>
                <a:gridCol w="1042713">
                  <a:extLst>
                    <a:ext uri="{9D8B030D-6E8A-4147-A177-3AD203B41FA5}">
                      <a16:colId xmlns:a16="http://schemas.microsoft.com/office/drawing/2014/main" val="1798602518"/>
                    </a:ext>
                  </a:extLst>
                </a:gridCol>
                <a:gridCol w="1063991">
                  <a:extLst>
                    <a:ext uri="{9D8B030D-6E8A-4147-A177-3AD203B41FA5}">
                      <a16:colId xmlns:a16="http://schemas.microsoft.com/office/drawing/2014/main" val="1333425534"/>
                    </a:ext>
                  </a:extLst>
                </a:gridCol>
                <a:gridCol w="1074632">
                  <a:extLst>
                    <a:ext uri="{9D8B030D-6E8A-4147-A177-3AD203B41FA5}">
                      <a16:colId xmlns:a16="http://schemas.microsoft.com/office/drawing/2014/main" val="3279884726"/>
                    </a:ext>
                  </a:extLst>
                </a:gridCol>
                <a:gridCol w="1034790">
                  <a:extLst>
                    <a:ext uri="{9D8B030D-6E8A-4147-A177-3AD203B41FA5}">
                      <a16:colId xmlns:a16="http://schemas.microsoft.com/office/drawing/2014/main" val="1028474258"/>
                    </a:ext>
                  </a:extLst>
                </a:gridCol>
                <a:gridCol w="1044614">
                  <a:extLst>
                    <a:ext uri="{9D8B030D-6E8A-4147-A177-3AD203B41FA5}">
                      <a16:colId xmlns:a16="http://schemas.microsoft.com/office/drawing/2014/main" val="3774639572"/>
                    </a:ext>
                  </a:extLst>
                </a:gridCol>
                <a:gridCol w="1000631">
                  <a:extLst>
                    <a:ext uri="{9D8B030D-6E8A-4147-A177-3AD203B41FA5}">
                      <a16:colId xmlns:a16="http://schemas.microsoft.com/office/drawing/2014/main" val="897258934"/>
                    </a:ext>
                  </a:extLst>
                </a:gridCol>
                <a:gridCol w="901667">
                  <a:extLst>
                    <a:ext uri="{9D8B030D-6E8A-4147-A177-3AD203B41FA5}">
                      <a16:colId xmlns:a16="http://schemas.microsoft.com/office/drawing/2014/main" val="3046278144"/>
                    </a:ext>
                  </a:extLst>
                </a:gridCol>
                <a:gridCol w="912655">
                  <a:extLst>
                    <a:ext uri="{9D8B030D-6E8A-4147-A177-3AD203B41FA5}">
                      <a16:colId xmlns:a16="http://schemas.microsoft.com/office/drawing/2014/main" val="717875728"/>
                    </a:ext>
                  </a:extLst>
                </a:gridCol>
              </a:tblGrid>
              <a:tr h="597740"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solidFill>
                            <a:schemeClr val="tx1"/>
                          </a:solidFill>
                        </a:rPr>
                        <a:t>Số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chemeClr val="tx1"/>
                          </a:solidFill>
                        </a:rPr>
                        <a:t>bị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</a:rPr>
                        <a:t> chia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6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3645272"/>
                  </a:ext>
                </a:extLst>
              </a:tr>
              <a:tr h="597740"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solidFill>
                            <a:schemeClr val="tx1"/>
                          </a:solidFill>
                        </a:rPr>
                        <a:t>Số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</a:rPr>
                        <a:t> chia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6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784913"/>
                  </a:ext>
                </a:extLst>
              </a:tr>
              <a:tr h="597740">
                <a:tc>
                  <a:txBody>
                    <a:bodyPr/>
                    <a:lstStyle/>
                    <a:p>
                      <a:r>
                        <a:rPr lang="en-US" sz="2800" b="1" dirty="0" err="1">
                          <a:solidFill>
                            <a:schemeClr val="tx1"/>
                          </a:solidFill>
                        </a:rPr>
                        <a:t>Thương</a:t>
                      </a:r>
                      <a:endParaRPr lang="en-US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66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766573"/>
                  </a:ext>
                </a:extLst>
              </a:tr>
            </a:tbl>
          </a:graphicData>
        </a:graphic>
      </p:graphicFrame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2D6DB358-FFD4-4016-A02D-63F0736E7625}"/>
              </a:ext>
            </a:extLst>
          </p:cNvPr>
          <p:cNvSpPr/>
          <p:nvPr/>
        </p:nvSpPr>
        <p:spPr>
          <a:xfrm>
            <a:off x="4047667" y="5965964"/>
            <a:ext cx="678094" cy="42322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D210572F-F595-42EF-A8A4-44C5C341FF4D}"/>
              </a:ext>
            </a:extLst>
          </p:cNvPr>
          <p:cNvSpPr/>
          <p:nvPr/>
        </p:nvSpPr>
        <p:spPr>
          <a:xfrm>
            <a:off x="5015321" y="5950441"/>
            <a:ext cx="678094" cy="42322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72CEFF33-E093-42BE-9DDC-7A27A1C5703E}"/>
              </a:ext>
            </a:extLst>
          </p:cNvPr>
          <p:cNvSpPr/>
          <p:nvPr/>
        </p:nvSpPr>
        <p:spPr>
          <a:xfrm>
            <a:off x="6159540" y="5906613"/>
            <a:ext cx="678094" cy="42322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49B62D52-91E4-4FBF-BD54-3DF478FB7159}"/>
              </a:ext>
            </a:extLst>
          </p:cNvPr>
          <p:cNvSpPr/>
          <p:nvPr/>
        </p:nvSpPr>
        <p:spPr>
          <a:xfrm>
            <a:off x="7211486" y="5895109"/>
            <a:ext cx="678094" cy="42322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4B443BF5-FC9B-4210-9B03-472169B1E443}"/>
              </a:ext>
            </a:extLst>
          </p:cNvPr>
          <p:cNvSpPr/>
          <p:nvPr/>
        </p:nvSpPr>
        <p:spPr>
          <a:xfrm>
            <a:off x="8263432" y="5950441"/>
            <a:ext cx="678094" cy="42322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817977F8-CC7E-4B8D-B4D3-EA830FA7746E}"/>
              </a:ext>
            </a:extLst>
          </p:cNvPr>
          <p:cNvSpPr/>
          <p:nvPr/>
        </p:nvSpPr>
        <p:spPr>
          <a:xfrm>
            <a:off x="9315378" y="5950441"/>
            <a:ext cx="678094" cy="42322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34CE81B5-B903-4188-B26D-D4B9E7964A3C}"/>
              </a:ext>
            </a:extLst>
          </p:cNvPr>
          <p:cNvSpPr/>
          <p:nvPr/>
        </p:nvSpPr>
        <p:spPr>
          <a:xfrm>
            <a:off x="10164667" y="5906613"/>
            <a:ext cx="678094" cy="42322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52F245E8-ED8B-4919-8065-9645662DA09D}"/>
              </a:ext>
            </a:extLst>
          </p:cNvPr>
          <p:cNvSpPr txBox="1"/>
          <p:nvPr/>
        </p:nvSpPr>
        <p:spPr>
          <a:xfrm>
            <a:off x="976045" y="3670071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b)</a:t>
            </a:r>
          </a:p>
        </p:txBody>
      </p:sp>
    </p:spTree>
    <p:extLst>
      <p:ext uri="{BB962C8B-B14F-4D97-AF65-F5344CB8AC3E}">
        <p14:creationId xmlns:p14="http://schemas.microsoft.com/office/powerpoint/2010/main" val="2502895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 animBg="1"/>
      <p:bldP spid="3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156491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19458" name="Picture 2" descr="Compound adjectives | Baamboozle">
            <a:extLst>
              <a:ext uri="{FF2B5EF4-FFF2-40B4-BE49-F238E27FC236}">
                <a16:creationId xmlns:a16="http://schemas.microsoft.com/office/drawing/2014/main" id="{B4E2CA57-8287-414E-BD85-3620A3257F4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228600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8C1F0A2-F901-4BAE-A7D4-11501A0A3F89}"/>
              </a:ext>
            </a:extLst>
          </p:cNvPr>
          <p:cNvSpPr txBox="1"/>
          <p:nvPr/>
        </p:nvSpPr>
        <p:spPr>
          <a:xfrm>
            <a:off x="1423699" y="301079"/>
            <a:ext cx="6364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Nêu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các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số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còn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thiếu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2727"/>
              </a:solidFill>
              <a:effectLst/>
              <a:uLnTx/>
              <a:uFillTx/>
              <a:latin typeface="SVN-Cookies" panose="02040603050506020204" pitchFamily="18" charset="0"/>
              <a:ea typeface="+mn-ea"/>
              <a:cs typeface="+mn-cs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D5AA5F6-38BA-4079-A503-7E0AC5CA66D9}"/>
              </a:ext>
            </a:extLst>
          </p:cNvPr>
          <p:cNvSpPr txBox="1"/>
          <p:nvPr/>
        </p:nvSpPr>
        <p:spPr>
          <a:xfrm>
            <a:off x="976045" y="1143000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7CE6C26-1CE3-4051-B4CD-C14280747E91}"/>
              </a:ext>
            </a:extLst>
          </p:cNvPr>
          <p:cNvSpPr/>
          <p:nvPr/>
        </p:nvSpPr>
        <p:spPr>
          <a:xfrm>
            <a:off x="585627" y="1828800"/>
            <a:ext cx="838072" cy="813375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2559A6C-222D-417B-88AF-66E162F1267F}"/>
              </a:ext>
            </a:extLst>
          </p:cNvPr>
          <p:cNvSpPr/>
          <p:nvPr/>
        </p:nvSpPr>
        <p:spPr>
          <a:xfrm>
            <a:off x="1719766" y="1815812"/>
            <a:ext cx="838072" cy="813375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1EAA3DA3-549C-4EE2-B10C-9CB1EC501752}"/>
              </a:ext>
            </a:extLst>
          </p:cNvPr>
          <p:cNvSpPr/>
          <p:nvPr/>
        </p:nvSpPr>
        <p:spPr>
          <a:xfrm>
            <a:off x="2853905" y="1815812"/>
            <a:ext cx="838072" cy="813375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A02632B4-B077-4547-AAFC-79E02D6A1CE8}"/>
              </a:ext>
            </a:extLst>
          </p:cNvPr>
          <p:cNvSpPr/>
          <p:nvPr/>
        </p:nvSpPr>
        <p:spPr>
          <a:xfrm>
            <a:off x="3981537" y="1828800"/>
            <a:ext cx="838072" cy="813375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3D50A1AE-893B-46FB-9E5E-5E2295319925}"/>
              </a:ext>
            </a:extLst>
          </p:cNvPr>
          <p:cNvSpPr/>
          <p:nvPr/>
        </p:nvSpPr>
        <p:spPr>
          <a:xfrm>
            <a:off x="5115675" y="1828800"/>
            <a:ext cx="909125" cy="813375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82EE9A8F-774B-4FBD-8E17-3B3047FD0D2F}"/>
              </a:ext>
            </a:extLst>
          </p:cNvPr>
          <p:cNvSpPr/>
          <p:nvPr/>
        </p:nvSpPr>
        <p:spPr>
          <a:xfrm>
            <a:off x="6247287" y="1828800"/>
            <a:ext cx="909124" cy="813375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B326C34-1290-4C5A-9FB3-F2C0B83B82EB}"/>
              </a:ext>
            </a:extLst>
          </p:cNvPr>
          <p:cNvSpPr/>
          <p:nvPr/>
        </p:nvSpPr>
        <p:spPr>
          <a:xfrm>
            <a:off x="7368832" y="1828800"/>
            <a:ext cx="838072" cy="813375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F1C305F7-9266-4CFB-9D28-668D21567A6D}"/>
              </a:ext>
            </a:extLst>
          </p:cNvPr>
          <p:cNvSpPr/>
          <p:nvPr/>
        </p:nvSpPr>
        <p:spPr>
          <a:xfrm>
            <a:off x="8440070" y="1815811"/>
            <a:ext cx="909125" cy="813375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2C5E301B-72ED-4D66-8678-1CB168A1FB0B}"/>
              </a:ext>
            </a:extLst>
          </p:cNvPr>
          <p:cNvSpPr/>
          <p:nvPr/>
        </p:nvSpPr>
        <p:spPr>
          <a:xfrm>
            <a:off x="9609959" y="1806391"/>
            <a:ext cx="904083" cy="813375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08A1485-E6AB-4930-B179-D568747BE2F3}"/>
              </a:ext>
            </a:extLst>
          </p:cNvPr>
          <p:cNvSpPr/>
          <p:nvPr/>
        </p:nvSpPr>
        <p:spPr>
          <a:xfrm>
            <a:off x="10803603" y="1806392"/>
            <a:ext cx="838072" cy="813375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</a:t>
            </a:r>
          </a:p>
        </p:txBody>
      </p:sp>
      <p:sp>
        <p:nvSpPr>
          <p:cNvPr id="56" name="Right Brace 55">
            <a:extLst>
              <a:ext uri="{FF2B5EF4-FFF2-40B4-BE49-F238E27FC236}">
                <a16:creationId xmlns:a16="http://schemas.microsoft.com/office/drawing/2014/main" id="{CD609A2B-A056-4A45-BE6E-9B061F5B70B0}"/>
              </a:ext>
            </a:extLst>
          </p:cNvPr>
          <p:cNvSpPr/>
          <p:nvPr/>
        </p:nvSpPr>
        <p:spPr>
          <a:xfrm rot="5400000">
            <a:off x="1360289" y="1845105"/>
            <a:ext cx="357798" cy="1907122"/>
          </a:xfrm>
          <a:prstGeom prst="rightBrace">
            <a:avLst>
              <a:gd name="adj1" fmla="val 40759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4DEFEC7-CD22-4FE6-B2F9-88BB3862D092}"/>
              </a:ext>
            </a:extLst>
          </p:cNvPr>
          <p:cNvSpPr txBox="1"/>
          <p:nvPr/>
        </p:nvSpPr>
        <p:spPr>
          <a:xfrm>
            <a:off x="1326164" y="3048427"/>
            <a:ext cx="1809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+2</a:t>
            </a:r>
          </a:p>
        </p:txBody>
      </p:sp>
      <p:sp>
        <p:nvSpPr>
          <p:cNvPr id="60" name="Right Brace 59">
            <a:extLst>
              <a:ext uri="{FF2B5EF4-FFF2-40B4-BE49-F238E27FC236}">
                <a16:creationId xmlns:a16="http://schemas.microsoft.com/office/drawing/2014/main" id="{2E085A73-06C8-40B6-8372-346259776818}"/>
              </a:ext>
            </a:extLst>
          </p:cNvPr>
          <p:cNvSpPr/>
          <p:nvPr/>
        </p:nvSpPr>
        <p:spPr>
          <a:xfrm rot="16200000">
            <a:off x="2484551" y="810519"/>
            <a:ext cx="340556" cy="1635678"/>
          </a:xfrm>
          <a:prstGeom prst="rightBrace">
            <a:avLst>
              <a:gd name="adj1" fmla="val 40759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A19D2BB-A080-4548-AC17-A8664AD2D3B0}"/>
              </a:ext>
            </a:extLst>
          </p:cNvPr>
          <p:cNvSpPr txBox="1"/>
          <p:nvPr/>
        </p:nvSpPr>
        <p:spPr>
          <a:xfrm>
            <a:off x="2751390" y="1085314"/>
            <a:ext cx="1809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+2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EE80EF6-C1F0-4F27-9B29-A3D660A2F7DC}"/>
              </a:ext>
            </a:extLst>
          </p:cNvPr>
          <p:cNvSpPr/>
          <p:nvPr/>
        </p:nvSpPr>
        <p:spPr>
          <a:xfrm>
            <a:off x="4119937" y="1921267"/>
            <a:ext cx="603851" cy="585627"/>
          </a:xfrm>
          <a:prstGeom prst="round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25BEAE24-E710-4CEB-8C39-E8D2FED74172}"/>
              </a:ext>
            </a:extLst>
          </p:cNvPr>
          <p:cNvSpPr/>
          <p:nvPr/>
        </p:nvSpPr>
        <p:spPr>
          <a:xfrm>
            <a:off x="5144906" y="1953383"/>
            <a:ext cx="844579" cy="585627"/>
          </a:xfrm>
          <a:prstGeom prst="round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</a:t>
            </a:r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A3744F81-09B3-4DA7-AE07-6931380F452F}"/>
              </a:ext>
            </a:extLst>
          </p:cNvPr>
          <p:cNvSpPr/>
          <p:nvPr/>
        </p:nvSpPr>
        <p:spPr>
          <a:xfrm>
            <a:off x="6301767" y="1943108"/>
            <a:ext cx="844579" cy="585627"/>
          </a:xfrm>
          <a:prstGeom prst="round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</a:t>
            </a:r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3BD17E71-B7E1-4AEB-A9CC-13033E2C1E60}"/>
              </a:ext>
            </a:extLst>
          </p:cNvPr>
          <p:cNvSpPr/>
          <p:nvPr/>
        </p:nvSpPr>
        <p:spPr>
          <a:xfrm>
            <a:off x="8467668" y="1964950"/>
            <a:ext cx="844579" cy="585627"/>
          </a:xfrm>
          <a:prstGeom prst="round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16</a:t>
            </a:r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D60F0AAD-3DD3-44A6-A984-000E98711296}"/>
              </a:ext>
            </a:extLst>
          </p:cNvPr>
          <p:cNvSpPr/>
          <p:nvPr/>
        </p:nvSpPr>
        <p:spPr>
          <a:xfrm>
            <a:off x="9669463" y="1944401"/>
            <a:ext cx="799903" cy="585627"/>
          </a:xfrm>
          <a:prstGeom prst="round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18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CBFBE5DF-F21A-42D5-BC43-07759DBFB288}"/>
              </a:ext>
            </a:extLst>
          </p:cNvPr>
          <p:cNvSpPr txBox="1"/>
          <p:nvPr/>
        </p:nvSpPr>
        <p:spPr>
          <a:xfrm>
            <a:off x="518845" y="3532454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b)</a:t>
            </a:r>
          </a:p>
        </p:txBody>
      </p:sp>
      <p:sp>
        <p:nvSpPr>
          <p:cNvPr id="94" name="Flowchart: Decision 93">
            <a:extLst>
              <a:ext uri="{FF2B5EF4-FFF2-40B4-BE49-F238E27FC236}">
                <a16:creationId xmlns:a16="http://schemas.microsoft.com/office/drawing/2014/main" id="{17E258FC-1167-40CD-B522-C2959E52BCE1}"/>
              </a:ext>
            </a:extLst>
          </p:cNvPr>
          <p:cNvSpPr/>
          <p:nvPr/>
        </p:nvSpPr>
        <p:spPr>
          <a:xfrm>
            <a:off x="-1" y="4428105"/>
            <a:ext cx="1152151" cy="1095154"/>
          </a:xfrm>
          <a:prstGeom prst="flowChartDecision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</a:t>
            </a:r>
          </a:p>
        </p:txBody>
      </p:sp>
      <p:sp>
        <p:nvSpPr>
          <p:cNvPr id="98" name="Flowchart: Decision 97">
            <a:extLst>
              <a:ext uri="{FF2B5EF4-FFF2-40B4-BE49-F238E27FC236}">
                <a16:creationId xmlns:a16="http://schemas.microsoft.com/office/drawing/2014/main" id="{BB348840-5837-41BE-A625-9C080A86CA07}"/>
              </a:ext>
            </a:extLst>
          </p:cNvPr>
          <p:cNvSpPr/>
          <p:nvPr/>
        </p:nvSpPr>
        <p:spPr>
          <a:xfrm>
            <a:off x="1152151" y="4428105"/>
            <a:ext cx="1246098" cy="1095154"/>
          </a:xfrm>
          <a:prstGeom prst="flowChartDecision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18</a:t>
            </a:r>
          </a:p>
        </p:txBody>
      </p:sp>
      <p:sp>
        <p:nvSpPr>
          <p:cNvPr id="99" name="Flowchart: Decision 98">
            <a:extLst>
              <a:ext uri="{FF2B5EF4-FFF2-40B4-BE49-F238E27FC236}">
                <a16:creationId xmlns:a16="http://schemas.microsoft.com/office/drawing/2014/main" id="{74C928F7-2EE3-4859-8BBB-F45014A5762D}"/>
              </a:ext>
            </a:extLst>
          </p:cNvPr>
          <p:cNvSpPr/>
          <p:nvPr/>
        </p:nvSpPr>
        <p:spPr>
          <a:xfrm>
            <a:off x="2398249" y="4428105"/>
            <a:ext cx="1246098" cy="1095154"/>
          </a:xfrm>
          <a:prstGeom prst="flowChartDecision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16</a:t>
            </a:r>
          </a:p>
        </p:txBody>
      </p:sp>
      <p:sp>
        <p:nvSpPr>
          <p:cNvPr id="100" name="Flowchart: Decision 99">
            <a:extLst>
              <a:ext uri="{FF2B5EF4-FFF2-40B4-BE49-F238E27FC236}">
                <a16:creationId xmlns:a16="http://schemas.microsoft.com/office/drawing/2014/main" id="{5D9AE431-13FC-4A9F-9ECF-CE25C516F4D7}"/>
              </a:ext>
            </a:extLst>
          </p:cNvPr>
          <p:cNvSpPr/>
          <p:nvPr/>
        </p:nvSpPr>
        <p:spPr>
          <a:xfrm>
            <a:off x="3644347" y="4428105"/>
            <a:ext cx="1246098" cy="1095154"/>
          </a:xfrm>
          <a:prstGeom prst="flowChartDecision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101" name="Flowchart: Decision 100">
            <a:extLst>
              <a:ext uri="{FF2B5EF4-FFF2-40B4-BE49-F238E27FC236}">
                <a16:creationId xmlns:a16="http://schemas.microsoft.com/office/drawing/2014/main" id="{FFD11307-E350-440B-9BDE-937D610D6E89}"/>
              </a:ext>
            </a:extLst>
          </p:cNvPr>
          <p:cNvSpPr/>
          <p:nvPr/>
        </p:nvSpPr>
        <p:spPr>
          <a:xfrm>
            <a:off x="4890445" y="4428105"/>
            <a:ext cx="1246098" cy="1095154"/>
          </a:xfrm>
          <a:prstGeom prst="flowChartDecision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102" name="Flowchart: Decision 101">
            <a:extLst>
              <a:ext uri="{FF2B5EF4-FFF2-40B4-BE49-F238E27FC236}">
                <a16:creationId xmlns:a16="http://schemas.microsoft.com/office/drawing/2014/main" id="{C2CEF3CF-5A8D-4694-85E5-587E5383DF77}"/>
              </a:ext>
            </a:extLst>
          </p:cNvPr>
          <p:cNvSpPr/>
          <p:nvPr/>
        </p:nvSpPr>
        <p:spPr>
          <a:xfrm>
            <a:off x="6136543" y="4428105"/>
            <a:ext cx="1246098" cy="1095154"/>
          </a:xfrm>
          <a:prstGeom prst="flowChartDecision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</a:t>
            </a:r>
          </a:p>
        </p:txBody>
      </p:sp>
      <p:sp>
        <p:nvSpPr>
          <p:cNvPr id="103" name="Flowchart: Decision 102">
            <a:extLst>
              <a:ext uri="{FF2B5EF4-FFF2-40B4-BE49-F238E27FC236}">
                <a16:creationId xmlns:a16="http://schemas.microsoft.com/office/drawing/2014/main" id="{10E4496D-001A-4717-B481-EB89AB7080AC}"/>
              </a:ext>
            </a:extLst>
          </p:cNvPr>
          <p:cNvSpPr/>
          <p:nvPr/>
        </p:nvSpPr>
        <p:spPr>
          <a:xfrm>
            <a:off x="7402220" y="4428105"/>
            <a:ext cx="1246098" cy="1095154"/>
          </a:xfrm>
          <a:prstGeom prst="flowChartDecision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104" name="Flowchart: Decision 103">
            <a:extLst>
              <a:ext uri="{FF2B5EF4-FFF2-40B4-BE49-F238E27FC236}">
                <a16:creationId xmlns:a16="http://schemas.microsoft.com/office/drawing/2014/main" id="{D5394CCB-DD5C-40B6-B5A0-2A82B3E8E716}"/>
              </a:ext>
            </a:extLst>
          </p:cNvPr>
          <p:cNvSpPr/>
          <p:nvPr/>
        </p:nvSpPr>
        <p:spPr>
          <a:xfrm>
            <a:off x="8632343" y="4428105"/>
            <a:ext cx="1246098" cy="1095154"/>
          </a:xfrm>
          <a:prstGeom prst="flowChartDecision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105" name="Flowchart: Decision 104">
            <a:extLst>
              <a:ext uri="{FF2B5EF4-FFF2-40B4-BE49-F238E27FC236}">
                <a16:creationId xmlns:a16="http://schemas.microsoft.com/office/drawing/2014/main" id="{7BE338E6-2541-4226-812F-B47FB6B505CB}"/>
              </a:ext>
            </a:extLst>
          </p:cNvPr>
          <p:cNvSpPr/>
          <p:nvPr/>
        </p:nvSpPr>
        <p:spPr>
          <a:xfrm>
            <a:off x="9862466" y="4428105"/>
            <a:ext cx="1246098" cy="1095154"/>
          </a:xfrm>
          <a:prstGeom prst="flowChartDecision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106" name="Flowchart: Decision 105">
            <a:extLst>
              <a:ext uri="{FF2B5EF4-FFF2-40B4-BE49-F238E27FC236}">
                <a16:creationId xmlns:a16="http://schemas.microsoft.com/office/drawing/2014/main" id="{DA70705E-DC7C-43AB-AE8F-6462A7592D27}"/>
              </a:ext>
            </a:extLst>
          </p:cNvPr>
          <p:cNvSpPr/>
          <p:nvPr/>
        </p:nvSpPr>
        <p:spPr>
          <a:xfrm>
            <a:off x="11092589" y="4428105"/>
            <a:ext cx="1099411" cy="1004777"/>
          </a:xfrm>
          <a:prstGeom prst="flowChartDecision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solidFill>
                    <a:srgbClr val="0070C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17" name="Right Brace 116">
            <a:extLst>
              <a:ext uri="{FF2B5EF4-FFF2-40B4-BE49-F238E27FC236}">
                <a16:creationId xmlns:a16="http://schemas.microsoft.com/office/drawing/2014/main" id="{3BA88C58-380A-4369-B3C6-630276BF9366}"/>
              </a:ext>
            </a:extLst>
          </p:cNvPr>
          <p:cNvSpPr/>
          <p:nvPr/>
        </p:nvSpPr>
        <p:spPr>
          <a:xfrm rot="5400000">
            <a:off x="1063649" y="4978457"/>
            <a:ext cx="156489" cy="1246097"/>
          </a:xfrm>
          <a:prstGeom prst="rightBrace">
            <a:avLst>
              <a:gd name="adj1" fmla="val 40759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A26B8BAC-DDF9-4D18-964E-94ECE3BAD3ED}"/>
              </a:ext>
            </a:extLst>
          </p:cNvPr>
          <p:cNvSpPr txBox="1"/>
          <p:nvPr/>
        </p:nvSpPr>
        <p:spPr>
          <a:xfrm>
            <a:off x="973680" y="5778614"/>
            <a:ext cx="1809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-2</a:t>
            </a:r>
          </a:p>
        </p:txBody>
      </p:sp>
      <p:sp>
        <p:nvSpPr>
          <p:cNvPr id="119" name="Right Brace 118">
            <a:extLst>
              <a:ext uri="{FF2B5EF4-FFF2-40B4-BE49-F238E27FC236}">
                <a16:creationId xmlns:a16="http://schemas.microsoft.com/office/drawing/2014/main" id="{EB0C2BD6-6E3C-4B75-957A-D66F70DD9155}"/>
              </a:ext>
            </a:extLst>
          </p:cNvPr>
          <p:cNvSpPr/>
          <p:nvPr/>
        </p:nvSpPr>
        <p:spPr>
          <a:xfrm rot="16200000">
            <a:off x="2216229" y="3618394"/>
            <a:ext cx="344463" cy="1388308"/>
          </a:xfrm>
          <a:prstGeom prst="rightBrace">
            <a:avLst>
              <a:gd name="adj1" fmla="val 40759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9D988EFE-18A6-41B9-A41E-2184B77BF68C}"/>
              </a:ext>
            </a:extLst>
          </p:cNvPr>
          <p:cNvSpPr txBox="1"/>
          <p:nvPr/>
        </p:nvSpPr>
        <p:spPr>
          <a:xfrm>
            <a:off x="2055334" y="3623904"/>
            <a:ext cx="1809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-2</a:t>
            </a:r>
          </a:p>
        </p:txBody>
      </p:sp>
      <p:sp>
        <p:nvSpPr>
          <p:cNvPr id="121" name="Rectangle: Rounded Corners 120">
            <a:extLst>
              <a:ext uri="{FF2B5EF4-FFF2-40B4-BE49-F238E27FC236}">
                <a16:creationId xmlns:a16="http://schemas.microsoft.com/office/drawing/2014/main" id="{667F49CE-D7B9-42E1-A7DF-489C9B48D27F}"/>
              </a:ext>
            </a:extLst>
          </p:cNvPr>
          <p:cNvSpPr/>
          <p:nvPr/>
        </p:nvSpPr>
        <p:spPr>
          <a:xfrm>
            <a:off x="3872568" y="4689907"/>
            <a:ext cx="757706" cy="58562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</a:t>
            </a:r>
          </a:p>
        </p:txBody>
      </p:sp>
      <p:sp>
        <p:nvSpPr>
          <p:cNvPr id="122" name="Rectangle: Rounded Corners 121">
            <a:extLst>
              <a:ext uri="{FF2B5EF4-FFF2-40B4-BE49-F238E27FC236}">
                <a16:creationId xmlns:a16="http://schemas.microsoft.com/office/drawing/2014/main" id="{A192A72F-7795-466B-A8B3-9E2F737344A0}"/>
              </a:ext>
            </a:extLst>
          </p:cNvPr>
          <p:cNvSpPr/>
          <p:nvPr/>
        </p:nvSpPr>
        <p:spPr>
          <a:xfrm>
            <a:off x="5126653" y="4694044"/>
            <a:ext cx="757706" cy="58562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</a:t>
            </a:r>
          </a:p>
        </p:txBody>
      </p:sp>
      <p:sp>
        <p:nvSpPr>
          <p:cNvPr id="123" name="Rectangle: Rounded Corners 122">
            <a:extLst>
              <a:ext uri="{FF2B5EF4-FFF2-40B4-BE49-F238E27FC236}">
                <a16:creationId xmlns:a16="http://schemas.microsoft.com/office/drawing/2014/main" id="{F63016FD-49F8-46F0-862F-EA463A276E60}"/>
              </a:ext>
            </a:extLst>
          </p:cNvPr>
          <p:cNvSpPr/>
          <p:nvPr/>
        </p:nvSpPr>
        <p:spPr>
          <a:xfrm>
            <a:off x="7704250" y="4736386"/>
            <a:ext cx="642039" cy="58562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</a:p>
        </p:txBody>
      </p:sp>
      <p:sp>
        <p:nvSpPr>
          <p:cNvPr id="124" name="Rectangle: Rounded Corners 123">
            <a:extLst>
              <a:ext uri="{FF2B5EF4-FFF2-40B4-BE49-F238E27FC236}">
                <a16:creationId xmlns:a16="http://schemas.microsoft.com/office/drawing/2014/main" id="{474231BB-F19F-4650-BE58-5A2185837680}"/>
              </a:ext>
            </a:extLst>
          </p:cNvPr>
          <p:cNvSpPr/>
          <p:nvPr/>
        </p:nvSpPr>
        <p:spPr>
          <a:xfrm>
            <a:off x="8918398" y="4689907"/>
            <a:ext cx="642039" cy="58562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125" name="Rectangle: Rounded Corners 124">
            <a:extLst>
              <a:ext uri="{FF2B5EF4-FFF2-40B4-BE49-F238E27FC236}">
                <a16:creationId xmlns:a16="http://schemas.microsoft.com/office/drawing/2014/main" id="{4CCE1D23-6156-4222-9C7E-3BC1DECC0910}"/>
              </a:ext>
            </a:extLst>
          </p:cNvPr>
          <p:cNvSpPr/>
          <p:nvPr/>
        </p:nvSpPr>
        <p:spPr>
          <a:xfrm>
            <a:off x="10235424" y="4736386"/>
            <a:ext cx="567605" cy="51844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900123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9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2" grpId="0" animBg="1"/>
      <p:bldP spid="46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/>
      <p:bldP spid="60" grpId="0" animBg="1"/>
      <p:bldP spid="61" grpId="0"/>
      <p:bldP spid="7" grpId="0" animBg="1"/>
      <p:bldP spid="67" grpId="0" animBg="1"/>
      <p:bldP spid="68" grpId="0" animBg="1"/>
      <p:bldP spid="72" grpId="0" animBg="1"/>
      <p:bldP spid="75" grpId="0" animBg="1"/>
      <p:bldP spid="86" grpId="0"/>
      <p:bldP spid="94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17" grpId="0" animBg="1"/>
      <p:bldP spid="118" grpId="0"/>
      <p:bldP spid="119" grpId="0" animBg="1"/>
      <p:bldP spid="120" grpId="0"/>
      <p:bldP spid="121" grpId="0" animBg="1"/>
      <p:bldP spid="122" grpId="0" animBg="1"/>
      <p:bldP spid="123" grpId="0" animBg="1"/>
      <p:bldP spid="124" grpId="0" animBg="1"/>
      <p:bldP spid="12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19458" name="Picture 2" descr="Compound adjectives | Baamboozle">
            <a:extLst>
              <a:ext uri="{FF2B5EF4-FFF2-40B4-BE49-F238E27FC236}">
                <a16:creationId xmlns:a16="http://schemas.microsoft.com/office/drawing/2014/main" id="{B4E2CA57-8287-414E-BD85-3620A3257F4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228600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8C1F0A2-F901-4BAE-A7D4-11501A0A3F89}"/>
              </a:ext>
            </a:extLst>
          </p:cNvPr>
          <p:cNvSpPr txBox="1"/>
          <p:nvPr/>
        </p:nvSpPr>
        <p:spPr>
          <a:xfrm>
            <a:off x="1423699" y="301079"/>
            <a:ext cx="26763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3.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Số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2727"/>
              </a:solidFill>
              <a:effectLst/>
              <a:uLnTx/>
              <a:uFillTx/>
              <a:latin typeface="SVN-Cookies" panose="02040603050506020204" pitchFamily="18" charset="0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A1D93DD-A068-4B18-9C7B-B2DA53045539}"/>
              </a:ext>
            </a:extLst>
          </p:cNvPr>
          <p:cNvGrpSpPr/>
          <p:nvPr/>
        </p:nvGrpSpPr>
        <p:grpSpPr>
          <a:xfrm rot="21341746">
            <a:off x="7724495" y="-285652"/>
            <a:ext cx="4615927" cy="4572000"/>
            <a:chOff x="3096876" y="622300"/>
            <a:chExt cx="4156369" cy="4572000"/>
          </a:xfrm>
        </p:grpSpPr>
        <p:pic>
          <p:nvPicPr>
            <p:cNvPr id="13" name="Picture 12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704A0F6C-3A46-4362-8A6B-BF44B2AB32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096876" y="622300"/>
              <a:ext cx="4156369" cy="4572000"/>
            </a:xfrm>
            <a:prstGeom prst="rect">
              <a:avLst/>
            </a:prstGeom>
          </p:spPr>
        </p:pic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EA50C5D-42BA-481F-8B2C-6DFFB6B28443}"/>
                </a:ext>
              </a:extLst>
            </p:cNvPr>
            <p:cNvSpPr txBox="1"/>
            <p:nvPr/>
          </p:nvSpPr>
          <p:spPr>
            <a:xfrm rot="258254">
              <a:off x="3699729" y="2185903"/>
              <a:ext cx="2935943" cy="166199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2D9E4C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Ta </a:t>
              </a:r>
              <a:r>
                <a:rPr kumimoji="0" lang="en-US" sz="3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D9E4C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cần</a:t>
              </a:r>
              <a:r>
                <a:rPr kumimoji="0" lang="en-US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2D9E4C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D9E4C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thực</a:t>
              </a:r>
              <a:r>
                <a:rPr kumimoji="0" lang="en-US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2D9E4C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D9E4C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hiện</a:t>
              </a:r>
              <a:r>
                <a:rPr kumimoji="0" lang="en-US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2D9E4C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D9E4C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phép</a:t>
              </a:r>
              <a:r>
                <a:rPr kumimoji="0" lang="en-US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2D9E4C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D9E4C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tính</a:t>
              </a:r>
              <a:r>
                <a:rPr kumimoji="0" lang="en-US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2D9E4C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D9E4C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nào</a:t>
              </a:r>
              <a:r>
                <a:rPr kumimoji="0" lang="en-US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2D9E4C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D9E4C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trước</a:t>
              </a:r>
              <a:r>
                <a:rPr kumimoji="0" lang="en-US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2D9E4C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?</a:t>
              </a: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7EA0D5EE-49AE-47A5-B6B9-A241C43C54E2}"/>
              </a:ext>
            </a:extLst>
          </p:cNvPr>
          <p:cNvGrpSpPr/>
          <p:nvPr/>
        </p:nvGrpSpPr>
        <p:grpSpPr>
          <a:xfrm flipH="1">
            <a:off x="7754217" y="54860"/>
            <a:ext cx="3657600" cy="3657600"/>
            <a:chOff x="8031612" y="156491"/>
            <a:chExt cx="3657600" cy="3657600"/>
          </a:xfrm>
        </p:grpSpPr>
        <p:pic>
          <p:nvPicPr>
            <p:cNvPr id="97" name="Picture 96" descr="A picture containing light&#10;&#10;Description automatically generated">
              <a:extLst>
                <a:ext uri="{FF2B5EF4-FFF2-40B4-BE49-F238E27FC236}">
                  <a16:creationId xmlns:a16="http://schemas.microsoft.com/office/drawing/2014/main" id="{BB96E832-1B7E-4B42-99C8-51F00DDE9CF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031612" y="156491"/>
              <a:ext cx="3657600" cy="3657600"/>
            </a:xfrm>
            <a:prstGeom prst="rect">
              <a:avLst/>
            </a:prstGeom>
          </p:spPr>
        </p:pic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60591D6C-94FB-4FE7-8737-279B0C35A618}"/>
                </a:ext>
              </a:extLst>
            </p:cNvPr>
            <p:cNvSpPr txBox="1"/>
            <p:nvPr/>
          </p:nvSpPr>
          <p:spPr>
            <a:xfrm>
              <a:off x="8765379" y="1741402"/>
              <a:ext cx="2144600" cy="6155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2727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+mn-cs"/>
                </a:rPr>
                <a:t>Phép</a:t>
              </a:r>
              <a:r>
                <a:rPr kumimoji="0" lang="en-US" sz="3400" b="1" i="0" u="none" strike="noStrike" kern="1200" cap="none" spc="0" normalizeH="0" baseline="0" noProof="0" dirty="0">
                  <a:ln>
                    <a:noFill/>
                  </a:ln>
                  <a:solidFill>
                    <a:srgbClr val="FF2727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+mn-cs"/>
                </a:rPr>
                <a:t> </a:t>
              </a:r>
              <a:r>
                <a:rPr kumimoji="0" lang="en-US" sz="3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2727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+mn-cs"/>
                </a:rPr>
                <a:t>nhân</a:t>
              </a:r>
              <a:endPara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6" name="Picture 25" descr="A couple of children's toys&#10;&#10;Description automatically generated with low confidence">
            <a:extLst>
              <a:ext uri="{FF2B5EF4-FFF2-40B4-BE49-F238E27FC236}">
                <a16:creationId xmlns:a16="http://schemas.microsoft.com/office/drawing/2014/main" id="{989FE0EA-A2F6-4011-813A-220A80F1401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37" t="13605" r="10128" b="23342"/>
          <a:stretch/>
        </p:blipFill>
        <p:spPr>
          <a:xfrm>
            <a:off x="7453345" y="3190921"/>
            <a:ext cx="3914465" cy="320040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FE6695EF-A45B-4296-9F52-9498A3B0DE36}"/>
              </a:ext>
            </a:extLst>
          </p:cNvPr>
          <p:cNvGrpSpPr/>
          <p:nvPr/>
        </p:nvGrpSpPr>
        <p:grpSpPr>
          <a:xfrm>
            <a:off x="863885" y="2898533"/>
            <a:ext cx="5912599" cy="1112866"/>
            <a:chOff x="863885" y="2898533"/>
            <a:chExt cx="5912599" cy="1112866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070C172-4402-4BB9-A8A8-860A59761A37}"/>
                </a:ext>
              </a:extLst>
            </p:cNvPr>
            <p:cNvSpPr/>
            <p:nvPr/>
          </p:nvSpPr>
          <p:spPr>
            <a:xfrm>
              <a:off x="863885" y="3176266"/>
              <a:ext cx="838072" cy="813375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7334641B-BDDF-43D2-8FA6-63E51A63D84D}"/>
                </a:ext>
              </a:extLst>
            </p:cNvPr>
            <p:cNvCxnSpPr>
              <a:stCxn id="25" idx="3"/>
            </p:cNvCxnSpPr>
            <p:nvPr/>
          </p:nvCxnSpPr>
          <p:spPr>
            <a:xfrm flipV="1">
              <a:off x="1701957" y="3566684"/>
              <a:ext cx="1381146" cy="1627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80DA9178-F7AD-4529-BFAC-28582FF39E43}"/>
                </a:ext>
              </a:extLst>
            </p:cNvPr>
            <p:cNvSpPr/>
            <p:nvPr/>
          </p:nvSpPr>
          <p:spPr>
            <a:xfrm>
              <a:off x="3051504" y="3043912"/>
              <a:ext cx="1171917" cy="967487"/>
            </a:xfrm>
            <a:prstGeom prst="ellips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?</a:t>
              </a: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490CB804-A7CF-49CB-8814-9A9E67AA8542}"/>
                </a:ext>
              </a:extLst>
            </p:cNvPr>
            <p:cNvCxnSpPr/>
            <p:nvPr/>
          </p:nvCxnSpPr>
          <p:spPr>
            <a:xfrm flipV="1">
              <a:off x="4223421" y="3547987"/>
              <a:ext cx="1381146" cy="1627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A783C1E4-A6D3-4DEE-AFA8-C15ED1D219D0}"/>
                </a:ext>
              </a:extLst>
            </p:cNvPr>
            <p:cNvSpPr/>
            <p:nvPr/>
          </p:nvSpPr>
          <p:spPr>
            <a:xfrm>
              <a:off x="5320184" y="2940251"/>
              <a:ext cx="1456300" cy="1025844"/>
            </a:xfrm>
            <a:prstGeom prst="triangl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51652B3-C4E2-481D-8F87-8E2ED729D679}"/>
                </a:ext>
              </a:extLst>
            </p:cNvPr>
            <p:cNvSpPr txBox="1"/>
            <p:nvPr/>
          </p:nvSpPr>
          <p:spPr>
            <a:xfrm>
              <a:off x="1984710" y="3022128"/>
              <a:ext cx="114622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X 6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E012D72-88EA-4D4D-A92A-038E8EE6AA17}"/>
                </a:ext>
              </a:extLst>
            </p:cNvPr>
            <p:cNvSpPr txBox="1"/>
            <p:nvPr/>
          </p:nvSpPr>
          <p:spPr>
            <a:xfrm>
              <a:off x="4388658" y="2898533"/>
              <a:ext cx="114622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+ 9</a:t>
              </a:r>
            </a:p>
          </p:txBody>
        </p:sp>
      </p:grpSp>
      <p:sp>
        <p:nvSpPr>
          <p:cNvPr id="34" name="Oval 33">
            <a:extLst>
              <a:ext uri="{FF2B5EF4-FFF2-40B4-BE49-F238E27FC236}">
                <a16:creationId xmlns:a16="http://schemas.microsoft.com/office/drawing/2014/main" id="{A0B9853B-B996-4162-9CE1-F3540D3F4362}"/>
              </a:ext>
            </a:extLst>
          </p:cNvPr>
          <p:cNvSpPr/>
          <p:nvPr/>
        </p:nvSpPr>
        <p:spPr>
          <a:xfrm>
            <a:off x="3051504" y="3033066"/>
            <a:ext cx="1171917" cy="967487"/>
          </a:xfrm>
          <a:prstGeom prst="ellips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</a:t>
            </a:r>
          </a:p>
        </p:txBody>
      </p:sp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F0791711-DEAB-4621-8542-F8F146FA829F}"/>
              </a:ext>
            </a:extLst>
          </p:cNvPr>
          <p:cNvSpPr/>
          <p:nvPr/>
        </p:nvSpPr>
        <p:spPr>
          <a:xfrm>
            <a:off x="5328167" y="2938574"/>
            <a:ext cx="1456300" cy="1025844"/>
          </a:xfrm>
          <a:prstGeom prst="triangle">
            <a:avLst/>
          </a:prstGeom>
          <a:solidFill>
            <a:srgbClr val="FF6699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3376764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nodeType="click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2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3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6" dur="75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53" presetClass="exit" presetSubtype="3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0" dur="500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2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9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4" grpId="0" animBg="1"/>
          <p:bldP spid="36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6" dur="75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53" presetClass="exit" presetSubtype="3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20" dur="500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22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9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4" grpId="0" animBg="1"/>
          <p:bldP spid="36" grpId="0" animBg="1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2F6355E-518E-4B07-BC80-F042BF4C76B5}"/>
              </a:ext>
            </a:extLst>
          </p:cNvPr>
          <p:cNvSpPr txBox="1"/>
          <p:nvPr/>
        </p:nvSpPr>
        <p:spPr>
          <a:xfrm>
            <a:off x="562025" y="2078566"/>
            <a:ext cx="228277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Tóm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tắt</a:t>
            </a:r>
            <a:endParaRPr kumimoji="0" lang="en-US" sz="33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C094B64-1143-4EB6-898C-127693592F91}"/>
              </a:ext>
            </a:extLst>
          </p:cNvPr>
          <p:cNvGrpSpPr/>
          <p:nvPr/>
        </p:nvGrpSpPr>
        <p:grpSpPr>
          <a:xfrm>
            <a:off x="1018903" y="2323918"/>
            <a:ext cx="5501148" cy="4233003"/>
            <a:chOff x="707923" y="2323918"/>
            <a:chExt cx="5501148" cy="4233003"/>
          </a:xfrm>
        </p:grpSpPr>
        <p:pic>
          <p:nvPicPr>
            <p:cNvPr id="15" name="Picture 14" descr="Text&#10;&#10;Description automatically generated with medium confidence">
              <a:extLst>
                <a:ext uri="{FF2B5EF4-FFF2-40B4-BE49-F238E27FC236}">
                  <a16:creationId xmlns:a16="http://schemas.microsoft.com/office/drawing/2014/main" id="{2EBF4328-1787-477A-9371-39D3FAB444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33" t="7371" r="1973" b="19149"/>
            <a:stretch/>
          </p:blipFill>
          <p:spPr>
            <a:xfrm>
              <a:off x="707923" y="2323918"/>
              <a:ext cx="5501148" cy="4233003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7CC34DE-D3CA-4831-B444-D520F19AE376}"/>
                </a:ext>
              </a:extLst>
            </p:cNvPr>
            <p:cNvSpPr txBox="1"/>
            <p:nvPr/>
          </p:nvSpPr>
          <p:spPr>
            <a:xfrm>
              <a:off x="1268979" y="3873267"/>
              <a:ext cx="4778477" cy="175432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Có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         : 18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học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sinh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Mỗi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bàn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: 2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bạn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Số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bàn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học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: ?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bàn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CAF4F7C0-A19E-476D-B28B-EEC8A30BF07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7" t="13712" r="8259" b="25741"/>
          <a:stretch/>
        </p:blipFill>
        <p:spPr>
          <a:xfrm>
            <a:off x="7058796" y="2939852"/>
            <a:ext cx="4304899" cy="3391296"/>
          </a:xfrm>
          <a:prstGeom prst="rect">
            <a:avLst/>
          </a:prstGeom>
        </p:spPr>
      </p:pic>
      <p:pic>
        <p:nvPicPr>
          <p:cNvPr id="23" name="Picture 2" descr="Compound adjectives | Baamboozle">
            <a:extLst>
              <a:ext uri="{FF2B5EF4-FFF2-40B4-BE49-F238E27FC236}">
                <a16:creationId xmlns:a16="http://schemas.microsoft.com/office/drawing/2014/main" id="{E95FDD57-BC6A-43A7-BC3C-A75ECCA589E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228600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F8C5A0FB-40CE-40CD-826F-E04A00FE25D7}"/>
              </a:ext>
            </a:extLst>
          </p:cNvPr>
          <p:cNvGrpSpPr/>
          <p:nvPr/>
        </p:nvGrpSpPr>
        <p:grpSpPr>
          <a:xfrm>
            <a:off x="1245057" y="161671"/>
            <a:ext cx="1371600" cy="1371600"/>
            <a:chOff x="856628" y="879472"/>
            <a:chExt cx="1554480" cy="1554480"/>
          </a:xfrm>
        </p:grpSpPr>
        <p:pic>
          <p:nvPicPr>
            <p:cNvPr id="26" name="Picture 25" descr="Icon&#10;&#10;Description automatically generated">
              <a:extLst>
                <a:ext uri="{FF2B5EF4-FFF2-40B4-BE49-F238E27FC236}">
                  <a16:creationId xmlns:a16="http://schemas.microsoft.com/office/drawing/2014/main" id="{1617E851-1B0B-4EB4-B61D-6DD684731C3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628" y="879472"/>
              <a:ext cx="1554480" cy="1554480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B4CBCDD-7495-49C9-8213-628E553940F4}"/>
                </a:ext>
              </a:extLst>
            </p:cNvPr>
            <p:cNvSpPr txBox="1"/>
            <p:nvPr/>
          </p:nvSpPr>
          <p:spPr>
            <a:xfrm>
              <a:off x="1499306" y="1189451"/>
              <a:ext cx="492186" cy="8720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B207B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CD19FEAB-90E5-45A5-8C1A-CA37B2609620}"/>
              </a:ext>
            </a:extLst>
          </p:cNvPr>
          <p:cNvSpPr txBox="1"/>
          <p:nvPr/>
        </p:nvSpPr>
        <p:spPr>
          <a:xfrm>
            <a:off x="2535969" y="508473"/>
            <a:ext cx="90841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18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học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sinh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ngồi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vào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bàn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học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mỗi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bàn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bạn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Hỏi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bao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nhiêu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bàn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học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như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vậy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4095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6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" dur="75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3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5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4" fill="hold" nodeType="withEffect" p14:presetBounceEnd="7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4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5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" grpId="0"/>
          <p:bldP spid="2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4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x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h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/10"/>
                                              </p:val>
                                            </p:tav>
                                            <p:tav tm="50000">
                                              <p:val>
                                                <p:strVal val="#ppt_w+.0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 tmFilter="0,0; .5, 1; 1, 1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6" dur="75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31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15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6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" grpId="0"/>
          <p:bldP spid="24" grpId="0"/>
          <p:bldP spid="29" grpId="0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15" name="Picture 14" descr="Text&#10;&#10;Description automatically generated with medium confidence">
            <a:extLst>
              <a:ext uri="{FF2B5EF4-FFF2-40B4-BE49-F238E27FC236}">
                <a16:creationId xmlns:a16="http://schemas.microsoft.com/office/drawing/2014/main" id="{2EBF4328-1787-477A-9371-39D3FAB444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3" t="7371" r="1973" b="19149"/>
          <a:stretch/>
        </p:blipFill>
        <p:spPr>
          <a:xfrm>
            <a:off x="2065106" y="1433224"/>
            <a:ext cx="8363164" cy="438195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7CC34DE-D3CA-4831-B444-D520F19AE376}"/>
              </a:ext>
            </a:extLst>
          </p:cNvPr>
          <p:cNvSpPr txBox="1"/>
          <p:nvPr/>
        </p:nvSpPr>
        <p:spPr>
          <a:xfrm>
            <a:off x="2616657" y="3280560"/>
            <a:ext cx="726451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bàn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8822FBF-D571-4247-A271-3A5F46DDE4FB}"/>
              </a:ext>
            </a:extLst>
          </p:cNvPr>
          <p:cNvSpPr txBox="1"/>
          <p:nvPr/>
        </p:nvSpPr>
        <p:spPr>
          <a:xfrm>
            <a:off x="2616657" y="3983896"/>
            <a:ext cx="726451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18 : 2 = 9 (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học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)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7CD793A-A7A7-47AC-BFF4-095535E37004}"/>
              </a:ext>
            </a:extLst>
          </p:cNvPr>
          <p:cNvSpPr txBox="1"/>
          <p:nvPr/>
        </p:nvSpPr>
        <p:spPr>
          <a:xfrm>
            <a:off x="2862376" y="4723421"/>
            <a:ext cx="726451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Đáp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án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9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bàn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3" name="Picture 2" descr="Compound adjectives | Baamboozle">
            <a:extLst>
              <a:ext uri="{FF2B5EF4-FFF2-40B4-BE49-F238E27FC236}">
                <a16:creationId xmlns:a16="http://schemas.microsoft.com/office/drawing/2014/main" id="{E95FDD57-BC6A-43A7-BC3C-A75ECCA589E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228600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F8C5A0FB-40CE-40CD-826F-E04A00FE25D7}"/>
              </a:ext>
            </a:extLst>
          </p:cNvPr>
          <p:cNvGrpSpPr/>
          <p:nvPr/>
        </p:nvGrpSpPr>
        <p:grpSpPr>
          <a:xfrm>
            <a:off x="1245057" y="161671"/>
            <a:ext cx="1371600" cy="1371600"/>
            <a:chOff x="856628" y="879472"/>
            <a:chExt cx="1554480" cy="1554480"/>
          </a:xfrm>
        </p:grpSpPr>
        <p:pic>
          <p:nvPicPr>
            <p:cNvPr id="26" name="Picture 25" descr="Icon&#10;&#10;Description automatically generated">
              <a:extLst>
                <a:ext uri="{FF2B5EF4-FFF2-40B4-BE49-F238E27FC236}">
                  <a16:creationId xmlns:a16="http://schemas.microsoft.com/office/drawing/2014/main" id="{1617E851-1B0B-4EB4-B61D-6DD684731C3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628" y="879472"/>
              <a:ext cx="1554480" cy="1554480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B4CBCDD-7495-49C9-8213-628E553940F4}"/>
                </a:ext>
              </a:extLst>
            </p:cNvPr>
            <p:cNvSpPr txBox="1"/>
            <p:nvPr/>
          </p:nvSpPr>
          <p:spPr>
            <a:xfrm>
              <a:off x="1499306" y="1189451"/>
              <a:ext cx="492186" cy="8720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B207B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CD19FEAB-90E5-45A5-8C1A-CA37B2609620}"/>
              </a:ext>
            </a:extLst>
          </p:cNvPr>
          <p:cNvSpPr txBox="1"/>
          <p:nvPr/>
        </p:nvSpPr>
        <p:spPr>
          <a:xfrm>
            <a:off x="2535969" y="508473"/>
            <a:ext cx="90841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18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học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sinh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ngồi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vào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bàn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học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mỗi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bàn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bạn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Hỏi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bao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nhiêu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bàn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học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như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vậy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888BEE8-B40B-4FB7-BD3A-ACBCFC82F2F7}"/>
              </a:ext>
            </a:extLst>
          </p:cNvPr>
          <p:cNvSpPr txBox="1"/>
          <p:nvPr/>
        </p:nvSpPr>
        <p:spPr>
          <a:xfrm>
            <a:off x="5496560" y="2661920"/>
            <a:ext cx="192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118417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6" grpId="0"/>
      <p:bldP spid="17" grpId="0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19458" name="Picture 2" descr="Compound adjectives | Baamboozle">
            <a:extLst>
              <a:ext uri="{FF2B5EF4-FFF2-40B4-BE49-F238E27FC236}">
                <a16:creationId xmlns:a16="http://schemas.microsoft.com/office/drawing/2014/main" id="{B4E2CA57-8287-414E-BD85-3620A3257F4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228600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9CC994FC-3530-42C5-93F9-009439DAED38}"/>
              </a:ext>
            </a:extLst>
          </p:cNvPr>
          <p:cNvGrpSpPr/>
          <p:nvPr/>
        </p:nvGrpSpPr>
        <p:grpSpPr>
          <a:xfrm>
            <a:off x="1416644" y="120981"/>
            <a:ext cx="1368928" cy="1371600"/>
            <a:chOff x="856628" y="879472"/>
            <a:chExt cx="1554480" cy="1554480"/>
          </a:xfrm>
        </p:grpSpPr>
        <p:pic>
          <p:nvPicPr>
            <p:cNvPr id="10" name="Picture 9" descr="Icon&#10;&#10;Description automatically generated">
              <a:extLst>
                <a:ext uri="{FF2B5EF4-FFF2-40B4-BE49-F238E27FC236}">
                  <a16:creationId xmlns:a16="http://schemas.microsoft.com/office/drawing/2014/main" id="{A016EECF-20EB-4C44-84B2-6A03DFA07E9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628" y="879472"/>
              <a:ext cx="1554480" cy="155448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6C2C98D-D348-4A7D-AC10-5F83B7350E62}"/>
                </a:ext>
              </a:extLst>
            </p:cNvPr>
            <p:cNvSpPr txBox="1"/>
            <p:nvPr/>
          </p:nvSpPr>
          <p:spPr>
            <a:xfrm>
              <a:off x="1499306" y="1189451"/>
              <a:ext cx="492186" cy="8720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B207B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E0A3EB9-7A06-43D9-99E6-689CD1E85C13}"/>
              </a:ext>
            </a:extLst>
          </p:cNvPr>
          <p:cNvSpPr txBox="1"/>
          <p:nvPr/>
        </p:nvSpPr>
        <p:spPr>
          <a:xfrm>
            <a:off x="2707556" y="467783"/>
            <a:ext cx="8809774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Trong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ngày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hội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đấu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vật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đầu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xuân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10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cặp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đô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vật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tham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gia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đấu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Hỏi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bao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nhiêu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đô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vật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tham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gia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đấu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9B0CB77-C94A-46E0-B68F-A05C074AC393}"/>
              </a:ext>
            </a:extLst>
          </p:cNvPr>
          <p:cNvGrpSpPr/>
          <p:nvPr/>
        </p:nvGrpSpPr>
        <p:grpSpPr>
          <a:xfrm>
            <a:off x="7115847" y="1784367"/>
            <a:ext cx="4946014" cy="1518266"/>
            <a:chOff x="7173903" y="2348430"/>
            <a:chExt cx="3033980" cy="1005840"/>
          </a:xfrm>
        </p:grpSpPr>
        <p:pic>
          <p:nvPicPr>
            <p:cNvPr id="19" name="Picture 18" descr="Icon&#10;&#10;Description automatically generated with medium confidence">
              <a:extLst>
                <a:ext uri="{FF2B5EF4-FFF2-40B4-BE49-F238E27FC236}">
                  <a16:creationId xmlns:a16="http://schemas.microsoft.com/office/drawing/2014/main" id="{06B2024C-91EF-495A-86F8-76500873F6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940" t="39586" r="21281" b="40927"/>
            <a:stretch/>
          </p:blipFill>
          <p:spPr>
            <a:xfrm flipH="1">
              <a:off x="7173903" y="2348430"/>
              <a:ext cx="3033980" cy="1005840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54043B8-4C65-45DB-AFC4-DD2929AFC2AF}"/>
                </a:ext>
              </a:extLst>
            </p:cNvPr>
            <p:cNvSpPr txBox="1"/>
            <p:nvPr/>
          </p:nvSpPr>
          <p:spPr>
            <a:xfrm>
              <a:off x="7611019" y="2348430"/>
              <a:ext cx="2159748" cy="7952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cặp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là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mấy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người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nhỉ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?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FCD47DB-D6F2-4191-8C36-F0A95BF7C878}"/>
              </a:ext>
            </a:extLst>
          </p:cNvPr>
          <p:cNvGrpSpPr/>
          <p:nvPr/>
        </p:nvGrpSpPr>
        <p:grpSpPr>
          <a:xfrm>
            <a:off x="2042175" y="2374917"/>
            <a:ext cx="3033980" cy="1005840"/>
            <a:chOff x="2037980" y="2222500"/>
            <a:chExt cx="3033980" cy="1005840"/>
          </a:xfrm>
        </p:grpSpPr>
        <p:pic>
          <p:nvPicPr>
            <p:cNvPr id="27" name="Picture 26" descr="Icon&#10;&#10;Description automatically generated with medium confidence">
              <a:extLst>
                <a:ext uri="{FF2B5EF4-FFF2-40B4-BE49-F238E27FC236}">
                  <a16:creationId xmlns:a16="http://schemas.microsoft.com/office/drawing/2014/main" id="{6E2BF28B-420C-4C5D-B723-38DE6E1969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8333" b="35000" l="21000" r="76000">
                          <a14:foregroundMark x1="56667" y1="21333" x2="23000" y2="26000"/>
                          <a14:foregroundMark x1="22000" y1="23333" x2="21333" y2="27000"/>
                          <a14:foregroundMark x1="23000" y1="24000" x2="65000" y2="25333"/>
                          <a14:foregroundMark x1="65000" y1="25333" x2="74667" y2="31333"/>
                          <a14:foregroundMark x1="74667" y1="31333" x2="74667" y2="32333"/>
                          <a14:foregroundMark x1="75667" y1="32667" x2="76333" y2="35333"/>
                          <a14:foregroundMark x1="39333" y1="30667" x2="27667" y2="31333"/>
                          <a14:foregroundMark x1="27667" y1="31333" x2="31000" y2="33667"/>
                          <a14:foregroundMark x1="36333" y1="33333" x2="26667" y2="33333"/>
                          <a14:foregroundMark x1="23333" y1="33667" x2="61446" y2="33102"/>
                          <a14:foregroundMark x1="22333" y1="19000" x2="71333" y2="18667"/>
                          <a14:foregroundMark x1="72667" y1="18667" x2="56000" y2="18333"/>
                          <a14:foregroundMark x1="56000" y1="18333" x2="24000" y2="18667"/>
                          <a14:foregroundMark x1="43667" y1="19000" x2="22667" y2="18667"/>
                          <a14:foregroundMark x1="22667" y1="18667" x2="40667" y2="18333"/>
                          <a14:foregroundMark x1="22667" y1="19333" x2="52000" y2="18667"/>
                          <a14:foregroundMark x1="65000" y1="31667" x2="74000" y2="32667"/>
                          <a14:foregroundMark x1="71667" y1="32667" x2="61333" y2="32667"/>
                          <a14:foregroundMark x1="31667" y1="32667" x2="24333" y2="33000"/>
                          <a14:foregroundMark x1="27667" y1="33333" x2="22667" y2="33333"/>
                          <a14:foregroundMark x1="42000" y1="18333" x2="22333" y2="18667"/>
                          <a14:backgroundMark x1="62000" y1="35000" x2="62717" y2="35000"/>
                          <a14:backgroundMark x1="60333" y1="34667" x2="62333" y2="35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14" t="17330" r="22407" b="63183"/>
            <a:stretch/>
          </p:blipFill>
          <p:spPr>
            <a:xfrm>
              <a:off x="2037980" y="2222500"/>
              <a:ext cx="3033980" cy="1005840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B457DF4-5C70-479B-97E2-E6A4D9A04FD8}"/>
                </a:ext>
              </a:extLst>
            </p:cNvPr>
            <p:cNvSpPr txBox="1"/>
            <p:nvPr/>
          </p:nvSpPr>
          <p:spPr>
            <a:xfrm>
              <a:off x="2475096" y="2280811"/>
              <a:ext cx="215974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người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4" name="Picture 23" descr="A picture containing text, toy, doll&#10;&#10;Description automatically generated">
            <a:extLst>
              <a:ext uri="{FF2B5EF4-FFF2-40B4-BE49-F238E27FC236}">
                <a16:creationId xmlns:a16="http://schemas.microsoft.com/office/drawing/2014/main" id="{1BB3728E-F12B-4670-93D4-20D0FE1A820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6" t="25721" r="8205" b="8162"/>
          <a:stretch/>
        </p:blipFill>
        <p:spPr>
          <a:xfrm>
            <a:off x="4188526" y="3374003"/>
            <a:ext cx="3814951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502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0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2" presetClass="entr" presetSubtype="4" fill="hold" nodeType="click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6" presetClass="entr" presetSubtype="16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19" dur="75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6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24" dur="75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0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6" presetClass="entr" presetSubtype="16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19" dur="75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6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in)">
                                          <p:cBhvr>
                                            <p:cTn id="24" dur="75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0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</p:bld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22" name="矩形: 圆角 7">
            <a:extLst>
              <a:ext uri="{FF2B5EF4-FFF2-40B4-BE49-F238E27FC236}">
                <a16:creationId xmlns:a16="http://schemas.microsoft.com/office/drawing/2014/main" id="{84A93AF5-1E2D-4B59-B4A7-57F89BA269D0}"/>
              </a:ext>
            </a:extLst>
          </p:cNvPr>
          <p:cNvSpPr/>
          <p:nvPr/>
        </p:nvSpPr>
        <p:spPr>
          <a:xfrm>
            <a:off x="289560" y="228600"/>
            <a:ext cx="11612880" cy="6400800"/>
          </a:xfrm>
          <a:prstGeom prst="roundRect">
            <a:avLst/>
          </a:prstGeom>
          <a:solidFill>
            <a:schemeClr val="bg1">
              <a:alpha val="9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19458" name="Picture 2" descr="Compound adjectives | Baamboozle">
            <a:extLst>
              <a:ext uri="{FF2B5EF4-FFF2-40B4-BE49-F238E27FC236}">
                <a16:creationId xmlns:a16="http://schemas.microsoft.com/office/drawing/2014/main" id="{B4E2CA57-8287-414E-BD85-3620A3257F4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228600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9CC994FC-3530-42C5-93F9-009439DAED38}"/>
              </a:ext>
            </a:extLst>
          </p:cNvPr>
          <p:cNvGrpSpPr/>
          <p:nvPr/>
        </p:nvGrpSpPr>
        <p:grpSpPr>
          <a:xfrm>
            <a:off x="1416644" y="120981"/>
            <a:ext cx="1368928" cy="1371600"/>
            <a:chOff x="856628" y="879472"/>
            <a:chExt cx="1554480" cy="1554480"/>
          </a:xfrm>
        </p:grpSpPr>
        <p:pic>
          <p:nvPicPr>
            <p:cNvPr id="10" name="Picture 9" descr="Icon&#10;&#10;Description automatically generated">
              <a:extLst>
                <a:ext uri="{FF2B5EF4-FFF2-40B4-BE49-F238E27FC236}">
                  <a16:creationId xmlns:a16="http://schemas.microsoft.com/office/drawing/2014/main" id="{A016EECF-20EB-4C44-84B2-6A03DFA07E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6628" y="879472"/>
              <a:ext cx="1554480" cy="155448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6C2C98D-D348-4A7D-AC10-5F83B7350E62}"/>
                </a:ext>
              </a:extLst>
            </p:cNvPr>
            <p:cNvSpPr txBox="1"/>
            <p:nvPr/>
          </p:nvSpPr>
          <p:spPr>
            <a:xfrm>
              <a:off x="1499306" y="1189451"/>
              <a:ext cx="492186" cy="8720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B207B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E0A3EB9-7A06-43D9-99E6-689CD1E85C13}"/>
              </a:ext>
            </a:extLst>
          </p:cNvPr>
          <p:cNvSpPr txBox="1"/>
          <p:nvPr/>
        </p:nvSpPr>
        <p:spPr>
          <a:xfrm>
            <a:off x="2707556" y="467783"/>
            <a:ext cx="8809774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Trong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ngày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hội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đấu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vật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đầu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xuân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10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cặp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đô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vật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tham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gia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đấu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Hỏi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bao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nhiêu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đô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vật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tham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gia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đấu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B207B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pic>
        <p:nvPicPr>
          <p:cNvPr id="18" name="Picture 17" descr="Text&#10;&#10;Description automatically generated with medium confidence">
            <a:extLst>
              <a:ext uri="{FF2B5EF4-FFF2-40B4-BE49-F238E27FC236}">
                <a16:creationId xmlns:a16="http://schemas.microsoft.com/office/drawing/2014/main" id="{99469B1F-30EE-4287-8A84-C59AD05CC2A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3" t="7371" r="1973" b="19149"/>
          <a:stretch/>
        </p:blipFill>
        <p:spPr>
          <a:xfrm>
            <a:off x="2322446" y="1392533"/>
            <a:ext cx="8363164" cy="485105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AE12996-C168-489F-AD54-E8E2B3A72B5F}"/>
              </a:ext>
            </a:extLst>
          </p:cNvPr>
          <p:cNvSpPr txBox="1"/>
          <p:nvPr/>
        </p:nvSpPr>
        <p:spPr>
          <a:xfrm>
            <a:off x="2873997" y="3314886"/>
            <a:ext cx="726451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Có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đô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vật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tham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đấu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503CC9E-25FB-4DF0-AEB4-BB88781758CF}"/>
              </a:ext>
            </a:extLst>
          </p:cNvPr>
          <p:cNvSpPr txBox="1"/>
          <p:nvPr/>
        </p:nvSpPr>
        <p:spPr>
          <a:xfrm>
            <a:off x="2873997" y="4018222"/>
            <a:ext cx="726451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10 x 2 = 20 (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đô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vật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)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A7B8855-312B-47CF-9C5E-BCD2EBC81EC3}"/>
              </a:ext>
            </a:extLst>
          </p:cNvPr>
          <p:cNvSpPr txBox="1"/>
          <p:nvPr/>
        </p:nvSpPr>
        <p:spPr>
          <a:xfrm>
            <a:off x="3119716" y="4757747"/>
            <a:ext cx="726451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Đáp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án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20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đô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vật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A858587-268D-4866-A474-F03401DB3E84}"/>
              </a:ext>
            </a:extLst>
          </p:cNvPr>
          <p:cNvSpPr txBox="1"/>
          <p:nvPr/>
        </p:nvSpPr>
        <p:spPr>
          <a:xfrm>
            <a:off x="5496560" y="2661920"/>
            <a:ext cx="192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219857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6" grpId="0"/>
      <p:bldP spid="29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plant&#10;&#10;Description automatically generated">
            <a:extLst>
              <a:ext uri="{FF2B5EF4-FFF2-40B4-BE49-F238E27FC236}">
                <a16:creationId xmlns:a16="http://schemas.microsoft.com/office/drawing/2014/main" id="{5CBCA1D9-8A84-4426-B6CA-BD192969D5C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30" b="19355"/>
          <a:stretch/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pic>
        <p:nvPicPr>
          <p:cNvPr id="5" name="Giới thiệu trò chơi nhạc dài">
            <a:hlinkClick r:id="" action="ppaction://media"/>
            <a:extLst>
              <a:ext uri="{FF2B5EF4-FFF2-40B4-BE49-F238E27FC236}">
                <a16:creationId xmlns:a16="http://schemas.microsoft.com/office/drawing/2014/main" id="{205E5D23-DE44-4E55-92A4-589774C5CCD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30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723900" y="41441"/>
            <a:ext cx="609600" cy="609600"/>
          </a:xfrm>
          <a:prstGeom prst="rect">
            <a:avLst/>
          </a:prstGeom>
        </p:spPr>
      </p:pic>
      <p:pic>
        <p:nvPicPr>
          <p:cNvPr id="6" name="Picture 5" descr="Aesthetic Oiseau: Strawberry Wallpaper">
            <a:extLst>
              <a:ext uri="{FF2B5EF4-FFF2-40B4-BE49-F238E27FC236}">
                <a16:creationId xmlns:a16="http://schemas.microsoft.com/office/drawing/2014/main" id="{56F9B936-1B08-4831-A81A-9E6A6BB0A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" t="5279" r="1912" b="72127"/>
          <a:stretch>
            <a:fillRect/>
          </a:stretch>
        </p:blipFill>
        <p:spPr bwMode="auto">
          <a:xfrm>
            <a:off x="1750729" y="366752"/>
            <a:ext cx="8690539" cy="1063192"/>
          </a:xfrm>
          <a:custGeom>
            <a:avLst/>
            <a:gdLst/>
            <a:ahLst/>
            <a:cxnLst/>
            <a:rect l="l" t="t" r="r" b="b"/>
            <a:pathLst>
              <a:path w="8690539" h="1063192">
                <a:moveTo>
                  <a:pt x="3387439" y="922735"/>
                </a:moveTo>
                <a:cubicBezTo>
                  <a:pt x="3414414" y="922735"/>
                  <a:pt x="3435963" y="937463"/>
                  <a:pt x="3452086" y="966918"/>
                </a:cubicBezTo>
                <a:cubicBezTo>
                  <a:pt x="3457047" y="974980"/>
                  <a:pt x="3459528" y="984592"/>
                  <a:pt x="3459528" y="995754"/>
                </a:cubicBezTo>
                <a:cubicBezTo>
                  <a:pt x="3459528" y="1019318"/>
                  <a:pt x="3447901" y="1038542"/>
                  <a:pt x="3424646" y="1053425"/>
                </a:cubicBezTo>
                <a:cubicBezTo>
                  <a:pt x="3414414" y="1059936"/>
                  <a:pt x="3402787" y="1063192"/>
                  <a:pt x="3389765" y="1063192"/>
                </a:cubicBezTo>
                <a:cubicBezTo>
                  <a:pt x="3369611" y="1063192"/>
                  <a:pt x="3352635" y="1056215"/>
                  <a:pt x="3338837" y="1042263"/>
                </a:cubicBezTo>
                <a:cubicBezTo>
                  <a:pt x="3325040" y="1028310"/>
                  <a:pt x="3318141" y="1010947"/>
                  <a:pt x="3318141" y="990173"/>
                </a:cubicBezTo>
                <a:cubicBezTo>
                  <a:pt x="3318141" y="959787"/>
                  <a:pt x="3331473" y="939323"/>
                  <a:pt x="3358139" y="928781"/>
                </a:cubicBezTo>
                <a:cubicBezTo>
                  <a:pt x="3367131" y="924750"/>
                  <a:pt x="3376897" y="922735"/>
                  <a:pt x="3387439" y="922735"/>
                </a:cubicBezTo>
                <a:close/>
                <a:moveTo>
                  <a:pt x="5312159" y="456717"/>
                </a:moveTo>
                <a:cubicBezTo>
                  <a:pt x="5294485" y="456717"/>
                  <a:pt x="5285649" y="466484"/>
                  <a:pt x="5285649" y="486017"/>
                </a:cubicBezTo>
                <a:cubicBezTo>
                  <a:pt x="5285649" y="493769"/>
                  <a:pt x="5286268" y="505241"/>
                  <a:pt x="5287509" y="520434"/>
                </a:cubicBezTo>
                <a:cubicBezTo>
                  <a:pt x="5288749" y="535627"/>
                  <a:pt x="5289369" y="547099"/>
                  <a:pt x="5289369" y="554850"/>
                </a:cubicBezTo>
                <a:cubicBezTo>
                  <a:pt x="5289369" y="582756"/>
                  <a:pt x="5291230" y="601514"/>
                  <a:pt x="5294950" y="611126"/>
                </a:cubicBezTo>
                <a:cubicBezTo>
                  <a:pt x="5301462" y="627559"/>
                  <a:pt x="5316034" y="635776"/>
                  <a:pt x="5338669" y="635776"/>
                </a:cubicBezTo>
                <a:cubicBezTo>
                  <a:pt x="5360373" y="635776"/>
                  <a:pt x="5376961" y="626784"/>
                  <a:pt x="5388433" y="608801"/>
                </a:cubicBezTo>
                <a:cubicBezTo>
                  <a:pt x="5397735" y="593608"/>
                  <a:pt x="5402386" y="574694"/>
                  <a:pt x="5402386" y="552060"/>
                </a:cubicBezTo>
                <a:cubicBezTo>
                  <a:pt x="5402386" y="488498"/>
                  <a:pt x="5372310" y="456717"/>
                  <a:pt x="5312159" y="456717"/>
                </a:cubicBezTo>
                <a:close/>
                <a:moveTo>
                  <a:pt x="2802210" y="448810"/>
                </a:moveTo>
                <a:cubicBezTo>
                  <a:pt x="2790738" y="450051"/>
                  <a:pt x="2779265" y="467879"/>
                  <a:pt x="2767793" y="502295"/>
                </a:cubicBezTo>
                <a:cubicBezTo>
                  <a:pt x="2758491" y="530201"/>
                  <a:pt x="2753531" y="552680"/>
                  <a:pt x="2752910" y="569733"/>
                </a:cubicBezTo>
                <a:cubicBezTo>
                  <a:pt x="2750120" y="613141"/>
                  <a:pt x="2773840" y="634846"/>
                  <a:pt x="2824069" y="634846"/>
                </a:cubicBezTo>
                <a:cubicBezTo>
                  <a:pt x="2855385" y="634846"/>
                  <a:pt x="2876624" y="623683"/>
                  <a:pt x="2887786" y="601359"/>
                </a:cubicBezTo>
                <a:cubicBezTo>
                  <a:pt x="2896778" y="584926"/>
                  <a:pt x="2901273" y="559501"/>
                  <a:pt x="2901273" y="525085"/>
                </a:cubicBezTo>
                <a:cubicBezTo>
                  <a:pt x="2901273" y="501520"/>
                  <a:pt x="2890809" y="482452"/>
                  <a:pt x="2869880" y="467879"/>
                </a:cubicBezTo>
                <a:cubicBezTo>
                  <a:pt x="2848951" y="453306"/>
                  <a:pt x="2826394" y="446950"/>
                  <a:pt x="2802210" y="448810"/>
                </a:cubicBezTo>
                <a:close/>
                <a:moveTo>
                  <a:pt x="7877416" y="401371"/>
                </a:moveTo>
                <a:cubicBezTo>
                  <a:pt x="7861912" y="401371"/>
                  <a:pt x="7848502" y="406255"/>
                  <a:pt x="7837186" y="416022"/>
                </a:cubicBezTo>
                <a:cubicBezTo>
                  <a:pt x="7825868" y="425788"/>
                  <a:pt x="7820210" y="438423"/>
                  <a:pt x="7820210" y="453926"/>
                </a:cubicBezTo>
                <a:cubicBezTo>
                  <a:pt x="7820210" y="469119"/>
                  <a:pt x="7825868" y="481599"/>
                  <a:pt x="7837186" y="491366"/>
                </a:cubicBezTo>
                <a:cubicBezTo>
                  <a:pt x="7848504" y="501133"/>
                  <a:pt x="7861912" y="506016"/>
                  <a:pt x="7877416" y="506016"/>
                </a:cubicBezTo>
                <a:cubicBezTo>
                  <a:pt x="7892608" y="506016"/>
                  <a:pt x="7906018" y="501133"/>
                  <a:pt x="7917646" y="491366"/>
                </a:cubicBezTo>
                <a:cubicBezTo>
                  <a:pt x="7929273" y="481599"/>
                  <a:pt x="7935086" y="469119"/>
                  <a:pt x="7935086" y="453926"/>
                </a:cubicBezTo>
                <a:cubicBezTo>
                  <a:pt x="7935086" y="438423"/>
                  <a:pt x="7929273" y="425788"/>
                  <a:pt x="7917646" y="416022"/>
                </a:cubicBezTo>
                <a:cubicBezTo>
                  <a:pt x="7906018" y="406255"/>
                  <a:pt x="7892608" y="401371"/>
                  <a:pt x="7877416" y="401371"/>
                </a:cubicBezTo>
                <a:close/>
                <a:moveTo>
                  <a:pt x="5896216" y="401371"/>
                </a:moveTo>
                <a:cubicBezTo>
                  <a:pt x="5880713" y="401371"/>
                  <a:pt x="5867303" y="406255"/>
                  <a:pt x="5855986" y="416022"/>
                </a:cubicBezTo>
                <a:cubicBezTo>
                  <a:pt x="5844669" y="425788"/>
                  <a:pt x="5839010" y="438423"/>
                  <a:pt x="5839010" y="453926"/>
                </a:cubicBezTo>
                <a:cubicBezTo>
                  <a:pt x="5839010" y="469119"/>
                  <a:pt x="5844669" y="481599"/>
                  <a:pt x="5855986" y="491366"/>
                </a:cubicBezTo>
                <a:cubicBezTo>
                  <a:pt x="5867303" y="501133"/>
                  <a:pt x="5880713" y="506016"/>
                  <a:pt x="5896216" y="506016"/>
                </a:cubicBezTo>
                <a:cubicBezTo>
                  <a:pt x="5911409" y="506016"/>
                  <a:pt x="5924819" y="501133"/>
                  <a:pt x="5936446" y="491366"/>
                </a:cubicBezTo>
                <a:cubicBezTo>
                  <a:pt x="5948073" y="481599"/>
                  <a:pt x="5953887" y="469119"/>
                  <a:pt x="5953887" y="453926"/>
                </a:cubicBezTo>
                <a:cubicBezTo>
                  <a:pt x="5953887" y="438423"/>
                  <a:pt x="5948073" y="425788"/>
                  <a:pt x="5936446" y="416022"/>
                </a:cubicBezTo>
                <a:cubicBezTo>
                  <a:pt x="5924819" y="406255"/>
                  <a:pt x="5911409" y="401371"/>
                  <a:pt x="5896216" y="401371"/>
                </a:cubicBezTo>
                <a:close/>
                <a:moveTo>
                  <a:pt x="3372091" y="401371"/>
                </a:moveTo>
                <a:cubicBezTo>
                  <a:pt x="3356588" y="401371"/>
                  <a:pt x="3343179" y="406255"/>
                  <a:pt x="3331861" y="416022"/>
                </a:cubicBezTo>
                <a:cubicBezTo>
                  <a:pt x="3320544" y="425788"/>
                  <a:pt x="3314885" y="438423"/>
                  <a:pt x="3314885" y="453926"/>
                </a:cubicBezTo>
                <a:cubicBezTo>
                  <a:pt x="3314885" y="469119"/>
                  <a:pt x="3320544" y="481599"/>
                  <a:pt x="3331861" y="491366"/>
                </a:cubicBezTo>
                <a:cubicBezTo>
                  <a:pt x="3343179" y="501133"/>
                  <a:pt x="3356588" y="506016"/>
                  <a:pt x="3372091" y="506016"/>
                </a:cubicBezTo>
                <a:cubicBezTo>
                  <a:pt x="3387284" y="506016"/>
                  <a:pt x="3400694" y="501133"/>
                  <a:pt x="3412321" y="491366"/>
                </a:cubicBezTo>
                <a:cubicBezTo>
                  <a:pt x="3423949" y="481599"/>
                  <a:pt x="3429762" y="469119"/>
                  <a:pt x="3429762" y="453926"/>
                </a:cubicBezTo>
                <a:cubicBezTo>
                  <a:pt x="3429762" y="438423"/>
                  <a:pt x="3423949" y="425788"/>
                  <a:pt x="3412321" y="416022"/>
                </a:cubicBezTo>
                <a:cubicBezTo>
                  <a:pt x="3400694" y="406255"/>
                  <a:pt x="3387284" y="401371"/>
                  <a:pt x="3372091" y="401371"/>
                </a:cubicBezTo>
                <a:close/>
                <a:moveTo>
                  <a:pt x="4630005" y="211616"/>
                </a:moveTo>
                <a:cubicBezTo>
                  <a:pt x="4666282" y="211616"/>
                  <a:pt x="4690467" y="220917"/>
                  <a:pt x="4702559" y="239521"/>
                </a:cubicBezTo>
                <a:cubicBezTo>
                  <a:pt x="4718992" y="301843"/>
                  <a:pt x="4727209" y="417339"/>
                  <a:pt x="4727209" y="586011"/>
                </a:cubicBezTo>
                <a:cubicBezTo>
                  <a:pt x="4727209" y="674378"/>
                  <a:pt x="4725038" y="761349"/>
                  <a:pt x="4720697" y="846926"/>
                </a:cubicBezTo>
                <a:cubicBezTo>
                  <a:pt x="4715426" y="861188"/>
                  <a:pt x="4703334" y="872350"/>
                  <a:pt x="4684421" y="880412"/>
                </a:cubicBezTo>
                <a:cubicBezTo>
                  <a:pt x="4668608" y="886923"/>
                  <a:pt x="4651709" y="890179"/>
                  <a:pt x="4633726" y="890179"/>
                </a:cubicBezTo>
                <a:cubicBezTo>
                  <a:pt x="4593108" y="890179"/>
                  <a:pt x="4568459" y="876846"/>
                  <a:pt x="4559777" y="850181"/>
                </a:cubicBezTo>
                <a:cubicBezTo>
                  <a:pt x="4552646" y="811424"/>
                  <a:pt x="4547530" y="754838"/>
                  <a:pt x="4544429" y="680424"/>
                </a:cubicBezTo>
                <a:cubicBezTo>
                  <a:pt x="4543189" y="656240"/>
                  <a:pt x="4528926" y="644147"/>
                  <a:pt x="4501641" y="644147"/>
                </a:cubicBezTo>
                <a:cubicBezTo>
                  <a:pt x="4471875" y="644147"/>
                  <a:pt x="4456993" y="656860"/>
                  <a:pt x="4456993" y="682284"/>
                </a:cubicBezTo>
                <a:cubicBezTo>
                  <a:pt x="4457613" y="758559"/>
                  <a:pt x="4456217" y="803982"/>
                  <a:pt x="4452807" y="818555"/>
                </a:cubicBezTo>
                <a:cubicBezTo>
                  <a:pt x="4441334" y="867544"/>
                  <a:pt x="4410949" y="892039"/>
                  <a:pt x="4361650" y="892039"/>
                </a:cubicBezTo>
                <a:cubicBezTo>
                  <a:pt x="4343046" y="892039"/>
                  <a:pt x="4324908" y="888784"/>
                  <a:pt x="4307234" y="882272"/>
                </a:cubicBezTo>
                <a:cubicBezTo>
                  <a:pt x="4284290" y="874211"/>
                  <a:pt x="4271888" y="862428"/>
                  <a:pt x="4270027" y="846926"/>
                </a:cubicBezTo>
                <a:cubicBezTo>
                  <a:pt x="4257935" y="763830"/>
                  <a:pt x="4251889" y="658100"/>
                  <a:pt x="4251889" y="529736"/>
                </a:cubicBezTo>
                <a:cubicBezTo>
                  <a:pt x="4251889" y="390209"/>
                  <a:pt x="4258865" y="294711"/>
                  <a:pt x="4272818" y="243241"/>
                </a:cubicBezTo>
                <a:cubicBezTo>
                  <a:pt x="4290181" y="222778"/>
                  <a:pt x="4319172" y="212546"/>
                  <a:pt x="4359789" y="212546"/>
                </a:cubicBezTo>
                <a:cubicBezTo>
                  <a:pt x="4405988" y="212546"/>
                  <a:pt x="4433273" y="236420"/>
                  <a:pt x="4441645" y="284169"/>
                </a:cubicBezTo>
                <a:cubicBezTo>
                  <a:pt x="4447226" y="317966"/>
                  <a:pt x="4447846" y="367575"/>
                  <a:pt x="4443505" y="432997"/>
                </a:cubicBezTo>
                <a:cubicBezTo>
                  <a:pt x="4447846" y="453771"/>
                  <a:pt x="4462729" y="464158"/>
                  <a:pt x="4488153" y="464158"/>
                </a:cubicBezTo>
                <a:cubicBezTo>
                  <a:pt x="4515439" y="464158"/>
                  <a:pt x="4533267" y="452686"/>
                  <a:pt x="4541639" y="429742"/>
                </a:cubicBezTo>
                <a:cubicBezTo>
                  <a:pt x="4542879" y="371451"/>
                  <a:pt x="4543499" y="340445"/>
                  <a:pt x="4543499" y="336724"/>
                </a:cubicBezTo>
                <a:cubicBezTo>
                  <a:pt x="4545359" y="300447"/>
                  <a:pt x="4549855" y="269906"/>
                  <a:pt x="4556986" y="245102"/>
                </a:cubicBezTo>
                <a:cubicBezTo>
                  <a:pt x="4563188" y="222778"/>
                  <a:pt x="4587527" y="211616"/>
                  <a:pt x="4630005" y="211616"/>
                </a:cubicBezTo>
                <a:close/>
                <a:moveTo>
                  <a:pt x="2391630" y="211616"/>
                </a:moveTo>
                <a:cubicBezTo>
                  <a:pt x="2427907" y="211616"/>
                  <a:pt x="2452092" y="220917"/>
                  <a:pt x="2464184" y="239521"/>
                </a:cubicBezTo>
                <a:cubicBezTo>
                  <a:pt x="2480617" y="301843"/>
                  <a:pt x="2488834" y="417339"/>
                  <a:pt x="2488834" y="586011"/>
                </a:cubicBezTo>
                <a:cubicBezTo>
                  <a:pt x="2488834" y="674378"/>
                  <a:pt x="2486663" y="761349"/>
                  <a:pt x="2482323" y="846926"/>
                </a:cubicBezTo>
                <a:cubicBezTo>
                  <a:pt x="2477052" y="861188"/>
                  <a:pt x="2464960" y="872350"/>
                  <a:pt x="2446046" y="880412"/>
                </a:cubicBezTo>
                <a:cubicBezTo>
                  <a:pt x="2430232" y="886923"/>
                  <a:pt x="2413335" y="890179"/>
                  <a:pt x="2395351" y="890179"/>
                </a:cubicBezTo>
                <a:cubicBezTo>
                  <a:pt x="2354733" y="890179"/>
                  <a:pt x="2330084" y="876846"/>
                  <a:pt x="2321402" y="850181"/>
                </a:cubicBezTo>
                <a:cubicBezTo>
                  <a:pt x="2314271" y="811424"/>
                  <a:pt x="2309155" y="754838"/>
                  <a:pt x="2306054" y="680424"/>
                </a:cubicBezTo>
                <a:cubicBezTo>
                  <a:pt x="2304814" y="656240"/>
                  <a:pt x="2290552" y="644147"/>
                  <a:pt x="2263266" y="644147"/>
                </a:cubicBezTo>
                <a:cubicBezTo>
                  <a:pt x="2233500" y="644147"/>
                  <a:pt x="2218618" y="656860"/>
                  <a:pt x="2218618" y="682284"/>
                </a:cubicBezTo>
                <a:cubicBezTo>
                  <a:pt x="2219238" y="758559"/>
                  <a:pt x="2217842" y="803982"/>
                  <a:pt x="2214432" y="818555"/>
                </a:cubicBezTo>
                <a:cubicBezTo>
                  <a:pt x="2202960" y="867544"/>
                  <a:pt x="2172574" y="892039"/>
                  <a:pt x="2123274" y="892039"/>
                </a:cubicBezTo>
                <a:cubicBezTo>
                  <a:pt x="2104671" y="892039"/>
                  <a:pt x="2086532" y="888784"/>
                  <a:pt x="2068859" y="882272"/>
                </a:cubicBezTo>
                <a:cubicBezTo>
                  <a:pt x="2045915" y="874211"/>
                  <a:pt x="2033513" y="862428"/>
                  <a:pt x="2031652" y="846926"/>
                </a:cubicBezTo>
                <a:cubicBezTo>
                  <a:pt x="2019560" y="763830"/>
                  <a:pt x="2013514" y="658100"/>
                  <a:pt x="2013514" y="529736"/>
                </a:cubicBezTo>
                <a:cubicBezTo>
                  <a:pt x="2013514" y="390209"/>
                  <a:pt x="2020490" y="294711"/>
                  <a:pt x="2034443" y="243241"/>
                </a:cubicBezTo>
                <a:cubicBezTo>
                  <a:pt x="2051806" y="222778"/>
                  <a:pt x="2080797" y="212546"/>
                  <a:pt x="2121414" y="212546"/>
                </a:cubicBezTo>
                <a:cubicBezTo>
                  <a:pt x="2167613" y="212546"/>
                  <a:pt x="2194898" y="236420"/>
                  <a:pt x="2203270" y="284169"/>
                </a:cubicBezTo>
                <a:cubicBezTo>
                  <a:pt x="2208851" y="317966"/>
                  <a:pt x="2209471" y="367575"/>
                  <a:pt x="2205130" y="432997"/>
                </a:cubicBezTo>
                <a:cubicBezTo>
                  <a:pt x="2209471" y="453771"/>
                  <a:pt x="2224354" y="464158"/>
                  <a:pt x="2249778" y="464158"/>
                </a:cubicBezTo>
                <a:cubicBezTo>
                  <a:pt x="2277064" y="464158"/>
                  <a:pt x="2294892" y="452686"/>
                  <a:pt x="2303263" y="429742"/>
                </a:cubicBezTo>
                <a:cubicBezTo>
                  <a:pt x="2304504" y="371451"/>
                  <a:pt x="2305124" y="340445"/>
                  <a:pt x="2305124" y="336724"/>
                </a:cubicBezTo>
                <a:cubicBezTo>
                  <a:pt x="2306984" y="300447"/>
                  <a:pt x="2311480" y="269906"/>
                  <a:pt x="2318612" y="245102"/>
                </a:cubicBezTo>
                <a:cubicBezTo>
                  <a:pt x="2324813" y="222778"/>
                  <a:pt x="2349152" y="211616"/>
                  <a:pt x="2391630" y="211616"/>
                </a:cubicBezTo>
                <a:close/>
                <a:moveTo>
                  <a:pt x="962880" y="211616"/>
                </a:moveTo>
                <a:cubicBezTo>
                  <a:pt x="999157" y="211616"/>
                  <a:pt x="1023342" y="220917"/>
                  <a:pt x="1035434" y="239521"/>
                </a:cubicBezTo>
                <a:cubicBezTo>
                  <a:pt x="1051867" y="301843"/>
                  <a:pt x="1060084" y="417339"/>
                  <a:pt x="1060084" y="586011"/>
                </a:cubicBezTo>
                <a:cubicBezTo>
                  <a:pt x="1060084" y="674378"/>
                  <a:pt x="1057913" y="761349"/>
                  <a:pt x="1053572" y="846926"/>
                </a:cubicBezTo>
                <a:cubicBezTo>
                  <a:pt x="1048301" y="861188"/>
                  <a:pt x="1036209" y="872350"/>
                  <a:pt x="1017296" y="880412"/>
                </a:cubicBezTo>
                <a:cubicBezTo>
                  <a:pt x="1001483" y="886923"/>
                  <a:pt x="984584" y="890179"/>
                  <a:pt x="966601" y="890179"/>
                </a:cubicBezTo>
                <a:cubicBezTo>
                  <a:pt x="925983" y="890179"/>
                  <a:pt x="901334" y="876846"/>
                  <a:pt x="892652" y="850181"/>
                </a:cubicBezTo>
                <a:cubicBezTo>
                  <a:pt x="885521" y="811424"/>
                  <a:pt x="880405" y="754838"/>
                  <a:pt x="877304" y="680424"/>
                </a:cubicBezTo>
                <a:cubicBezTo>
                  <a:pt x="876064" y="656240"/>
                  <a:pt x="861801" y="644147"/>
                  <a:pt x="834516" y="644147"/>
                </a:cubicBezTo>
                <a:cubicBezTo>
                  <a:pt x="804750" y="644147"/>
                  <a:pt x="789868" y="656860"/>
                  <a:pt x="789868" y="682284"/>
                </a:cubicBezTo>
                <a:cubicBezTo>
                  <a:pt x="790488" y="758559"/>
                  <a:pt x="789092" y="803982"/>
                  <a:pt x="785682" y="818555"/>
                </a:cubicBezTo>
                <a:cubicBezTo>
                  <a:pt x="774210" y="867544"/>
                  <a:pt x="743824" y="892039"/>
                  <a:pt x="694525" y="892039"/>
                </a:cubicBezTo>
                <a:cubicBezTo>
                  <a:pt x="675921" y="892039"/>
                  <a:pt x="657783" y="888784"/>
                  <a:pt x="640109" y="882272"/>
                </a:cubicBezTo>
                <a:cubicBezTo>
                  <a:pt x="617165" y="874211"/>
                  <a:pt x="604763" y="862428"/>
                  <a:pt x="602902" y="846926"/>
                </a:cubicBezTo>
                <a:cubicBezTo>
                  <a:pt x="590810" y="763830"/>
                  <a:pt x="584764" y="658100"/>
                  <a:pt x="584764" y="529736"/>
                </a:cubicBezTo>
                <a:cubicBezTo>
                  <a:pt x="584764" y="390209"/>
                  <a:pt x="591740" y="294711"/>
                  <a:pt x="605693" y="243241"/>
                </a:cubicBezTo>
                <a:cubicBezTo>
                  <a:pt x="623056" y="222778"/>
                  <a:pt x="652047" y="212546"/>
                  <a:pt x="692664" y="212546"/>
                </a:cubicBezTo>
                <a:cubicBezTo>
                  <a:pt x="738863" y="212546"/>
                  <a:pt x="766148" y="236420"/>
                  <a:pt x="774520" y="284169"/>
                </a:cubicBezTo>
                <a:cubicBezTo>
                  <a:pt x="780101" y="317966"/>
                  <a:pt x="780721" y="367575"/>
                  <a:pt x="776380" y="432997"/>
                </a:cubicBezTo>
                <a:cubicBezTo>
                  <a:pt x="780721" y="453771"/>
                  <a:pt x="795604" y="464158"/>
                  <a:pt x="821029" y="464158"/>
                </a:cubicBezTo>
                <a:cubicBezTo>
                  <a:pt x="848314" y="464158"/>
                  <a:pt x="866142" y="452686"/>
                  <a:pt x="874513" y="429742"/>
                </a:cubicBezTo>
                <a:cubicBezTo>
                  <a:pt x="875754" y="371451"/>
                  <a:pt x="876374" y="340445"/>
                  <a:pt x="876374" y="336724"/>
                </a:cubicBezTo>
                <a:cubicBezTo>
                  <a:pt x="878234" y="300447"/>
                  <a:pt x="882730" y="269906"/>
                  <a:pt x="889862" y="245102"/>
                </a:cubicBezTo>
                <a:cubicBezTo>
                  <a:pt x="896063" y="222778"/>
                  <a:pt x="920402" y="211616"/>
                  <a:pt x="962880" y="211616"/>
                </a:cubicBezTo>
                <a:close/>
                <a:moveTo>
                  <a:pt x="5274021" y="208825"/>
                </a:moveTo>
                <a:cubicBezTo>
                  <a:pt x="5355257" y="208825"/>
                  <a:pt x="5423780" y="228824"/>
                  <a:pt x="5479590" y="268821"/>
                </a:cubicBezTo>
                <a:cubicBezTo>
                  <a:pt x="5502534" y="285564"/>
                  <a:pt x="5524858" y="324322"/>
                  <a:pt x="5546563" y="385093"/>
                </a:cubicBezTo>
                <a:cubicBezTo>
                  <a:pt x="5570748" y="452996"/>
                  <a:pt x="5582840" y="521674"/>
                  <a:pt x="5582840" y="591127"/>
                </a:cubicBezTo>
                <a:cubicBezTo>
                  <a:pt x="5582840" y="683835"/>
                  <a:pt x="5559585" y="760884"/>
                  <a:pt x="5513077" y="822276"/>
                </a:cubicBezTo>
                <a:cubicBezTo>
                  <a:pt x="5494163" y="847701"/>
                  <a:pt x="5460211" y="867389"/>
                  <a:pt x="5411222" y="881342"/>
                </a:cubicBezTo>
                <a:cubicBezTo>
                  <a:pt x="5372465" y="892194"/>
                  <a:pt x="5332777" y="897620"/>
                  <a:pt x="5292160" y="897620"/>
                </a:cubicBezTo>
                <a:cubicBezTo>
                  <a:pt x="5218986" y="897620"/>
                  <a:pt x="5167826" y="882737"/>
                  <a:pt x="5138681" y="852972"/>
                </a:cubicBezTo>
                <a:cubicBezTo>
                  <a:pt x="5115736" y="820416"/>
                  <a:pt x="5104264" y="688951"/>
                  <a:pt x="5104264" y="458577"/>
                </a:cubicBezTo>
                <a:cubicBezTo>
                  <a:pt x="5104264" y="350057"/>
                  <a:pt x="5107597" y="285797"/>
                  <a:pt x="5114264" y="265798"/>
                </a:cubicBezTo>
                <a:cubicBezTo>
                  <a:pt x="5120930" y="245799"/>
                  <a:pt x="5144262" y="230684"/>
                  <a:pt x="5184259" y="220452"/>
                </a:cubicBezTo>
                <a:cubicBezTo>
                  <a:pt x="5213715" y="212701"/>
                  <a:pt x="5243636" y="208825"/>
                  <a:pt x="5274021" y="208825"/>
                </a:cubicBezTo>
                <a:close/>
                <a:moveTo>
                  <a:pt x="8314283" y="206034"/>
                </a:moveTo>
                <a:cubicBezTo>
                  <a:pt x="8342188" y="206034"/>
                  <a:pt x="8358466" y="214251"/>
                  <a:pt x="8363117" y="230684"/>
                </a:cubicBezTo>
                <a:cubicBezTo>
                  <a:pt x="8371178" y="241536"/>
                  <a:pt x="8378774" y="260295"/>
                  <a:pt x="8385906" y="286960"/>
                </a:cubicBezTo>
                <a:cubicBezTo>
                  <a:pt x="8393967" y="317655"/>
                  <a:pt x="8400324" y="337344"/>
                  <a:pt x="8404975" y="346026"/>
                </a:cubicBezTo>
                <a:cubicBezTo>
                  <a:pt x="8414586" y="365249"/>
                  <a:pt x="8428539" y="374551"/>
                  <a:pt x="8446833" y="373931"/>
                </a:cubicBezTo>
                <a:cubicBezTo>
                  <a:pt x="8484970" y="371761"/>
                  <a:pt x="8511015" y="325097"/>
                  <a:pt x="8524968" y="233940"/>
                </a:cubicBezTo>
                <a:cubicBezTo>
                  <a:pt x="8529307" y="215956"/>
                  <a:pt x="8549617" y="206965"/>
                  <a:pt x="8585894" y="206965"/>
                </a:cubicBezTo>
                <a:cubicBezTo>
                  <a:pt x="8608837" y="206965"/>
                  <a:pt x="8630697" y="211460"/>
                  <a:pt x="8651471" y="220452"/>
                </a:cubicBezTo>
                <a:cubicBezTo>
                  <a:pt x="8677516" y="231924"/>
                  <a:pt x="8690539" y="247737"/>
                  <a:pt x="8690539" y="267891"/>
                </a:cubicBezTo>
                <a:cubicBezTo>
                  <a:pt x="8680307" y="372071"/>
                  <a:pt x="8669919" y="440439"/>
                  <a:pt x="8659378" y="472995"/>
                </a:cubicBezTo>
                <a:cubicBezTo>
                  <a:pt x="8638293" y="535627"/>
                  <a:pt x="8599536" y="573609"/>
                  <a:pt x="8543106" y="586941"/>
                </a:cubicBezTo>
                <a:cubicBezTo>
                  <a:pt x="8540004" y="594073"/>
                  <a:pt x="8538455" y="604925"/>
                  <a:pt x="8538455" y="619498"/>
                </a:cubicBezTo>
                <a:cubicBezTo>
                  <a:pt x="8538455" y="641202"/>
                  <a:pt x="8541400" y="673603"/>
                  <a:pt x="8547292" y="716701"/>
                </a:cubicBezTo>
                <a:cubicBezTo>
                  <a:pt x="8553182" y="759799"/>
                  <a:pt x="8556128" y="792200"/>
                  <a:pt x="8556128" y="813904"/>
                </a:cubicBezTo>
                <a:cubicBezTo>
                  <a:pt x="8556128" y="829717"/>
                  <a:pt x="8555198" y="841810"/>
                  <a:pt x="8553338" y="850181"/>
                </a:cubicBezTo>
                <a:cubicBezTo>
                  <a:pt x="8547136" y="879327"/>
                  <a:pt x="8514425" y="893899"/>
                  <a:pt x="8455204" y="893899"/>
                </a:cubicBezTo>
                <a:cubicBezTo>
                  <a:pt x="8434429" y="893899"/>
                  <a:pt x="8412260" y="890644"/>
                  <a:pt x="8388697" y="884133"/>
                </a:cubicBezTo>
                <a:cubicBezTo>
                  <a:pt x="8357071" y="876071"/>
                  <a:pt x="8340482" y="864754"/>
                  <a:pt x="8338932" y="850181"/>
                </a:cubicBezTo>
                <a:cubicBezTo>
                  <a:pt x="8337691" y="829097"/>
                  <a:pt x="8340328" y="792200"/>
                  <a:pt x="8346839" y="739490"/>
                </a:cubicBezTo>
                <a:cubicBezTo>
                  <a:pt x="8353659" y="683060"/>
                  <a:pt x="8357071" y="646163"/>
                  <a:pt x="8357071" y="628799"/>
                </a:cubicBezTo>
                <a:cubicBezTo>
                  <a:pt x="8357071" y="610506"/>
                  <a:pt x="8354899" y="597173"/>
                  <a:pt x="8350560" y="588802"/>
                </a:cubicBezTo>
                <a:cubicBezTo>
                  <a:pt x="8291648" y="567408"/>
                  <a:pt x="8251961" y="524000"/>
                  <a:pt x="8231497" y="458577"/>
                </a:cubicBezTo>
                <a:cubicBezTo>
                  <a:pt x="8217544" y="414239"/>
                  <a:pt x="8210568" y="347886"/>
                  <a:pt x="8210568" y="259519"/>
                </a:cubicBezTo>
                <a:cubicBezTo>
                  <a:pt x="8210568" y="243707"/>
                  <a:pt x="8224521" y="230374"/>
                  <a:pt x="8252426" y="219522"/>
                </a:cubicBezTo>
                <a:cubicBezTo>
                  <a:pt x="8274750" y="210530"/>
                  <a:pt x="8295368" y="206034"/>
                  <a:pt x="8314283" y="206034"/>
                </a:cubicBezTo>
                <a:close/>
                <a:moveTo>
                  <a:pt x="2739423" y="206034"/>
                </a:moveTo>
                <a:cubicBezTo>
                  <a:pt x="2844223" y="206034"/>
                  <a:pt x="2922357" y="237505"/>
                  <a:pt x="2973827" y="300447"/>
                </a:cubicBezTo>
                <a:cubicBezTo>
                  <a:pt x="3015685" y="353157"/>
                  <a:pt x="3044211" y="435633"/>
                  <a:pt x="3059404" y="547874"/>
                </a:cubicBezTo>
                <a:cubicBezTo>
                  <a:pt x="3060644" y="637481"/>
                  <a:pt x="3055528" y="701973"/>
                  <a:pt x="3044055" y="741351"/>
                </a:cubicBezTo>
                <a:cubicBezTo>
                  <a:pt x="3030723" y="786619"/>
                  <a:pt x="3002508" y="827547"/>
                  <a:pt x="2959410" y="864134"/>
                </a:cubicBezTo>
                <a:cubicBezTo>
                  <a:pt x="2900498" y="883977"/>
                  <a:pt x="2848718" y="893899"/>
                  <a:pt x="2804070" y="893899"/>
                </a:cubicBezTo>
                <a:cubicBezTo>
                  <a:pt x="2756631" y="893899"/>
                  <a:pt x="2713223" y="883047"/>
                  <a:pt x="2673846" y="861343"/>
                </a:cubicBezTo>
                <a:cubicBezTo>
                  <a:pt x="2638809" y="821966"/>
                  <a:pt x="2614160" y="783053"/>
                  <a:pt x="2599896" y="744606"/>
                </a:cubicBezTo>
                <a:cubicBezTo>
                  <a:pt x="2585634" y="706159"/>
                  <a:pt x="2578502" y="660270"/>
                  <a:pt x="2578502" y="606940"/>
                </a:cubicBezTo>
                <a:cubicBezTo>
                  <a:pt x="2578502" y="578415"/>
                  <a:pt x="2580363" y="546014"/>
                  <a:pt x="2584084" y="509737"/>
                </a:cubicBezTo>
                <a:cubicBezTo>
                  <a:pt x="2603307" y="427261"/>
                  <a:pt x="2619895" y="368970"/>
                  <a:pt x="2633848" y="334864"/>
                </a:cubicBezTo>
                <a:cubicBezTo>
                  <a:pt x="2661133" y="268201"/>
                  <a:pt x="2696325" y="225258"/>
                  <a:pt x="2739423" y="206034"/>
                </a:cubicBezTo>
                <a:close/>
                <a:moveTo>
                  <a:pt x="7318232" y="205104"/>
                </a:moveTo>
                <a:cubicBezTo>
                  <a:pt x="7403808" y="205104"/>
                  <a:pt x="7480237" y="209910"/>
                  <a:pt x="7547520" y="219522"/>
                </a:cubicBezTo>
                <a:cubicBezTo>
                  <a:pt x="7569844" y="229754"/>
                  <a:pt x="7581006" y="261225"/>
                  <a:pt x="7581006" y="313935"/>
                </a:cubicBezTo>
                <a:cubicBezTo>
                  <a:pt x="7581006" y="361374"/>
                  <a:pt x="7571860" y="389899"/>
                  <a:pt x="7553566" y="399511"/>
                </a:cubicBezTo>
                <a:cubicBezTo>
                  <a:pt x="7541474" y="414704"/>
                  <a:pt x="7525816" y="422300"/>
                  <a:pt x="7506592" y="422300"/>
                </a:cubicBezTo>
                <a:cubicBezTo>
                  <a:pt x="7496980" y="422300"/>
                  <a:pt x="7483028" y="419432"/>
                  <a:pt x="7464734" y="413696"/>
                </a:cubicBezTo>
                <a:cubicBezTo>
                  <a:pt x="7446441" y="407960"/>
                  <a:pt x="7433108" y="405092"/>
                  <a:pt x="7424736" y="405092"/>
                </a:cubicBezTo>
                <a:cubicBezTo>
                  <a:pt x="7415125" y="405092"/>
                  <a:pt x="7408148" y="408658"/>
                  <a:pt x="7403808" y="415789"/>
                </a:cubicBezTo>
                <a:cubicBezTo>
                  <a:pt x="7401328" y="419510"/>
                  <a:pt x="7400087" y="428036"/>
                  <a:pt x="7400087" y="441369"/>
                </a:cubicBezTo>
                <a:cubicBezTo>
                  <a:pt x="7400087" y="481987"/>
                  <a:pt x="7405280" y="542913"/>
                  <a:pt x="7415667" y="624148"/>
                </a:cubicBezTo>
                <a:cubicBezTo>
                  <a:pt x="7426054" y="705384"/>
                  <a:pt x="7431248" y="766310"/>
                  <a:pt x="7431248" y="806928"/>
                </a:cubicBezTo>
                <a:cubicBezTo>
                  <a:pt x="7431248" y="841345"/>
                  <a:pt x="7427527" y="861343"/>
                  <a:pt x="7420086" y="866924"/>
                </a:cubicBezTo>
                <a:cubicBezTo>
                  <a:pt x="7395282" y="886148"/>
                  <a:pt x="7359934" y="895760"/>
                  <a:pt x="7314046" y="895760"/>
                </a:cubicBezTo>
                <a:cubicBezTo>
                  <a:pt x="7270328" y="895760"/>
                  <a:pt x="7242732" y="883357"/>
                  <a:pt x="7231260" y="858553"/>
                </a:cubicBezTo>
                <a:cubicBezTo>
                  <a:pt x="7224439" y="851731"/>
                  <a:pt x="7221028" y="832973"/>
                  <a:pt x="7221028" y="802277"/>
                </a:cubicBezTo>
                <a:cubicBezTo>
                  <a:pt x="7221028" y="762280"/>
                  <a:pt x="7227230" y="702438"/>
                  <a:pt x="7239632" y="622753"/>
                </a:cubicBezTo>
                <a:cubicBezTo>
                  <a:pt x="7252034" y="543068"/>
                  <a:pt x="7258235" y="483227"/>
                  <a:pt x="7258235" y="443229"/>
                </a:cubicBezTo>
                <a:cubicBezTo>
                  <a:pt x="7258235" y="430517"/>
                  <a:pt x="7256840" y="423231"/>
                  <a:pt x="7254049" y="421370"/>
                </a:cubicBezTo>
                <a:cubicBezTo>
                  <a:pt x="7249709" y="411758"/>
                  <a:pt x="7241802" y="406952"/>
                  <a:pt x="7230330" y="406952"/>
                </a:cubicBezTo>
                <a:cubicBezTo>
                  <a:pt x="7221648" y="406952"/>
                  <a:pt x="7207153" y="409665"/>
                  <a:pt x="7186844" y="415091"/>
                </a:cubicBezTo>
                <a:cubicBezTo>
                  <a:pt x="7166536" y="420518"/>
                  <a:pt x="7150955" y="423231"/>
                  <a:pt x="7140102" y="423231"/>
                </a:cubicBezTo>
                <a:cubicBezTo>
                  <a:pt x="7124910" y="423231"/>
                  <a:pt x="7111267" y="420130"/>
                  <a:pt x="7099175" y="413929"/>
                </a:cubicBezTo>
                <a:cubicBezTo>
                  <a:pt x="7078092" y="403077"/>
                  <a:pt x="7067549" y="370986"/>
                  <a:pt x="7067549" y="317655"/>
                </a:cubicBezTo>
                <a:cubicBezTo>
                  <a:pt x="7067549" y="264946"/>
                  <a:pt x="7078092" y="232234"/>
                  <a:pt x="7099175" y="219522"/>
                </a:cubicBezTo>
                <a:cubicBezTo>
                  <a:pt x="7151885" y="209910"/>
                  <a:pt x="7224904" y="205104"/>
                  <a:pt x="7318232" y="205104"/>
                </a:cubicBezTo>
                <a:close/>
                <a:moveTo>
                  <a:pt x="250682" y="205104"/>
                </a:moveTo>
                <a:cubicBezTo>
                  <a:pt x="336258" y="205104"/>
                  <a:pt x="412688" y="209910"/>
                  <a:pt x="479970" y="219522"/>
                </a:cubicBezTo>
                <a:cubicBezTo>
                  <a:pt x="502295" y="229754"/>
                  <a:pt x="513456" y="261225"/>
                  <a:pt x="513456" y="313935"/>
                </a:cubicBezTo>
                <a:cubicBezTo>
                  <a:pt x="513456" y="361374"/>
                  <a:pt x="504310" y="389899"/>
                  <a:pt x="486016" y="399511"/>
                </a:cubicBezTo>
                <a:cubicBezTo>
                  <a:pt x="473924" y="414704"/>
                  <a:pt x="458266" y="422300"/>
                  <a:pt x="439043" y="422300"/>
                </a:cubicBezTo>
                <a:cubicBezTo>
                  <a:pt x="429431" y="422300"/>
                  <a:pt x="415478" y="419432"/>
                  <a:pt x="397184" y="413696"/>
                </a:cubicBezTo>
                <a:cubicBezTo>
                  <a:pt x="378891" y="407960"/>
                  <a:pt x="365559" y="405092"/>
                  <a:pt x="357187" y="405092"/>
                </a:cubicBezTo>
                <a:cubicBezTo>
                  <a:pt x="347575" y="405092"/>
                  <a:pt x="340599" y="408658"/>
                  <a:pt x="336258" y="415789"/>
                </a:cubicBezTo>
                <a:cubicBezTo>
                  <a:pt x="333778" y="419510"/>
                  <a:pt x="332537" y="428036"/>
                  <a:pt x="332537" y="441369"/>
                </a:cubicBezTo>
                <a:cubicBezTo>
                  <a:pt x="332537" y="481987"/>
                  <a:pt x="337731" y="542913"/>
                  <a:pt x="348118" y="624148"/>
                </a:cubicBezTo>
                <a:cubicBezTo>
                  <a:pt x="358505" y="705384"/>
                  <a:pt x="363698" y="766310"/>
                  <a:pt x="363698" y="806928"/>
                </a:cubicBezTo>
                <a:cubicBezTo>
                  <a:pt x="363698" y="841345"/>
                  <a:pt x="359978" y="861343"/>
                  <a:pt x="352536" y="866924"/>
                </a:cubicBezTo>
                <a:cubicBezTo>
                  <a:pt x="327731" y="886148"/>
                  <a:pt x="292385" y="895760"/>
                  <a:pt x="246496" y="895760"/>
                </a:cubicBezTo>
                <a:cubicBezTo>
                  <a:pt x="202778" y="895760"/>
                  <a:pt x="175183" y="883357"/>
                  <a:pt x="163710" y="858553"/>
                </a:cubicBezTo>
                <a:cubicBezTo>
                  <a:pt x="156889" y="851731"/>
                  <a:pt x="153479" y="832973"/>
                  <a:pt x="153479" y="802277"/>
                </a:cubicBezTo>
                <a:cubicBezTo>
                  <a:pt x="153479" y="762280"/>
                  <a:pt x="159680" y="702438"/>
                  <a:pt x="172082" y="622753"/>
                </a:cubicBezTo>
                <a:cubicBezTo>
                  <a:pt x="184484" y="543068"/>
                  <a:pt x="190686" y="483227"/>
                  <a:pt x="190686" y="443229"/>
                </a:cubicBezTo>
                <a:cubicBezTo>
                  <a:pt x="190686" y="430517"/>
                  <a:pt x="189290" y="423231"/>
                  <a:pt x="186500" y="421370"/>
                </a:cubicBezTo>
                <a:cubicBezTo>
                  <a:pt x="182159" y="411758"/>
                  <a:pt x="174253" y="406952"/>
                  <a:pt x="162780" y="406952"/>
                </a:cubicBezTo>
                <a:cubicBezTo>
                  <a:pt x="154099" y="406952"/>
                  <a:pt x="139603" y="409665"/>
                  <a:pt x="119294" y="415091"/>
                </a:cubicBezTo>
                <a:cubicBezTo>
                  <a:pt x="98986" y="420518"/>
                  <a:pt x="83405" y="423231"/>
                  <a:pt x="72553" y="423231"/>
                </a:cubicBezTo>
                <a:cubicBezTo>
                  <a:pt x="57360" y="423231"/>
                  <a:pt x="43718" y="420130"/>
                  <a:pt x="31626" y="413929"/>
                </a:cubicBezTo>
                <a:cubicBezTo>
                  <a:pt x="10542" y="403077"/>
                  <a:pt x="0" y="370986"/>
                  <a:pt x="0" y="317655"/>
                </a:cubicBezTo>
                <a:cubicBezTo>
                  <a:pt x="0" y="264946"/>
                  <a:pt x="10542" y="232234"/>
                  <a:pt x="31626" y="219522"/>
                </a:cubicBezTo>
                <a:cubicBezTo>
                  <a:pt x="84335" y="209910"/>
                  <a:pt x="157354" y="205104"/>
                  <a:pt x="250682" y="205104"/>
                </a:cubicBezTo>
                <a:close/>
                <a:moveTo>
                  <a:pt x="6348430" y="204174"/>
                </a:moveTo>
                <a:cubicBezTo>
                  <a:pt x="6370755" y="204174"/>
                  <a:pt x="6391683" y="208360"/>
                  <a:pt x="6411217" y="216731"/>
                </a:cubicBezTo>
                <a:cubicBezTo>
                  <a:pt x="6436642" y="227273"/>
                  <a:pt x="6449354" y="242466"/>
                  <a:pt x="6449354" y="262310"/>
                </a:cubicBezTo>
                <a:cubicBezTo>
                  <a:pt x="6449354" y="264170"/>
                  <a:pt x="6449044" y="267736"/>
                  <a:pt x="6448424" y="273007"/>
                </a:cubicBezTo>
                <a:cubicBezTo>
                  <a:pt x="6444703" y="314245"/>
                  <a:pt x="6439277" y="359514"/>
                  <a:pt x="6432146" y="408813"/>
                </a:cubicBezTo>
                <a:cubicBezTo>
                  <a:pt x="6424085" y="466794"/>
                  <a:pt x="6420054" y="510047"/>
                  <a:pt x="6420054" y="538572"/>
                </a:cubicBezTo>
                <a:cubicBezTo>
                  <a:pt x="6420054" y="596863"/>
                  <a:pt x="6437107" y="626629"/>
                  <a:pt x="6471213" y="627869"/>
                </a:cubicBezTo>
                <a:cubicBezTo>
                  <a:pt x="6505630" y="629419"/>
                  <a:pt x="6522838" y="597794"/>
                  <a:pt x="6522838" y="532991"/>
                </a:cubicBezTo>
                <a:cubicBezTo>
                  <a:pt x="6522838" y="501055"/>
                  <a:pt x="6518652" y="456872"/>
                  <a:pt x="6510281" y="400441"/>
                </a:cubicBezTo>
                <a:cubicBezTo>
                  <a:pt x="6500669" y="335019"/>
                  <a:pt x="6495243" y="293471"/>
                  <a:pt x="6494003" y="275798"/>
                </a:cubicBezTo>
                <a:cubicBezTo>
                  <a:pt x="6492142" y="252233"/>
                  <a:pt x="6502064" y="234095"/>
                  <a:pt x="6523768" y="221382"/>
                </a:cubicBezTo>
                <a:cubicBezTo>
                  <a:pt x="6541442" y="211150"/>
                  <a:pt x="6562681" y="206034"/>
                  <a:pt x="6587485" y="206034"/>
                </a:cubicBezTo>
                <a:cubicBezTo>
                  <a:pt x="6614771" y="206034"/>
                  <a:pt x="6638956" y="212391"/>
                  <a:pt x="6660039" y="225103"/>
                </a:cubicBezTo>
                <a:cubicBezTo>
                  <a:pt x="6683294" y="239056"/>
                  <a:pt x="6697866" y="258744"/>
                  <a:pt x="6703757" y="284169"/>
                </a:cubicBezTo>
                <a:cubicBezTo>
                  <a:pt x="6713989" y="331298"/>
                  <a:pt x="6719105" y="385868"/>
                  <a:pt x="6719105" y="447880"/>
                </a:cubicBezTo>
                <a:cubicBezTo>
                  <a:pt x="6719105" y="513303"/>
                  <a:pt x="6711818" y="585391"/>
                  <a:pt x="6697246" y="664146"/>
                </a:cubicBezTo>
                <a:cubicBezTo>
                  <a:pt x="6678022" y="770186"/>
                  <a:pt x="6651668" y="833128"/>
                  <a:pt x="6618181" y="852972"/>
                </a:cubicBezTo>
                <a:cubicBezTo>
                  <a:pt x="6602058" y="882117"/>
                  <a:pt x="6551828" y="896690"/>
                  <a:pt x="6467493" y="896690"/>
                </a:cubicBezTo>
                <a:cubicBezTo>
                  <a:pt x="6377266" y="896690"/>
                  <a:pt x="6326106" y="881187"/>
                  <a:pt x="6314014" y="850181"/>
                </a:cubicBezTo>
                <a:cubicBezTo>
                  <a:pt x="6275257" y="817005"/>
                  <a:pt x="6247041" y="758869"/>
                  <a:pt x="6229368" y="675773"/>
                </a:cubicBezTo>
                <a:cubicBezTo>
                  <a:pt x="6216035" y="614692"/>
                  <a:pt x="6209369" y="548339"/>
                  <a:pt x="6209369" y="476716"/>
                </a:cubicBezTo>
                <a:cubicBezTo>
                  <a:pt x="6209369" y="413774"/>
                  <a:pt x="6215726" y="351452"/>
                  <a:pt x="6228438" y="289750"/>
                </a:cubicBezTo>
                <a:cubicBezTo>
                  <a:pt x="6234638" y="260605"/>
                  <a:pt x="6248901" y="239056"/>
                  <a:pt x="6271226" y="225103"/>
                </a:cubicBezTo>
                <a:cubicBezTo>
                  <a:pt x="6293550" y="211150"/>
                  <a:pt x="6319284" y="204174"/>
                  <a:pt x="6348430" y="204174"/>
                </a:cubicBezTo>
                <a:close/>
                <a:moveTo>
                  <a:pt x="1271606" y="204174"/>
                </a:moveTo>
                <a:cubicBezTo>
                  <a:pt x="1293930" y="204174"/>
                  <a:pt x="1314859" y="208360"/>
                  <a:pt x="1334392" y="216731"/>
                </a:cubicBezTo>
                <a:cubicBezTo>
                  <a:pt x="1359817" y="227273"/>
                  <a:pt x="1372530" y="242466"/>
                  <a:pt x="1372530" y="262310"/>
                </a:cubicBezTo>
                <a:cubicBezTo>
                  <a:pt x="1372530" y="264170"/>
                  <a:pt x="1372220" y="267736"/>
                  <a:pt x="1371600" y="273007"/>
                </a:cubicBezTo>
                <a:cubicBezTo>
                  <a:pt x="1367879" y="314245"/>
                  <a:pt x="1362453" y="359514"/>
                  <a:pt x="1355322" y="408813"/>
                </a:cubicBezTo>
                <a:cubicBezTo>
                  <a:pt x="1347260" y="466794"/>
                  <a:pt x="1343229" y="510047"/>
                  <a:pt x="1343229" y="538572"/>
                </a:cubicBezTo>
                <a:cubicBezTo>
                  <a:pt x="1343229" y="596863"/>
                  <a:pt x="1360282" y="626629"/>
                  <a:pt x="1394389" y="627869"/>
                </a:cubicBezTo>
                <a:cubicBezTo>
                  <a:pt x="1428805" y="629419"/>
                  <a:pt x="1446014" y="597794"/>
                  <a:pt x="1446014" y="532991"/>
                </a:cubicBezTo>
                <a:cubicBezTo>
                  <a:pt x="1446014" y="501055"/>
                  <a:pt x="1441828" y="456872"/>
                  <a:pt x="1433456" y="400441"/>
                </a:cubicBezTo>
                <a:cubicBezTo>
                  <a:pt x="1423845" y="335019"/>
                  <a:pt x="1418418" y="293471"/>
                  <a:pt x="1417178" y="275798"/>
                </a:cubicBezTo>
                <a:cubicBezTo>
                  <a:pt x="1415318" y="252233"/>
                  <a:pt x="1425240" y="234095"/>
                  <a:pt x="1446944" y="221382"/>
                </a:cubicBezTo>
                <a:cubicBezTo>
                  <a:pt x="1464617" y="211150"/>
                  <a:pt x="1485856" y="206034"/>
                  <a:pt x="1510661" y="206034"/>
                </a:cubicBezTo>
                <a:cubicBezTo>
                  <a:pt x="1537946" y="206034"/>
                  <a:pt x="1562131" y="212391"/>
                  <a:pt x="1583215" y="225103"/>
                </a:cubicBezTo>
                <a:cubicBezTo>
                  <a:pt x="1606469" y="239056"/>
                  <a:pt x="1621042" y="258744"/>
                  <a:pt x="1626933" y="284169"/>
                </a:cubicBezTo>
                <a:cubicBezTo>
                  <a:pt x="1637165" y="331298"/>
                  <a:pt x="1642281" y="385868"/>
                  <a:pt x="1642281" y="447880"/>
                </a:cubicBezTo>
                <a:cubicBezTo>
                  <a:pt x="1642281" y="513303"/>
                  <a:pt x="1634994" y="585391"/>
                  <a:pt x="1620422" y="664146"/>
                </a:cubicBezTo>
                <a:cubicBezTo>
                  <a:pt x="1601198" y="770186"/>
                  <a:pt x="1574843" y="833128"/>
                  <a:pt x="1541357" y="852972"/>
                </a:cubicBezTo>
                <a:cubicBezTo>
                  <a:pt x="1525234" y="882117"/>
                  <a:pt x="1475004" y="896690"/>
                  <a:pt x="1390668" y="896690"/>
                </a:cubicBezTo>
                <a:cubicBezTo>
                  <a:pt x="1300441" y="896690"/>
                  <a:pt x="1249281" y="881187"/>
                  <a:pt x="1237189" y="850181"/>
                </a:cubicBezTo>
                <a:cubicBezTo>
                  <a:pt x="1198432" y="817005"/>
                  <a:pt x="1170217" y="758869"/>
                  <a:pt x="1152543" y="675773"/>
                </a:cubicBezTo>
                <a:cubicBezTo>
                  <a:pt x="1139211" y="614692"/>
                  <a:pt x="1132545" y="548339"/>
                  <a:pt x="1132545" y="476716"/>
                </a:cubicBezTo>
                <a:cubicBezTo>
                  <a:pt x="1132545" y="413774"/>
                  <a:pt x="1138901" y="351452"/>
                  <a:pt x="1151613" y="289750"/>
                </a:cubicBezTo>
                <a:cubicBezTo>
                  <a:pt x="1157814" y="260605"/>
                  <a:pt x="1172077" y="239056"/>
                  <a:pt x="1194401" y="225103"/>
                </a:cubicBezTo>
                <a:cubicBezTo>
                  <a:pt x="1216725" y="211150"/>
                  <a:pt x="1242460" y="204174"/>
                  <a:pt x="1271606" y="204174"/>
                </a:cubicBezTo>
                <a:close/>
                <a:moveTo>
                  <a:pt x="7882066" y="203244"/>
                </a:moveTo>
                <a:cubicBezTo>
                  <a:pt x="7912453" y="203244"/>
                  <a:pt x="7940668" y="207430"/>
                  <a:pt x="7966712" y="215801"/>
                </a:cubicBezTo>
                <a:cubicBezTo>
                  <a:pt x="8001750" y="225723"/>
                  <a:pt x="8024228" y="241226"/>
                  <a:pt x="8034150" y="262310"/>
                </a:cubicBezTo>
                <a:cubicBezTo>
                  <a:pt x="8056474" y="306028"/>
                  <a:pt x="8079729" y="397186"/>
                  <a:pt x="8103914" y="535782"/>
                </a:cubicBezTo>
                <a:cubicBezTo>
                  <a:pt x="8127478" y="666626"/>
                  <a:pt x="8139260" y="762125"/>
                  <a:pt x="8139260" y="822276"/>
                </a:cubicBezTo>
                <a:cubicBezTo>
                  <a:pt x="8139260" y="849561"/>
                  <a:pt x="8136314" y="865219"/>
                  <a:pt x="8130424" y="869250"/>
                </a:cubicBezTo>
                <a:cubicBezTo>
                  <a:pt x="8126082" y="877311"/>
                  <a:pt x="8113060" y="884288"/>
                  <a:pt x="8091356" y="890179"/>
                </a:cubicBezTo>
                <a:cubicBezTo>
                  <a:pt x="8073683" y="894520"/>
                  <a:pt x="8058490" y="896690"/>
                  <a:pt x="8045778" y="896690"/>
                </a:cubicBezTo>
                <a:cubicBezTo>
                  <a:pt x="8015392" y="896690"/>
                  <a:pt x="7989656" y="887543"/>
                  <a:pt x="7968573" y="869250"/>
                </a:cubicBezTo>
                <a:cubicBezTo>
                  <a:pt x="7949040" y="837314"/>
                  <a:pt x="7936947" y="806153"/>
                  <a:pt x="7932296" y="775767"/>
                </a:cubicBezTo>
                <a:cubicBezTo>
                  <a:pt x="7929816" y="753443"/>
                  <a:pt x="7925785" y="720422"/>
                  <a:pt x="7920204" y="676703"/>
                </a:cubicBezTo>
                <a:cubicBezTo>
                  <a:pt x="7915553" y="658100"/>
                  <a:pt x="7905010" y="648798"/>
                  <a:pt x="7888578" y="648798"/>
                </a:cubicBezTo>
                <a:cubicBezTo>
                  <a:pt x="7881758" y="648798"/>
                  <a:pt x="7874160" y="651201"/>
                  <a:pt x="7865788" y="656007"/>
                </a:cubicBezTo>
                <a:cubicBezTo>
                  <a:pt x="7857417" y="660813"/>
                  <a:pt x="7853541" y="666782"/>
                  <a:pt x="7854162" y="673913"/>
                </a:cubicBezTo>
                <a:cubicBezTo>
                  <a:pt x="7852301" y="700578"/>
                  <a:pt x="7848890" y="740265"/>
                  <a:pt x="7843930" y="792975"/>
                </a:cubicBezTo>
                <a:cubicBezTo>
                  <a:pt x="7840209" y="831733"/>
                  <a:pt x="7830907" y="857158"/>
                  <a:pt x="7816024" y="869250"/>
                </a:cubicBezTo>
                <a:cubicBezTo>
                  <a:pt x="7795251" y="886923"/>
                  <a:pt x="7768895" y="895760"/>
                  <a:pt x="7736959" y="895760"/>
                </a:cubicBezTo>
                <a:cubicBezTo>
                  <a:pt x="7695102" y="895760"/>
                  <a:pt x="7664716" y="883357"/>
                  <a:pt x="7645802" y="858553"/>
                </a:cubicBezTo>
                <a:cubicBezTo>
                  <a:pt x="7639291" y="852972"/>
                  <a:pt x="7636035" y="831423"/>
                  <a:pt x="7636035" y="793906"/>
                </a:cubicBezTo>
                <a:cubicBezTo>
                  <a:pt x="7636035" y="721352"/>
                  <a:pt x="7645026" y="632675"/>
                  <a:pt x="7663010" y="527875"/>
                </a:cubicBezTo>
                <a:cubicBezTo>
                  <a:pt x="7683784" y="405402"/>
                  <a:pt x="7707504" y="315950"/>
                  <a:pt x="7734168" y="259519"/>
                </a:cubicBezTo>
                <a:cubicBezTo>
                  <a:pt x="7752152" y="222002"/>
                  <a:pt x="7801451" y="203244"/>
                  <a:pt x="7882066" y="203244"/>
                </a:cubicBezTo>
                <a:close/>
                <a:moveTo>
                  <a:pt x="5900867" y="203244"/>
                </a:moveTo>
                <a:cubicBezTo>
                  <a:pt x="5931253" y="203244"/>
                  <a:pt x="5959468" y="207430"/>
                  <a:pt x="5985513" y="215801"/>
                </a:cubicBezTo>
                <a:cubicBezTo>
                  <a:pt x="6020550" y="225723"/>
                  <a:pt x="6043029" y="241226"/>
                  <a:pt x="6052951" y="262310"/>
                </a:cubicBezTo>
                <a:cubicBezTo>
                  <a:pt x="6075275" y="306028"/>
                  <a:pt x="6098529" y="397186"/>
                  <a:pt x="6122714" y="535782"/>
                </a:cubicBezTo>
                <a:cubicBezTo>
                  <a:pt x="6146278" y="666626"/>
                  <a:pt x="6158061" y="762125"/>
                  <a:pt x="6158061" y="822276"/>
                </a:cubicBezTo>
                <a:cubicBezTo>
                  <a:pt x="6158061" y="849561"/>
                  <a:pt x="6155115" y="865219"/>
                  <a:pt x="6149224" y="869250"/>
                </a:cubicBezTo>
                <a:cubicBezTo>
                  <a:pt x="6144883" y="877311"/>
                  <a:pt x="6131860" y="884288"/>
                  <a:pt x="6110156" y="890179"/>
                </a:cubicBezTo>
                <a:cubicBezTo>
                  <a:pt x="6092483" y="894520"/>
                  <a:pt x="6077290" y="896690"/>
                  <a:pt x="6064578" y="896690"/>
                </a:cubicBezTo>
                <a:cubicBezTo>
                  <a:pt x="6034192" y="896690"/>
                  <a:pt x="6008457" y="887543"/>
                  <a:pt x="5987373" y="869250"/>
                </a:cubicBezTo>
                <a:cubicBezTo>
                  <a:pt x="5967840" y="837314"/>
                  <a:pt x="5955747" y="806153"/>
                  <a:pt x="5951096" y="775767"/>
                </a:cubicBezTo>
                <a:cubicBezTo>
                  <a:pt x="5948616" y="753443"/>
                  <a:pt x="5944585" y="720422"/>
                  <a:pt x="5939004" y="676703"/>
                </a:cubicBezTo>
                <a:cubicBezTo>
                  <a:pt x="5934353" y="658100"/>
                  <a:pt x="5923811" y="648798"/>
                  <a:pt x="5907378" y="648798"/>
                </a:cubicBezTo>
                <a:cubicBezTo>
                  <a:pt x="5900557" y="648798"/>
                  <a:pt x="5892960" y="651201"/>
                  <a:pt x="5884589" y="656007"/>
                </a:cubicBezTo>
                <a:cubicBezTo>
                  <a:pt x="5876217" y="660813"/>
                  <a:pt x="5872341" y="666782"/>
                  <a:pt x="5872962" y="673913"/>
                </a:cubicBezTo>
                <a:cubicBezTo>
                  <a:pt x="5871101" y="700578"/>
                  <a:pt x="5867690" y="740265"/>
                  <a:pt x="5862730" y="792975"/>
                </a:cubicBezTo>
                <a:cubicBezTo>
                  <a:pt x="5859009" y="831733"/>
                  <a:pt x="5849707" y="857158"/>
                  <a:pt x="5834824" y="869250"/>
                </a:cubicBezTo>
                <a:cubicBezTo>
                  <a:pt x="5814051" y="886923"/>
                  <a:pt x="5787695" y="895760"/>
                  <a:pt x="5755759" y="895760"/>
                </a:cubicBezTo>
                <a:cubicBezTo>
                  <a:pt x="5713902" y="895760"/>
                  <a:pt x="5683516" y="883357"/>
                  <a:pt x="5664602" y="858553"/>
                </a:cubicBezTo>
                <a:cubicBezTo>
                  <a:pt x="5658091" y="852972"/>
                  <a:pt x="5654835" y="831423"/>
                  <a:pt x="5654835" y="793906"/>
                </a:cubicBezTo>
                <a:cubicBezTo>
                  <a:pt x="5654835" y="721352"/>
                  <a:pt x="5663827" y="632675"/>
                  <a:pt x="5681811" y="527875"/>
                </a:cubicBezTo>
                <a:cubicBezTo>
                  <a:pt x="5702584" y="405402"/>
                  <a:pt x="5726304" y="315950"/>
                  <a:pt x="5752969" y="259519"/>
                </a:cubicBezTo>
                <a:cubicBezTo>
                  <a:pt x="5770952" y="222002"/>
                  <a:pt x="5820251" y="203244"/>
                  <a:pt x="5900867" y="203244"/>
                </a:cubicBezTo>
                <a:close/>
                <a:moveTo>
                  <a:pt x="4041502" y="203244"/>
                </a:moveTo>
                <a:cubicBezTo>
                  <a:pt x="4065686" y="207585"/>
                  <a:pt x="4085065" y="218204"/>
                  <a:pt x="4099637" y="235102"/>
                </a:cubicBezTo>
                <a:cubicBezTo>
                  <a:pt x="4114210" y="252001"/>
                  <a:pt x="4121497" y="272542"/>
                  <a:pt x="4121497" y="296727"/>
                </a:cubicBezTo>
                <a:cubicBezTo>
                  <a:pt x="4121497" y="324632"/>
                  <a:pt x="4109715" y="345561"/>
                  <a:pt x="4086150" y="359514"/>
                </a:cubicBezTo>
                <a:cubicBezTo>
                  <a:pt x="4075918" y="365095"/>
                  <a:pt x="4051114" y="373311"/>
                  <a:pt x="4011736" y="384163"/>
                </a:cubicBezTo>
                <a:cubicBezTo>
                  <a:pt x="3963677" y="397496"/>
                  <a:pt x="3932981" y="414084"/>
                  <a:pt x="3919649" y="433928"/>
                </a:cubicBezTo>
                <a:cubicBezTo>
                  <a:pt x="3899804" y="463073"/>
                  <a:pt x="3889883" y="503381"/>
                  <a:pt x="3889883" y="554850"/>
                </a:cubicBezTo>
                <a:cubicBezTo>
                  <a:pt x="3889883" y="602909"/>
                  <a:pt x="3901975" y="643837"/>
                  <a:pt x="3926160" y="677634"/>
                </a:cubicBezTo>
                <a:cubicBezTo>
                  <a:pt x="3953445" y="695307"/>
                  <a:pt x="3979800" y="704144"/>
                  <a:pt x="4005225" y="704144"/>
                </a:cubicBezTo>
                <a:cubicBezTo>
                  <a:pt x="4033130" y="704144"/>
                  <a:pt x="4063671" y="693757"/>
                  <a:pt x="4096847" y="672983"/>
                </a:cubicBezTo>
                <a:cubicBezTo>
                  <a:pt x="4108319" y="667092"/>
                  <a:pt x="4119636" y="664146"/>
                  <a:pt x="4130799" y="664146"/>
                </a:cubicBezTo>
                <a:cubicBezTo>
                  <a:pt x="4150022" y="664146"/>
                  <a:pt x="4165215" y="671277"/>
                  <a:pt x="4176377" y="685540"/>
                </a:cubicBezTo>
                <a:cubicBezTo>
                  <a:pt x="4187539" y="699803"/>
                  <a:pt x="4192345" y="716546"/>
                  <a:pt x="4190795" y="735770"/>
                </a:cubicBezTo>
                <a:cubicBezTo>
                  <a:pt x="4187694" y="774527"/>
                  <a:pt x="4179323" y="803130"/>
                  <a:pt x="4165680" y="821578"/>
                </a:cubicBezTo>
                <a:cubicBezTo>
                  <a:pt x="4152038" y="840027"/>
                  <a:pt x="4124288" y="858088"/>
                  <a:pt x="4082429" y="875761"/>
                </a:cubicBezTo>
                <a:cubicBezTo>
                  <a:pt x="4053904" y="887853"/>
                  <a:pt x="4025379" y="893899"/>
                  <a:pt x="3996853" y="893899"/>
                </a:cubicBezTo>
                <a:cubicBezTo>
                  <a:pt x="3975149" y="893899"/>
                  <a:pt x="3943988" y="888784"/>
                  <a:pt x="3903370" y="878552"/>
                </a:cubicBezTo>
                <a:cubicBezTo>
                  <a:pt x="3847560" y="856847"/>
                  <a:pt x="3817329" y="844755"/>
                  <a:pt x="3812678" y="842275"/>
                </a:cubicBezTo>
                <a:cubicBezTo>
                  <a:pt x="3793765" y="831423"/>
                  <a:pt x="3772836" y="812044"/>
                  <a:pt x="3749891" y="784139"/>
                </a:cubicBezTo>
                <a:cubicBezTo>
                  <a:pt x="3729738" y="759334"/>
                  <a:pt x="3713925" y="719026"/>
                  <a:pt x="3702452" y="663216"/>
                </a:cubicBezTo>
                <a:cubicBezTo>
                  <a:pt x="3693461" y="617637"/>
                  <a:pt x="3688965" y="573609"/>
                  <a:pt x="3688965" y="531131"/>
                </a:cubicBezTo>
                <a:cubicBezTo>
                  <a:pt x="3688965" y="492374"/>
                  <a:pt x="3692841" y="461833"/>
                  <a:pt x="3700592" y="439509"/>
                </a:cubicBezTo>
                <a:cubicBezTo>
                  <a:pt x="3736869" y="363234"/>
                  <a:pt x="3785393" y="303548"/>
                  <a:pt x="3846165" y="260450"/>
                </a:cubicBezTo>
                <a:cubicBezTo>
                  <a:pt x="3882442" y="234405"/>
                  <a:pt x="3919029" y="217817"/>
                  <a:pt x="3955926" y="210685"/>
                </a:cubicBezTo>
                <a:cubicBezTo>
                  <a:pt x="3965227" y="208825"/>
                  <a:pt x="3993753" y="206344"/>
                  <a:pt x="4041502" y="203244"/>
                </a:cubicBezTo>
                <a:close/>
                <a:moveTo>
                  <a:pt x="3376742" y="203244"/>
                </a:moveTo>
                <a:cubicBezTo>
                  <a:pt x="3407128" y="203244"/>
                  <a:pt x="3435343" y="207430"/>
                  <a:pt x="3461388" y="215801"/>
                </a:cubicBezTo>
                <a:cubicBezTo>
                  <a:pt x="3496425" y="225723"/>
                  <a:pt x="3518904" y="241226"/>
                  <a:pt x="3528826" y="262310"/>
                </a:cubicBezTo>
                <a:cubicBezTo>
                  <a:pt x="3551150" y="306028"/>
                  <a:pt x="3574405" y="397186"/>
                  <a:pt x="3598589" y="535782"/>
                </a:cubicBezTo>
                <a:cubicBezTo>
                  <a:pt x="3622153" y="666626"/>
                  <a:pt x="3633936" y="762125"/>
                  <a:pt x="3633936" y="822276"/>
                </a:cubicBezTo>
                <a:cubicBezTo>
                  <a:pt x="3633936" y="849561"/>
                  <a:pt x="3630990" y="865219"/>
                  <a:pt x="3625099" y="869250"/>
                </a:cubicBezTo>
                <a:cubicBezTo>
                  <a:pt x="3620758" y="877311"/>
                  <a:pt x="3607736" y="884288"/>
                  <a:pt x="3586032" y="890179"/>
                </a:cubicBezTo>
                <a:cubicBezTo>
                  <a:pt x="3568358" y="894520"/>
                  <a:pt x="3553166" y="896690"/>
                  <a:pt x="3540453" y="896690"/>
                </a:cubicBezTo>
                <a:cubicBezTo>
                  <a:pt x="3510067" y="896690"/>
                  <a:pt x="3484333" y="887543"/>
                  <a:pt x="3463248" y="869250"/>
                </a:cubicBezTo>
                <a:cubicBezTo>
                  <a:pt x="3443715" y="837314"/>
                  <a:pt x="3431623" y="806153"/>
                  <a:pt x="3426972" y="775767"/>
                </a:cubicBezTo>
                <a:cubicBezTo>
                  <a:pt x="3424491" y="753443"/>
                  <a:pt x="3420460" y="720422"/>
                  <a:pt x="3414879" y="676703"/>
                </a:cubicBezTo>
                <a:cubicBezTo>
                  <a:pt x="3410229" y="658100"/>
                  <a:pt x="3399687" y="648798"/>
                  <a:pt x="3383253" y="648798"/>
                </a:cubicBezTo>
                <a:cubicBezTo>
                  <a:pt x="3376432" y="648798"/>
                  <a:pt x="3368836" y="651201"/>
                  <a:pt x="3360464" y="656007"/>
                </a:cubicBezTo>
                <a:cubicBezTo>
                  <a:pt x="3352092" y="660813"/>
                  <a:pt x="3348216" y="666782"/>
                  <a:pt x="3348837" y="673913"/>
                </a:cubicBezTo>
                <a:cubicBezTo>
                  <a:pt x="3346976" y="700578"/>
                  <a:pt x="3343566" y="740265"/>
                  <a:pt x="3338605" y="792975"/>
                </a:cubicBezTo>
                <a:cubicBezTo>
                  <a:pt x="3334884" y="831733"/>
                  <a:pt x="3325582" y="857158"/>
                  <a:pt x="3310700" y="869250"/>
                </a:cubicBezTo>
                <a:cubicBezTo>
                  <a:pt x="3289926" y="886923"/>
                  <a:pt x="3263571" y="895760"/>
                  <a:pt x="3231635" y="895760"/>
                </a:cubicBezTo>
                <a:cubicBezTo>
                  <a:pt x="3189777" y="895760"/>
                  <a:pt x="3159391" y="883357"/>
                  <a:pt x="3140478" y="858553"/>
                </a:cubicBezTo>
                <a:cubicBezTo>
                  <a:pt x="3133966" y="852972"/>
                  <a:pt x="3130711" y="831423"/>
                  <a:pt x="3130711" y="793906"/>
                </a:cubicBezTo>
                <a:cubicBezTo>
                  <a:pt x="3130711" y="721352"/>
                  <a:pt x="3139702" y="632675"/>
                  <a:pt x="3157686" y="527875"/>
                </a:cubicBezTo>
                <a:cubicBezTo>
                  <a:pt x="3178460" y="405402"/>
                  <a:pt x="3202179" y="315950"/>
                  <a:pt x="3228844" y="259519"/>
                </a:cubicBezTo>
                <a:cubicBezTo>
                  <a:pt x="3246827" y="222002"/>
                  <a:pt x="3296127" y="203244"/>
                  <a:pt x="3376742" y="203244"/>
                </a:cubicBezTo>
                <a:close/>
                <a:moveTo>
                  <a:pt x="7881136" y="0"/>
                </a:moveTo>
                <a:cubicBezTo>
                  <a:pt x="7903460" y="621"/>
                  <a:pt x="7929816" y="13023"/>
                  <a:pt x="7960202" y="37207"/>
                </a:cubicBezTo>
                <a:cubicBezTo>
                  <a:pt x="7983146" y="54881"/>
                  <a:pt x="8000432" y="71547"/>
                  <a:pt x="8012058" y="87205"/>
                </a:cubicBezTo>
                <a:cubicBezTo>
                  <a:pt x="8023686" y="102862"/>
                  <a:pt x="8029344" y="117203"/>
                  <a:pt x="8029034" y="130225"/>
                </a:cubicBezTo>
                <a:cubicBezTo>
                  <a:pt x="8029034" y="137357"/>
                  <a:pt x="8027872" y="144023"/>
                  <a:pt x="8025546" y="150224"/>
                </a:cubicBezTo>
                <a:cubicBezTo>
                  <a:pt x="8023221" y="156425"/>
                  <a:pt x="8019888" y="161851"/>
                  <a:pt x="8015547" y="166502"/>
                </a:cubicBezTo>
                <a:cubicBezTo>
                  <a:pt x="8011206" y="171153"/>
                  <a:pt x="8005780" y="174796"/>
                  <a:pt x="7999269" y="177431"/>
                </a:cubicBezTo>
                <a:cubicBezTo>
                  <a:pt x="7992758" y="180067"/>
                  <a:pt x="7985161" y="181385"/>
                  <a:pt x="7976480" y="181385"/>
                </a:cubicBezTo>
                <a:cubicBezTo>
                  <a:pt x="7971520" y="181385"/>
                  <a:pt x="7966712" y="180765"/>
                  <a:pt x="7962062" y="179524"/>
                </a:cubicBezTo>
                <a:cubicBezTo>
                  <a:pt x="7957411" y="178284"/>
                  <a:pt x="7952914" y="176889"/>
                  <a:pt x="7948574" y="175339"/>
                </a:cubicBezTo>
                <a:cubicBezTo>
                  <a:pt x="7943303" y="173168"/>
                  <a:pt x="7936636" y="168285"/>
                  <a:pt x="7928576" y="160688"/>
                </a:cubicBezTo>
                <a:cubicBezTo>
                  <a:pt x="7920514" y="153092"/>
                  <a:pt x="7911522" y="143868"/>
                  <a:pt x="7901600" y="133016"/>
                </a:cubicBezTo>
                <a:cubicBezTo>
                  <a:pt x="7888578" y="117203"/>
                  <a:pt x="7881446" y="109296"/>
                  <a:pt x="7880206" y="109296"/>
                </a:cubicBezTo>
                <a:cubicBezTo>
                  <a:pt x="7878346" y="109296"/>
                  <a:pt x="7872920" y="115652"/>
                  <a:pt x="7863928" y="128365"/>
                </a:cubicBezTo>
                <a:cubicBezTo>
                  <a:pt x="7854626" y="140147"/>
                  <a:pt x="7846720" y="149681"/>
                  <a:pt x="7840209" y="156968"/>
                </a:cubicBezTo>
                <a:cubicBezTo>
                  <a:pt x="7833698" y="164254"/>
                  <a:pt x="7828271" y="169603"/>
                  <a:pt x="7823930" y="173013"/>
                </a:cubicBezTo>
                <a:cubicBezTo>
                  <a:pt x="7818350" y="176424"/>
                  <a:pt x="7812923" y="178827"/>
                  <a:pt x="7807652" y="180222"/>
                </a:cubicBezTo>
                <a:cubicBezTo>
                  <a:pt x="7802382" y="181617"/>
                  <a:pt x="7796800" y="182315"/>
                  <a:pt x="7790910" y="182315"/>
                </a:cubicBezTo>
                <a:cubicBezTo>
                  <a:pt x="7781918" y="182315"/>
                  <a:pt x="7773934" y="180610"/>
                  <a:pt x="7766958" y="177199"/>
                </a:cubicBezTo>
                <a:cubicBezTo>
                  <a:pt x="7759981" y="173788"/>
                  <a:pt x="7754168" y="169448"/>
                  <a:pt x="7749516" y="164176"/>
                </a:cubicBezTo>
                <a:cubicBezTo>
                  <a:pt x="7744866" y="158905"/>
                  <a:pt x="7741300" y="152782"/>
                  <a:pt x="7738820" y="145806"/>
                </a:cubicBezTo>
                <a:cubicBezTo>
                  <a:pt x="7736339" y="138829"/>
                  <a:pt x="7735099" y="131620"/>
                  <a:pt x="7735099" y="124179"/>
                </a:cubicBezTo>
                <a:cubicBezTo>
                  <a:pt x="7737269" y="114257"/>
                  <a:pt x="7743160" y="102552"/>
                  <a:pt x="7752772" y="89065"/>
                </a:cubicBezTo>
                <a:cubicBezTo>
                  <a:pt x="7762384" y="75577"/>
                  <a:pt x="7774786" y="61857"/>
                  <a:pt x="7789980" y="47904"/>
                </a:cubicBezTo>
                <a:cubicBezTo>
                  <a:pt x="7805792" y="33022"/>
                  <a:pt x="7821605" y="21395"/>
                  <a:pt x="7837418" y="13023"/>
                </a:cubicBezTo>
                <a:cubicBezTo>
                  <a:pt x="7853231" y="4651"/>
                  <a:pt x="7867804" y="310"/>
                  <a:pt x="7881136" y="0"/>
                </a:cubicBezTo>
                <a:close/>
                <a:moveTo>
                  <a:pt x="5899937" y="0"/>
                </a:moveTo>
                <a:cubicBezTo>
                  <a:pt x="5922261" y="621"/>
                  <a:pt x="5948616" y="13023"/>
                  <a:pt x="5979002" y="37207"/>
                </a:cubicBezTo>
                <a:cubicBezTo>
                  <a:pt x="6001946" y="54881"/>
                  <a:pt x="6019232" y="71547"/>
                  <a:pt x="6030859" y="87205"/>
                </a:cubicBezTo>
                <a:cubicBezTo>
                  <a:pt x="6042486" y="102862"/>
                  <a:pt x="6048145" y="117203"/>
                  <a:pt x="6047835" y="130225"/>
                </a:cubicBezTo>
                <a:cubicBezTo>
                  <a:pt x="6047835" y="137357"/>
                  <a:pt x="6046672" y="144023"/>
                  <a:pt x="6044347" y="150224"/>
                </a:cubicBezTo>
                <a:cubicBezTo>
                  <a:pt x="6042021" y="156425"/>
                  <a:pt x="6038688" y="161851"/>
                  <a:pt x="6034347" y="166502"/>
                </a:cubicBezTo>
                <a:cubicBezTo>
                  <a:pt x="6030006" y="171153"/>
                  <a:pt x="6024580" y="174796"/>
                  <a:pt x="6018069" y="177431"/>
                </a:cubicBezTo>
                <a:cubicBezTo>
                  <a:pt x="6011558" y="180067"/>
                  <a:pt x="6003961" y="181385"/>
                  <a:pt x="5995280" y="181385"/>
                </a:cubicBezTo>
                <a:cubicBezTo>
                  <a:pt x="5990319" y="181385"/>
                  <a:pt x="5985513" y="180765"/>
                  <a:pt x="5980862" y="179524"/>
                </a:cubicBezTo>
                <a:cubicBezTo>
                  <a:pt x="5976211" y="178284"/>
                  <a:pt x="5971716" y="176889"/>
                  <a:pt x="5967374" y="175339"/>
                </a:cubicBezTo>
                <a:cubicBezTo>
                  <a:pt x="5962103" y="173168"/>
                  <a:pt x="5955437" y="168285"/>
                  <a:pt x="5947376" y="160688"/>
                </a:cubicBezTo>
                <a:cubicBezTo>
                  <a:pt x="5939314" y="153092"/>
                  <a:pt x="5930323" y="143868"/>
                  <a:pt x="5920401" y="133016"/>
                </a:cubicBezTo>
                <a:cubicBezTo>
                  <a:pt x="5907378" y="117203"/>
                  <a:pt x="5900247" y="109296"/>
                  <a:pt x="5899007" y="109296"/>
                </a:cubicBezTo>
                <a:cubicBezTo>
                  <a:pt x="5897146" y="109296"/>
                  <a:pt x="5891720" y="115652"/>
                  <a:pt x="5882728" y="128365"/>
                </a:cubicBezTo>
                <a:cubicBezTo>
                  <a:pt x="5873427" y="140147"/>
                  <a:pt x="5865520" y="149681"/>
                  <a:pt x="5859009" y="156968"/>
                </a:cubicBezTo>
                <a:cubicBezTo>
                  <a:pt x="5852498" y="164254"/>
                  <a:pt x="5847072" y="169603"/>
                  <a:pt x="5842731" y="173013"/>
                </a:cubicBezTo>
                <a:cubicBezTo>
                  <a:pt x="5837150" y="176424"/>
                  <a:pt x="5831724" y="178827"/>
                  <a:pt x="5826453" y="180222"/>
                </a:cubicBezTo>
                <a:cubicBezTo>
                  <a:pt x="5821182" y="181617"/>
                  <a:pt x="5815601" y="182315"/>
                  <a:pt x="5809710" y="182315"/>
                </a:cubicBezTo>
                <a:cubicBezTo>
                  <a:pt x="5800718" y="182315"/>
                  <a:pt x="5792734" y="180610"/>
                  <a:pt x="5785758" y="177199"/>
                </a:cubicBezTo>
                <a:cubicBezTo>
                  <a:pt x="5778781" y="173788"/>
                  <a:pt x="5772968" y="169448"/>
                  <a:pt x="5768317" y="164176"/>
                </a:cubicBezTo>
                <a:cubicBezTo>
                  <a:pt x="5763666" y="158905"/>
                  <a:pt x="5760101" y="152782"/>
                  <a:pt x="5757620" y="145806"/>
                </a:cubicBezTo>
                <a:cubicBezTo>
                  <a:pt x="5755139" y="138829"/>
                  <a:pt x="5753899" y="131620"/>
                  <a:pt x="5753899" y="124179"/>
                </a:cubicBezTo>
                <a:cubicBezTo>
                  <a:pt x="5756069" y="114257"/>
                  <a:pt x="5761961" y="102552"/>
                  <a:pt x="5771572" y="89065"/>
                </a:cubicBezTo>
                <a:cubicBezTo>
                  <a:pt x="5781184" y="75577"/>
                  <a:pt x="5793587" y="61857"/>
                  <a:pt x="5808780" y="47904"/>
                </a:cubicBezTo>
                <a:cubicBezTo>
                  <a:pt x="5824593" y="33022"/>
                  <a:pt x="5840405" y="21395"/>
                  <a:pt x="5856218" y="13023"/>
                </a:cubicBezTo>
                <a:cubicBezTo>
                  <a:pt x="5872031" y="4651"/>
                  <a:pt x="5886604" y="310"/>
                  <a:pt x="5899937" y="0"/>
                </a:cubicBezTo>
                <a:close/>
              </a:path>
            </a:pathLst>
          </a:custGeom>
          <a:noFill/>
          <a:ln w="28575">
            <a:solidFill>
              <a:srgbClr val="FF0066"/>
            </a:solidFill>
          </a:ln>
          <a:scene3d>
            <a:camera prst="obliqueTopLeft"/>
            <a:lightRig rig="threePt" dir="t"/>
          </a:scene3d>
          <a:sp3d extrusionH="254000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nhấn nút play">
            <a:hlinkClick r:id="" action="ppaction://media"/>
            <a:extLst>
              <a:ext uri="{FF2B5EF4-FFF2-40B4-BE49-F238E27FC236}">
                <a16:creationId xmlns:a16="http://schemas.microsoft.com/office/drawing/2014/main" id="{68832A29-FE52-4698-A677-5B3400BCE7A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723900" y="907833"/>
            <a:ext cx="609600" cy="609600"/>
          </a:xfrm>
          <a:prstGeom prst="rect">
            <a:avLst/>
          </a:prstGeom>
        </p:spPr>
      </p:pic>
      <p:pic>
        <p:nvPicPr>
          <p:cNvPr id="8" name="Picture 7" descr="A close-up of some strawberries&#10;&#10;Description automatically generated with medium confidence">
            <a:extLst>
              <a:ext uri="{FF2B5EF4-FFF2-40B4-BE49-F238E27FC236}">
                <a16:creationId xmlns:a16="http://schemas.microsoft.com/office/drawing/2014/main" id="{9D56666F-B9F6-4740-AC58-58B5BC4803CC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6578" y="2778745"/>
            <a:ext cx="1891210" cy="1828800"/>
          </a:xfrm>
          <a:prstGeom prst="rect">
            <a:avLst/>
          </a:prstGeom>
        </p:spPr>
      </p:pic>
      <p:pic>
        <p:nvPicPr>
          <p:cNvPr id="9" name="Picture 8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6869F2C9-C1A4-4C9E-A8A4-AECF56520D5E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817" y="2370572"/>
            <a:ext cx="2779776" cy="2926080"/>
          </a:xfrm>
          <a:prstGeom prst="rect">
            <a:avLst/>
          </a:prstGeom>
        </p:spPr>
      </p:pic>
      <p:pic>
        <p:nvPicPr>
          <p:cNvPr id="10" name="Picture 9" descr="A close-up of some strawberries&#10;&#10;Description automatically generated with medium confidence">
            <a:extLst>
              <a:ext uri="{FF2B5EF4-FFF2-40B4-BE49-F238E27FC236}">
                <a16:creationId xmlns:a16="http://schemas.microsoft.com/office/drawing/2014/main" id="{20038648-1660-438F-99C6-7E08DAB30F83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5044" y="2553452"/>
            <a:ext cx="2647694" cy="2560320"/>
          </a:xfrm>
          <a:prstGeom prst="rect">
            <a:avLst/>
          </a:prstGeom>
        </p:spPr>
      </p:pic>
      <p:pic>
        <p:nvPicPr>
          <p:cNvPr id="11" name="Picture 10" descr="A close-up of some strawberries&#10;&#10;Description automatically generated with medium confidence">
            <a:extLst>
              <a:ext uri="{FF2B5EF4-FFF2-40B4-BE49-F238E27FC236}">
                <a16:creationId xmlns:a16="http://schemas.microsoft.com/office/drawing/2014/main" id="{51A373D3-8FC6-4DE1-8D4B-94E9840FDA35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2778745"/>
            <a:ext cx="2080331" cy="2011680"/>
          </a:xfrm>
          <a:prstGeom prst="rect">
            <a:avLst/>
          </a:prstGeom>
        </p:spPr>
      </p:pic>
      <p:pic>
        <p:nvPicPr>
          <p:cNvPr id="12" name="Picture 11" descr="A close-up of some strawberries&#10;&#10;Description automatically generated with medium confidence">
            <a:extLst>
              <a:ext uri="{FF2B5EF4-FFF2-40B4-BE49-F238E27FC236}">
                <a16:creationId xmlns:a16="http://schemas.microsoft.com/office/drawing/2014/main" id="{60FE1C30-B218-4A30-A258-3A98AE292C09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599" y="3007345"/>
            <a:ext cx="1607529" cy="1554480"/>
          </a:xfrm>
          <a:prstGeom prst="rect">
            <a:avLst/>
          </a:prstGeom>
        </p:spPr>
      </p:pic>
      <p:pic>
        <p:nvPicPr>
          <p:cNvPr id="13" name="Picture 12" descr="Log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980C740E-F89C-4927-91B7-2A43A836F196}"/>
              </a:ext>
            </a:extLst>
          </p:cNvPr>
          <p:cNvPicPr>
            <a:picLocks noChangeAspect="1"/>
          </p:cNvPicPr>
          <p:nvPr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798" y="954972"/>
            <a:ext cx="32004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846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5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6" presetClass="emph" presetSubtype="0" repeatCount="7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5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3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100000" showWhenStopped="0">
                <p:cTn id="3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10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CF70F470-167B-4D79-B2AB-BCF09A6BE1D5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2466431B-828A-4BBB-8C74-8CFB0981D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7BA13237-8147-4254-8241-47972B2C1A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9CE1C6B9-37C1-45B2-928A-F22320397B9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 rot="9010862">
            <a:off x="9198203" y="2475923"/>
            <a:ext cx="1426854" cy="136045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984747A-B7EE-474E-BEEE-AF660304437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/>
        </p:blipFill>
        <p:spPr>
          <a:xfrm>
            <a:off x="1960862" y="2137896"/>
            <a:ext cx="1153682" cy="1099998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65F89E47-D147-4A3A-B758-48ECE510B25D}"/>
              </a:ext>
            </a:extLst>
          </p:cNvPr>
          <p:cNvSpPr/>
          <p:nvPr/>
        </p:nvSpPr>
        <p:spPr>
          <a:xfrm>
            <a:off x="447676" y="365125"/>
            <a:ext cx="11296650" cy="6127750"/>
          </a:xfrm>
          <a:prstGeom prst="roundRect">
            <a:avLst/>
          </a:prstGeom>
          <a:solidFill>
            <a:schemeClr val="bg1">
              <a:alpha val="8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3BA919E-2EAC-4090-BFF8-B122A246B4F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/>
        </p:blipFill>
        <p:spPr>
          <a:xfrm>
            <a:off x="45347" y="5135031"/>
            <a:ext cx="1569440" cy="149641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A808B43-7A92-48A2-84BA-399B4F38EA6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>
            <a:off x="556293" y="792324"/>
            <a:ext cx="1265382" cy="120650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853F8B5F-E102-4296-ACE1-BC6097855D4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 rot="5400000">
            <a:off x="9652609" y="4576607"/>
            <a:ext cx="1871758" cy="1784660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A7B446E4-4480-4EE9-89C9-CD572F5B58C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2" t="72409" r="8096" b="748"/>
          <a:stretch/>
        </p:blipFill>
        <p:spPr>
          <a:xfrm rot="3194721">
            <a:off x="9991720" y="336881"/>
            <a:ext cx="2320774" cy="1840916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381F5FE0-0921-4FC9-87C2-6781F47AD8C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80" t="58873" r="53078" b="121"/>
          <a:stretch/>
        </p:blipFill>
        <p:spPr>
          <a:xfrm rot="18426426">
            <a:off x="1019450" y="3382879"/>
            <a:ext cx="1082926" cy="1312256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0C04939C-89A1-42FD-82A2-88E1EACF4035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452" t="31562" r="2306" b="26586"/>
          <a:stretch/>
        </p:blipFill>
        <p:spPr>
          <a:xfrm rot="1427759">
            <a:off x="8447457" y="1113762"/>
            <a:ext cx="788026" cy="9746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C750828-2F77-4010-99DD-AF5A311AA23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9500" y="665582"/>
            <a:ext cx="10876207" cy="4834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014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BBCBFA6-0E74-46AD-9C04-11816C98C0F7}"/>
              </a:ext>
            </a:extLst>
          </p:cNvPr>
          <p:cNvSpPr/>
          <p:nvPr/>
        </p:nvSpPr>
        <p:spPr>
          <a:xfrm>
            <a:off x="527340" y="1450235"/>
            <a:ext cx="11137319" cy="41314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BÀI SOẠN CỦA EM HƯƠNG THẢO – GMAIL: tranthao121004@gmail.com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CÁC THẦY/ CÔ CÓ THỂ CHIA SẺ CHO ĐỒNG NGHIỆP CÙNG KHỐI, CÙNG TRƯỜNG NH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Ư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NG KÍNH MONG QUÝ THẦY/ CÔ KHÔNG GỬI VÀO CÁC HỘI NHÓM ZALO HAY FB, CÁC WEB.....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Ạ.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XIN ĐỪNG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BUÔN BÁN LẠI BÀI CỦA EM VÌ EM BỎ RẤT NHIỀU CÔNG SỨC, CHẤT XÁM ĐỂ SOẠN RA NHỮNG BÀI GIẢNG NÀY.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EM CHỈ GIAO DỊCH BẰNG DUY NHẤT 1 NICK FB : HƯƠNG THẢO.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LINK FACEBOOK: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MỌI GIAO DỊCH BẰNG NICK KHÁC ĐỀU LÀ MẠO DANH VÀ LỪA ĐẢO Ạ!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EM XIN CHÂN THÀNH CẢM 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Ơ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N! KÍNH CHÚC THẦY/CÔ DẠY TỐT NHÉ!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CC5CA0-BEB9-47F4-8888-1EE12CFB65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58" b="98384" l="6600" r="93800">
                        <a14:foregroundMark x1="9800" y1="59495" x2="9800" y2="59495"/>
                        <a14:foregroundMark x1="8900" y1="46768" x2="8900" y2="46768"/>
                        <a14:foregroundMark x1="6600" y1="52929" x2="6600" y2="52929"/>
                        <a14:foregroundMark x1="48700" y1="8687" x2="48700" y2="8687"/>
                        <a14:foregroundMark x1="74900" y1="11414" x2="74900" y2="11414"/>
                        <a14:foregroundMark x1="56900" y1="7172" x2="56900" y2="7172"/>
                        <a14:foregroundMark x1="45200" y1="6768" x2="45200" y2="6768"/>
                        <a14:foregroundMark x1="75600" y1="5758" x2="75600" y2="5758"/>
                        <a14:foregroundMark x1="93800" y1="20707" x2="93800" y2="20707"/>
                        <a14:foregroundMark x1="86500" y1="19495" x2="86500" y2="19495"/>
                        <a14:foregroundMark x1="74900" y1="16263" x2="74900" y2="16263"/>
                        <a14:foregroundMark x1="52500" y1="93535" x2="52500" y2="93535"/>
                        <a14:foregroundMark x1="46200" y1="98384" x2="46200" y2="98384"/>
                        <a14:foregroundMark x1="39300" y1="7778" x2="39300" y2="7778"/>
                        <a14:foregroundMark x1="36800" y1="8081" x2="36800" y2="8081"/>
                        <a14:foregroundMark x1="36000" y1="8889" x2="36000" y2="8889"/>
                        <a14:foregroundMark x1="76000" y1="7172" x2="76000" y2="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915" y="1158879"/>
            <a:ext cx="1108142" cy="109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02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4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950" fill="hold">
                                          <p:stCondLst>
                                            <p:cond delay="9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950" fill="hold">
                                          <p:stCondLst>
                                            <p:cond delay="1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950" fill="hold">
                                          <p:stCondLst>
                                            <p:cond delay="28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950" fill="hold">
                                          <p:stCondLst>
                                            <p:cond delay="3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541C9C-FCD8-4777-B1DC-5698BB0690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6" name="Picture 5" descr="A picture containing black, indoor, kitchenware, disk brake&#10;&#10;Description automatically generated">
            <a:extLst>
              <a:ext uri="{FF2B5EF4-FFF2-40B4-BE49-F238E27FC236}">
                <a16:creationId xmlns:a16="http://schemas.microsoft.com/office/drawing/2014/main" id="{B112994C-289B-4F0E-A6CC-1D0FA5E8521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" t="1668" r="3080" b="7953"/>
          <a:stretch/>
        </p:blipFill>
        <p:spPr>
          <a:xfrm>
            <a:off x="1152119" y="2035344"/>
            <a:ext cx="1734259" cy="2103120"/>
          </a:xfrm>
          <a:prstGeom prst="rect">
            <a:avLst/>
          </a:prstGeom>
        </p:spPr>
      </p:pic>
      <p:sp>
        <p:nvSpPr>
          <p:cNvPr id="7" name="TextBox 6">
            <a:hlinkClick r:id="rId8" action="ppaction://hlinksldjump"/>
            <a:extLst>
              <a:ext uri="{FF2B5EF4-FFF2-40B4-BE49-F238E27FC236}">
                <a16:creationId xmlns:a16="http://schemas.microsoft.com/office/drawing/2014/main" id="{E3771D7E-E88F-4405-AD8B-3B219DB61C6A}"/>
              </a:ext>
            </a:extLst>
          </p:cNvPr>
          <p:cNvSpPr txBox="1"/>
          <p:nvPr/>
        </p:nvSpPr>
        <p:spPr>
          <a:xfrm>
            <a:off x="1518782" y="2446288"/>
            <a:ext cx="10009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1</a:t>
            </a:r>
          </a:p>
        </p:txBody>
      </p:sp>
      <p:pic>
        <p:nvPicPr>
          <p:cNvPr id="8" name="Picture 7" descr="A picture containing black, indoor, kitchenware, disk brake&#10;&#10;Description automatically generated">
            <a:extLst>
              <a:ext uri="{FF2B5EF4-FFF2-40B4-BE49-F238E27FC236}">
                <a16:creationId xmlns:a16="http://schemas.microsoft.com/office/drawing/2014/main" id="{249C492A-D873-439C-A4D1-BF944569EC3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" t="1668" r="3080" b="7953"/>
          <a:stretch/>
        </p:blipFill>
        <p:spPr>
          <a:xfrm>
            <a:off x="5348791" y="1455688"/>
            <a:ext cx="1734259" cy="2103120"/>
          </a:xfrm>
          <a:prstGeom prst="rect">
            <a:avLst/>
          </a:prstGeom>
        </p:spPr>
      </p:pic>
      <p:sp>
        <p:nvSpPr>
          <p:cNvPr id="9" name="TextBox 8">
            <a:hlinkClick r:id="rId9" action="ppaction://hlinksldjump"/>
            <a:extLst>
              <a:ext uri="{FF2B5EF4-FFF2-40B4-BE49-F238E27FC236}">
                <a16:creationId xmlns:a16="http://schemas.microsoft.com/office/drawing/2014/main" id="{1E5827B9-6D1E-4BF2-8F56-182054667D54}"/>
              </a:ext>
            </a:extLst>
          </p:cNvPr>
          <p:cNvSpPr txBox="1"/>
          <p:nvPr/>
        </p:nvSpPr>
        <p:spPr>
          <a:xfrm>
            <a:off x="5715454" y="1745248"/>
            <a:ext cx="10009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2</a:t>
            </a:r>
          </a:p>
        </p:txBody>
      </p:sp>
      <p:pic>
        <p:nvPicPr>
          <p:cNvPr id="10" name="Picture 9" descr="A picture containing black, indoor, kitchenware, disk brake&#10;&#10;Description automatically generated">
            <a:extLst>
              <a:ext uri="{FF2B5EF4-FFF2-40B4-BE49-F238E27FC236}">
                <a16:creationId xmlns:a16="http://schemas.microsoft.com/office/drawing/2014/main" id="{9B815EB6-8E3F-4234-81A8-167915F7541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" t="1668" r="3080" b="7953"/>
          <a:stretch/>
        </p:blipFill>
        <p:spPr>
          <a:xfrm>
            <a:off x="9309135" y="2134136"/>
            <a:ext cx="1734259" cy="2103120"/>
          </a:xfrm>
          <a:prstGeom prst="rect">
            <a:avLst/>
          </a:prstGeom>
        </p:spPr>
      </p:pic>
      <p:sp>
        <p:nvSpPr>
          <p:cNvPr id="11" name="TextBox 10">
            <a:hlinkClick r:id="rId10" action="ppaction://hlinksldjump"/>
            <a:extLst>
              <a:ext uri="{FF2B5EF4-FFF2-40B4-BE49-F238E27FC236}">
                <a16:creationId xmlns:a16="http://schemas.microsoft.com/office/drawing/2014/main" id="{12A76675-77CC-4DE2-8949-713D5B2EF164}"/>
              </a:ext>
            </a:extLst>
          </p:cNvPr>
          <p:cNvSpPr txBox="1"/>
          <p:nvPr/>
        </p:nvSpPr>
        <p:spPr>
          <a:xfrm>
            <a:off x="9675799" y="2507248"/>
            <a:ext cx="10009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3</a:t>
            </a:r>
          </a:p>
        </p:txBody>
      </p:sp>
      <p:pic>
        <p:nvPicPr>
          <p:cNvPr id="12" name="Picture 11" descr="A picture containing black, indoor, kitchenware, disk brake&#10;&#10;Description automatically generated">
            <a:extLst>
              <a:ext uri="{FF2B5EF4-FFF2-40B4-BE49-F238E27FC236}">
                <a16:creationId xmlns:a16="http://schemas.microsoft.com/office/drawing/2014/main" id="{0DFC721B-6B3B-48A6-9D9E-6616190E8C5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" t="1668" r="3080" b="7953"/>
          <a:stretch/>
        </p:blipFill>
        <p:spPr>
          <a:xfrm>
            <a:off x="3494612" y="4138464"/>
            <a:ext cx="1734259" cy="2103120"/>
          </a:xfrm>
          <a:prstGeom prst="rect">
            <a:avLst/>
          </a:prstGeom>
        </p:spPr>
      </p:pic>
      <p:sp>
        <p:nvSpPr>
          <p:cNvPr id="13" name="TextBox 12">
            <a:hlinkClick r:id="rId11" action="ppaction://hlinksldjump"/>
            <a:extLst>
              <a:ext uri="{FF2B5EF4-FFF2-40B4-BE49-F238E27FC236}">
                <a16:creationId xmlns:a16="http://schemas.microsoft.com/office/drawing/2014/main" id="{A8E7DF57-A297-4C22-8D79-11070EA0155A}"/>
              </a:ext>
            </a:extLst>
          </p:cNvPr>
          <p:cNvSpPr txBox="1"/>
          <p:nvPr/>
        </p:nvSpPr>
        <p:spPr>
          <a:xfrm>
            <a:off x="3861275" y="4541252"/>
            <a:ext cx="10009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4</a:t>
            </a:r>
          </a:p>
        </p:txBody>
      </p:sp>
      <p:pic>
        <p:nvPicPr>
          <p:cNvPr id="14" name="Picture 13" descr="A picture containing black, indoor, kitchenware, disk brake&#10;&#10;Description automatically generated">
            <a:extLst>
              <a:ext uri="{FF2B5EF4-FFF2-40B4-BE49-F238E27FC236}">
                <a16:creationId xmlns:a16="http://schemas.microsoft.com/office/drawing/2014/main" id="{537C370C-8029-4765-91A4-C195FFE7528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" t="1668" r="3080" b="7953"/>
          <a:stretch/>
        </p:blipFill>
        <p:spPr>
          <a:xfrm>
            <a:off x="7574876" y="4495231"/>
            <a:ext cx="1734259" cy="2103120"/>
          </a:xfrm>
          <a:prstGeom prst="rect">
            <a:avLst/>
          </a:prstGeom>
        </p:spPr>
      </p:pic>
      <p:sp>
        <p:nvSpPr>
          <p:cNvPr id="15" name="TextBox 14">
            <a:hlinkClick r:id="rId12" action="ppaction://hlinksldjump"/>
            <a:extLst>
              <a:ext uri="{FF2B5EF4-FFF2-40B4-BE49-F238E27FC236}">
                <a16:creationId xmlns:a16="http://schemas.microsoft.com/office/drawing/2014/main" id="{2B387268-110E-41D0-A753-90F34DB0F9C6}"/>
              </a:ext>
            </a:extLst>
          </p:cNvPr>
          <p:cNvSpPr txBox="1"/>
          <p:nvPr/>
        </p:nvSpPr>
        <p:spPr>
          <a:xfrm>
            <a:off x="7941539" y="4829975"/>
            <a:ext cx="10009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5</a:t>
            </a:r>
          </a:p>
        </p:txBody>
      </p:sp>
      <p:sp>
        <p:nvSpPr>
          <p:cNvPr id="2" name="Rounded Rectangle 1">
            <a:hlinkClick r:id="rId13" action="ppaction://hlinksldjump"/>
          </p:cNvPr>
          <p:cNvSpPr/>
          <p:nvPr/>
        </p:nvSpPr>
        <p:spPr>
          <a:xfrm>
            <a:off x="9487451" y="236631"/>
            <a:ext cx="2378560" cy="831273"/>
          </a:xfrm>
          <a:prstGeom prst="roundRect">
            <a:avLst/>
          </a:prstGeom>
          <a:ln>
            <a:solidFill>
              <a:srgbClr val="FF669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Tiếp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tục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bài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+mn-cs"/>
              </a:rPr>
              <a:t>học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Patrick Hand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7673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-bong-bó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-bong-bó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2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-bong-bó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2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-bong-bó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2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ếng-bong-bó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9" grpId="0"/>
      <p:bldP spid="9" grpId="1"/>
      <p:bldP spid="11" grpId="0"/>
      <p:bldP spid="11" grpId="1"/>
      <p:bldP spid="13" grpId="0"/>
      <p:bldP spid="13" grpId="1"/>
      <p:bldP spid="15" grpId="0"/>
      <p:bldP spid="15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erry Bitty City | City cake, Trunk or treat, Strawberry shortcake">
            <a:extLst>
              <a:ext uri="{FF2B5EF4-FFF2-40B4-BE49-F238E27FC236}">
                <a16:creationId xmlns:a16="http://schemas.microsoft.com/office/drawing/2014/main" id="{8CB56F4C-EBCB-4417-9B22-68DBB1058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529995" y="444137"/>
            <a:ext cx="10808565" cy="5891349"/>
          </a:xfrm>
          <a:prstGeom prst="roundRect">
            <a:avLst/>
          </a:prstGeom>
          <a:solidFill>
            <a:schemeClr val="lt1">
              <a:alpha val="82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83094235-6454-431E-A243-F8D32C7E8504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5903" y="1822484"/>
            <a:ext cx="5029200" cy="5029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28523F-2DAD-49EA-B6E3-89A96EDD479C}"/>
              </a:ext>
            </a:extLst>
          </p:cNvPr>
          <p:cNvSpPr txBox="1"/>
          <p:nvPr/>
        </p:nvSpPr>
        <p:spPr>
          <a:xfrm>
            <a:off x="2667787" y="3850483"/>
            <a:ext cx="2905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5x2=?</a:t>
            </a:r>
          </a:p>
        </p:txBody>
      </p:sp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EEC7CBD8-5AC1-446C-9E4F-617C97D9814A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9060" y="1828800"/>
            <a:ext cx="5029200" cy="50292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1EEB06A-2976-4EB1-AD9F-45D00CD3EDDD}"/>
              </a:ext>
            </a:extLst>
          </p:cNvPr>
          <p:cNvSpPr txBox="1"/>
          <p:nvPr/>
        </p:nvSpPr>
        <p:spPr>
          <a:xfrm>
            <a:off x="6832707" y="3856799"/>
            <a:ext cx="36415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16:2=?</a:t>
            </a:r>
          </a:p>
        </p:txBody>
      </p:sp>
      <p:pic>
        <p:nvPicPr>
          <p:cNvPr id="9" name="Picture 8" descr="A picture containing accessory, umbrella, dark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9D1FB41F-5B36-413B-90DA-13327755272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3583" y="4764785"/>
            <a:ext cx="1828800" cy="18288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52D9D4D-1C3C-437E-8365-D424385AA40B}"/>
              </a:ext>
            </a:extLst>
          </p:cNvPr>
          <p:cNvSpPr txBox="1"/>
          <p:nvPr/>
        </p:nvSpPr>
        <p:spPr>
          <a:xfrm>
            <a:off x="2457427" y="3892655"/>
            <a:ext cx="35988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5x2=10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170C3C-ACA1-427D-865D-9A528003FF95}"/>
              </a:ext>
            </a:extLst>
          </p:cNvPr>
          <p:cNvSpPr txBox="1"/>
          <p:nvPr/>
        </p:nvSpPr>
        <p:spPr>
          <a:xfrm>
            <a:off x="6861282" y="3878132"/>
            <a:ext cx="34012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16:2=8</a:t>
            </a:r>
          </a:p>
        </p:txBody>
      </p:sp>
      <p:pic>
        <p:nvPicPr>
          <p:cNvPr id="1026" name="Picture 2" descr="Compound adjectives | Baamboozle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062" y="885215"/>
            <a:ext cx="2268278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4552137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ưa-đồ-vậ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75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75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ưa-đồ-vậ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75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8" grpId="0"/>
      <p:bldP spid="8" grpId="1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erry Bitty City | City cake, Trunk or treat, Strawberry shortcake">
            <a:extLst>
              <a:ext uri="{FF2B5EF4-FFF2-40B4-BE49-F238E27FC236}">
                <a16:creationId xmlns:a16="http://schemas.microsoft.com/office/drawing/2014/main" id="{8CB56F4C-EBCB-4417-9B22-68DBB1058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ounded Rectangle 12"/>
          <p:cNvSpPr/>
          <p:nvPr/>
        </p:nvSpPr>
        <p:spPr>
          <a:xfrm>
            <a:off x="529995" y="444137"/>
            <a:ext cx="10808565" cy="5891349"/>
          </a:xfrm>
          <a:prstGeom prst="roundRect">
            <a:avLst/>
          </a:prstGeom>
          <a:solidFill>
            <a:schemeClr val="lt1">
              <a:alpha val="82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83094235-6454-431E-A243-F8D32C7E8504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590" y="1517785"/>
            <a:ext cx="5029200" cy="5029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28523F-2DAD-49EA-B6E3-89A96EDD479C}"/>
              </a:ext>
            </a:extLst>
          </p:cNvPr>
          <p:cNvSpPr txBox="1"/>
          <p:nvPr/>
        </p:nvSpPr>
        <p:spPr>
          <a:xfrm>
            <a:off x="2361474" y="3545784"/>
            <a:ext cx="2905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6x2=?</a:t>
            </a:r>
          </a:p>
        </p:txBody>
      </p:sp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EEC7CBD8-5AC1-446C-9E4F-617C97D9814A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578" y="1567543"/>
            <a:ext cx="5029200" cy="50292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1EEB06A-2976-4EB1-AD9F-45D00CD3EDDD}"/>
              </a:ext>
            </a:extLst>
          </p:cNvPr>
          <p:cNvSpPr txBox="1"/>
          <p:nvPr/>
        </p:nvSpPr>
        <p:spPr>
          <a:xfrm>
            <a:off x="6922462" y="3595542"/>
            <a:ext cx="39673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20:2=?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2D9D4D-1C3C-437E-8365-D424385AA40B}"/>
              </a:ext>
            </a:extLst>
          </p:cNvPr>
          <p:cNvSpPr txBox="1"/>
          <p:nvPr/>
        </p:nvSpPr>
        <p:spPr>
          <a:xfrm>
            <a:off x="2075530" y="3522037"/>
            <a:ext cx="350699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6x2=12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170C3C-ACA1-427D-865D-9A528003FF95}"/>
              </a:ext>
            </a:extLst>
          </p:cNvPr>
          <p:cNvSpPr txBox="1"/>
          <p:nvPr/>
        </p:nvSpPr>
        <p:spPr>
          <a:xfrm>
            <a:off x="6783958" y="3612643"/>
            <a:ext cx="391184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20:2=10</a:t>
            </a:r>
          </a:p>
        </p:txBody>
      </p:sp>
      <p:pic>
        <p:nvPicPr>
          <p:cNvPr id="14" name="Picture 2" descr="Compound adjectives | Baamboozle">
            <a:extLst>
              <a:ext uri="{FF2B5EF4-FFF2-40B4-BE49-F238E27FC236}">
                <a16:creationId xmlns:a16="http://schemas.microsoft.com/office/drawing/2014/main" id="{6006D861-2725-4377-A20E-88D29F36D29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296" y="463389"/>
            <a:ext cx="2268278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A picture containing accessory, umbrella, dark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E2FBA585-F16B-4DDF-858B-69423E2DA1A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3583" y="4764785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215500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ưa-đồ-vậ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75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75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ưa-đồ-vậ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75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8" grpId="0"/>
      <p:bldP spid="8" grpId="1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erry Bitty City | City cake, Trunk or treat, Strawberry shortcake">
            <a:extLst>
              <a:ext uri="{FF2B5EF4-FFF2-40B4-BE49-F238E27FC236}">
                <a16:creationId xmlns:a16="http://schemas.microsoft.com/office/drawing/2014/main" id="{8CB56F4C-EBCB-4417-9B22-68DBB1058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ounded Rectangle 12"/>
          <p:cNvSpPr/>
          <p:nvPr/>
        </p:nvSpPr>
        <p:spPr>
          <a:xfrm>
            <a:off x="529995" y="444137"/>
            <a:ext cx="10808565" cy="5891349"/>
          </a:xfrm>
          <a:prstGeom prst="roundRect">
            <a:avLst/>
          </a:prstGeom>
          <a:solidFill>
            <a:schemeClr val="lt1">
              <a:alpha val="82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83094235-6454-431E-A243-F8D32C7E8504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496" y="1255022"/>
            <a:ext cx="5029200" cy="5029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28523F-2DAD-49EA-B6E3-89A96EDD479C}"/>
              </a:ext>
            </a:extLst>
          </p:cNvPr>
          <p:cNvSpPr txBox="1"/>
          <p:nvPr/>
        </p:nvSpPr>
        <p:spPr>
          <a:xfrm>
            <a:off x="2239380" y="3283021"/>
            <a:ext cx="2905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3x2=?</a:t>
            </a:r>
          </a:p>
        </p:txBody>
      </p:sp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EEC7CBD8-5AC1-446C-9E4F-617C97D9814A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8484" y="1255022"/>
            <a:ext cx="5029200" cy="50292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1EEB06A-2976-4EB1-AD9F-45D00CD3EDDD}"/>
              </a:ext>
            </a:extLst>
          </p:cNvPr>
          <p:cNvSpPr txBox="1"/>
          <p:nvPr/>
        </p:nvSpPr>
        <p:spPr>
          <a:xfrm>
            <a:off x="6800367" y="3283021"/>
            <a:ext cx="34012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14:2=?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2D9D4D-1C3C-437E-8365-D424385AA40B}"/>
              </a:ext>
            </a:extLst>
          </p:cNvPr>
          <p:cNvSpPr txBox="1"/>
          <p:nvPr/>
        </p:nvSpPr>
        <p:spPr>
          <a:xfrm>
            <a:off x="2240842" y="3334083"/>
            <a:ext cx="341543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3x2=6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170C3C-ACA1-427D-865D-9A528003FF95}"/>
              </a:ext>
            </a:extLst>
          </p:cNvPr>
          <p:cNvSpPr txBox="1"/>
          <p:nvPr/>
        </p:nvSpPr>
        <p:spPr>
          <a:xfrm>
            <a:off x="6824653" y="3280078"/>
            <a:ext cx="34012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14:2=7</a:t>
            </a:r>
          </a:p>
        </p:txBody>
      </p:sp>
      <p:pic>
        <p:nvPicPr>
          <p:cNvPr id="14" name="Picture 2" descr="Compound adjectives | Baamboozle">
            <a:extLst>
              <a:ext uri="{FF2B5EF4-FFF2-40B4-BE49-F238E27FC236}">
                <a16:creationId xmlns:a16="http://schemas.microsoft.com/office/drawing/2014/main" id="{14B5283C-EDFE-4859-B2DE-06A058E413F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98" y="444137"/>
            <a:ext cx="2268278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A picture containing accessory, umbrella, dark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DC8DD859-F46C-4BDB-83F1-67306C50ED1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3583" y="4764785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760745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ưa-đồ-vậ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75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75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ưa-đồ-vậ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75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8" grpId="0"/>
      <p:bldP spid="8" grpId="1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erry Bitty City | City cake, Trunk or treat, Strawberry shortcake">
            <a:extLst>
              <a:ext uri="{FF2B5EF4-FFF2-40B4-BE49-F238E27FC236}">
                <a16:creationId xmlns:a16="http://schemas.microsoft.com/office/drawing/2014/main" id="{8CB56F4C-EBCB-4417-9B22-68DBB1058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ounded Rectangle 14"/>
          <p:cNvSpPr/>
          <p:nvPr/>
        </p:nvSpPr>
        <p:spPr>
          <a:xfrm>
            <a:off x="529995" y="444137"/>
            <a:ext cx="10808565" cy="5891349"/>
          </a:xfrm>
          <a:prstGeom prst="roundRect">
            <a:avLst/>
          </a:prstGeom>
          <a:solidFill>
            <a:schemeClr val="lt1">
              <a:alpha val="82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83094235-6454-431E-A243-F8D32C7E8504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088" y="1464467"/>
            <a:ext cx="5029200" cy="5029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28523F-2DAD-49EA-B6E3-89A96EDD479C}"/>
              </a:ext>
            </a:extLst>
          </p:cNvPr>
          <p:cNvSpPr txBox="1"/>
          <p:nvPr/>
        </p:nvSpPr>
        <p:spPr>
          <a:xfrm>
            <a:off x="2231972" y="3492466"/>
            <a:ext cx="2905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2x2=?</a:t>
            </a:r>
          </a:p>
        </p:txBody>
      </p:sp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EEC7CBD8-5AC1-446C-9E4F-617C97D9814A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5378" y="1384663"/>
            <a:ext cx="5212080" cy="521208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1EEB06A-2976-4EB1-AD9F-45D00CD3EDDD}"/>
              </a:ext>
            </a:extLst>
          </p:cNvPr>
          <p:cNvSpPr txBox="1"/>
          <p:nvPr/>
        </p:nvSpPr>
        <p:spPr>
          <a:xfrm>
            <a:off x="6861665" y="3454956"/>
            <a:ext cx="34366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8:2=?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2D9D4D-1C3C-437E-8365-D424385AA40B}"/>
              </a:ext>
            </a:extLst>
          </p:cNvPr>
          <p:cNvSpPr txBox="1"/>
          <p:nvPr/>
        </p:nvSpPr>
        <p:spPr>
          <a:xfrm>
            <a:off x="2220532" y="3469346"/>
            <a:ext cx="341543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2x2=4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170C3C-ACA1-427D-865D-9A528003FF95}"/>
              </a:ext>
            </a:extLst>
          </p:cNvPr>
          <p:cNvSpPr txBox="1"/>
          <p:nvPr/>
        </p:nvSpPr>
        <p:spPr>
          <a:xfrm>
            <a:off x="6935565" y="3502399"/>
            <a:ext cx="369043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900" b="0" i="0" u="none" strike="noStrike" kern="1200" cap="none" spc="-30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8:2=4</a:t>
            </a:r>
          </a:p>
        </p:txBody>
      </p:sp>
      <p:pic>
        <p:nvPicPr>
          <p:cNvPr id="13" name="Picture 2" descr="Compound adjectives | Baamboozle">
            <a:extLst>
              <a:ext uri="{FF2B5EF4-FFF2-40B4-BE49-F238E27FC236}">
                <a16:creationId xmlns:a16="http://schemas.microsoft.com/office/drawing/2014/main" id="{6C90B579-DCA6-4B6D-B2A5-0C5A9490B7A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42" y="550067"/>
            <a:ext cx="2268278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A picture containing accessory, umbrella, dark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827123E1-3343-4DCE-8083-4EC83A9036A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3583" y="4764785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594985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ưa-đồ-vậ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75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75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ưa-đồ-vậ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75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8" grpId="0"/>
      <p:bldP spid="8" grpId="1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erry Bitty City | City cake, Trunk or treat, Strawberry shortcake">
            <a:extLst>
              <a:ext uri="{FF2B5EF4-FFF2-40B4-BE49-F238E27FC236}">
                <a16:creationId xmlns:a16="http://schemas.microsoft.com/office/drawing/2014/main" id="{8CB56F4C-EBCB-4417-9B22-68DBB1058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3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ounded Rectangle 14"/>
          <p:cNvSpPr/>
          <p:nvPr/>
        </p:nvSpPr>
        <p:spPr>
          <a:xfrm>
            <a:off x="529995" y="444137"/>
            <a:ext cx="10808565" cy="5891349"/>
          </a:xfrm>
          <a:prstGeom prst="roundRect">
            <a:avLst/>
          </a:prstGeom>
          <a:solidFill>
            <a:schemeClr val="lt1">
              <a:alpha val="82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83094235-6454-431E-A243-F8D32C7E8504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422" y="1306286"/>
            <a:ext cx="5029200" cy="5029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28523F-2DAD-49EA-B6E3-89A96EDD479C}"/>
              </a:ext>
            </a:extLst>
          </p:cNvPr>
          <p:cNvSpPr txBox="1"/>
          <p:nvPr/>
        </p:nvSpPr>
        <p:spPr>
          <a:xfrm>
            <a:off x="2285306" y="3334285"/>
            <a:ext cx="2905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9x2=?</a:t>
            </a:r>
          </a:p>
        </p:txBody>
      </p:sp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EEC7CBD8-5AC1-446C-9E4F-617C97D9814A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4410" y="1306286"/>
            <a:ext cx="5029200" cy="50292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1EEB06A-2976-4EB1-AD9F-45D00CD3EDDD}"/>
              </a:ext>
            </a:extLst>
          </p:cNvPr>
          <p:cNvSpPr txBox="1"/>
          <p:nvPr/>
        </p:nvSpPr>
        <p:spPr>
          <a:xfrm>
            <a:off x="6846294" y="3334285"/>
            <a:ext cx="2905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4:2=?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2D9D4D-1C3C-437E-8365-D424385AA40B}"/>
              </a:ext>
            </a:extLst>
          </p:cNvPr>
          <p:cNvSpPr txBox="1"/>
          <p:nvPr/>
        </p:nvSpPr>
        <p:spPr>
          <a:xfrm>
            <a:off x="2230454" y="3406317"/>
            <a:ext cx="341543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9x2=18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170C3C-ACA1-427D-865D-9A528003FF95}"/>
              </a:ext>
            </a:extLst>
          </p:cNvPr>
          <p:cNvSpPr txBox="1"/>
          <p:nvPr/>
        </p:nvSpPr>
        <p:spPr>
          <a:xfrm>
            <a:off x="6915550" y="3391435"/>
            <a:ext cx="34012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4:2=2</a:t>
            </a:r>
          </a:p>
        </p:txBody>
      </p:sp>
      <p:pic>
        <p:nvPicPr>
          <p:cNvPr id="13" name="Picture 2" descr="Compound adjectives | Baamboozle">
            <a:extLst>
              <a:ext uri="{FF2B5EF4-FFF2-40B4-BE49-F238E27FC236}">
                <a16:creationId xmlns:a16="http://schemas.microsoft.com/office/drawing/2014/main" id="{27BA45B9-A830-4C09-A27B-74B1F208F10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684" y="491486"/>
            <a:ext cx="2268278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A picture containing accessory, umbrella, dark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3D1A11F3-C2A5-4F17-9EA7-5F2FDD8F881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3583" y="4764785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344647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ưa-đồ-vậ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75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75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đưa-đồ-vật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75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8" grpId="0"/>
      <p:bldP spid="8" grpId="1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541C9C-FCD8-4777-B1DC-5698BB0690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3E58ED3E-0F5A-4306-A3E5-5850FC57F1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1460" y="1835315"/>
            <a:ext cx="3842697" cy="5120640"/>
          </a:xfrm>
          <a:prstGeom prst="rect">
            <a:avLst/>
          </a:prstGeom>
        </p:spPr>
      </p:pic>
      <p:pic>
        <p:nvPicPr>
          <p:cNvPr id="31" name="Picture 30" descr="A picture containing text, toy, doll&#10;&#10;Description automatically generated">
            <a:extLst>
              <a:ext uri="{FF2B5EF4-FFF2-40B4-BE49-F238E27FC236}">
                <a16:creationId xmlns:a16="http://schemas.microsoft.com/office/drawing/2014/main" id="{8765B3D1-0C25-4819-87F1-EAAA3E395B6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548" y="1745248"/>
            <a:ext cx="6142523" cy="5120640"/>
          </a:xfrm>
          <a:prstGeom prst="rect">
            <a:avLst/>
          </a:prstGeom>
        </p:spPr>
      </p:pic>
      <p:sp>
        <p:nvSpPr>
          <p:cNvPr id="13" name="TextBox 12">
            <a:hlinkClick r:id="rId9" action="ppaction://hlinksldjump"/>
            <a:extLst>
              <a:ext uri="{FF2B5EF4-FFF2-40B4-BE49-F238E27FC236}">
                <a16:creationId xmlns:a16="http://schemas.microsoft.com/office/drawing/2014/main" id="{A8E7DF57-A297-4C22-8D79-11070EA0155A}"/>
              </a:ext>
            </a:extLst>
          </p:cNvPr>
          <p:cNvSpPr txBox="1"/>
          <p:nvPr/>
        </p:nvSpPr>
        <p:spPr>
          <a:xfrm>
            <a:off x="1213399" y="4541252"/>
            <a:ext cx="10009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SVN-Cookies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9504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ến thắng trò chơ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750"/>
                            </p:stCondLst>
                            <p:childTnLst>
                              <p:par>
                                <p:cTn id="2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22222E-6 L 0.6539 0.00764 " pathEditMode="relative" rAng="0" ptsTypes="AA">
                                      <p:cBhvr>
                                        <p:cTn id="29" dur="2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695" y="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Office 主题​​">
  <a:themeElements>
    <a:clrScheme name="自定义 14">
      <a:dk1>
        <a:srgbClr val="000000"/>
      </a:dk1>
      <a:lt1>
        <a:srgbClr val="FFFFFF"/>
      </a:lt1>
      <a:dk2>
        <a:srgbClr val="768395"/>
      </a:dk2>
      <a:lt2>
        <a:srgbClr val="F0F0F0"/>
      </a:lt2>
      <a:accent1>
        <a:srgbClr val="ED6870"/>
      </a:accent1>
      <a:accent2>
        <a:srgbClr val="ED5257"/>
      </a:accent2>
      <a:accent3>
        <a:srgbClr val="F38C8F"/>
      </a:accent3>
      <a:accent4>
        <a:srgbClr val="F9CCCF"/>
      </a:accent4>
      <a:accent5>
        <a:srgbClr val="F38C8F"/>
      </a:accent5>
      <a:accent6>
        <a:srgbClr val="F9C5C7"/>
      </a:accent6>
      <a:hlink>
        <a:srgbClr val="ED6870"/>
      </a:hlink>
      <a:folHlink>
        <a:srgbClr val="ED5257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1pchtkt">
      <a:majorFont>
        <a:latin typeface="华康方圆体W7"/>
        <a:ea typeface="华康方圆体W7"/>
        <a:cs typeface=""/>
      </a:majorFont>
      <a:minorFont>
        <a:latin typeface="华康方圆体W7"/>
        <a:ea typeface="华康方圆体W7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731</Words>
  <Application>Microsoft Office PowerPoint</Application>
  <PresentationFormat>Widescreen</PresentationFormat>
  <Paragraphs>210</Paragraphs>
  <Slides>21</Slides>
  <Notes>11</Notes>
  <HiddenSlides>0</HiddenSlides>
  <MMClips>2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36" baseType="lpstr">
      <vt:lpstr>等线</vt:lpstr>
      <vt:lpstr>华康方圆体W7</vt:lpstr>
      <vt:lpstr>杨任东竹石体-Medium</vt:lpstr>
      <vt:lpstr>Arial</vt:lpstr>
      <vt:lpstr>Calibri</vt:lpstr>
      <vt:lpstr>Calibri Light</vt:lpstr>
      <vt:lpstr>Coiny</vt:lpstr>
      <vt:lpstr>Patrick Hand</vt:lpstr>
      <vt:lpstr>Pattaya</vt:lpstr>
      <vt:lpstr>SVN-Cookies</vt:lpstr>
      <vt:lpstr>SVN-Dessert Menu Script</vt:lpstr>
      <vt:lpstr>Times New Roman</vt:lpstr>
      <vt:lpstr>Office 主题​​</vt:lpstr>
      <vt:lpstr>1_Office Theme</vt:lpstr>
      <vt:lpstr>千图网拥有20W+精美PPT模板 更多PPT模板下载至：www.58pic.com/office/ppt​​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Thao Tran</cp:lastModifiedBy>
  <cp:revision>18</cp:revision>
  <dcterms:created xsi:type="dcterms:W3CDTF">2022-05-07T08:29:24Z</dcterms:created>
  <dcterms:modified xsi:type="dcterms:W3CDTF">2022-09-09T02:21:18Z</dcterms:modified>
</cp:coreProperties>
</file>