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58" r:id="rId2"/>
    <p:sldId id="273" r:id="rId3"/>
    <p:sldId id="287" r:id="rId4"/>
    <p:sldId id="277" r:id="rId5"/>
    <p:sldId id="280" r:id="rId6"/>
    <p:sldId id="275" r:id="rId7"/>
    <p:sldId id="274" r:id="rId8"/>
    <p:sldId id="281" r:id="rId9"/>
    <p:sldId id="262" r:id="rId10"/>
  </p:sldIdLst>
  <p:sldSz cx="16778288" cy="9475788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defaultTextStyle>
  <p:extLst>
    <p:ext uri="{EFAFB233-063F-42B5-8137-9DF3F51BA10A}">
      <p15:sldGuideLst xmlns:p15="http://schemas.microsoft.com/office/powerpoint/2012/main">
        <p15:guide id="1" orient="horz" pos="2985">
          <p15:clr>
            <a:srgbClr val="A4A3A4"/>
          </p15:clr>
        </p15:guide>
        <p15:guide id="2" pos="52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82B642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55"/>
    <p:restoredTop sz="94660"/>
  </p:normalViewPr>
  <p:slideViewPr>
    <p:cSldViewPr showGuides="1">
      <p:cViewPr varScale="1">
        <p:scale>
          <a:sx n="48" d="100"/>
          <a:sy n="48" d="100"/>
        </p:scale>
        <p:origin x="864" y="48"/>
      </p:cViewPr>
      <p:guideLst>
        <p:guide orient="horz" pos="2985"/>
        <p:guide pos="528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页眉占位符 1638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zh-CN" sz="1200" dirty="0"/>
          </a:p>
        </p:txBody>
      </p:sp>
      <p:sp>
        <p:nvSpPr>
          <p:cNvPr id="16387" name="日期占位符 16386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/>
            <a:endParaRPr lang="zh-CN" altLang="en-US" sz="1200" dirty="0"/>
          </a:p>
        </p:txBody>
      </p:sp>
      <p:sp>
        <p:nvSpPr>
          <p:cNvPr id="16388" name="幻灯片图像占位符 1638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93700" y="685800"/>
            <a:ext cx="60706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6389" name="文本占位符 16388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6390" name="页脚占位符 16389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endParaRPr lang="zh-CN" sz="1200" dirty="0"/>
          </a:p>
        </p:txBody>
      </p:sp>
      <p:sp>
        <p:nvSpPr>
          <p:cNvPr id="16391" name="灯片编号占位符 16390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en-US" altLang="zh-CN" sz="1200" dirty="0"/>
              <a:t>‹#›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9475912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9457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文本占位符 194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5887558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幻灯片图像占位符 53249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文本占位符 53250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2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9179728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幻灯片图像占位符 55297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文本占位符 5529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4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44669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幻灯片图像占位符 58369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文本占位符 58370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5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4513607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幻灯片图像占位符 57345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文本占位符 57346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6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7598807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幻灯片图像占位符 60417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文本占位符 6041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7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3518051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幻灯片图像占位符 6144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文本占位符 6144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8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4085965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2355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文本占位符 2355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9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4232949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097326" y="1550835"/>
            <a:ext cx="12583954" cy="3299088"/>
          </a:xfrm>
          <a:prstGeom prst="rect">
            <a:avLst/>
          </a:prstGeom>
        </p:spPr>
        <p:txBody>
          <a:bodyPr anchor="b"/>
          <a:lstStyle>
            <a:lvl1pPr algn="ctr">
              <a:defRPr sz="8255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097326" y="4977149"/>
            <a:ext cx="12583954" cy="228786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305"/>
            </a:lvl1pPr>
            <a:lvl2pPr marL="629285" indent="0" algn="ctr">
              <a:buNone/>
              <a:defRPr sz="2750"/>
            </a:lvl2pPr>
            <a:lvl3pPr marL="1258570" indent="0" algn="ctr">
              <a:buNone/>
              <a:defRPr sz="2475"/>
            </a:lvl3pPr>
            <a:lvl4pPr marL="1887855" indent="0" algn="ctr">
              <a:buNone/>
              <a:defRPr sz="2200"/>
            </a:lvl4pPr>
            <a:lvl5pPr marL="2516505" indent="0" algn="ctr">
              <a:buNone/>
              <a:defRPr sz="2200"/>
            </a:lvl5pPr>
            <a:lvl6pPr marL="3145790" indent="0" algn="ctr">
              <a:buNone/>
              <a:defRPr sz="2200"/>
            </a:lvl6pPr>
            <a:lvl7pPr marL="3775075" indent="0" algn="ctr">
              <a:buNone/>
              <a:defRPr sz="2200"/>
            </a:lvl7pPr>
            <a:lvl8pPr marL="4404360" indent="0" algn="ctr">
              <a:buNone/>
              <a:defRPr sz="2200"/>
            </a:lvl8pPr>
            <a:lvl9pPr marL="5033645" indent="0" algn="ctr">
              <a:buNone/>
              <a:defRPr sz="2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  <p:transition advClick="0" advTm="300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 advClick="0" advTm="3000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2007189" y="504515"/>
            <a:ext cx="3617887" cy="8030561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53529" y="504515"/>
            <a:ext cx="10643928" cy="803056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 advClick="0" advTm="3000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标题，一项大型内容和两项小型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53529" y="2522574"/>
            <a:ext cx="7130907" cy="6012502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8494169" y="2522574"/>
            <a:ext cx="7130907" cy="289986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8494169" y="5633018"/>
            <a:ext cx="7130907" cy="290205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 advClick="0" advTm="300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62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 advClick="0" advTm="300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44790" y="2362446"/>
            <a:ext cx="14471547" cy="3941796"/>
          </a:xfrm>
          <a:prstGeom prst="rect">
            <a:avLst/>
          </a:prstGeom>
        </p:spPr>
        <p:txBody>
          <a:bodyPr anchor="b"/>
          <a:lstStyle>
            <a:lvl1pPr>
              <a:defRPr sz="8255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44790" y="6341533"/>
            <a:ext cx="14471547" cy="20728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305">
                <a:solidFill>
                  <a:schemeClr val="tx1">
                    <a:tint val="75000"/>
                  </a:schemeClr>
                </a:solidFill>
              </a:defRPr>
            </a:lvl1pPr>
            <a:lvl2pPr marL="629285" indent="0">
              <a:buNone/>
              <a:defRPr sz="2750">
                <a:solidFill>
                  <a:schemeClr val="tx1">
                    <a:tint val="75000"/>
                  </a:schemeClr>
                </a:solidFill>
              </a:defRPr>
            </a:lvl2pPr>
            <a:lvl3pPr marL="1258570" indent="0">
              <a:buNone/>
              <a:defRPr sz="2475">
                <a:solidFill>
                  <a:schemeClr val="tx1">
                    <a:tint val="75000"/>
                  </a:schemeClr>
                </a:solidFill>
              </a:defRPr>
            </a:lvl3pPr>
            <a:lvl4pPr marL="188785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51650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14579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377507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440436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03364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 advClick="0" advTm="300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53529" y="2522574"/>
            <a:ext cx="7130907" cy="60125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94169" y="2522574"/>
            <a:ext cx="7130907" cy="60125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 advClick="0" advTm="3000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5714" y="504515"/>
            <a:ext cx="14471547" cy="1831609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633236" y="2457373"/>
            <a:ext cx="6707002" cy="1138448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855"/>
            </a:lvl1pPr>
            <a:lvl2pPr marL="629285" indent="0">
              <a:buNone/>
              <a:defRPr sz="3305"/>
            </a:lvl2pPr>
            <a:lvl3pPr marL="1258570" indent="0">
              <a:buNone/>
              <a:defRPr sz="2750"/>
            </a:lvl3pPr>
            <a:lvl4pPr marL="1887855" indent="0">
              <a:buNone/>
              <a:defRPr sz="2475"/>
            </a:lvl4pPr>
            <a:lvl5pPr marL="2516505" indent="0">
              <a:buNone/>
              <a:defRPr sz="2475"/>
            </a:lvl5pPr>
            <a:lvl6pPr marL="3145790" indent="0">
              <a:buNone/>
              <a:defRPr sz="2475"/>
            </a:lvl6pPr>
            <a:lvl7pPr marL="3775075" indent="0">
              <a:buNone/>
              <a:defRPr sz="2475"/>
            </a:lvl7pPr>
            <a:lvl8pPr marL="4404360" indent="0">
              <a:buNone/>
              <a:defRPr sz="2475"/>
            </a:lvl8pPr>
            <a:lvl9pPr marL="5033645" indent="0">
              <a:buNone/>
              <a:defRPr sz="24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633236" y="3682912"/>
            <a:ext cx="6707002" cy="4869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8610785" y="2457373"/>
            <a:ext cx="6740034" cy="1138448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3855"/>
            </a:lvl1pPr>
            <a:lvl2pPr marL="629285" indent="0">
              <a:buNone/>
              <a:defRPr sz="3305"/>
            </a:lvl2pPr>
            <a:lvl3pPr marL="1258570" indent="0">
              <a:buNone/>
              <a:defRPr sz="2750"/>
            </a:lvl3pPr>
            <a:lvl4pPr marL="1887855" indent="0">
              <a:buNone/>
              <a:defRPr sz="2475"/>
            </a:lvl4pPr>
            <a:lvl5pPr marL="2516505" indent="0">
              <a:buNone/>
              <a:defRPr sz="2475"/>
            </a:lvl5pPr>
            <a:lvl6pPr marL="3145790" indent="0">
              <a:buNone/>
              <a:defRPr sz="2475"/>
            </a:lvl6pPr>
            <a:lvl7pPr marL="3775075" indent="0">
              <a:buNone/>
              <a:defRPr sz="2475"/>
            </a:lvl7pPr>
            <a:lvl8pPr marL="4404360" indent="0">
              <a:buNone/>
              <a:defRPr sz="2475"/>
            </a:lvl8pPr>
            <a:lvl9pPr marL="5033645" indent="0">
              <a:buNone/>
              <a:defRPr sz="24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8610785" y="3682912"/>
            <a:ext cx="6740034" cy="48697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  <p:transition advClick="0" advTm="3000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955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 advClick="0" advTm="3000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advClick="0" advTm="3000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5714" y="631740"/>
            <a:ext cx="5411536" cy="2211091"/>
          </a:xfrm>
          <a:prstGeom prst="rect">
            <a:avLst/>
          </a:prstGeom>
        </p:spPr>
        <p:txBody>
          <a:bodyPr anchor="b"/>
          <a:lstStyle>
            <a:lvl1pPr>
              <a:defRPr sz="4405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33093" y="1364384"/>
            <a:ext cx="8494169" cy="6734176"/>
          </a:xfrm>
          <a:prstGeom prst="rect">
            <a:avLst/>
          </a:prstGeom>
        </p:spPr>
        <p:txBody>
          <a:bodyPr/>
          <a:lstStyle>
            <a:lvl1pPr>
              <a:defRPr sz="4405"/>
            </a:lvl1pPr>
            <a:lvl2pPr>
              <a:defRPr sz="3855"/>
            </a:lvl2pPr>
            <a:lvl3pPr>
              <a:defRPr sz="3305"/>
            </a:lvl3pPr>
            <a:lvl4pPr>
              <a:defRPr sz="2750"/>
            </a:lvl4pPr>
            <a:lvl5pPr>
              <a:defRPr sz="2750"/>
            </a:lvl5pPr>
            <a:lvl6pPr>
              <a:defRPr sz="2750"/>
            </a:lvl6pPr>
            <a:lvl7pPr>
              <a:defRPr sz="2750"/>
            </a:lvl7pPr>
            <a:lvl8pPr>
              <a:defRPr sz="2750"/>
            </a:lvl8pPr>
            <a:lvl9pPr>
              <a:defRPr sz="2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55714" y="2842832"/>
            <a:ext cx="5411536" cy="52666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/>
            </a:lvl1pPr>
            <a:lvl2pPr marL="629285" indent="0">
              <a:buNone/>
              <a:defRPr sz="1925"/>
            </a:lvl2pPr>
            <a:lvl3pPr marL="1258570" indent="0">
              <a:buNone/>
              <a:defRPr sz="1650"/>
            </a:lvl3pPr>
            <a:lvl4pPr marL="1887855" indent="0">
              <a:buNone/>
              <a:defRPr sz="1375"/>
            </a:lvl4pPr>
            <a:lvl5pPr marL="2516505" indent="0">
              <a:buNone/>
              <a:defRPr sz="1375"/>
            </a:lvl5pPr>
            <a:lvl6pPr marL="3145790" indent="0">
              <a:buNone/>
              <a:defRPr sz="1375"/>
            </a:lvl6pPr>
            <a:lvl7pPr marL="3775075" indent="0">
              <a:buNone/>
              <a:defRPr sz="1375"/>
            </a:lvl7pPr>
            <a:lvl8pPr marL="4404360" indent="0">
              <a:buNone/>
              <a:defRPr sz="1375"/>
            </a:lvl8pPr>
            <a:lvl9pPr marL="5033645" indent="0">
              <a:buNone/>
              <a:defRPr sz="13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 advClick="0" advTm="3000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5714" y="631740"/>
            <a:ext cx="5732345" cy="2211091"/>
          </a:xfrm>
          <a:prstGeom prst="rect">
            <a:avLst/>
          </a:prstGeom>
        </p:spPr>
        <p:txBody>
          <a:bodyPr anchor="b"/>
          <a:lstStyle>
            <a:lvl1pPr>
              <a:defRPr sz="4405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133093" y="631742"/>
            <a:ext cx="8494169" cy="74668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5"/>
            </a:lvl1pPr>
            <a:lvl2pPr marL="629285" indent="0">
              <a:buNone/>
              <a:defRPr sz="3855"/>
            </a:lvl2pPr>
            <a:lvl3pPr marL="1258570" indent="0">
              <a:buNone/>
              <a:defRPr sz="3305"/>
            </a:lvl3pPr>
            <a:lvl4pPr marL="1887855" indent="0">
              <a:buNone/>
              <a:defRPr sz="2750"/>
            </a:lvl4pPr>
            <a:lvl5pPr marL="2516505" indent="0">
              <a:buNone/>
              <a:defRPr sz="2750"/>
            </a:lvl5pPr>
            <a:lvl6pPr marL="3145790" indent="0">
              <a:buNone/>
              <a:defRPr sz="2750"/>
            </a:lvl6pPr>
            <a:lvl7pPr marL="3775075" indent="0">
              <a:buNone/>
              <a:defRPr sz="2750"/>
            </a:lvl7pPr>
            <a:lvl8pPr marL="4404360" indent="0">
              <a:buNone/>
              <a:defRPr sz="2750"/>
            </a:lvl8pPr>
            <a:lvl9pPr marL="5033645" indent="0">
              <a:buNone/>
              <a:defRPr sz="275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55714" y="2842832"/>
            <a:ext cx="5732345" cy="52666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750"/>
            </a:lvl1pPr>
            <a:lvl2pPr marL="629285" indent="0">
              <a:buNone/>
              <a:defRPr sz="2475"/>
            </a:lvl2pPr>
            <a:lvl3pPr marL="1258570" indent="0">
              <a:buNone/>
              <a:defRPr sz="2200"/>
            </a:lvl3pPr>
            <a:lvl4pPr marL="1887855" indent="0">
              <a:buNone/>
              <a:defRPr sz="1925"/>
            </a:lvl4pPr>
            <a:lvl5pPr marL="2516505" indent="0">
              <a:buNone/>
              <a:defRPr sz="1925"/>
            </a:lvl5pPr>
            <a:lvl6pPr marL="3145790" indent="0">
              <a:buNone/>
              <a:defRPr sz="1925"/>
            </a:lvl6pPr>
            <a:lvl7pPr marL="3775075" indent="0">
              <a:buNone/>
              <a:defRPr sz="1925"/>
            </a:lvl7pPr>
            <a:lvl8pPr marL="4404360" indent="0">
              <a:buNone/>
              <a:defRPr sz="1925"/>
            </a:lvl8pPr>
            <a:lvl9pPr marL="5033645" indent="0">
              <a:buNone/>
              <a:defRPr sz="192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  <p:transition advClick="0" advTm="3000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图片 1031" descr="背景2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6776700" cy="9474200"/>
          </a:xfrm>
          <a:prstGeom prst="rect">
            <a:avLst/>
          </a:prstGeom>
          <a:noFill/>
          <a:ln w="9525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advClick="0" advTm="3000">
    <p:random/>
  </p:transition>
  <p:hf sldNum="0" hdr="0"/>
  <p:txStyles>
    <p:titleStyle>
      <a:lvl1pPr marL="0" lvl="0" indent="0" algn="ctr" defTabSz="1500505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72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561975" lvl="0" indent="-561975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5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1219200" lvl="1" indent="-4699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46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875155" lvl="2" indent="-37465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9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2625725" lvl="3" indent="-37592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3375025" lvl="4" indent="-37465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1500505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33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图片 4099" descr="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89888"/>
            <a:ext cx="16778288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1" name="图片 4100" descr="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884613"/>
            <a:ext cx="7200900" cy="5591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102" name="图片 4101" descr="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6213" y="-3175"/>
            <a:ext cx="11522075" cy="94789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7020992" y="3299838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 CHƠI: LÀM THEO LẼ PHẢI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16936" y="4043659"/>
            <a:ext cx="72008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VD: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Chim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kèm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theo.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lợn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bay.</a:t>
            </a:r>
          </a:p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bay.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hô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phạt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advClick="0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图片 38915" descr="1-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7950" y="5622925"/>
            <a:ext cx="16886238" cy="38528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8" name="图片 38917" descr="1-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280" y="-734714"/>
            <a:ext cx="14819984" cy="1056289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9" name="图片 38918" descr="1-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88913" y="3154363"/>
            <a:ext cx="3889375" cy="5791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7" name="图片 38916" descr="1-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49480" y="2434053"/>
            <a:ext cx="4687887" cy="7467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5279391" y="1917987"/>
            <a:ext cx="5847159" cy="107721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ctr" defTabSz="1500505">
              <a:spcBef>
                <a:spcPts val="0"/>
              </a:spcBef>
            </a:pPr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</a:t>
            </a:r>
          </a:p>
          <a:p>
            <a:pPr lvl="0" algn="ctr" defTabSz="1500505">
              <a:spcBef>
                <a:spcPts val="0"/>
              </a:spcBef>
            </a:pPr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altLang="zh-CN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zh-CN" alt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50284" y="3030528"/>
            <a:ext cx="893862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Chánh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ấu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Theo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r>
              <a:rPr 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Clip đếm ngược 5 phú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436051" y="6529731"/>
            <a:ext cx="3533837" cy="2650378"/>
          </a:xfrm>
          <a:prstGeom prst="rect">
            <a:avLst/>
          </a:prstGeom>
        </p:spPr>
      </p:pic>
    </p:spTree>
  </p:cSld>
  <p:clrMapOvr>
    <a:masterClrMapping/>
  </p:clrMapOvr>
  <p:transition advClick="0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4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6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24448" y="921470"/>
            <a:ext cx="13321480" cy="19389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QUAN SÁT HÍNH ẢNH</a:t>
            </a:r>
          </a:p>
          <a:p>
            <a:pPr algn="ctr"/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iệc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6648" t="14691" r="45552" b="41694"/>
          <a:stretch/>
        </p:blipFill>
        <p:spPr>
          <a:xfrm>
            <a:off x="180232" y="3902138"/>
            <a:ext cx="7694569" cy="475252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15538" t="25077" r="45551" b="33385"/>
          <a:stretch/>
        </p:blipFill>
        <p:spPr>
          <a:xfrm>
            <a:off x="8182868" y="3884260"/>
            <a:ext cx="8316924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828778"/>
      </p:ext>
    </p:extLst>
  </p:cSld>
  <p:clrMapOvr>
    <a:masterClrMapping/>
  </p:clrMapOvr>
  <p:transition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图片 43011" descr="1-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950" y="5622925"/>
            <a:ext cx="16886238" cy="38528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3" name="图片 43012" descr="1-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0338" y="346075"/>
            <a:ext cx="10514012" cy="85709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4" name="图片 43013" descr="1-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7863" y="611188"/>
            <a:ext cx="6229350" cy="91678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3015" name="图片 43014" descr="1-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2203450"/>
            <a:ext cx="5608638" cy="72723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1F4D7AE-5E2F-9005-BEB9-E7633AB65462}"/>
              </a:ext>
            </a:extLst>
          </p:cNvPr>
          <p:cNvSpPr/>
          <p:nvPr/>
        </p:nvSpPr>
        <p:spPr>
          <a:xfrm>
            <a:off x="4999706" y="3256102"/>
            <a:ext cx="6780463" cy="2435988"/>
          </a:xfrm>
          <a:prstGeom prst="rect">
            <a:avLst/>
          </a:prstGeom>
          <a:noFill/>
          <a:ln w="28575">
            <a:noFill/>
            <a:prstDash val="sysDash"/>
          </a:ln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540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54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54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54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54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54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54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54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54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54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5400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540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8" name="图片 47107" descr="1-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950" y="5622925"/>
            <a:ext cx="16886238" cy="38528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11" name="图片 47110" descr="1-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5475" y="2938463"/>
            <a:ext cx="6732588" cy="4876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09" name="图片 47108" descr="1-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7138" y="4378325"/>
            <a:ext cx="5218112" cy="47117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7110" name="图片 47109" descr="1-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454025"/>
            <a:ext cx="11685588" cy="99298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8748986" y="1998702"/>
            <a:ext cx="13681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1: 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rot="21398703">
            <a:off x="1404368" y="2569131"/>
            <a:ext cx="756084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Hs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giơ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4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7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47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4" name="图片 40963" descr="1-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950" y="5622925"/>
            <a:ext cx="16886238" cy="38528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5" name="图片 40964" descr="1-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09300" y="5794375"/>
            <a:ext cx="5003800" cy="3681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6" name="图片 40965" descr="1-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6512" y="-735012"/>
            <a:ext cx="4121150" cy="10191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7" name="图片 40966" descr="1-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92275" y="2217738"/>
            <a:ext cx="14708188" cy="41640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816573" y="721360"/>
            <a:ext cx="10459591" cy="1477328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2/23 SGK</a:t>
            </a:r>
          </a:p>
          <a:p>
            <a:pPr algn="ctr"/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ai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56496" y="2937694"/>
            <a:ext cx="40324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kiên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quyết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dù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265221" y="2784060"/>
            <a:ext cx="391522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khuyết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che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giấu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khuyết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2030243" y="2805807"/>
            <a:ext cx="391522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thập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40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8264" y="705446"/>
            <a:ext cx="15481720" cy="82809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941" name="图片 39940" descr="1-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07038"/>
            <a:ext cx="6808788" cy="3968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134498" y="1172685"/>
            <a:ext cx="10153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xử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图片 40966" descr="1-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96" y="2104828"/>
            <a:ext cx="14708188" cy="41640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532186" y="3181132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36916" y="3169028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413480" y="3201996"/>
            <a:ext cx="37444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mắc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00512" y="2275245"/>
            <a:ext cx="1944216" cy="553998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1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97056" y="2368648"/>
            <a:ext cx="1944216" cy="553998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2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2313580" y="2347810"/>
            <a:ext cx="1944216" cy="553998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 3</a:t>
            </a:r>
            <a:endParaRPr lang="en-US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68264" y="705446"/>
            <a:ext cx="15481720" cy="828092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133" name="图片 48132" descr="1-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970588"/>
            <a:ext cx="5145088" cy="3505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134" name="图片 48133" descr="1-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338" y="287338"/>
            <a:ext cx="3962400" cy="3621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8135" name="图片 48134" descr="1-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41163" y="5129213"/>
            <a:ext cx="4937125" cy="434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856711" y="2178666"/>
            <a:ext cx="104411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xót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xấu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lặng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sợ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 – ( Martin Luther King)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44928" y="1464569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08624" y="4166434"/>
            <a:ext cx="900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图片 8195" descr="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89888"/>
            <a:ext cx="16778288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图片 8196" descr="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313" y="415925"/>
            <a:ext cx="15265400" cy="89804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7964815" y="3434566"/>
            <a:ext cx="6120680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lẽ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8424" y="3142178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 2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 advTm="300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374</Words>
  <Application>Microsoft Office PowerPoint</Application>
  <PresentationFormat>Custom</PresentationFormat>
  <Paragraphs>44</Paragraphs>
  <Slides>9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SimSun</vt:lpstr>
      <vt:lpstr>Arial</vt:lpstr>
      <vt:lpstr>Times New Roman</vt:lpstr>
      <vt:lpstr>默认设计模板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MC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Windows User</cp:lastModifiedBy>
  <cp:revision>57</cp:revision>
  <dcterms:created xsi:type="dcterms:W3CDTF">2015-09-14T06:10:05Z</dcterms:created>
  <dcterms:modified xsi:type="dcterms:W3CDTF">2024-02-26T10:54:20Z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2052-10.1.0.6065</vt:lpwstr>
  </property>
</Properties>
</file>