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6" r:id="rId4"/>
    <p:sldMasterId id="2147483732" r:id="rId5"/>
  </p:sldMasterIdLst>
  <p:notesMasterIdLst>
    <p:notesMasterId r:id="rId15"/>
  </p:notesMasterIdLst>
  <p:sldIdLst>
    <p:sldId id="399" r:id="rId6"/>
    <p:sldId id="522" r:id="rId7"/>
    <p:sldId id="496" r:id="rId8"/>
    <p:sldId id="623" r:id="rId9"/>
    <p:sldId id="637" r:id="rId10"/>
    <p:sldId id="368" r:id="rId11"/>
    <p:sldId id="570" r:id="rId12"/>
    <p:sldId id="596" r:id="rId13"/>
    <p:sldId id="59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59EAF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 snapToGrid="0">
      <p:cViewPr varScale="1">
        <p:scale>
          <a:sx n="62" d="100"/>
          <a:sy n="62" d="100"/>
        </p:scale>
        <p:origin x="9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1" d="100"/>
        <a:sy n="4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84C70-CDF3-4266-AEDC-CA3308B47CD1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28537F-FA8E-4595-A01B-F03C947D3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670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693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>
                <a:latin typeface="#9Slide05 Brannboll Ny" panose="02000000000000000000" pitchFamily="2" charset="0"/>
              </a:rPr>
              <a:t>Vũ Thị Ánh Tuyết- Trường THCS Tô Hiệu- Lê Chân –Hải Phòng</a:t>
            </a:r>
            <a:endParaRPr lang="en-US" dirty="0">
              <a:latin typeface="#9Slide05 Brannboll Ny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6ACD18-9F83-4F13-8F10-8F66BD1771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6548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>
                <a:latin typeface="#9Slide05 Brannboll Ny" panose="02000000000000000000" pitchFamily="2" charset="0"/>
              </a:rPr>
              <a:t>Vũ Thị Ánh Tuyết- Trường THCS Tô Hiệu- Lê Chân –Hải Phòng</a:t>
            </a:r>
            <a:endParaRPr lang="en-US" dirty="0">
              <a:latin typeface="#9Slide05 Brannboll Ny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6ACD18-9F83-4F13-8F10-8F66BD1771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064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0238C-3C85-0B7A-1598-CB9049A821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ECA004-2D9D-64EF-0B77-B798F5348B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A9DE3A-30AE-0D81-4262-795243290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CD11BD-22E4-4F6A-274D-39B8D977D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4BBA4A-9D21-3FFF-2E30-8726A5697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996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46348-6CB9-7A91-09A5-F2F7A0C14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9AB90C-C793-11FA-5BA7-226F3E59A4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68524-3F9C-56AD-BCC3-F28361763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ACE27-3846-1FE7-A2C3-8D28AFF2B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A9E03-C822-1F9A-103B-3E3E3B98B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205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F71574-031A-5C40-BBCF-59D5C814BB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EE8B2B-9B73-4DD5-9EB7-5731616C01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8EE255-B468-BDF9-2E2A-99E9C2F1A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58DFB1-0BF3-FBE3-DC0A-12A6774B5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881C04-CA27-F369-7E1E-91C240AF2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287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2E836-F117-4A63-AC0F-5F8D42DE1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DDDD5-1CDB-4460-AB24-4BADD3F6CE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E247C4-D6B7-4A9E-922A-191D3793D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B655E-5F8D-44F1-BA06-D2EDD1B3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E9B112-609D-448D-BFFA-6ECD997B0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C4EA-6FC5-4DE6-A89F-9BE9420BE9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054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180A1-12DA-426C-AC44-278115582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26B60-8ABC-4B61-9F57-B2E9C3872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B2EF28-89B8-4530-8D8F-C034014A0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B5488F-8264-44B9-B075-16B9338BC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39AD0-DD47-442F-9082-854250B1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0DC3-1B5F-4534-949D-E61F5D7DDF28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649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A977E-BAEC-4A80-83F0-3A79213C1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15CB32-2984-45EE-BB6C-A921DF3B1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333C9-3F6C-4674-8749-AF6617E1C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611B6-F542-414C-B36D-39B5A0603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9627F-3033-4432-8E23-02CB914E1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A9CD3-C45F-429F-95A8-837E324DFBF4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8957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B1134-2C89-47E2-ADBD-3D567F66A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C5D22-2E5D-428E-922B-42C70B7BA6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7DCE5C-545B-4E06-A445-BA4A3900A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CD5495-1FFE-4ABD-92F1-D7207B374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971984-370A-4E7F-8051-A5D8023BA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F68516-FC6A-4282-87DB-F7966F4E9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9ACE-5CFE-4AE7-B658-6CF8073D42FF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7305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7FF43-F6B6-4F9E-AA90-5789C55C6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E5EB1-82C7-4664-BD2D-497464FD1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E5624-2A51-4948-AC3D-153D42058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9ED164-9C2D-4EB6-B0AD-17C508ADAE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144964-CD5F-4E78-90DB-C981DB2B3C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DBCCED-49EE-42D1-9B59-4AA315A1D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68084A-01A0-4D6B-8C6C-7E7868B29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96E189-85E6-4005-A45C-0FEF735AA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8A8-918D-487E-A68E-E1147EC4186D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9653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CD912-3180-4FF4-9FD2-83F58EFC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B440E1-0A5A-4D65-BB15-2504A1B03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36212F-0EDE-49C8-A895-7D9271720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D58708-3F55-4574-AB81-02D9C9791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B6E0E-12E8-4F60-AA4C-2D244E5456EC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716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F3DD58-9276-410C-AF6C-7D5D1EBFD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F32367-9DC6-460C-AB8E-A7891D725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418EF-E8B5-4976-B327-89696CF5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E7B28-9747-4E84-B604-46E657738A9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1951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BA44A-5ED3-4475-AED9-C9EA2B899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9986-40EC-43F4-B9A3-BA9464C32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5F9401-3A32-4777-80C5-2970CC106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687432-0049-40BB-8096-0E3F71353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DB4A5-8C20-463C-9636-D42B52BE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B6976F-B1E2-4994-8F41-545902D69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BCE46-A05B-4D33-91D8-6AE2484A13E9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113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8F568-2C1D-44D7-3C80-A97018325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9CD81-30C7-B290-74C7-2946E913A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F204CA-9A8F-4098-8819-844DC8E2F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E3FA3-9A2E-EECF-9881-474CA3D23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655BC-7D30-30C6-4ECB-F849BC7EB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8327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D0E99-C51D-4E04-AA44-5410D8C71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0FA9D7-92C5-4932-8BD7-C9983459F3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5A2976-D5BB-4A41-9312-155E4E537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815652-DFC4-444D-879B-2A6372F46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E3DCA6-62AA-4911-9858-06FA49089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147248-5AEE-47AB-9F7F-FAB2F396A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8A20-F7A3-41F1-BDEB-FDFA73989A6D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344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108B5-811A-4196-9CD7-0B5BCC4B2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A6677E-F470-4938-B1A5-FB308A3110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485A05-ACA6-4C3B-8A27-82D89B1D5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EF5E8-962A-42AD-A420-FE011F14D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104B0-F5E9-4C99-9EFA-E97BC759B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0655-6099-49A5-A5B3-294E30F1778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9885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943C10-B4B0-4CC7-83CA-1E90E32DAA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8C8B11-D57D-4C8D-A4A3-53B0AC46BE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05FE77-960F-4044-9C6F-685A5B7BC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5B594-C5C6-479C-91AF-9764975BF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FDE4F1-D15D-4E04-9E27-6010CE2A9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CD138-390D-42D6-A3F9-214C2077893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3759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4C4357-4527-4A6F-8FC0-A5E3D696D97B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5625773"/>
      </p:ext>
    </p:extLst>
  </p:cSld>
  <p:clrMapOvr>
    <a:masterClrMapping/>
  </p:clrMapOvr>
  <p:transition>
    <p:randomBar dir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2CF07-AA09-4F84-AF7C-19256C76E82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3612807"/>
      </p:ext>
    </p:extLst>
  </p:cSld>
  <p:clrMapOvr>
    <a:masterClrMapping/>
  </p:clrMapOvr>
  <p:transition>
    <p:randomBar dir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6516AC-313E-4608-9742-C335A814F6E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9645203"/>
      </p:ext>
    </p:extLst>
  </p:cSld>
  <p:clrMapOvr>
    <a:masterClrMapping/>
  </p:clrMapOvr>
  <p:transition>
    <p:randomBar dir="vert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0C99E-C4F9-4DAB-AB94-365632577A0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5445910"/>
      </p:ext>
    </p:extLst>
  </p:cSld>
  <p:clrMapOvr>
    <a:masterClrMapping/>
  </p:clrMapOvr>
  <p:transition>
    <p:randomBar dir="vert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DDF32A-0D3B-4C75-8DD7-AA48D6922FA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651555"/>
      </p:ext>
    </p:extLst>
  </p:cSld>
  <p:clrMapOvr>
    <a:masterClrMapping/>
  </p:clrMapOvr>
  <p:transition>
    <p:randomBar dir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43E404-FC01-4AA8-BA2C-0B43F9F46548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6534003"/>
      </p:ext>
    </p:extLst>
  </p:cSld>
  <p:clrMapOvr>
    <a:masterClrMapping/>
  </p:clrMapOvr>
  <p:transition>
    <p:randomBar dir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82B273-D1F6-4A9F-B39B-4CB0975525D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9489732"/>
      </p:ext>
    </p:extLst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622AE-AD29-17FE-2215-FD1298AB1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2EE1E-9231-1DEA-D479-52FF5075A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97987-8914-42B9-F10B-DBC6F694A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5AFB1B-0E58-65FD-368F-6AD4FC134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E413AD-3F9B-2595-10E3-358162A06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9263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72FB2E-4EC8-4834-B1D2-76071FCAAD5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2086143"/>
      </p:ext>
    </p:extLst>
  </p:cSld>
  <p:clrMapOvr>
    <a:masterClrMapping/>
  </p:clrMapOvr>
  <p:transition>
    <p:randomBar dir="vert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ADDCB5-33A6-452D-A1F1-9622C8FF3C4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8099633"/>
      </p:ext>
    </p:extLst>
  </p:cSld>
  <p:clrMapOvr>
    <a:masterClrMapping/>
  </p:clrMapOvr>
  <p:transition>
    <p:randomBar dir="vert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6D1EBA-6041-4BF5-8ECE-C912A55FA93E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291575"/>
      </p:ext>
    </p:extLst>
  </p:cSld>
  <p:clrMapOvr>
    <a:masterClrMapping/>
  </p:clrMapOvr>
  <p:transition>
    <p:randomBar dir="vert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35837B-5167-4CAC-B53D-C2801750461D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1888359"/>
      </p:ext>
    </p:extLst>
  </p:cSld>
  <p:clrMapOvr>
    <a:masterClrMapping/>
  </p:clrMapOvr>
  <p:transition>
    <p:randomBar dir="vert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187384-1631-427A-8C6B-43ABBF2F17C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253681"/>
      </p:ext>
    </p:extLst>
  </p:cSld>
  <p:clrMapOvr>
    <a:masterClrMapping/>
  </p:clrMapOvr>
  <p:transition>
    <p:randomBar dir="vert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28361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5627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0199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3994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415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7DBB8-3873-7B28-1C8A-667F885C8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4A748-2285-DBCB-C366-5B47E5DBAE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B66453-C611-2DCE-0DFC-942D78DFD6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F64EB-3E44-B632-8BD6-3FEE022D7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56B0F2-18F2-6981-C546-04A90B4C1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2B4445-DD26-68F3-9BF6-7FFC28516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5946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1477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3016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687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1905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7482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9749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7960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9045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93774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869805"/>
      </p:ext>
    </p:extLst>
  </p:cSld>
  <p:clrMapOvr>
    <a:masterClrMapping/>
  </p:clrMapOvr>
  <p:transition spd="slow" advClick="0" advTm="1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175E0-4B99-E59C-14B2-362200BD6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4FBE3-26E4-02D3-87C5-57F674213B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E2B5F6-9380-D0DD-FA09-3592491B08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292048-8012-4D60-8DC5-0FE25D9D29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8C7451-FD74-BB78-04D2-20030DC7B7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C074B0-0A4E-488F-3EF6-34222F2D0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95606F-416D-C000-2C9C-87231FF25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40A842-28FC-76E9-931E-25EDF624D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1128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509642"/>
      </p:ext>
    </p:extLst>
  </p:cSld>
  <p:clrMapOvr>
    <a:masterClrMapping/>
  </p:clrMapOvr>
  <p:transition spd="slow" advClick="0" advTm="1000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765041"/>
      </p:ext>
    </p:extLst>
  </p:cSld>
  <p:clrMapOvr>
    <a:masterClrMapping/>
  </p:clrMapOvr>
  <p:transition spd="slow" advClick="0" advTm="1000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71967"/>
      </p:ext>
    </p:extLst>
  </p:cSld>
  <p:clrMapOvr>
    <a:masterClrMapping/>
  </p:clrMapOvr>
  <p:transition spd="slow" advClick="0" advTm="1000">
    <p:push dir="u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026575"/>
      </p:ext>
    </p:extLst>
  </p:cSld>
  <p:clrMapOvr>
    <a:masterClrMapping/>
  </p:clrMapOvr>
  <p:transition spd="slow" advClick="0" advTm="1000">
    <p:push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067389"/>
      </p:ext>
    </p:extLst>
  </p:cSld>
  <p:clrMapOvr>
    <a:masterClrMapping/>
  </p:clrMapOvr>
  <p:transition spd="slow" advClick="0" advTm="1000">
    <p:push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800879"/>
      </p:ext>
    </p:extLst>
  </p:cSld>
  <p:clrMapOvr>
    <a:masterClrMapping/>
  </p:clrMapOvr>
  <p:transition spd="slow" advClick="0" advTm="1000">
    <p:push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7255025"/>
      </p:ext>
    </p:extLst>
  </p:cSld>
  <p:clrMapOvr>
    <a:masterClrMapping/>
  </p:clrMapOvr>
  <p:transition spd="slow" advClick="0" advTm="1000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597443"/>
      </p:ext>
    </p:extLst>
  </p:cSld>
  <p:clrMapOvr>
    <a:masterClrMapping/>
  </p:clrMapOvr>
  <p:transition spd="slow" advClick="0" advTm="1000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946650"/>
      </p:ext>
    </p:extLst>
  </p:cSld>
  <p:clrMapOvr>
    <a:masterClrMapping/>
  </p:clrMapOvr>
  <p:transition spd="slow" advClick="0" advTm="1000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568618"/>
      </p:ext>
    </p:extLst>
  </p:cSld>
  <p:clrMapOvr>
    <a:masterClrMapping/>
  </p:clrMapOvr>
  <p:transition spd="slow" advClick="0" advTm="1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1C136-7EF6-EA41-3D3A-1F47CCF72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8F0B48-D470-B975-4471-8FE8FC94F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15F143-EB5C-2F09-371E-A702A1BA8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3DE7E3-D996-D49E-E892-C38BF2C9C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56317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947314"/>
      </p:ext>
    </p:extLst>
  </p:cSld>
  <p:clrMapOvr>
    <a:masterClrMapping/>
  </p:clrMapOvr>
  <p:transition spd="slow" advClick="0" advTm="1000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5352552"/>
      </p:ext>
    </p:extLst>
  </p:cSld>
  <p:clrMapOvr>
    <a:masterClrMapping/>
  </p:clrMapOvr>
  <p:transition spd="slow" advClick="0" advTm="1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C566C3-1F14-5096-7A29-99498E17F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FF740A-4846-EF96-B10C-C5A9582F8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D54D11-953D-112D-8044-FCED3B202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67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D99FA-7C36-FDF4-2881-8908D3A15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8E6AD-8C54-ACF8-DD33-9CAC20D60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E2C8B2-05DB-A0D6-115B-C98DC03054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D9248-44D3-0D0F-7E84-A0D8027AE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9691FF-8DEC-94CD-FB60-A463102E0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F4390-C45A-B430-0A5F-1471F2B86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844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C25F5-A277-D3C2-B05D-2DBD39B11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1A1EC4-7C00-C23A-76CD-13E72255FF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EE4CD6-6D0F-0C4E-7DD8-DEB3AFD0FE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853460-4D86-6D9A-A770-10FD5C2CC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6C1627-173C-AFE6-5497-D9AEB1C19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AC0B95-4B72-C2F1-1B6B-53A6892F3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874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A5FBAC-28F5-AC9C-C019-22B35691C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19450F-4F61-B35D-D366-C120C5A22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3AA21F-FDE9-7521-750E-C4042B66A6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A276BA-D66A-EDCE-0B55-637EC28AA4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13CAB2-FD63-D8CB-8D8C-52CB6AD178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30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B88E0A-A312-48B2-AD45-C33801621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F5AB2-FA1E-4D1E-B88D-468CFA9A0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58F2F-0EC0-4A27-89F0-4F10D21EF8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3429DF-F118-4ED8-A695-98CA0DBD16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923011-8E1E-4F13-86FE-11FCBA42B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8CFE3-553D-4D67-B17E-45793350FDE1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97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FB1BA9-448A-466D-888E-000648E11133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5123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ransition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506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33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p:transition spd="slow" advClick="0" advTm="1000">
    <p:push dir="u"/>
  </p:transition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3.emf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3.emf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1.png"/><Relationship Id="rId7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2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图片 1">
            <a:extLst>
              <a:ext uri="{FF2B5EF4-FFF2-40B4-BE49-F238E27FC236}">
                <a16:creationId xmlns:a16="http://schemas.microsoft.com/office/drawing/2014/main" id="{E684F970-923A-4D54-900E-8A6D225EE2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91" y="241766"/>
            <a:ext cx="10695708" cy="685800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7D90C57D-D673-4D60-BCD5-CB64D8AC7D81}"/>
              </a:ext>
            </a:extLst>
          </p:cNvPr>
          <p:cNvSpPr txBox="1"/>
          <p:nvPr/>
        </p:nvSpPr>
        <p:spPr>
          <a:xfrm>
            <a:off x="362515" y="2697969"/>
            <a:ext cx="11599635" cy="1107996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644825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Trò</a:t>
            </a:r>
            <a:r>
              <a:rPr kumimoji="1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644825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644825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chơi</a:t>
            </a:r>
            <a:r>
              <a:rPr kumimoji="1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644825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: </a:t>
            </a:r>
            <a:r>
              <a:rPr kumimoji="1" lang="vi-VN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644825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Người hoạch định tương lai</a:t>
            </a:r>
            <a:endParaRPr kumimoji="1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644825"/>
              </a:solidFill>
              <a:effectLst/>
              <a:uLnTx/>
              <a:uFillTx/>
              <a:latin typeface="#9Slide05 Brannboll Ny" panose="02000000000000000000" pitchFamily="2" charset="0"/>
              <a:ea typeface="inpin heiti" charset="-122"/>
              <a:cs typeface="inpin heiti" charset="-122"/>
            </a:endParaRPr>
          </a:p>
        </p:txBody>
      </p:sp>
      <p:pic>
        <p:nvPicPr>
          <p:cNvPr id="6" name="图片 11">
            <a:extLst>
              <a:ext uri="{FF2B5EF4-FFF2-40B4-BE49-F238E27FC236}">
                <a16:creationId xmlns:a16="http://schemas.microsoft.com/office/drawing/2014/main" id="{22158275-793E-4BE1-A862-10544D902D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9638">
            <a:off x="508640" y="-318863"/>
            <a:ext cx="1875686" cy="31577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11F461A-49C0-450F-8E8C-B4EAA22EF3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2225" y="-2028313"/>
            <a:ext cx="4144378" cy="52064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2E2FDD5-C234-294E-D70C-B5E24675E0FE}"/>
              </a:ext>
            </a:extLst>
          </p:cNvPr>
          <p:cNvSpPr txBox="1"/>
          <p:nvPr/>
        </p:nvSpPr>
        <p:spPr>
          <a:xfrm>
            <a:off x="1379543" y="4136938"/>
            <a:ext cx="10582607" cy="21826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160020" algn="just">
              <a:spcAft>
                <a:spcPts val="800"/>
              </a:spcAft>
            </a:pPr>
            <a:r>
              <a:rPr lang="en-US" sz="2400" b="1" dirty="0" err="1">
                <a:effectLst/>
                <a:latin typeface="#9Slide05 Fourth Medium" panose="00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Luật</a:t>
            </a:r>
            <a:r>
              <a:rPr lang="en-US" sz="2400" b="1" dirty="0">
                <a:effectLst/>
                <a:latin typeface="#9Slide05 Fourth Medium" panose="00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#9Slide05 Fourth Medium" panose="00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en-US" sz="2400" b="1" dirty="0">
                <a:effectLst/>
                <a:latin typeface="#9Slide05 Fourth Medium" panose="00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#9Slide05 Fourth Medium" panose="00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800"/>
              </a:spcAft>
              <a:tabLst>
                <a:tab pos="1898650" algn="l"/>
              </a:tabLst>
            </a:pPr>
            <a:r>
              <a:rPr lang="vi-VN" sz="2400" dirty="0">
                <a:effectLst/>
                <a:latin typeface="#9Slide05 Fourth Medium" panose="00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GV tổ chức cho HS chơi theo đội và chia lớp thành 2 đội.</a:t>
            </a:r>
            <a:endParaRPr lang="en-US" sz="2400" dirty="0">
              <a:effectLst/>
              <a:latin typeface="#9Slide05 Fourth Medium" panose="00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vi-VN" sz="2400" dirty="0">
                <a:solidFill>
                  <a:srgbClr val="000000"/>
                </a:solidFill>
                <a:effectLst/>
                <a:latin typeface="#9Slide05 Fourth Medium" panose="00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Phổ biến thể lệ: Hai đội sẽ cử đại diện lên chia sẻ mục tiêu cá nhân trong thời gian 2 phút. Hết thời gian quy định, bạn nào kể tên được nhiều hành động thực hiện mục tiêu cá nhân có tính khả thi hơn sẽ giành chiến thắng.</a:t>
            </a:r>
            <a:endParaRPr lang="en-US" sz="2400" dirty="0">
              <a:effectLst/>
              <a:latin typeface="#9Slide05 Fourth Medium" panose="00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HelloVietnamBeatInstrumental-V.A-3611635">
            <a:hlinkClick r:id="" action="ppaction://media"/>
            <a:extLst>
              <a:ext uri="{FF2B5EF4-FFF2-40B4-BE49-F238E27FC236}">
                <a16:creationId xmlns:a16="http://schemas.microsoft.com/office/drawing/2014/main" id="{CDCFBEA6-7BAC-449F-F34E-AF3170DD70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75046" y="181458"/>
            <a:ext cx="609459" cy="60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84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928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13744" y="-24248"/>
            <a:ext cx="7354856" cy="707736"/>
          </a:xfrm>
          <a:prstGeom prst="rect">
            <a:avLst/>
          </a:prstGeom>
          <a:noFill/>
        </p:spPr>
        <p:txBody>
          <a:bodyPr wrap="none" lIns="91419" tIns="45709" rIns="91419" bIns="45709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914217"/>
            <a:r>
              <a:rPr lang="vi-VN" sz="3999" b="1" dirty="0">
                <a:ln/>
                <a:solidFill>
                  <a:srgbClr val="01B3C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tranh và trả lời câu hỏi</a:t>
            </a:r>
            <a:endParaRPr lang="en-US" sz="3999" b="1" dirty="0">
              <a:ln/>
              <a:solidFill>
                <a:srgbClr val="01B3C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138651" y="1146148"/>
            <a:ext cx="2415094" cy="2033045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138651" y="3684043"/>
            <a:ext cx="2415094" cy="2033045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sz="2799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Pentagon 9"/>
          <p:cNvSpPr/>
          <p:nvPr/>
        </p:nvSpPr>
        <p:spPr>
          <a:xfrm rot="10800000">
            <a:off x="9416980" y="1418311"/>
            <a:ext cx="2537897" cy="2033045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2" name="Pentagon 11"/>
          <p:cNvSpPr/>
          <p:nvPr/>
        </p:nvSpPr>
        <p:spPr>
          <a:xfrm rot="10800000">
            <a:off x="9416980" y="3775541"/>
            <a:ext cx="2537897" cy="2033045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87475D-44D2-DBF1-97CD-6E388481D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719" y="782644"/>
            <a:ext cx="6641648" cy="603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07696"/>
      </p:ext>
    </p:extLst>
  </p:cSld>
  <p:clrMapOvr>
    <a:masterClrMapping/>
  </p:clrMapOvr>
  <p:transition spd="slow" advClick="0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4">
            <a:extLst>
              <a:ext uri="{FF2B5EF4-FFF2-40B4-BE49-F238E27FC236}">
                <a16:creationId xmlns:a16="http://schemas.microsoft.com/office/drawing/2014/main" id="{71D15EEC-E7BB-4DC4-B8AC-449283E28B2E}"/>
              </a:ext>
            </a:extLst>
          </p:cNvPr>
          <p:cNvGrpSpPr>
            <a:grpSpLocks noChangeAspect="1"/>
          </p:cNvGrpSpPr>
          <p:nvPr/>
        </p:nvGrpSpPr>
        <p:grpSpPr bwMode="auto">
          <a:xfrm flipV="1">
            <a:off x="1857870" y="363167"/>
            <a:ext cx="739758" cy="763406"/>
            <a:chOff x="1308" y="1009"/>
            <a:chExt cx="1001" cy="1033"/>
          </a:xfrm>
        </p:grpSpPr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CE1C0668-6C1C-4B5A-B0AD-61C9B98137DB}"/>
                </a:ext>
              </a:extLst>
            </p:cNvPr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92" tIns="60946" rIns="121892" bIns="60946" numCol="1" anchor="t" anchorCtr="0" compatLnSpc="1"/>
            <a:lstStyle/>
            <a:p>
              <a:pPr defTabSz="914217"/>
              <a:endParaRPr lang="zh-CN" altLang="en-US" sz="2400">
                <a:solidFill>
                  <a:srgbClr val="000000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id="{ADBA0B3D-C56B-4A32-B3B3-667DC9C3D2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92" tIns="60946" rIns="121892" bIns="60946" numCol="1" anchor="t" anchorCtr="0" compatLnSpc="1"/>
            <a:lstStyle/>
            <a:p>
              <a:pPr defTabSz="914217"/>
              <a:endParaRPr lang="zh-CN" altLang="en-US" sz="2400">
                <a:solidFill>
                  <a:srgbClr val="000000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39" name="Freeform 7">
              <a:extLst>
                <a:ext uri="{FF2B5EF4-FFF2-40B4-BE49-F238E27FC236}">
                  <a16:creationId xmlns:a16="http://schemas.microsoft.com/office/drawing/2014/main" id="{7B8B6728-5579-4877-9541-189B995B17BE}"/>
                </a:ext>
              </a:extLst>
            </p:cNvPr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92" tIns="60946" rIns="121892" bIns="60946" numCol="1" anchor="t" anchorCtr="0" compatLnSpc="1"/>
            <a:lstStyle/>
            <a:p>
              <a:pPr defTabSz="914217"/>
              <a:endParaRPr lang="zh-CN" altLang="en-US" sz="2400">
                <a:solidFill>
                  <a:srgbClr val="000000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40" name="Freeform 8">
              <a:extLst>
                <a:ext uri="{FF2B5EF4-FFF2-40B4-BE49-F238E27FC236}">
                  <a16:creationId xmlns:a16="http://schemas.microsoft.com/office/drawing/2014/main" id="{EA260B78-F606-487E-A57B-3881932AE45F}"/>
                </a:ext>
              </a:extLst>
            </p:cNvPr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92" tIns="60946" rIns="121892" bIns="60946" numCol="1" anchor="t" anchorCtr="0" compatLnSpc="1"/>
            <a:lstStyle/>
            <a:p>
              <a:pPr defTabSz="914217"/>
              <a:endParaRPr lang="zh-CN" altLang="en-US" sz="2400">
                <a:solidFill>
                  <a:srgbClr val="000000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41" name="Freeform 9">
              <a:extLst>
                <a:ext uri="{FF2B5EF4-FFF2-40B4-BE49-F238E27FC236}">
                  <a16:creationId xmlns:a16="http://schemas.microsoft.com/office/drawing/2014/main" id="{0EE48DF6-CB55-426C-AA0F-4C4DB67B5E49}"/>
                </a:ext>
              </a:extLst>
            </p:cNvPr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92" tIns="60946" rIns="121892" bIns="60946" numCol="1" anchor="t" anchorCtr="0" compatLnSpc="1"/>
            <a:lstStyle/>
            <a:p>
              <a:pPr defTabSz="914217"/>
              <a:endParaRPr lang="zh-CN" altLang="en-US" sz="2400">
                <a:solidFill>
                  <a:srgbClr val="000000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42" name="Freeform 10">
              <a:extLst>
                <a:ext uri="{FF2B5EF4-FFF2-40B4-BE49-F238E27FC236}">
                  <a16:creationId xmlns:a16="http://schemas.microsoft.com/office/drawing/2014/main" id="{47714C14-F053-4024-85E3-CDC54F22CB07}"/>
                </a:ext>
              </a:extLst>
            </p:cNvPr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92" tIns="60946" rIns="121892" bIns="60946" numCol="1" anchor="t" anchorCtr="0" compatLnSpc="1"/>
            <a:lstStyle/>
            <a:p>
              <a:pPr defTabSz="914217"/>
              <a:endParaRPr lang="zh-CN" altLang="en-US" sz="2400">
                <a:solidFill>
                  <a:srgbClr val="000000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43" name="Freeform 11">
              <a:extLst>
                <a:ext uri="{FF2B5EF4-FFF2-40B4-BE49-F238E27FC236}">
                  <a16:creationId xmlns:a16="http://schemas.microsoft.com/office/drawing/2014/main" id="{B1063087-F87F-49E3-83BF-BECC8C9E8F1A}"/>
                </a:ext>
              </a:extLst>
            </p:cNvPr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92" tIns="60946" rIns="121892" bIns="60946" numCol="1" anchor="t" anchorCtr="0" compatLnSpc="1"/>
            <a:lstStyle/>
            <a:p>
              <a:pPr defTabSz="914217"/>
              <a:endParaRPr lang="zh-CN" altLang="en-US" sz="2400">
                <a:solidFill>
                  <a:srgbClr val="000000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44" name="Freeform 12">
              <a:extLst>
                <a:ext uri="{FF2B5EF4-FFF2-40B4-BE49-F238E27FC236}">
                  <a16:creationId xmlns:a16="http://schemas.microsoft.com/office/drawing/2014/main" id="{85748164-16FF-4903-B781-2DA30548B9A7}"/>
                </a:ext>
              </a:extLst>
            </p:cNvPr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92" tIns="60946" rIns="121892" bIns="60946" numCol="1" anchor="t" anchorCtr="0" compatLnSpc="1"/>
            <a:lstStyle/>
            <a:p>
              <a:pPr defTabSz="914217"/>
              <a:endParaRPr lang="zh-CN" altLang="en-US" sz="2400">
                <a:solidFill>
                  <a:srgbClr val="000000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45" name="Freeform 13">
              <a:extLst>
                <a:ext uri="{FF2B5EF4-FFF2-40B4-BE49-F238E27FC236}">
                  <a16:creationId xmlns:a16="http://schemas.microsoft.com/office/drawing/2014/main" id="{E448C403-AB6C-4C8D-8251-24D83498FD50}"/>
                </a:ext>
              </a:extLst>
            </p:cNvPr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92" tIns="60946" rIns="121892" bIns="60946" numCol="1" anchor="t" anchorCtr="0" compatLnSpc="1"/>
            <a:lstStyle/>
            <a:p>
              <a:pPr defTabSz="914217"/>
              <a:endParaRPr lang="zh-CN" altLang="en-US" sz="2400">
                <a:solidFill>
                  <a:srgbClr val="000000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grpSp>
        <p:nvGrpSpPr>
          <p:cNvPr id="46" name="Group 4">
            <a:extLst>
              <a:ext uri="{FF2B5EF4-FFF2-40B4-BE49-F238E27FC236}">
                <a16:creationId xmlns:a16="http://schemas.microsoft.com/office/drawing/2014/main" id="{EC94B018-EC9F-4F7C-AF14-96368E639E45}"/>
              </a:ext>
            </a:extLst>
          </p:cNvPr>
          <p:cNvGrpSpPr>
            <a:grpSpLocks noChangeAspect="1"/>
          </p:cNvGrpSpPr>
          <p:nvPr/>
        </p:nvGrpSpPr>
        <p:grpSpPr bwMode="auto">
          <a:xfrm flipV="1">
            <a:off x="9793008" y="363167"/>
            <a:ext cx="739758" cy="763406"/>
            <a:chOff x="1308" y="1009"/>
            <a:chExt cx="1001" cy="1033"/>
          </a:xfrm>
        </p:grpSpPr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BB29065C-66F7-4FCA-ACA7-AAB53FC73435}"/>
                </a:ext>
              </a:extLst>
            </p:cNvPr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92" tIns="60946" rIns="121892" bIns="60946" numCol="1" anchor="t" anchorCtr="0" compatLnSpc="1"/>
            <a:lstStyle/>
            <a:p>
              <a:pPr defTabSz="914217"/>
              <a:endParaRPr lang="zh-CN" altLang="en-US" sz="2400">
                <a:solidFill>
                  <a:srgbClr val="000000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48" name="Freeform 6">
              <a:extLst>
                <a:ext uri="{FF2B5EF4-FFF2-40B4-BE49-F238E27FC236}">
                  <a16:creationId xmlns:a16="http://schemas.microsoft.com/office/drawing/2014/main" id="{434DF8D3-467F-4BE2-B345-4703A45B54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92" tIns="60946" rIns="121892" bIns="60946" numCol="1" anchor="t" anchorCtr="0" compatLnSpc="1"/>
            <a:lstStyle/>
            <a:p>
              <a:pPr defTabSz="914217"/>
              <a:endParaRPr lang="zh-CN" altLang="en-US" sz="2400">
                <a:solidFill>
                  <a:srgbClr val="000000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49" name="Freeform 7">
              <a:extLst>
                <a:ext uri="{FF2B5EF4-FFF2-40B4-BE49-F238E27FC236}">
                  <a16:creationId xmlns:a16="http://schemas.microsoft.com/office/drawing/2014/main" id="{CF372F00-4C54-41CF-BFD3-3D9969A3678A}"/>
                </a:ext>
              </a:extLst>
            </p:cNvPr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92" tIns="60946" rIns="121892" bIns="60946" numCol="1" anchor="t" anchorCtr="0" compatLnSpc="1"/>
            <a:lstStyle/>
            <a:p>
              <a:pPr defTabSz="914217"/>
              <a:endParaRPr lang="zh-CN" altLang="en-US" sz="2400">
                <a:solidFill>
                  <a:srgbClr val="000000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50" name="Freeform 8">
              <a:extLst>
                <a:ext uri="{FF2B5EF4-FFF2-40B4-BE49-F238E27FC236}">
                  <a16:creationId xmlns:a16="http://schemas.microsoft.com/office/drawing/2014/main" id="{8C73B6CF-74F3-47C0-8E41-4A1806563552}"/>
                </a:ext>
              </a:extLst>
            </p:cNvPr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92" tIns="60946" rIns="121892" bIns="60946" numCol="1" anchor="t" anchorCtr="0" compatLnSpc="1"/>
            <a:lstStyle/>
            <a:p>
              <a:pPr defTabSz="914217"/>
              <a:endParaRPr lang="zh-CN" altLang="en-US" sz="2400">
                <a:solidFill>
                  <a:srgbClr val="000000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51" name="Freeform 9">
              <a:extLst>
                <a:ext uri="{FF2B5EF4-FFF2-40B4-BE49-F238E27FC236}">
                  <a16:creationId xmlns:a16="http://schemas.microsoft.com/office/drawing/2014/main" id="{AF915F43-8671-4395-B9A3-53A8DC033B2F}"/>
                </a:ext>
              </a:extLst>
            </p:cNvPr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92" tIns="60946" rIns="121892" bIns="60946" numCol="1" anchor="t" anchorCtr="0" compatLnSpc="1"/>
            <a:lstStyle/>
            <a:p>
              <a:pPr defTabSz="914217"/>
              <a:endParaRPr lang="zh-CN" altLang="en-US" sz="2400">
                <a:solidFill>
                  <a:srgbClr val="000000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AE99F290-5A50-4560-A4A0-BE4C780BE0AC}"/>
                </a:ext>
              </a:extLst>
            </p:cNvPr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92" tIns="60946" rIns="121892" bIns="60946" numCol="1" anchor="t" anchorCtr="0" compatLnSpc="1"/>
            <a:lstStyle/>
            <a:p>
              <a:pPr defTabSz="914217"/>
              <a:endParaRPr lang="zh-CN" altLang="en-US" sz="2400">
                <a:solidFill>
                  <a:srgbClr val="000000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9647FBDC-90D9-4ADD-926B-784A322932DE}"/>
                </a:ext>
              </a:extLst>
            </p:cNvPr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92" tIns="60946" rIns="121892" bIns="60946" numCol="1" anchor="t" anchorCtr="0" compatLnSpc="1"/>
            <a:lstStyle/>
            <a:p>
              <a:pPr defTabSz="914217"/>
              <a:endParaRPr lang="zh-CN" altLang="en-US" sz="2400">
                <a:solidFill>
                  <a:srgbClr val="000000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54" name="Freeform 12">
              <a:extLst>
                <a:ext uri="{FF2B5EF4-FFF2-40B4-BE49-F238E27FC236}">
                  <a16:creationId xmlns:a16="http://schemas.microsoft.com/office/drawing/2014/main" id="{4253AA82-F814-4214-ADC9-F744831E01BB}"/>
                </a:ext>
              </a:extLst>
            </p:cNvPr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92" tIns="60946" rIns="121892" bIns="60946" numCol="1" anchor="t" anchorCtr="0" compatLnSpc="1"/>
            <a:lstStyle/>
            <a:p>
              <a:pPr defTabSz="914217"/>
              <a:endParaRPr lang="zh-CN" altLang="en-US" sz="2400">
                <a:solidFill>
                  <a:srgbClr val="000000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55" name="Freeform 13">
              <a:extLst>
                <a:ext uri="{FF2B5EF4-FFF2-40B4-BE49-F238E27FC236}">
                  <a16:creationId xmlns:a16="http://schemas.microsoft.com/office/drawing/2014/main" id="{B315AD39-214D-46B7-AD3F-BFC7E8819C8C}"/>
                </a:ext>
              </a:extLst>
            </p:cNvPr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92" tIns="60946" rIns="121892" bIns="60946" numCol="1" anchor="t" anchorCtr="0" compatLnSpc="1"/>
            <a:lstStyle/>
            <a:p>
              <a:pPr defTabSz="914217"/>
              <a:endParaRPr lang="zh-CN" altLang="en-US" sz="2400">
                <a:solidFill>
                  <a:srgbClr val="000000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953522"/>
              </p:ext>
            </p:extLst>
          </p:nvPr>
        </p:nvGraphicFramePr>
        <p:xfrm>
          <a:off x="554636" y="1268947"/>
          <a:ext cx="11122702" cy="530347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866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57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19099">
                <a:tc>
                  <a:txBody>
                    <a:bodyPr/>
                    <a:lstStyle/>
                    <a:p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1: 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hãy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mỗi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bức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mong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xác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khoảng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mong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hãy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b="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91419" marR="9141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9" marR="9141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9099">
                <a:tc>
                  <a:txBody>
                    <a:bodyPr/>
                    <a:lstStyle/>
                    <a:p>
                      <a:pPr algn="just"/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2: 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hãy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ngắn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hạn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dài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hạn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lĩnh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vực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endParaRPr lang="en-US" sz="2400" kern="1200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vi-VN" sz="2400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400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thân</a:t>
                      </a:r>
                      <a:endParaRPr lang="en-US" sz="2400" kern="1200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vi-VN" sz="2400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400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Gia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đình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bè</a:t>
                      </a:r>
                      <a:endParaRPr lang="en-US" sz="2400" kern="1200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vi-VN" sz="2400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400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Tài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nhân</a:t>
                      </a:r>
                      <a:endParaRPr lang="en-US" sz="2400" kern="1200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vi-VN" sz="2400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400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khỏe</a:t>
                      </a:r>
                      <a:endParaRPr lang="en-US" sz="2400" kern="1200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vi-VN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nghề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nghiệp</a:t>
                      </a:r>
                      <a:endParaRPr lang="en-US" sz="2400" kern="1200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vi-VN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Trao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tặng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cống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hiến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2400" i="1" kern="1200" dirty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kern="1200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19" marR="9141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9" marR="9141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730584" y="1335360"/>
            <a:ext cx="46921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/>
            <a:r>
              <a:rPr lang="en-US" dirty="0">
                <a:solidFill>
                  <a:srgbClr val="000000"/>
                </a:solidFill>
                <a:latin typeface="Calibri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...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730583" y="3959675"/>
            <a:ext cx="46921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/>
            <a:r>
              <a:rPr lang="en-US" dirty="0">
                <a:solidFill>
                  <a:srgbClr val="000000"/>
                </a:solidFill>
                <a:latin typeface="Calibri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..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EAEE1B4-A75E-F8A7-ECF5-ABAE406024A3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0" y="-17716"/>
            <a:ext cx="12192000" cy="944562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PHIẾU BÀI TẬP</a:t>
            </a:r>
          </a:p>
        </p:txBody>
      </p:sp>
      <p:pic>
        <p:nvPicPr>
          <p:cNvPr id="6" name="Picture 2" descr="http://photos.myjoyonline.com/photos/news/201311/6579331693860_2001437840207.jpg">
            <a:extLst>
              <a:ext uri="{FF2B5EF4-FFF2-40B4-BE49-F238E27FC236}">
                <a16:creationId xmlns:a16="http://schemas.microsoft.com/office/drawing/2014/main" id="{E062B54A-9D57-991F-D93F-8F4F95F4E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824" y="-191962"/>
            <a:ext cx="2462173" cy="15388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gatorball.files.wordpress.com/2011/03/hybrid-101.jpg">
            <a:extLst>
              <a:ext uri="{FF2B5EF4-FFF2-40B4-BE49-F238E27FC236}">
                <a16:creationId xmlns:a16="http://schemas.microsoft.com/office/drawing/2014/main" id="{0634E4F2-08C7-0F43-BA30-A20DFE0DB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337" y="-208757"/>
            <a:ext cx="1945822" cy="1362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058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crush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7E3DAA-E396-4FAE-B7AB-11C4DEC10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图片 6">
            <a:extLst>
              <a:ext uri="{FF2B5EF4-FFF2-40B4-BE49-F238E27FC236}">
                <a16:creationId xmlns:a16="http://schemas.microsoft.com/office/drawing/2014/main" id="{FB6E761C-C8D6-4D13-BAE7-1C1FF426AB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102" y="2792936"/>
            <a:ext cx="1774413" cy="3955199"/>
          </a:xfrm>
          <a:prstGeom prst="rect">
            <a:avLst/>
          </a:prstGeom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011E1504-3C29-4E22-BF62-C8AC9D8599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722" y="-134300"/>
            <a:ext cx="1694696" cy="1346220"/>
          </a:xfrm>
          <a:prstGeom prst="rect">
            <a:avLst/>
          </a:prstGeom>
        </p:spPr>
      </p:pic>
      <p:pic>
        <p:nvPicPr>
          <p:cNvPr id="6" name="图片 66">
            <a:extLst>
              <a:ext uri="{FF2B5EF4-FFF2-40B4-BE49-F238E27FC236}">
                <a16:creationId xmlns:a16="http://schemas.microsoft.com/office/drawing/2014/main" id="{E0106C5C-2049-42A2-8771-7304C6CFF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499" y="-20430"/>
            <a:ext cx="5443575" cy="970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F8A9EDE8-E157-499D-A393-DEEED3A61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7370" y="198537"/>
            <a:ext cx="4345937" cy="66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THẢO LUẬN THEO BÀN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1" name="Rectangle 3">
            <a:extLst>
              <a:ext uri="{FF2B5EF4-FFF2-40B4-BE49-F238E27FC236}">
                <a16:creationId xmlns:a16="http://schemas.microsoft.com/office/drawing/2014/main" id="{E5323453-9503-4AF1-B7FF-C1363B605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371" y="1937288"/>
            <a:ext cx="4064201" cy="3250711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SVN-Vanilla Daisy Pro" panose="00000500000000000000" pitchFamily="2" charset="0"/>
              <a:ea typeface="+mn-ea"/>
              <a:cs typeface="+mn-cs"/>
            </a:endParaRPr>
          </a:p>
        </p:txBody>
      </p:sp>
      <p:sp>
        <p:nvSpPr>
          <p:cNvPr id="72" name="Rectangle 4">
            <a:extLst>
              <a:ext uri="{FF2B5EF4-FFF2-40B4-BE49-F238E27FC236}">
                <a16:creationId xmlns:a16="http://schemas.microsoft.com/office/drawing/2014/main" id="{EF80E8EB-E9B5-47E3-AC56-3E42E0E60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6770" y="2906288"/>
            <a:ext cx="1931482" cy="1460949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C441B"/>
              </a:solidFill>
              <a:effectLst/>
              <a:uLnTx/>
              <a:uFillTx/>
              <a:latin typeface="SVN-Vanilla Daisy Pro" panose="00000500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Ý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kiến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chung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của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cả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nhóm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về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chủ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đề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VN-Vanilla Daisy Pro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718663EA-35DE-4FF5-9CBD-FF8DD629FB8C}"/>
              </a:ext>
            </a:extLst>
          </p:cNvPr>
          <p:cNvGrpSpPr/>
          <p:nvPr/>
        </p:nvGrpSpPr>
        <p:grpSpPr>
          <a:xfrm>
            <a:off x="316935" y="1105107"/>
            <a:ext cx="4375638" cy="4082892"/>
            <a:chOff x="7704888" y="1384847"/>
            <a:chExt cx="4375638" cy="4082892"/>
          </a:xfrm>
        </p:grpSpPr>
        <p:sp>
          <p:nvSpPr>
            <p:cNvPr id="74" name="Text Box 5">
              <a:extLst>
                <a:ext uri="{FF2B5EF4-FFF2-40B4-BE49-F238E27FC236}">
                  <a16:creationId xmlns:a16="http://schemas.microsoft.com/office/drawing/2014/main" id="{B3268A6E-D207-4E53-9338-B5C33E35D6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36075" y="2603499"/>
              <a:ext cx="2110546" cy="47102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kiến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cá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nhân</a:t>
              </a:r>
              <a:endPara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5" name="Line 6">
              <a:extLst>
                <a:ext uri="{FF2B5EF4-FFF2-40B4-BE49-F238E27FC236}">
                  <a16:creationId xmlns:a16="http://schemas.microsoft.com/office/drawing/2014/main" id="{ECB441F5-C0BD-40D2-A4C6-A81F38EDD3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96206" y="2233638"/>
              <a:ext cx="984320" cy="952390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6" name="Line 7">
              <a:extLst>
                <a:ext uri="{FF2B5EF4-FFF2-40B4-BE49-F238E27FC236}">
                  <a16:creationId xmlns:a16="http://schemas.microsoft.com/office/drawing/2014/main" id="{7955E8CE-FB95-400C-B3E9-B567D3FBB2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40547" y="4643170"/>
              <a:ext cx="1165461" cy="824569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7" name="Line 8">
              <a:extLst>
                <a:ext uri="{FF2B5EF4-FFF2-40B4-BE49-F238E27FC236}">
                  <a16:creationId xmlns:a16="http://schemas.microsoft.com/office/drawing/2014/main" id="{204D0040-29D6-458F-AEEC-1D99861004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040548" y="2233638"/>
              <a:ext cx="1133156" cy="935530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8" name="Line 9">
              <a:extLst>
                <a:ext uri="{FF2B5EF4-FFF2-40B4-BE49-F238E27FC236}">
                  <a16:creationId xmlns:a16="http://schemas.microsoft.com/office/drawing/2014/main" id="{FB4184A8-7ADB-4473-8A33-1B2CB66646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96205" y="4643170"/>
              <a:ext cx="984320" cy="824569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9" name="Oval 10">
              <a:extLst>
                <a:ext uri="{FF2B5EF4-FFF2-40B4-BE49-F238E27FC236}">
                  <a16:creationId xmlns:a16="http://schemas.microsoft.com/office/drawing/2014/main" id="{9563B8CE-EAE2-42B1-990B-34AC93D4DD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51440" y="2343019"/>
              <a:ext cx="442862" cy="239811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80" name="Oval 11">
              <a:extLst>
                <a:ext uri="{FF2B5EF4-FFF2-40B4-BE49-F238E27FC236}">
                  <a16:creationId xmlns:a16="http://schemas.microsoft.com/office/drawing/2014/main" id="{A00020C0-3C9A-48E4-847C-6850AAF25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3167" y="5058345"/>
              <a:ext cx="427164" cy="255176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81" name="Oval 12">
              <a:extLst>
                <a:ext uri="{FF2B5EF4-FFF2-40B4-BE49-F238E27FC236}">
                  <a16:creationId xmlns:a16="http://schemas.microsoft.com/office/drawing/2014/main" id="{5F799674-F856-4917-90C0-435AAEBF544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8643644" y="3758078"/>
              <a:ext cx="480665" cy="276260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82" name="Oval 13">
              <a:extLst>
                <a:ext uri="{FF2B5EF4-FFF2-40B4-BE49-F238E27FC236}">
                  <a16:creationId xmlns:a16="http://schemas.microsoft.com/office/drawing/2014/main" id="{272DBE7F-E335-4FC9-A837-04741DB20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03404" y="3666690"/>
              <a:ext cx="345956" cy="469848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83" name="Text Box 14">
              <a:extLst>
                <a:ext uri="{FF2B5EF4-FFF2-40B4-BE49-F238E27FC236}">
                  <a16:creationId xmlns:a16="http://schemas.microsoft.com/office/drawing/2014/main" id="{DB8E3A78-D17F-4D8C-A680-585B9B6BCD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06610" y="4722106"/>
              <a:ext cx="2110546" cy="27739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kiến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cá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nhân</a:t>
              </a:r>
              <a:endPara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84" name="Text Box 15">
              <a:extLst>
                <a:ext uri="{FF2B5EF4-FFF2-40B4-BE49-F238E27FC236}">
                  <a16:creationId xmlns:a16="http://schemas.microsoft.com/office/drawing/2014/main" id="{6E206251-15F9-4566-9009-4165D5282E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7262911" y="3663731"/>
              <a:ext cx="2276178" cy="513050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kiến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cá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nhân</a:t>
              </a:r>
              <a:endPara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85" name="Text Box 16">
              <a:extLst>
                <a:ext uri="{FF2B5EF4-FFF2-40B4-BE49-F238E27FC236}">
                  <a16:creationId xmlns:a16="http://schemas.microsoft.com/office/drawing/2014/main" id="{575F0E6F-8728-4A9D-9F02-BE256D5355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10429518" y="3437221"/>
              <a:ext cx="2186529" cy="51908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kiến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cá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nhân</a:t>
              </a:r>
              <a:endPara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86" name="Rectangle 17">
              <a:extLst>
                <a:ext uri="{FF2B5EF4-FFF2-40B4-BE49-F238E27FC236}">
                  <a16:creationId xmlns:a16="http://schemas.microsoft.com/office/drawing/2014/main" id="{E0314C92-D417-4AB4-B835-1193AED47D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4888" y="1384847"/>
              <a:ext cx="437563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Kĩ</a:t>
              </a:r>
              <a:r>
                <a:rPr kumimoji="0" lang="en-US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thuật</a:t>
              </a:r>
              <a:r>
                <a:rPr kumimoji="0" lang="en-US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nl-NL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“Khăn trải bàn”</a:t>
              </a:r>
              <a:r>
                <a:rPr kumimoji="0" lang="nl-NL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 </a:t>
              </a:r>
              <a:endPara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endParaRPr>
            </a:p>
          </p:txBody>
        </p:sp>
      </p:grpSp>
      <p:sp>
        <p:nvSpPr>
          <p:cNvPr id="3" name="Text Box 11">
            <a:extLst>
              <a:ext uri="{FF2B5EF4-FFF2-40B4-BE49-F238E27FC236}">
                <a16:creationId xmlns:a16="http://schemas.microsoft.com/office/drawing/2014/main" id="{EF7F6E17-7B2A-A6AF-3FFA-E6D7191D5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86" y="79138"/>
            <a:ext cx="3959895" cy="830997"/>
          </a:xfrm>
          <a:prstGeom prst="rect">
            <a:avLst/>
          </a:prstGeom>
          <a:solidFill>
            <a:srgbClr val="ED7D31">
              <a:lumMod val="20000"/>
              <a:lumOff val="80000"/>
            </a:srgbClr>
          </a:solidFill>
          <a:ln w="57150">
            <a:solidFill>
              <a:srgbClr val="4472C4"/>
            </a:solidFill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GÓC CHIA SẺ</a:t>
            </a:r>
            <a:endParaRPr kumimoji="0" lang="ru-RU" sz="48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BC89778-A7BF-A9F2-BABB-6095B0F6E6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6065" y="2171222"/>
            <a:ext cx="6084335" cy="329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976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B4FAF3-1284-5F3A-BCC7-FE31E527C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13145C-B65F-F506-BE49-0EC016C06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813" y="404734"/>
            <a:ext cx="11907186" cy="595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082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BAF297-AE12-44E4-9E9E-90F0EFE7F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12192000" cy="6797040"/>
          </a:xfrm>
          <a:prstGeom prst="rect">
            <a:avLst/>
          </a:prstGeom>
        </p:spPr>
      </p:pic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id="{49368C2B-08BB-4567-BA27-2402FAA3C31F}"/>
              </a:ext>
            </a:extLst>
          </p:cNvPr>
          <p:cNvSpPr/>
          <p:nvPr/>
        </p:nvSpPr>
        <p:spPr>
          <a:xfrm>
            <a:off x="2419003" y="194888"/>
            <a:ext cx="6888480" cy="13004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PHIẾU BÀI TẬP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(THẢO LUẬN NHÓM ĐÔI)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8" name="Rectangle: Rounded Corners 13">
            <a:extLst>
              <a:ext uri="{FF2B5EF4-FFF2-40B4-BE49-F238E27FC236}">
                <a16:creationId xmlns:a16="http://schemas.microsoft.com/office/drawing/2014/main" id="{D57A15F4-FE97-4AD2-BA74-AA0DC8068413}"/>
              </a:ext>
            </a:extLst>
          </p:cNvPr>
          <p:cNvSpPr/>
          <p:nvPr/>
        </p:nvSpPr>
        <p:spPr>
          <a:xfrm>
            <a:off x="173717" y="2186247"/>
            <a:ext cx="11458650" cy="1996009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S.M.A.R.T:</a:t>
            </a:r>
            <a:endParaRPr lang="en-US" sz="20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trượt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pa-tanh.</a:t>
            </a:r>
            <a:endParaRPr lang="en-US" sz="20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23">
            <a:extLst>
              <a:ext uri="{FF2B5EF4-FFF2-40B4-BE49-F238E27FC236}">
                <a16:creationId xmlns:a16="http://schemas.microsoft.com/office/drawing/2014/main" id="{7FC44327-CEE4-4E8B-92C5-96305680DC6A}"/>
              </a:ext>
            </a:extLst>
          </p:cNvPr>
          <p:cNvSpPr/>
          <p:nvPr/>
        </p:nvSpPr>
        <p:spPr>
          <a:xfrm>
            <a:off x="715586" y="4629728"/>
            <a:ext cx="3680806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</p:txBody>
      </p:sp>
      <p:sp>
        <p:nvSpPr>
          <p:cNvPr id="13" name="Rectangle: Rounded Corners 25">
            <a:extLst>
              <a:ext uri="{FF2B5EF4-FFF2-40B4-BE49-F238E27FC236}">
                <a16:creationId xmlns:a16="http://schemas.microsoft.com/office/drawing/2014/main" id="{80C22BBF-9AA1-43CF-8D6D-95361CBA2933}"/>
              </a:ext>
            </a:extLst>
          </p:cNvPr>
          <p:cNvSpPr/>
          <p:nvPr/>
        </p:nvSpPr>
        <p:spPr>
          <a:xfrm>
            <a:off x="8749989" y="4821083"/>
            <a:ext cx="3332480" cy="181863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...................................................................................................................................................................................................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6D9141-C5C8-4EDF-8BAE-38C3C91A0D8B}"/>
              </a:ext>
            </a:extLst>
          </p:cNvPr>
          <p:cNvCxnSpPr>
            <a:cxnSpLocks/>
          </p:cNvCxnSpPr>
          <p:nvPr/>
        </p:nvCxnSpPr>
        <p:spPr>
          <a:xfrm>
            <a:off x="2660303" y="3959168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8EAD728-281A-4CBC-B6CB-AC46CE78C292}"/>
              </a:ext>
            </a:extLst>
          </p:cNvPr>
          <p:cNvCxnSpPr>
            <a:cxnSpLocks/>
          </p:cNvCxnSpPr>
          <p:nvPr/>
        </p:nvCxnSpPr>
        <p:spPr>
          <a:xfrm>
            <a:off x="6348383" y="3959168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C6F0E5-34EA-4A9B-B75B-08619F47AE1E}"/>
              </a:ext>
            </a:extLst>
          </p:cNvPr>
          <p:cNvCxnSpPr>
            <a:cxnSpLocks/>
          </p:cNvCxnSpPr>
          <p:nvPr/>
        </p:nvCxnSpPr>
        <p:spPr>
          <a:xfrm>
            <a:off x="10052974" y="4025207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9" name="Rectangle: Rounded Corners 23">
            <a:extLst>
              <a:ext uri="{FF2B5EF4-FFF2-40B4-BE49-F238E27FC236}">
                <a16:creationId xmlns:a16="http://schemas.microsoft.com/office/drawing/2014/main" id="{C8AB731C-B5A9-4087-9248-FB90CEB654D6}"/>
              </a:ext>
            </a:extLst>
          </p:cNvPr>
          <p:cNvSpPr/>
          <p:nvPr/>
        </p:nvSpPr>
        <p:spPr>
          <a:xfrm>
            <a:off x="4748311" y="4669376"/>
            <a:ext cx="3680806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C42D1DB-6186-445C-9000-B473B780E42B}"/>
              </a:ext>
            </a:extLst>
          </p:cNvPr>
          <p:cNvCxnSpPr>
            <a:cxnSpLocks/>
          </p:cNvCxnSpPr>
          <p:nvPr/>
        </p:nvCxnSpPr>
        <p:spPr>
          <a:xfrm>
            <a:off x="6225321" y="1495368"/>
            <a:ext cx="0" cy="690879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74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  <p:bldP spid="13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7E3DAA-E396-4FAE-B7AB-11C4DEC10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5102" y="1"/>
            <a:ext cx="12192000" cy="6857999"/>
          </a:xfrm>
          <a:prstGeom prst="rect">
            <a:avLst/>
          </a:prstGeom>
        </p:spPr>
      </p:pic>
      <p:pic>
        <p:nvPicPr>
          <p:cNvPr id="2" name="图片 6">
            <a:extLst>
              <a:ext uri="{FF2B5EF4-FFF2-40B4-BE49-F238E27FC236}">
                <a16:creationId xmlns:a16="http://schemas.microsoft.com/office/drawing/2014/main" id="{FB6E761C-C8D6-4D13-BAE7-1C1FF426AB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102" y="2792936"/>
            <a:ext cx="1774413" cy="3955199"/>
          </a:xfrm>
          <a:prstGeom prst="rect">
            <a:avLst/>
          </a:prstGeom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011E1504-3C29-4E22-BF62-C8AC9D8599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722" y="-134300"/>
            <a:ext cx="1694696" cy="1346220"/>
          </a:xfrm>
          <a:prstGeom prst="rect">
            <a:avLst/>
          </a:prstGeom>
        </p:spPr>
      </p:pic>
      <p:pic>
        <p:nvPicPr>
          <p:cNvPr id="6" name="图片 66">
            <a:extLst>
              <a:ext uri="{FF2B5EF4-FFF2-40B4-BE49-F238E27FC236}">
                <a16:creationId xmlns:a16="http://schemas.microsoft.com/office/drawing/2014/main" id="{E0106C5C-2049-42A2-8771-7304C6CFF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275" y="-20430"/>
            <a:ext cx="7990800" cy="970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F8A9EDE8-E157-499D-A393-DEEED3A61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8169" y="154860"/>
            <a:ext cx="5869355" cy="66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THẢO LUẬN THEO BÀN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1" name="Rectangle 3">
            <a:extLst>
              <a:ext uri="{FF2B5EF4-FFF2-40B4-BE49-F238E27FC236}">
                <a16:creationId xmlns:a16="http://schemas.microsoft.com/office/drawing/2014/main" id="{E5323453-9503-4AF1-B7FF-C1363B605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585" y="1937288"/>
            <a:ext cx="4064201" cy="3250711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SVN-Vanilla Daisy Pro" panose="00000500000000000000" pitchFamily="2" charset="0"/>
              <a:ea typeface="+mn-ea"/>
              <a:cs typeface="+mn-cs"/>
            </a:endParaRPr>
          </a:p>
        </p:txBody>
      </p:sp>
      <p:sp>
        <p:nvSpPr>
          <p:cNvPr id="72" name="Rectangle 4">
            <a:extLst>
              <a:ext uri="{FF2B5EF4-FFF2-40B4-BE49-F238E27FC236}">
                <a16:creationId xmlns:a16="http://schemas.microsoft.com/office/drawing/2014/main" id="{EF80E8EB-E9B5-47E3-AC56-3E42E0E60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3984" y="2906288"/>
            <a:ext cx="1931482" cy="1460949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C441B"/>
              </a:solidFill>
              <a:effectLst/>
              <a:uLnTx/>
              <a:uFillTx/>
              <a:latin typeface="SVN-Vanilla Daisy Pro" panose="00000500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Ý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kiến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chung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của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cả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nhóm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về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chủ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đề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VN-Vanilla Daisy Pro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718663EA-35DE-4FF5-9CBD-FF8DD629FB8C}"/>
              </a:ext>
            </a:extLst>
          </p:cNvPr>
          <p:cNvGrpSpPr/>
          <p:nvPr/>
        </p:nvGrpSpPr>
        <p:grpSpPr>
          <a:xfrm>
            <a:off x="234149" y="1105107"/>
            <a:ext cx="4375638" cy="4082892"/>
            <a:chOff x="7704888" y="1384847"/>
            <a:chExt cx="4375638" cy="4082892"/>
          </a:xfrm>
        </p:grpSpPr>
        <p:sp>
          <p:nvSpPr>
            <p:cNvPr id="74" name="Text Box 5">
              <a:extLst>
                <a:ext uri="{FF2B5EF4-FFF2-40B4-BE49-F238E27FC236}">
                  <a16:creationId xmlns:a16="http://schemas.microsoft.com/office/drawing/2014/main" id="{B3268A6E-D207-4E53-9338-B5C33E35D6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36075" y="2603499"/>
              <a:ext cx="2110546" cy="47102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kiến cá nhân</a:t>
              </a:r>
            </a:p>
          </p:txBody>
        </p:sp>
        <p:sp>
          <p:nvSpPr>
            <p:cNvPr id="75" name="Line 6">
              <a:extLst>
                <a:ext uri="{FF2B5EF4-FFF2-40B4-BE49-F238E27FC236}">
                  <a16:creationId xmlns:a16="http://schemas.microsoft.com/office/drawing/2014/main" id="{ECB441F5-C0BD-40D2-A4C6-A81F38EDD3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96206" y="2233638"/>
              <a:ext cx="984320" cy="952390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6" name="Line 7">
              <a:extLst>
                <a:ext uri="{FF2B5EF4-FFF2-40B4-BE49-F238E27FC236}">
                  <a16:creationId xmlns:a16="http://schemas.microsoft.com/office/drawing/2014/main" id="{7955E8CE-FB95-400C-B3E9-B567D3FBB2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40547" y="4643170"/>
              <a:ext cx="1165461" cy="824569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7" name="Line 8">
              <a:extLst>
                <a:ext uri="{FF2B5EF4-FFF2-40B4-BE49-F238E27FC236}">
                  <a16:creationId xmlns:a16="http://schemas.microsoft.com/office/drawing/2014/main" id="{204D0040-29D6-458F-AEEC-1D99861004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040548" y="2233638"/>
              <a:ext cx="1133156" cy="935530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8" name="Line 9">
              <a:extLst>
                <a:ext uri="{FF2B5EF4-FFF2-40B4-BE49-F238E27FC236}">
                  <a16:creationId xmlns:a16="http://schemas.microsoft.com/office/drawing/2014/main" id="{FB4184A8-7ADB-4473-8A33-1B2CB66646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96205" y="4643170"/>
              <a:ext cx="984320" cy="824569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9" name="Oval 10">
              <a:extLst>
                <a:ext uri="{FF2B5EF4-FFF2-40B4-BE49-F238E27FC236}">
                  <a16:creationId xmlns:a16="http://schemas.microsoft.com/office/drawing/2014/main" id="{9563B8CE-EAE2-42B1-990B-34AC93D4DD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51440" y="2343019"/>
              <a:ext cx="442862" cy="239811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80" name="Oval 11">
              <a:extLst>
                <a:ext uri="{FF2B5EF4-FFF2-40B4-BE49-F238E27FC236}">
                  <a16:creationId xmlns:a16="http://schemas.microsoft.com/office/drawing/2014/main" id="{A00020C0-3C9A-48E4-847C-6850AAF25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3167" y="5058345"/>
              <a:ext cx="427164" cy="255176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81" name="Oval 12">
              <a:extLst>
                <a:ext uri="{FF2B5EF4-FFF2-40B4-BE49-F238E27FC236}">
                  <a16:creationId xmlns:a16="http://schemas.microsoft.com/office/drawing/2014/main" id="{5F799674-F856-4917-90C0-435AAEBF544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8643644" y="3758078"/>
              <a:ext cx="480665" cy="276260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82" name="Oval 13">
              <a:extLst>
                <a:ext uri="{FF2B5EF4-FFF2-40B4-BE49-F238E27FC236}">
                  <a16:creationId xmlns:a16="http://schemas.microsoft.com/office/drawing/2014/main" id="{272DBE7F-E335-4FC9-A837-04741DB20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03404" y="3666690"/>
              <a:ext cx="345956" cy="469848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83" name="Text Box 14">
              <a:extLst>
                <a:ext uri="{FF2B5EF4-FFF2-40B4-BE49-F238E27FC236}">
                  <a16:creationId xmlns:a16="http://schemas.microsoft.com/office/drawing/2014/main" id="{DB8E3A78-D17F-4D8C-A680-585B9B6BCD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06610" y="4722106"/>
              <a:ext cx="2110546" cy="27739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kiến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cá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nhân</a:t>
              </a:r>
              <a:endPara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84" name="Text Box 15">
              <a:extLst>
                <a:ext uri="{FF2B5EF4-FFF2-40B4-BE49-F238E27FC236}">
                  <a16:creationId xmlns:a16="http://schemas.microsoft.com/office/drawing/2014/main" id="{6E206251-15F9-4566-9009-4165D5282E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7262911" y="3663731"/>
              <a:ext cx="2276178" cy="513050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kiến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cá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nhân</a:t>
              </a:r>
              <a:endPara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85" name="Text Box 16">
              <a:extLst>
                <a:ext uri="{FF2B5EF4-FFF2-40B4-BE49-F238E27FC236}">
                  <a16:creationId xmlns:a16="http://schemas.microsoft.com/office/drawing/2014/main" id="{575F0E6F-8728-4A9D-9F02-BE256D5355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10429518" y="3437221"/>
              <a:ext cx="2186529" cy="51908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kiến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cá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nhân</a:t>
              </a:r>
              <a:endPara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86" name="Rectangle 17">
              <a:extLst>
                <a:ext uri="{FF2B5EF4-FFF2-40B4-BE49-F238E27FC236}">
                  <a16:creationId xmlns:a16="http://schemas.microsoft.com/office/drawing/2014/main" id="{E0314C92-D417-4AB4-B835-1193AED47D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4888" y="1384847"/>
              <a:ext cx="437563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Kĩ</a:t>
              </a:r>
              <a:r>
                <a:rPr kumimoji="0" lang="en-US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thuật</a:t>
              </a:r>
              <a:r>
                <a:rPr kumimoji="0" lang="en-US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nl-NL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“Khăn trải bàn”</a:t>
              </a:r>
              <a:r>
                <a:rPr kumimoji="0" lang="nl-NL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 </a:t>
              </a:r>
              <a:endPara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2902D9D-3F7B-5483-6C1C-24759EB983E8}"/>
              </a:ext>
            </a:extLst>
          </p:cNvPr>
          <p:cNvSpPr txBox="1"/>
          <p:nvPr/>
        </p:nvSpPr>
        <p:spPr>
          <a:xfrm>
            <a:off x="4609786" y="893123"/>
            <a:ext cx="722318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0" i="0" dirty="0">
                <a:solidFill>
                  <a:srgbClr val="3333CC"/>
                </a:solidFill>
                <a:effectLst/>
                <a:latin typeface="#9Slide05 Brannboll Ny" panose="02000000000000000000" pitchFamily="2" charset="0"/>
              </a:rPr>
              <a:t>Em hãy nhận xét mục tiêu và kế hoạch hành động của các bạn dưới đây và đưa ra góp ý để giúp bạn hoàn thiện:</a:t>
            </a:r>
          </a:p>
          <a:p>
            <a:pPr algn="just"/>
            <a:r>
              <a:rPr lang="vi-VN" sz="2800" b="0" i="0" dirty="0">
                <a:solidFill>
                  <a:srgbClr val="3333CC"/>
                </a:solidFill>
                <a:effectLst/>
                <a:latin typeface="#9Slide05 Brannboll Ny" panose="02000000000000000000" pitchFamily="2" charset="0"/>
              </a:rPr>
              <a:t>a) Bạn K đặt mục tiêu cá nhân là có sức khoẻ tốt. Kế hoạch hành động của K là sẽ ăn đúng bữa và ăn nhiều rau xanh.</a:t>
            </a:r>
          </a:p>
          <a:p>
            <a:pPr algn="just"/>
            <a:r>
              <a:rPr lang="vi-VN" sz="2800" b="0" i="0" dirty="0">
                <a:solidFill>
                  <a:srgbClr val="3333CC"/>
                </a:solidFill>
                <a:effectLst/>
                <a:latin typeface="#9Slide05 Brannboll Ny" panose="02000000000000000000" pitchFamily="2" charset="0"/>
              </a:rPr>
              <a:t>b) Bạn B lập mục tiêu và kế hoạch hành động như sau:</a:t>
            </a:r>
          </a:p>
        </p:txBody>
      </p:sp>
      <p:pic>
        <p:nvPicPr>
          <p:cNvPr id="4098" name="Picture 2" descr="Em hãy nhận xét mục tiêu và kế hoạch hành động của các bạn dưới đây và đưa ra góp ý để giúp bạn hoàn thiện">
            <a:extLst>
              <a:ext uri="{FF2B5EF4-FFF2-40B4-BE49-F238E27FC236}">
                <a16:creationId xmlns:a16="http://schemas.microsoft.com/office/drawing/2014/main" id="{F00352C3-EF82-BE6C-F855-41605EA6B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948" y="3959274"/>
            <a:ext cx="5938022" cy="2926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464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8AA5BA-1406-49A7-88B5-A37157C68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-35734" y="509248"/>
            <a:ext cx="8182303" cy="5714857"/>
            <a:chOff x="114868" y="-346472"/>
            <a:chExt cx="7805125" cy="7426902"/>
          </a:xfrm>
        </p:grpSpPr>
        <p:pic>
          <p:nvPicPr>
            <p:cNvPr id="6" name="Google Shape;154;p8"/>
            <p:cNvPicPr preferRelativeResize="0"/>
            <p:nvPr/>
          </p:nvPicPr>
          <p:blipFill rotWithShape="1">
            <a:blip r:embed="rId3">
              <a:alphaModFix/>
            </a:blip>
            <a:srcRect l="16992" t="-937" r="50159" b="17086"/>
            <a:stretch/>
          </p:blipFill>
          <p:spPr>
            <a:xfrm>
              <a:off x="114868" y="-346472"/>
              <a:ext cx="7805125" cy="69995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55;p8"/>
            <p:cNvPicPr preferRelativeResize="0"/>
            <p:nvPr/>
          </p:nvPicPr>
          <p:blipFill rotWithShape="1">
            <a:blip r:embed="rId4" cstate="print">
              <a:alphaModFix/>
            </a:blip>
            <a:srcRect/>
            <a:stretch/>
          </p:blipFill>
          <p:spPr>
            <a:xfrm>
              <a:off x="3068240" y="4750073"/>
              <a:ext cx="2072846" cy="233035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" name="Shape 95"/>
          <p:cNvPicPr/>
          <p:nvPr/>
        </p:nvPicPr>
        <p:blipFill>
          <a:blip r:embed="rId5"/>
          <a:stretch/>
        </p:blipFill>
        <p:spPr>
          <a:xfrm>
            <a:off x="7727206" y="1582104"/>
            <a:ext cx="4556234" cy="4766648"/>
          </a:xfrm>
          <a:prstGeom prst="rect">
            <a:avLst/>
          </a:prstGeom>
        </p:spPr>
      </p:pic>
      <p:sp>
        <p:nvSpPr>
          <p:cNvPr id="11" name="Rectangle: Rounded Corners 1">
            <a:extLst>
              <a:ext uri="{FF2B5EF4-FFF2-40B4-BE49-F238E27FC236}">
                <a16:creationId xmlns:a16="http://schemas.microsoft.com/office/drawing/2014/main" id="{49368C2B-08BB-4567-BA27-2402FAA3C31F}"/>
              </a:ext>
            </a:extLst>
          </p:cNvPr>
          <p:cNvSpPr/>
          <p:nvPr/>
        </p:nvSpPr>
        <p:spPr>
          <a:xfrm>
            <a:off x="1702079" y="55738"/>
            <a:ext cx="8303244" cy="107830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1651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  <a:p>
            <a:pPr marL="0" marR="0" lvl="0" indent="165100" algn="just" defTabSz="914400" rtl="0" eaLnBrk="1" fontAlgn="auto" latinLnBrk="0" hangingPunct="1"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Hoạt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động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: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itchFamily="18" charset="0"/>
              </a:rPr>
              <a:t>Thực hiện xác định mục tiêu học tập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+mn-cs"/>
              </a:rPr>
              <a:t> 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3327DC5-14AA-A4B9-D148-1B41F892ED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733" y="2267610"/>
            <a:ext cx="6425741" cy="232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77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Picture 232">
            <a:extLst>
              <a:ext uri="{FF2B5EF4-FFF2-40B4-BE49-F238E27FC236}">
                <a16:creationId xmlns:a16="http://schemas.microsoft.com/office/drawing/2014/main" id="{A3069461-560C-4783-87E4-ABE516ADE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" y="-38162"/>
            <a:ext cx="12192000" cy="6857999"/>
          </a:xfrm>
          <a:prstGeom prst="rect">
            <a:avLst/>
          </a:prstGeom>
        </p:spPr>
      </p:pic>
      <p:pic>
        <p:nvPicPr>
          <p:cNvPr id="2" name="图片 6">
            <a:extLst>
              <a:ext uri="{FF2B5EF4-FFF2-40B4-BE49-F238E27FC236}">
                <a16:creationId xmlns:a16="http://schemas.microsoft.com/office/drawing/2014/main" id="{FB6E761C-C8D6-4D13-BAE7-1C1FF426AB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691" y="3544624"/>
            <a:ext cx="3188719" cy="3540319"/>
          </a:xfrm>
          <a:prstGeom prst="rect">
            <a:avLst/>
          </a:prstGeom>
        </p:spPr>
      </p:pic>
      <p:pic>
        <p:nvPicPr>
          <p:cNvPr id="3" name="图片 11">
            <a:extLst>
              <a:ext uri="{FF2B5EF4-FFF2-40B4-BE49-F238E27FC236}">
                <a16:creationId xmlns:a16="http://schemas.microsoft.com/office/drawing/2014/main" id="{FFE99B26-B51D-4F7B-8B21-28D0AC9C0B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536" y="5359529"/>
            <a:ext cx="2869752" cy="1711901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C57CB3B7-A31F-4C67-B588-B30ACA6FE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94" y="213431"/>
            <a:ext cx="1695058" cy="215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011E1504-3C29-4E22-BF62-C8AC9D8599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590" y="264255"/>
            <a:ext cx="1694696" cy="2161906"/>
          </a:xfrm>
          <a:prstGeom prst="rect">
            <a:avLst/>
          </a:prstGeom>
        </p:spPr>
      </p:pic>
      <p:grpSp>
        <p:nvGrpSpPr>
          <p:cNvPr id="7" name="组合 135">
            <a:extLst>
              <a:ext uri="{FF2B5EF4-FFF2-40B4-BE49-F238E27FC236}">
                <a16:creationId xmlns:a16="http://schemas.microsoft.com/office/drawing/2014/main" id="{D58AED1F-ABF0-45D8-9A7E-839BE7D8990D}"/>
              </a:ext>
            </a:extLst>
          </p:cNvPr>
          <p:cNvGrpSpPr/>
          <p:nvPr/>
        </p:nvGrpSpPr>
        <p:grpSpPr>
          <a:xfrm>
            <a:off x="822377" y="1025437"/>
            <a:ext cx="5347597" cy="3844335"/>
            <a:chOff x="3246438" y="1068388"/>
            <a:chExt cx="5711825" cy="4678363"/>
          </a:xfrm>
          <a:solidFill>
            <a:schemeClr val="tx1"/>
          </a:solidFill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2FBD4893-B88F-4FBC-BD03-0254E284235F}"/>
                </a:ext>
              </a:extLst>
            </p:cNvPr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D4EB34A4-A035-404A-B799-4CCDE9F07F69}"/>
                </a:ext>
              </a:extLst>
            </p:cNvPr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72C4CA55-130E-4123-8B78-6588168C47FC}"/>
                </a:ext>
              </a:extLst>
            </p:cNvPr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A28C9912-2B57-4F8E-899C-E4FD9C7BD1F5}"/>
                </a:ext>
              </a:extLst>
            </p:cNvPr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D1EF031C-073B-4CEF-A06F-2BFE289DC182}"/>
                </a:ext>
              </a:extLst>
            </p:cNvPr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EA57F0DF-82AF-42A0-8BF2-38A854DA78BF}"/>
                </a:ext>
              </a:extLst>
            </p:cNvPr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85528011-66C8-4818-905B-A5119A0B998B}"/>
                </a:ext>
              </a:extLst>
            </p:cNvPr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grpSp>
          <p:nvGrpSpPr>
            <p:cNvPr id="16" name="组合 143">
              <a:extLst>
                <a:ext uri="{FF2B5EF4-FFF2-40B4-BE49-F238E27FC236}">
                  <a16:creationId xmlns:a16="http://schemas.microsoft.com/office/drawing/2014/main" id="{11BF4EF0-1B05-417E-9563-07561244CB09}"/>
                </a:ext>
              </a:extLst>
            </p:cNvPr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7" name="Freeform 12">
                <a:extLst>
                  <a:ext uri="{FF2B5EF4-FFF2-40B4-BE49-F238E27FC236}">
                    <a16:creationId xmlns:a16="http://schemas.microsoft.com/office/drawing/2014/main" id="{078A2F5E-DDEF-4ED9-8CEE-E6D8A2EA2912}"/>
                  </a:ext>
                </a:extLst>
              </p:cNvPr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" name="Freeform 13">
                <a:extLst>
                  <a:ext uri="{FF2B5EF4-FFF2-40B4-BE49-F238E27FC236}">
                    <a16:creationId xmlns:a16="http://schemas.microsoft.com/office/drawing/2014/main" id="{2C153CBA-C459-4691-9A24-566F8B93692B}"/>
                  </a:ext>
                </a:extLst>
              </p:cNvPr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9" name="Freeform 14">
                <a:extLst>
                  <a:ext uri="{FF2B5EF4-FFF2-40B4-BE49-F238E27FC236}">
                    <a16:creationId xmlns:a16="http://schemas.microsoft.com/office/drawing/2014/main" id="{DF8BD1EE-340A-48FA-8E6F-A96CC67B7DFA}"/>
                  </a:ext>
                </a:extLst>
              </p:cNvPr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0" name="Freeform 15">
                <a:extLst>
                  <a:ext uri="{FF2B5EF4-FFF2-40B4-BE49-F238E27FC236}">
                    <a16:creationId xmlns:a16="http://schemas.microsoft.com/office/drawing/2014/main" id="{8507A91A-E4A8-4490-B57F-FA838B66CE63}"/>
                  </a:ext>
                </a:extLst>
              </p:cNvPr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1" name="Freeform 16">
                <a:extLst>
                  <a:ext uri="{FF2B5EF4-FFF2-40B4-BE49-F238E27FC236}">
                    <a16:creationId xmlns:a16="http://schemas.microsoft.com/office/drawing/2014/main" id="{C70852DC-F006-4DC0-B237-6F210206F90F}"/>
                  </a:ext>
                </a:extLst>
              </p:cNvPr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2" name="Freeform 17">
                <a:extLst>
                  <a:ext uri="{FF2B5EF4-FFF2-40B4-BE49-F238E27FC236}">
                    <a16:creationId xmlns:a16="http://schemas.microsoft.com/office/drawing/2014/main" id="{95FF7DF2-0A5B-49A4-A849-C73B5133BC57}"/>
                  </a:ext>
                </a:extLst>
              </p:cNvPr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3" name="Freeform 18">
                <a:extLst>
                  <a:ext uri="{FF2B5EF4-FFF2-40B4-BE49-F238E27FC236}">
                    <a16:creationId xmlns:a16="http://schemas.microsoft.com/office/drawing/2014/main" id="{9B65670F-5131-4554-904D-000E1C3DDBA0}"/>
                  </a:ext>
                </a:extLst>
              </p:cNvPr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4" name="Freeform 19">
                <a:extLst>
                  <a:ext uri="{FF2B5EF4-FFF2-40B4-BE49-F238E27FC236}">
                    <a16:creationId xmlns:a16="http://schemas.microsoft.com/office/drawing/2014/main" id="{08D22F81-B21D-4282-A456-82C4DF2A2414}"/>
                  </a:ext>
                </a:extLst>
              </p:cNvPr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5" name="Freeform 20">
                <a:extLst>
                  <a:ext uri="{FF2B5EF4-FFF2-40B4-BE49-F238E27FC236}">
                    <a16:creationId xmlns:a16="http://schemas.microsoft.com/office/drawing/2014/main" id="{ECF0E66D-ACED-47C4-BFDA-CE90499A7C07}"/>
                  </a:ext>
                </a:extLst>
              </p:cNvPr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6" name="Freeform 21">
                <a:extLst>
                  <a:ext uri="{FF2B5EF4-FFF2-40B4-BE49-F238E27FC236}">
                    <a16:creationId xmlns:a16="http://schemas.microsoft.com/office/drawing/2014/main" id="{102F4BF2-A344-400F-985E-84A23364F0BE}"/>
                  </a:ext>
                </a:extLst>
              </p:cNvPr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7" name="Freeform 22">
                <a:extLst>
                  <a:ext uri="{FF2B5EF4-FFF2-40B4-BE49-F238E27FC236}">
                    <a16:creationId xmlns:a16="http://schemas.microsoft.com/office/drawing/2014/main" id="{9D460B84-51DF-4FD8-BB46-A781506F8DDA}"/>
                  </a:ext>
                </a:extLst>
              </p:cNvPr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8" name="Freeform 23">
                <a:extLst>
                  <a:ext uri="{FF2B5EF4-FFF2-40B4-BE49-F238E27FC236}">
                    <a16:creationId xmlns:a16="http://schemas.microsoft.com/office/drawing/2014/main" id="{5C14206F-BDF1-45E4-BD48-FF34C9871B8E}"/>
                  </a:ext>
                </a:extLst>
              </p:cNvPr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9" name="Freeform 24">
                <a:extLst>
                  <a:ext uri="{FF2B5EF4-FFF2-40B4-BE49-F238E27FC236}">
                    <a16:creationId xmlns:a16="http://schemas.microsoft.com/office/drawing/2014/main" id="{507B968D-20D0-4516-89A9-DC4415AE8B3F}"/>
                  </a:ext>
                </a:extLst>
              </p:cNvPr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0" name="Freeform 25">
                <a:extLst>
                  <a:ext uri="{FF2B5EF4-FFF2-40B4-BE49-F238E27FC236}">
                    <a16:creationId xmlns:a16="http://schemas.microsoft.com/office/drawing/2014/main" id="{0D362F8F-453F-4FA2-ABC9-CCB92CFF9645}"/>
                  </a:ext>
                </a:extLst>
              </p:cNvPr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1" name="Freeform 26">
                <a:extLst>
                  <a:ext uri="{FF2B5EF4-FFF2-40B4-BE49-F238E27FC236}">
                    <a16:creationId xmlns:a16="http://schemas.microsoft.com/office/drawing/2014/main" id="{7BF0C9C7-C262-4992-B6D3-9631F6081820}"/>
                  </a:ext>
                </a:extLst>
              </p:cNvPr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2" name="Freeform 27">
                <a:extLst>
                  <a:ext uri="{FF2B5EF4-FFF2-40B4-BE49-F238E27FC236}">
                    <a16:creationId xmlns:a16="http://schemas.microsoft.com/office/drawing/2014/main" id="{8876E981-D179-44BA-B61D-36004548C27E}"/>
                  </a:ext>
                </a:extLst>
              </p:cNvPr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3" name="Freeform 28">
                <a:extLst>
                  <a:ext uri="{FF2B5EF4-FFF2-40B4-BE49-F238E27FC236}">
                    <a16:creationId xmlns:a16="http://schemas.microsoft.com/office/drawing/2014/main" id="{77C5A5ED-995B-42F6-B616-4B53BCE2D2A2}"/>
                  </a:ext>
                </a:extLst>
              </p:cNvPr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4" name="Freeform 29">
                <a:extLst>
                  <a:ext uri="{FF2B5EF4-FFF2-40B4-BE49-F238E27FC236}">
                    <a16:creationId xmlns:a16="http://schemas.microsoft.com/office/drawing/2014/main" id="{8730ABBD-359A-470F-A3F3-24B73819BA3B}"/>
                  </a:ext>
                </a:extLst>
              </p:cNvPr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5" name="Freeform 30">
                <a:extLst>
                  <a:ext uri="{FF2B5EF4-FFF2-40B4-BE49-F238E27FC236}">
                    <a16:creationId xmlns:a16="http://schemas.microsoft.com/office/drawing/2014/main" id="{7748A976-902F-49DE-9572-926959E28644}"/>
                  </a:ext>
                </a:extLst>
              </p:cNvPr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6" name="Freeform 31">
                <a:extLst>
                  <a:ext uri="{FF2B5EF4-FFF2-40B4-BE49-F238E27FC236}">
                    <a16:creationId xmlns:a16="http://schemas.microsoft.com/office/drawing/2014/main" id="{47827897-CAC0-4E5E-A3D8-2831F1F43CAF}"/>
                  </a:ext>
                </a:extLst>
              </p:cNvPr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7" name="Freeform 32">
                <a:extLst>
                  <a:ext uri="{FF2B5EF4-FFF2-40B4-BE49-F238E27FC236}">
                    <a16:creationId xmlns:a16="http://schemas.microsoft.com/office/drawing/2014/main" id="{E773F939-CB07-4596-9FDD-B9238A8E055C}"/>
                  </a:ext>
                </a:extLst>
              </p:cNvPr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8" name="Freeform 33">
                <a:extLst>
                  <a:ext uri="{FF2B5EF4-FFF2-40B4-BE49-F238E27FC236}">
                    <a16:creationId xmlns:a16="http://schemas.microsoft.com/office/drawing/2014/main" id="{D3FF9045-86AC-42C3-AC0C-808A19F00B9D}"/>
                  </a:ext>
                </a:extLst>
              </p:cNvPr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9" name="Freeform 34">
                <a:extLst>
                  <a:ext uri="{FF2B5EF4-FFF2-40B4-BE49-F238E27FC236}">
                    <a16:creationId xmlns:a16="http://schemas.microsoft.com/office/drawing/2014/main" id="{4810AD40-77E8-4C96-955D-A8AC4897FEF8}"/>
                  </a:ext>
                </a:extLst>
              </p:cNvPr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0" name="Freeform 35">
                <a:extLst>
                  <a:ext uri="{FF2B5EF4-FFF2-40B4-BE49-F238E27FC236}">
                    <a16:creationId xmlns:a16="http://schemas.microsoft.com/office/drawing/2014/main" id="{F62D7822-0794-42AB-BC1B-1B79FAA3D11D}"/>
                  </a:ext>
                </a:extLst>
              </p:cNvPr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1" name="Freeform 36">
                <a:extLst>
                  <a:ext uri="{FF2B5EF4-FFF2-40B4-BE49-F238E27FC236}">
                    <a16:creationId xmlns:a16="http://schemas.microsoft.com/office/drawing/2014/main" id="{74C67D56-3290-4233-B7D4-80AB3549D85D}"/>
                  </a:ext>
                </a:extLst>
              </p:cNvPr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2" name="Freeform 37">
                <a:extLst>
                  <a:ext uri="{FF2B5EF4-FFF2-40B4-BE49-F238E27FC236}">
                    <a16:creationId xmlns:a16="http://schemas.microsoft.com/office/drawing/2014/main" id="{B08A9991-16D5-4310-8175-32877E073FD3}"/>
                  </a:ext>
                </a:extLst>
              </p:cNvPr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3" name="Freeform 38">
                <a:extLst>
                  <a:ext uri="{FF2B5EF4-FFF2-40B4-BE49-F238E27FC236}">
                    <a16:creationId xmlns:a16="http://schemas.microsoft.com/office/drawing/2014/main" id="{4AAA0EEE-06B0-4EAC-A16A-26D01F993B4D}"/>
                  </a:ext>
                </a:extLst>
              </p:cNvPr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4" name="Freeform 39">
                <a:extLst>
                  <a:ext uri="{FF2B5EF4-FFF2-40B4-BE49-F238E27FC236}">
                    <a16:creationId xmlns:a16="http://schemas.microsoft.com/office/drawing/2014/main" id="{0E610C5D-2436-4FA4-B7E9-5374807435B6}"/>
                  </a:ext>
                </a:extLst>
              </p:cNvPr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5" name="Freeform 40">
                <a:extLst>
                  <a:ext uri="{FF2B5EF4-FFF2-40B4-BE49-F238E27FC236}">
                    <a16:creationId xmlns:a16="http://schemas.microsoft.com/office/drawing/2014/main" id="{23A96C75-3B18-49D5-9ED8-3A423B50DC88}"/>
                  </a:ext>
                </a:extLst>
              </p:cNvPr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6" name="Freeform 41">
                <a:extLst>
                  <a:ext uri="{FF2B5EF4-FFF2-40B4-BE49-F238E27FC236}">
                    <a16:creationId xmlns:a16="http://schemas.microsoft.com/office/drawing/2014/main" id="{740E3DD9-1D2C-45E7-8926-B69EBDD78E9F}"/>
                  </a:ext>
                </a:extLst>
              </p:cNvPr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7" name="Freeform 42">
                <a:extLst>
                  <a:ext uri="{FF2B5EF4-FFF2-40B4-BE49-F238E27FC236}">
                    <a16:creationId xmlns:a16="http://schemas.microsoft.com/office/drawing/2014/main" id="{720AE166-A88B-42C0-B870-AC61CA4C00AE}"/>
                  </a:ext>
                </a:extLst>
              </p:cNvPr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8" name="Freeform 43">
                <a:extLst>
                  <a:ext uri="{FF2B5EF4-FFF2-40B4-BE49-F238E27FC236}">
                    <a16:creationId xmlns:a16="http://schemas.microsoft.com/office/drawing/2014/main" id="{D239EE26-C665-4D57-B02D-D5F2D9A1BBA7}"/>
                  </a:ext>
                </a:extLst>
              </p:cNvPr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9" name="Freeform 44">
                <a:extLst>
                  <a:ext uri="{FF2B5EF4-FFF2-40B4-BE49-F238E27FC236}">
                    <a16:creationId xmlns:a16="http://schemas.microsoft.com/office/drawing/2014/main" id="{5E431BA4-5FA5-42DD-877F-B8D56B2496CC}"/>
                  </a:ext>
                </a:extLst>
              </p:cNvPr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0" name="Freeform 45">
                <a:extLst>
                  <a:ext uri="{FF2B5EF4-FFF2-40B4-BE49-F238E27FC236}">
                    <a16:creationId xmlns:a16="http://schemas.microsoft.com/office/drawing/2014/main" id="{E30B3B95-3C44-42DB-B2C1-7B09F705DBF7}"/>
                  </a:ext>
                </a:extLst>
              </p:cNvPr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1" name="Freeform 46">
                <a:extLst>
                  <a:ext uri="{FF2B5EF4-FFF2-40B4-BE49-F238E27FC236}">
                    <a16:creationId xmlns:a16="http://schemas.microsoft.com/office/drawing/2014/main" id="{D367A7FF-8C78-4355-A197-4117A3B21E74}"/>
                  </a:ext>
                </a:extLst>
              </p:cNvPr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2" name="Freeform 47">
                <a:extLst>
                  <a:ext uri="{FF2B5EF4-FFF2-40B4-BE49-F238E27FC236}">
                    <a16:creationId xmlns:a16="http://schemas.microsoft.com/office/drawing/2014/main" id="{C1BFD2A0-ECA2-4438-9162-3A6E2B9E91D0}"/>
                  </a:ext>
                </a:extLst>
              </p:cNvPr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3" name="Freeform 48">
                <a:extLst>
                  <a:ext uri="{FF2B5EF4-FFF2-40B4-BE49-F238E27FC236}">
                    <a16:creationId xmlns:a16="http://schemas.microsoft.com/office/drawing/2014/main" id="{A613BF4C-321C-45DF-AD04-74ACAF334416}"/>
                  </a:ext>
                </a:extLst>
              </p:cNvPr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4" name="Freeform 49">
                <a:extLst>
                  <a:ext uri="{FF2B5EF4-FFF2-40B4-BE49-F238E27FC236}">
                    <a16:creationId xmlns:a16="http://schemas.microsoft.com/office/drawing/2014/main" id="{371393D0-2847-4F8D-8B0F-A6CAFCD4001D}"/>
                  </a:ext>
                </a:extLst>
              </p:cNvPr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5" name="Freeform 50">
                <a:extLst>
                  <a:ext uri="{FF2B5EF4-FFF2-40B4-BE49-F238E27FC236}">
                    <a16:creationId xmlns:a16="http://schemas.microsoft.com/office/drawing/2014/main" id="{13B9E13F-C245-43E2-BB6B-58D2AA62A314}"/>
                  </a:ext>
                </a:extLst>
              </p:cNvPr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6" name="Freeform 51">
                <a:extLst>
                  <a:ext uri="{FF2B5EF4-FFF2-40B4-BE49-F238E27FC236}">
                    <a16:creationId xmlns:a16="http://schemas.microsoft.com/office/drawing/2014/main" id="{CD2E4A88-2213-4213-B091-0F9023152C4F}"/>
                  </a:ext>
                </a:extLst>
              </p:cNvPr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7" name="Freeform 52">
                <a:extLst>
                  <a:ext uri="{FF2B5EF4-FFF2-40B4-BE49-F238E27FC236}">
                    <a16:creationId xmlns:a16="http://schemas.microsoft.com/office/drawing/2014/main" id="{37D4605B-835C-4A96-AC84-92734A6ACF1D}"/>
                  </a:ext>
                </a:extLst>
              </p:cNvPr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8" name="Freeform 53">
                <a:extLst>
                  <a:ext uri="{FF2B5EF4-FFF2-40B4-BE49-F238E27FC236}">
                    <a16:creationId xmlns:a16="http://schemas.microsoft.com/office/drawing/2014/main" id="{2332D1D1-627B-4ABF-9A4D-D844C0AB1E9D}"/>
                  </a:ext>
                </a:extLst>
              </p:cNvPr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9" name="Freeform 54">
                <a:extLst>
                  <a:ext uri="{FF2B5EF4-FFF2-40B4-BE49-F238E27FC236}">
                    <a16:creationId xmlns:a16="http://schemas.microsoft.com/office/drawing/2014/main" id="{DFC98597-F6F8-413B-873B-0582015BF1E6}"/>
                  </a:ext>
                </a:extLst>
              </p:cNvPr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0" name="Freeform 55">
                <a:extLst>
                  <a:ext uri="{FF2B5EF4-FFF2-40B4-BE49-F238E27FC236}">
                    <a16:creationId xmlns:a16="http://schemas.microsoft.com/office/drawing/2014/main" id="{AEACEEE6-A713-4806-A186-C865F4748B18}"/>
                  </a:ext>
                </a:extLst>
              </p:cNvPr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1" name="Freeform 56">
                <a:extLst>
                  <a:ext uri="{FF2B5EF4-FFF2-40B4-BE49-F238E27FC236}">
                    <a16:creationId xmlns:a16="http://schemas.microsoft.com/office/drawing/2014/main" id="{D0BE59FC-6B1D-499D-8CC1-8801320C0E4D}"/>
                  </a:ext>
                </a:extLst>
              </p:cNvPr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2" name="Freeform 57">
                <a:extLst>
                  <a:ext uri="{FF2B5EF4-FFF2-40B4-BE49-F238E27FC236}">
                    <a16:creationId xmlns:a16="http://schemas.microsoft.com/office/drawing/2014/main" id="{3389736A-83C4-41B8-A3E5-8F3B8EC0E882}"/>
                  </a:ext>
                </a:extLst>
              </p:cNvPr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3" name="Freeform 58">
                <a:extLst>
                  <a:ext uri="{FF2B5EF4-FFF2-40B4-BE49-F238E27FC236}">
                    <a16:creationId xmlns:a16="http://schemas.microsoft.com/office/drawing/2014/main" id="{10FFE8F2-0A7D-45BD-B850-EFF5D7314C91}"/>
                  </a:ext>
                </a:extLst>
              </p:cNvPr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4" name="Freeform 59">
                <a:extLst>
                  <a:ext uri="{FF2B5EF4-FFF2-40B4-BE49-F238E27FC236}">
                    <a16:creationId xmlns:a16="http://schemas.microsoft.com/office/drawing/2014/main" id="{76F9DE01-0CB1-4233-ACF8-7C194D3373C5}"/>
                  </a:ext>
                </a:extLst>
              </p:cNvPr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5" name="Freeform 60">
                <a:extLst>
                  <a:ext uri="{FF2B5EF4-FFF2-40B4-BE49-F238E27FC236}">
                    <a16:creationId xmlns:a16="http://schemas.microsoft.com/office/drawing/2014/main" id="{E1ADEA28-A5A3-46E4-B784-470F380C84A8}"/>
                  </a:ext>
                </a:extLst>
              </p:cNvPr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6" name="Freeform 61">
                <a:extLst>
                  <a:ext uri="{FF2B5EF4-FFF2-40B4-BE49-F238E27FC236}">
                    <a16:creationId xmlns:a16="http://schemas.microsoft.com/office/drawing/2014/main" id="{883E643E-FA87-4897-AB60-68E6766E3327}"/>
                  </a:ext>
                </a:extLst>
              </p:cNvPr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7" name="Freeform 62">
                <a:extLst>
                  <a:ext uri="{FF2B5EF4-FFF2-40B4-BE49-F238E27FC236}">
                    <a16:creationId xmlns:a16="http://schemas.microsoft.com/office/drawing/2014/main" id="{AF39DB9A-25BE-4B01-BC5A-978942C02467}"/>
                  </a:ext>
                </a:extLst>
              </p:cNvPr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8" name="Freeform 63">
                <a:extLst>
                  <a:ext uri="{FF2B5EF4-FFF2-40B4-BE49-F238E27FC236}">
                    <a16:creationId xmlns:a16="http://schemas.microsoft.com/office/drawing/2014/main" id="{39975B54-5C53-4FD1-BBE1-2CFD328F20CE}"/>
                  </a:ext>
                </a:extLst>
              </p:cNvPr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9" name="Freeform 64">
                <a:extLst>
                  <a:ext uri="{FF2B5EF4-FFF2-40B4-BE49-F238E27FC236}">
                    <a16:creationId xmlns:a16="http://schemas.microsoft.com/office/drawing/2014/main" id="{33C9685E-20BD-4783-9FAC-AA7483338A02}"/>
                  </a:ext>
                </a:extLst>
              </p:cNvPr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0" name="Freeform 65">
                <a:extLst>
                  <a:ext uri="{FF2B5EF4-FFF2-40B4-BE49-F238E27FC236}">
                    <a16:creationId xmlns:a16="http://schemas.microsoft.com/office/drawing/2014/main" id="{3C5F0C41-B90A-4493-B0EA-D4E5022D4AB4}"/>
                  </a:ext>
                </a:extLst>
              </p:cNvPr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1" name="Freeform 66">
                <a:extLst>
                  <a:ext uri="{FF2B5EF4-FFF2-40B4-BE49-F238E27FC236}">
                    <a16:creationId xmlns:a16="http://schemas.microsoft.com/office/drawing/2014/main" id="{1552B270-1C03-4BEB-B9D5-4A1898C22B42}"/>
                  </a:ext>
                </a:extLst>
              </p:cNvPr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2" name="Freeform 67">
                <a:extLst>
                  <a:ext uri="{FF2B5EF4-FFF2-40B4-BE49-F238E27FC236}">
                    <a16:creationId xmlns:a16="http://schemas.microsoft.com/office/drawing/2014/main" id="{8CA014FC-367A-41CE-99A3-C948AF287337}"/>
                  </a:ext>
                </a:extLst>
              </p:cNvPr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3" name="Freeform 68">
                <a:extLst>
                  <a:ext uri="{FF2B5EF4-FFF2-40B4-BE49-F238E27FC236}">
                    <a16:creationId xmlns:a16="http://schemas.microsoft.com/office/drawing/2014/main" id="{E41AF02E-241D-476E-87A2-574DB8B17A43}"/>
                  </a:ext>
                </a:extLst>
              </p:cNvPr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4" name="Freeform 69">
                <a:extLst>
                  <a:ext uri="{FF2B5EF4-FFF2-40B4-BE49-F238E27FC236}">
                    <a16:creationId xmlns:a16="http://schemas.microsoft.com/office/drawing/2014/main" id="{00CFF0C6-B4D8-4D67-A702-2FC093082BBE}"/>
                  </a:ext>
                </a:extLst>
              </p:cNvPr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5" name="Freeform 70">
                <a:extLst>
                  <a:ext uri="{FF2B5EF4-FFF2-40B4-BE49-F238E27FC236}">
                    <a16:creationId xmlns:a16="http://schemas.microsoft.com/office/drawing/2014/main" id="{48DD892B-09D6-4017-8069-CD99A934DFE4}"/>
                  </a:ext>
                </a:extLst>
              </p:cNvPr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6" name="Freeform 71">
                <a:extLst>
                  <a:ext uri="{FF2B5EF4-FFF2-40B4-BE49-F238E27FC236}">
                    <a16:creationId xmlns:a16="http://schemas.microsoft.com/office/drawing/2014/main" id="{16278466-0AC4-417A-A95C-A55D1F24EECA}"/>
                  </a:ext>
                </a:extLst>
              </p:cNvPr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7" name="Freeform 72">
                <a:extLst>
                  <a:ext uri="{FF2B5EF4-FFF2-40B4-BE49-F238E27FC236}">
                    <a16:creationId xmlns:a16="http://schemas.microsoft.com/office/drawing/2014/main" id="{45BCE868-6757-4A1C-B055-14BF7947CFE0}"/>
                  </a:ext>
                </a:extLst>
              </p:cNvPr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8" name="Freeform 73">
                <a:extLst>
                  <a:ext uri="{FF2B5EF4-FFF2-40B4-BE49-F238E27FC236}">
                    <a16:creationId xmlns:a16="http://schemas.microsoft.com/office/drawing/2014/main" id="{4715512D-2B04-4CB6-9564-89504E4B3F6C}"/>
                  </a:ext>
                </a:extLst>
              </p:cNvPr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9" name="Freeform 74">
                <a:extLst>
                  <a:ext uri="{FF2B5EF4-FFF2-40B4-BE49-F238E27FC236}">
                    <a16:creationId xmlns:a16="http://schemas.microsoft.com/office/drawing/2014/main" id="{711A7AB7-A430-4710-8295-B0D932A26A63}"/>
                  </a:ext>
                </a:extLst>
              </p:cNvPr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0" name="Freeform 75">
                <a:extLst>
                  <a:ext uri="{FF2B5EF4-FFF2-40B4-BE49-F238E27FC236}">
                    <a16:creationId xmlns:a16="http://schemas.microsoft.com/office/drawing/2014/main" id="{6255BAE5-6F8E-46D8-BF2E-1C070916AD56}"/>
                  </a:ext>
                </a:extLst>
              </p:cNvPr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1" name="Freeform 76">
                <a:extLst>
                  <a:ext uri="{FF2B5EF4-FFF2-40B4-BE49-F238E27FC236}">
                    <a16:creationId xmlns:a16="http://schemas.microsoft.com/office/drawing/2014/main" id="{A45FEC60-4FF0-46EB-8EAF-37C82117C964}"/>
                  </a:ext>
                </a:extLst>
              </p:cNvPr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2" name="Freeform 77">
                <a:extLst>
                  <a:ext uri="{FF2B5EF4-FFF2-40B4-BE49-F238E27FC236}">
                    <a16:creationId xmlns:a16="http://schemas.microsoft.com/office/drawing/2014/main" id="{EC013A5A-1403-4A69-BCE8-27253D75ADD7}"/>
                  </a:ext>
                </a:extLst>
              </p:cNvPr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3" name="Freeform 78">
                <a:extLst>
                  <a:ext uri="{FF2B5EF4-FFF2-40B4-BE49-F238E27FC236}">
                    <a16:creationId xmlns:a16="http://schemas.microsoft.com/office/drawing/2014/main" id="{DC5CC0DD-C766-4149-9FED-22A44D357C6D}"/>
                  </a:ext>
                </a:extLst>
              </p:cNvPr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4" name="Freeform 79">
                <a:extLst>
                  <a:ext uri="{FF2B5EF4-FFF2-40B4-BE49-F238E27FC236}">
                    <a16:creationId xmlns:a16="http://schemas.microsoft.com/office/drawing/2014/main" id="{6B173FAD-BF75-4904-8C0E-1E7F2F2481EC}"/>
                  </a:ext>
                </a:extLst>
              </p:cNvPr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5" name="Freeform 80">
                <a:extLst>
                  <a:ext uri="{FF2B5EF4-FFF2-40B4-BE49-F238E27FC236}">
                    <a16:creationId xmlns:a16="http://schemas.microsoft.com/office/drawing/2014/main" id="{6B395EA2-ACF3-4ACE-8584-07CDF8722EFE}"/>
                  </a:ext>
                </a:extLst>
              </p:cNvPr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6" name="Freeform 81">
                <a:extLst>
                  <a:ext uri="{FF2B5EF4-FFF2-40B4-BE49-F238E27FC236}">
                    <a16:creationId xmlns:a16="http://schemas.microsoft.com/office/drawing/2014/main" id="{5CC9C077-0EA0-4772-923C-F378EB0BFADA}"/>
                  </a:ext>
                </a:extLst>
              </p:cNvPr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7" name="Freeform 82">
                <a:extLst>
                  <a:ext uri="{FF2B5EF4-FFF2-40B4-BE49-F238E27FC236}">
                    <a16:creationId xmlns:a16="http://schemas.microsoft.com/office/drawing/2014/main" id="{9F596560-6226-422E-8C5A-6AF41D67F860}"/>
                  </a:ext>
                </a:extLst>
              </p:cNvPr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8" name="Freeform 83">
                <a:extLst>
                  <a:ext uri="{FF2B5EF4-FFF2-40B4-BE49-F238E27FC236}">
                    <a16:creationId xmlns:a16="http://schemas.microsoft.com/office/drawing/2014/main" id="{F23CCCC9-D0D7-40AD-8900-A0020D00E818}"/>
                  </a:ext>
                </a:extLst>
              </p:cNvPr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9" name="Freeform 84">
                <a:extLst>
                  <a:ext uri="{FF2B5EF4-FFF2-40B4-BE49-F238E27FC236}">
                    <a16:creationId xmlns:a16="http://schemas.microsoft.com/office/drawing/2014/main" id="{EC1840F2-B0DB-47CF-B055-EFF687350676}"/>
                  </a:ext>
                </a:extLst>
              </p:cNvPr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0" name="Freeform 85">
                <a:extLst>
                  <a:ext uri="{FF2B5EF4-FFF2-40B4-BE49-F238E27FC236}">
                    <a16:creationId xmlns:a16="http://schemas.microsoft.com/office/drawing/2014/main" id="{7E0F32F5-849E-4778-B286-7341FFE836B1}"/>
                  </a:ext>
                </a:extLst>
              </p:cNvPr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1" name="Freeform 86">
                <a:extLst>
                  <a:ext uri="{FF2B5EF4-FFF2-40B4-BE49-F238E27FC236}">
                    <a16:creationId xmlns:a16="http://schemas.microsoft.com/office/drawing/2014/main" id="{43892C67-FC08-4A95-95AE-F7E280CEBFD9}"/>
                  </a:ext>
                </a:extLst>
              </p:cNvPr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2" name="Freeform 87">
                <a:extLst>
                  <a:ext uri="{FF2B5EF4-FFF2-40B4-BE49-F238E27FC236}">
                    <a16:creationId xmlns:a16="http://schemas.microsoft.com/office/drawing/2014/main" id="{BC773F19-5210-4400-9550-E31E6002F662}"/>
                  </a:ext>
                </a:extLst>
              </p:cNvPr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3" name="Freeform 88">
                <a:extLst>
                  <a:ext uri="{FF2B5EF4-FFF2-40B4-BE49-F238E27FC236}">
                    <a16:creationId xmlns:a16="http://schemas.microsoft.com/office/drawing/2014/main" id="{AD136FB3-362D-4F4D-9E4C-FF9A0793C52E}"/>
                  </a:ext>
                </a:extLst>
              </p:cNvPr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4" name="Freeform 89">
                <a:extLst>
                  <a:ext uri="{FF2B5EF4-FFF2-40B4-BE49-F238E27FC236}">
                    <a16:creationId xmlns:a16="http://schemas.microsoft.com/office/drawing/2014/main" id="{E996F4B1-C266-4C90-B6A3-FCD5B7490943}"/>
                  </a:ext>
                </a:extLst>
              </p:cNvPr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5" name="Freeform 90">
                <a:extLst>
                  <a:ext uri="{FF2B5EF4-FFF2-40B4-BE49-F238E27FC236}">
                    <a16:creationId xmlns:a16="http://schemas.microsoft.com/office/drawing/2014/main" id="{EB8A27F0-3E0F-4690-9326-18E62A067130}"/>
                  </a:ext>
                </a:extLst>
              </p:cNvPr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6" name="Freeform 91">
                <a:extLst>
                  <a:ext uri="{FF2B5EF4-FFF2-40B4-BE49-F238E27FC236}">
                    <a16:creationId xmlns:a16="http://schemas.microsoft.com/office/drawing/2014/main" id="{ACF132F0-BB5B-47D1-BF32-B3053BBB1FD2}"/>
                  </a:ext>
                </a:extLst>
              </p:cNvPr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7" name="Freeform 92">
                <a:extLst>
                  <a:ext uri="{FF2B5EF4-FFF2-40B4-BE49-F238E27FC236}">
                    <a16:creationId xmlns:a16="http://schemas.microsoft.com/office/drawing/2014/main" id="{F5960859-D2F7-46DD-8A3F-1F0611859686}"/>
                  </a:ext>
                </a:extLst>
              </p:cNvPr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</p:grpSp>
      </p:grpSp>
      <p:grpSp>
        <p:nvGrpSpPr>
          <p:cNvPr id="99" name="组合 225">
            <a:extLst>
              <a:ext uri="{FF2B5EF4-FFF2-40B4-BE49-F238E27FC236}">
                <a16:creationId xmlns:a16="http://schemas.microsoft.com/office/drawing/2014/main" id="{3E1C6EDD-57C8-41B1-91C8-7F0CD50A933A}"/>
              </a:ext>
            </a:extLst>
          </p:cNvPr>
          <p:cNvGrpSpPr/>
          <p:nvPr/>
        </p:nvGrpSpPr>
        <p:grpSpPr>
          <a:xfrm flipH="1">
            <a:off x="5947635" y="1599997"/>
            <a:ext cx="6570616" cy="5415707"/>
            <a:chOff x="3246438" y="1068388"/>
            <a:chExt cx="5711825" cy="4678363"/>
          </a:xfrm>
          <a:solidFill>
            <a:schemeClr val="tx1"/>
          </a:solidFill>
        </p:grpSpPr>
        <p:sp>
          <p:nvSpPr>
            <p:cNvPr id="101" name="Freeform 5">
              <a:extLst>
                <a:ext uri="{FF2B5EF4-FFF2-40B4-BE49-F238E27FC236}">
                  <a16:creationId xmlns:a16="http://schemas.microsoft.com/office/drawing/2014/main" id="{138F6791-500E-4672-9473-80AC1694AB88}"/>
                </a:ext>
              </a:extLst>
            </p:cNvPr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02" name="Freeform 6">
              <a:extLst>
                <a:ext uri="{FF2B5EF4-FFF2-40B4-BE49-F238E27FC236}">
                  <a16:creationId xmlns:a16="http://schemas.microsoft.com/office/drawing/2014/main" id="{C8EE571C-BE94-4368-98EF-27D423DF6DB3}"/>
                </a:ext>
              </a:extLst>
            </p:cNvPr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03" name="Freeform 7">
              <a:extLst>
                <a:ext uri="{FF2B5EF4-FFF2-40B4-BE49-F238E27FC236}">
                  <a16:creationId xmlns:a16="http://schemas.microsoft.com/office/drawing/2014/main" id="{C1AD819C-F0EC-487E-AD04-E2C3F97676B9}"/>
                </a:ext>
              </a:extLst>
            </p:cNvPr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04" name="Freeform 8">
              <a:extLst>
                <a:ext uri="{FF2B5EF4-FFF2-40B4-BE49-F238E27FC236}">
                  <a16:creationId xmlns:a16="http://schemas.microsoft.com/office/drawing/2014/main" id="{FAB47E01-9665-455C-9CA4-FB75E51DE670}"/>
                </a:ext>
              </a:extLst>
            </p:cNvPr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05" name="Freeform 9">
              <a:extLst>
                <a:ext uri="{FF2B5EF4-FFF2-40B4-BE49-F238E27FC236}">
                  <a16:creationId xmlns:a16="http://schemas.microsoft.com/office/drawing/2014/main" id="{732BA37F-0C87-4610-9517-3706A35D938F}"/>
                </a:ext>
              </a:extLst>
            </p:cNvPr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06" name="Freeform 10">
              <a:extLst>
                <a:ext uri="{FF2B5EF4-FFF2-40B4-BE49-F238E27FC236}">
                  <a16:creationId xmlns:a16="http://schemas.microsoft.com/office/drawing/2014/main" id="{F3C507FD-3D22-46F6-9BB4-A4643AED8E41}"/>
                </a:ext>
              </a:extLst>
            </p:cNvPr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07" name="Freeform 11">
              <a:extLst>
                <a:ext uri="{FF2B5EF4-FFF2-40B4-BE49-F238E27FC236}">
                  <a16:creationId xmlns:a16="http://schemas.microsoft.com/office/drawing/2014/main" id="{E66FE954-408D-4E0D-A552-8AD26413F42F}"/>
                </a:ext>
              </a:extLst>
            </p:cNvPr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grpSp>
          <p:nvGrpSpPr>
            <p:cNvPr id="108" name="组合 233">
              <a:extLst>
                <a:ext uri="{FF2B5EF4-FFF2-40B4-BE49-F238E27FC236}">
                  <a16:creationId xmlns:a16="http://schemas.microsoft.com/office/drawing/2014/main" id="{39B4C5E4-DC5F-44F5-B216-6241B87E7B64}"/>
                </a:ext>
              </a:extLst>
            </p:cNvPr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09" name="Freeform 12">
                <a:extLst>
                  <a:ext uri="{FF2B5EF4-FFF2-40B4-BE49-F238E27FC236}">
                    <a16:creationId xmlns:a16="http://schemas.microsoft.com/office/drawing/2014/main" id="{1CC1FB4F-B2CF-47C3-9CCD-80CD8B4CD99B}"/>
                  </a:ext>
                </a:extLst>
              </p:cNvPr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10" name="Freeform 13">
                <a:extLst>
                  <a:ext uri="{FF2B5EF4-FFF2-40B4-BE49-F238E27FC236}">
                    <a16:creationId xmlns:a16="http://schemas.microsoft.com/office/drawing/2014/main" id="{7C133459-1916-4948-BB53-75F3ED57D23B}"/>
                  </a:ext>
                </a:extLst>
              </p:cNvPr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11" name="Freeform 14">
                <a:extLst>
                  <a:ext uri="{FF2B5EF4-FFF2-40B4-BE49-F238E27FC236}">
                    <a16:creationId xmlns:a16="http://schemas.microsoft.com/office/drawing/2014/main" id="{3AA93844-824F-45BB-A6B2-9D0AB648370F}"/>
                  </a:ext>
                </a:extLst>
              </p:cNvPr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12" name="Freeform 15">
                <a:extLst>
                  <a:ext uri="{FF2B5EF4-FFF2-40B4-BE49-F238E27FC236}">
                    <a16:creationId xmlns:a16="http://schemas.microsoft.com/office/drawing/2014/main" id="{6EAB2814-52AC-40B4-A6B6-8B81CD2EB8CA}"/>
                  </a:ext>
                </a:extLst>
              </p:cNvPr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13" name="Freeform 16">
                <a:extLst>
                  <a:ext uri="{FF2B5EF4-FFF2-40B4-BE49-F238E27FC236}">
                    <a16:creationId xmlns:a16="http://schemas.microsoft.com/office/drawing/2014/main" id="{F143E963-4EF0-4CA1-A15E-F39081093ED2}"/>
                  </a:ext>
                </a:extLst>
              </p:cNvPr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14" name="Freeform 17">
                <a:extLst>
                  <a:ext uri="{FF2B5EF4-FFF2-40B4-BE49-F238E27FC236}">
                    <a16:creationId xmlns:a16="http://schemas.microsoft.com/office/drawing/2014/main" id="{C9DDCA32-C0E3-4D59-BEB4-40C9C09803B8}"/>
                  </a:ext>
                </a:extLst>
              </p:cNvPr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15" name="Freeform 18">
                <a:extLst>
                  <a:ext uri="{FF2B5EF4-FFF2-40B4-BE49-F238E27FC236}">
                    <a16:creationId xmlns:a16="http://schemas.microsoft.com/office/drawing/2014/main" id="{5C4D6D36-804E-467D-9CD0-84A58C8A687E}"/>
                  </a:ext>
                </a:extLst>
              </p:cNvPr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16" name="Freeform 19">
                <a:extLst>
                  <a:ext uri="{FF2B5EF4-FFF2-40B4-BE49-F238E27FC236}">
                    <a16:creationId xmlns:a16="http://schemas.microsoft.com/office/drawing/2014/main" id="{CDBE172D-007E-4CE4-B3B6-18DF211AE603}"/>
                  </a:ext>
                </a:extLst>
              </p:cNvPr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17" name="Freeform 20">
                <a:extLst>
                  <a:ext uri="{FF2B5EF4-FFF2-40B4-BE49-F238E27FC236}">
                    <a16:creationId xmlns:a16="http://schemas.microsoft.com/office/drawing/2014/main" id="{65919255-C9E6-4279-BFA2-EACEAD6BB356}"/>
                  </a:ext>
                </a:extLst>
              </p:cNvPr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18" name="Freeform 21">
                <a:extLst>
                  <a:ext uri="{FF2B5EF4-FFF2-40B4-BE49-F238E27FC236}">
                    <a16:creationId xmlns:a16="http://schemas.microsoft.com/office/drawing/2014/main" id="{8262A73B-76DF-46F6-A017-2DB28844E466}"/>
                  </a:ext>
                </a:extLst>
              </p:cNvPr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19" name="Freeform 22">
                <a:extLst>
                  <a:ext uri="{FF2B5EF4-FFF2-40B4-BE49-F238E27FC236}">
                    <a16:creationId xmlns:a16="http://schemas.microsoft.com/office/drawing/2014/main" id="{2166994C-8017-472E-924E-AC6D0B12B2FB}"/>
                  </a:ext>
                </a:extLst>
              </p:cNvPr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0" name="Freeform 23">
                <a:extLst>
                  <a:ext uri="{FF2B5EF4-FFF2-40B4-BE49-F238E27FC236}">
                    <a16:creationId xmlns:a16="http://schemas.microsoft.com/office/drawing/2014/main" id="{F045F14A-16A9-4917-975D-C2DFE2F31B1C}"/>
                  </a:ext>
                </a:extLst>
              </p:cNvPr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1" name="Freeform 24">
                <a:extLst>
                  <a:ext uri="{FF2B5EF4-FFF2-40B4-BE49-F238E27FC236}">
                    <a16:creationId xmlns:a16="http://schemas.microsoft.com/office/drawing/2014/main" id="{EE62BF87-937C-49F2-8594-789C0228B247}"/>
                  </a:ext>
                </a:extLst>
              </p:cNvPr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2" name="Freeform 25">
                <a:extLst>
                  <a:ext uri="{FF2B5EF4-FFF2-40B4-BE49-F238E27FC236}">
                    <a16:creationId xmlns:a16="http://schemas.microsoft.com/office/drawing/2014/main" id="{35100BBB-E0AC-43DC-9C0C-B49CC2F80E72}"/>
                  </a:ext>
                </a:extLst>
              </p:cNvPr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3" name="Freeform 26">
                <a:extLst>
                  <a:ext uri="{FF2B5EF4-FFF2-40B4-BE49-F238E27FC236}">
                    <a16:creationId xmlns:a16="http://schemas.microsoft.com/office/drawing/2014/main" id="{A4250710-0030-41C4-A118-42702E39265E}"/>
                  </a:ext>
                </a:extLst>
              </p:cNvPr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4" name="Freeform 27">
                <a:extLst>
                  <a:ext uri="{FF2B5EF4-FFF2-40B4-BE49-F238E27FC236}">
                    <a16:creationId xmlns:a16="http://schemas.microsoft.com/office/drawing/2014/main" id="{01237B13-6F7F-491D-9747-64988C355B2A}"/>
                  </a:ext>
                </a:extLst>
              </p:cNvPr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5" name="Freeform 28">
                <a:extLst>
                  <a:ext uri="{FF2B5EF4-FFF2-40B4-BE49-F238E27FC236}">
                    <a16:creationId xmlns:a16="http://schemas.microsoft.com/office/drawing/2014/main" id="{48998569-D0E7-4FE7-AD34-C6804B15784F}"/>
                  </a:ext>
                </a:extLst>
              </p:cNvPr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6" name="Freeform 29">
                <a:extLst>
                  <a:ext uri="{FF2B5EF4-FFF2-40B4-BE49-F238E27FC236}">
                    <a16:creationId xmlns:a16="http://schemas.microsoft.com/office/drawing/2014/main" id="{5911464F-C5E6-40F0-87AF-CC6DC3E2DA19}"/>
                  </a:ext>
                </a:extLst>
              </p:cNvPr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7" name="Freeform 30">
                <a:extLst>
                  <a:ext uri="{FF2B5EF4-FFF2-40B4-BE49-F238E27FC236}">
                    <a16:creationId xmlns:a16="http://schemas.microsoft.com/office/drawing/2014/main" id="{2A901C36-7899-488A-8774-FC22B73A5E2C}"/>
                  </a:ext>
                </a:extLst>
              </p:cNvPr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8" name="Freeform 31">
                <a:extLst>
                  <a:ext uri="{FF2B5EF4-FFF2-40B4-BE49-F238E27FC236}">
                    <a16:creationId xmlns:a16="http://schemas.microsoft.com/office/drawing/2014/main" id="{3BF0A5E6-C302-4853-9DC9-91DDD3D53BB2}"/>
                  </a:ext>
                </a:extLst>
              </p:cNvPr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9" name="Freeform 32">
                <a:extLst>
                  <a:ext uri="{FF2B5EF4-FFF2-40B4-BE49-F238E27FC236}">
                    <a16:creationId xmlns:a16="http://schemas.microsoft.com/office/drawing/2014/main" id="{7862D852-3291-40B6-AAEC-8E02BF4424BA}"/>
                  </a:ext>
                </a:extLst>
              </p:cNvPr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0" name="Freeform 33">
                <a:extLst>
                  <a:ext uri="{FF2B5EF4-FFF2-40B4-BE49-F238E27FC236}">
                    <a16:creationId xmlns:a16="http://schemas.microsoft.com/office/drawing/2014/main" id="{A9D89ED5-817A-46F9-98EE-2D5196B8E3DB}"/>
                  </a:ext>
                </a:extLst>
              </p:cNvPr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1" name="Freeform 34">
                <a:extLst>
                  <a:ext uri="{FF2B5EF4-FFF2-40B4-BE49-F238E27FC236}">
                    <a16:creationId xmlns:a16="http://schemas.microsoft.com/office/drawing/2014/main" id="{997C34EF-41BB-4774-A449-9B320C7AAF71}"/>
                  </a:ext>
                </a:extLst>
              </p:cNvPr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2" name="Freeform 35">
                <a:extLst>
                  <a:ext uri="{FF2B5EF4-FFF2-40B4-BE49-F238E27FC236}">
                    <a16:creationId xmlns:a16="http://schemas.microsoft.com/office/drawing/2014/main" id="{B46FB9B3-3F48-44ED-938B-34042FD21629}"/>
                  </a:ext>
                </a:extLst>
              </p:cNvPr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3" name="Freeform 36">
                <a:extLst>
                  <a:ext uri="{FF2B5EF4-FFF2-40B4-BE49-F238E27FC236}">
                    <a16:creationId xmlns:a16="http://schemas.microsoft.com/office/drawing/2014/main" id="{1F008D06-40D3-4FF0-AF4E-760FC38E5297}"/>
                  </a:ext>
                </a:extLst>
              </p:cNvPr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4" name="Freeform 37">
                <a:extLst>
                  <a:ext uri="{FF2B5EF4-FFF2-40B4-BE49-F238E27FC236}">
                    <a16:creationId xmlns:a16="http://schemas.microsoft.com/office/drawing/2014/main" id="{E89D109A-09FB-47BF-95C7-DEB7A295F555}"/>
                  </a:ext>
                </a:extLst>
              </p:cNvPr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5" name="Freeform 38">
                <a:extLst>
                  <a:ext uri="{FF2B5EF4-FFF2-40B4-BE49-F238E27FC236}">
                    <a16:creationId xmlns:a16="http://schemas.microsoft.com/office/drawing/2014/main" id="{EE77FF00-5C58-44E9-BB0B-45BD2474FDC6}"/>
                  </a:ext>
                </a:extLst>
              </p:cNvPr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6" name="Freeform 39">
                <a:extLst>
                  <a:ext uri="{FF2B5EF4-FFF2-40B4-BE49-F238E27FC236}">
                    <a16:creationId xmlns:a16="http://schemas.microsoft.com/office/drawing/2014/main" id="{0A70D915-7975-4B26-8215-ADC77D1C8C16}"/>
                  </a:ext>
                </a:extLst>
              </p:cNvPr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7" name="Freeform 40">
                <a:extLst>
                  <a:ext uri="{FF2B5EF4-FFF2-40B4-BE49-F238E27FC236}">
                    <a16:creationId xmlns:a16="http://schemas.microsoft.com/office/drawing/2014/main" id="{3A10452F-9644-45D9-92BE-70CC51ABC589}"/>
                  </a:ext>
                </a:extLst>
              </p:cNvPr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8" name="Freeform 41">
                <a:extLst>
                  <a:ext uri="{FF2B5EF4-FFF2-40B4-BE49-F238E27FC236}">
                    <a16:creationId xmlns:a16="http://schemas.microsoft.com/office/drawing/2014/main" id="{CE14F9EA-6686-4B47-B127-E1C0C764F9B0}"/>
                  </a:ext>
                </a:extLst>
              </p:cNvPr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9" name="Freeform 42">
                <a:extLst>
                  <a:ext uri="{FF2B5EF4-FFF2-40B4-BE49-F238E27FC236}">
                    <a16:creationId xmlns:a16="http://schemas.microsoft.com/office/drawing/2014/main" id="{5BAA95B5-C22D-4B49-9C42-ADF80D3AFBBC}"/>
                  </a:ext>
                </a:extLst>
              </p:cNvPr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0" name="Freeform 43">
                <a:extLst>
                  <a:ext uri="{FF2B5EF4-FFF2-40B4-BE49-F238E27FC236}">
                    <a16:creationId xmlns:a16="http://schemas.microsoft.com/office/drawing/2014/main" id="{1140603F-DDF7-4CC2-99B4-88685E6A63A7}"/>
                  </a:ext>
                </a:extLst>
              </p:cNvPr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1" name="Freeform 44">
                <a:extLst>
                  <a:ext uri="{FF2B5EF4-FFF2-40B4-BE49-F238E27FC236}">
                    <a16:creationId xmlns:a16="http://schemas.microsoft.com/office/drawing/2014/main" id="{0AC024F1-DC05-49BA-9A81-05953DDF0082}"/>
                  </a:ext>
                </a:extLst>
              </p:cNvPr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2" name="Freeform 45">
                <a:extLst>
                  <a:ext uri="{FF2B5EF4-FFF2-40B4-BE49-F238E27FC236}">
                    <a16:creationId xmlns:a16="http://schemas.microsoft.com/office/drawing/2014/main" id="{7B9E12D0-5B37-4E6D-A404-AB9D23C7B605}"/>
                  </a:ext>
                </a:extLst>
              </p:cNvPr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3" name="Freeform 46">
                <a:extLst>
                  <a:ext uri="{FF2B5EF4-FFF2-40B4-BE49-F238E27FC236}">
                    <a16:creationId xmlns:a16="http://schemas.microsoft.com/office/drawing/2014/main" id="{07BFA8B6-CB7F-4A04-9867-07A652FE30EB}"/>
                  </a:ext>
                </a:extLst>
              </p:cNvPr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4" name="Freeform 47">
                <a:extLst>
                  <a:ext uri="{FF2B5EF4-FFF2-40B4-BE49-F238E27FC236}">
                    <a16:creationId xmlns:a16="http://schemas.microsoft.com/office/drawing/2014/main" id="{C5629273-BD2C-4770-A38F-5B0D2FEA784B}"/>
                  </a:ext>
                </a:extLst>
              </p:cNvPr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5" name="Freeform 48">
                <a:extLst>
                  <a:ext uri="{FF2B5EF4-FFF2-40B4-BE49-F238E27FC236}">
                    <a16:creationId xmlns:a16="http://schemas.microsoft.com/office/drawing/2014/main" id="{76586D56-42EF-40DE-940B-1B930962816F}"/>
                  </a:ext>
                </a:extLst>
              </p:cNvPr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6" name="Freeform 49">
                <a:extLst>
                  <a:ext uri="{FF2B5EF4-FFF2-40B4-BE49-F238E27FC236}">
                    <a16:creationId xmlns:a16="http://schemas.microsoft.com/office/drawing/2014/main" id="{26B0524B-A76C-4DB4-88C2-16187AF308BF}"/>
                  </a:ext>
                </a:extLst>
              </p:cNvPr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7" name="Freeform 50">
                <a:extLst>
                  <a:ext uri="{FF2B5EF4-FFF2-40B4-BE49-F238E27FC236}">
                    <a16:creationId xmlns:a16="http://schemas.microsoft.com/office/drawing/2014/main" id="{21B9EA90-4C1D-4167-9A44-F568EF4DD17C}"/>
                  </a:ext>
                </a:extLst>
              </p:cNvPr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8" name="Freeform 51">
                <a:extLst>
                  <a:ext uri="{FF2B5EF4-FFF2-40B4-BE49-F238E27FC236}">
                    <a16:creationId xmlns:a16="http://schemas.microsoft.com/office/drawing/2014/main" id="{D66D5AB6-570D-4152-A01F-D16F0FC607A9}"/>
                  </a:ext>
                </a:extLst>
              </p:cNvPr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9" name="Freeform 52">
                <a:extLst>
                  <a:ext uri="{FF2B5EF4-FFF2-40B4-BE49-F238E27FC236}">
                    <a16:creationId xmlns:a16="http://schemas.microsoft.com/office/drawing/2014/main" id="{2DAD9EA2-3613-4DDC-AD81-749D1D9BDA38}"/>
                  </a:ext>
                </a:extLst>
              </p:cNvPr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0" name="Freeform 53">
                <a:extLst>
                  <a:ext uri="{FF2B5EF4-FFF2-40B4-BE49-F238E27FC236}">
                    <a16:creationId xmlns:a16="http://schemas.microsoft.com/office/drawing/2014/main" id="{43C07C96-020C-46C1-97FB-5B4F05F927F3}"/>
                  </a:ext>
                </a:extLst>
              </p:cNvPr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1" name="Freeform 54">
                <a:extLst>
                  <a:ext uri="{FF2B5EF4-FFF2-40B4-BE49-F238E27FC236}">
                    <a16:creationId xmlns:a16="http://schemas.microsoft.com/office/drawing/2014/main" id="{41917549-21FE-4767-8652-C8252389BBF5}"/>
                  </a:ext>
                </a:extLst>
              </p:cNvPr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2" name="Freeform 55">
                <a:extLst>
                  <a:ext uri="{FF2B5EF4-FFF2-40B4-BE49-F238E27FC236}">
                    <a16:creationId xmlns:a16="http://schemas.microsoft.com/office/drawing/2014/main" id="{BCB4FF85-8A04-4C3C-9123-8CA7AD2F9112}"/>
                  </a:ext>
                </a:extLst>
              </p:cNvPr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3" name="Freeform 56">
                <a:extLst>
                  <a:ext uri="{FF2B5EF4-FFF2-40B4-BE49-F238E27FC236}">
                    <a16:creationId xmlns:a16="http://schemas.microsoft.com/office/drawing/2014/main" id="{792143BC-6F5B-4250-BFF4-C4162C94197E}"/>
                  </a:ext>
                </a:extLst>
              </p:cNvPr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4" name="Freeform 57">
                <a:extLst>
                  <a:ext uri="{FF2B5EF4-FFF2-40B4-BE49-F238E27FC236}">
                    <a16:creationId xmlns:a16="http://schemas.microsoft.com/office/drawing/2014/main" id="{34DC1236-58D2-4DDF-8D7F-CAD94CE9488D}"/>
                  </a:ext>
                </a:extLst>
              </p:cNvPr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5" name="Freeform 58">
                <a:extLst>
                  <a:ext uri="{FF2B5EF4-FFF2-40B4-BE49-F238E27FC236}">
                    <a16:creationId xmlns:a16="http://schemas.microsoft.com/office/drawing/2014/main" id="{2998E4D6-6BA5-4B9A-9D49-D3E4B78CA340}"/>
                  </a:ext>
                </a:extLst>
              </p:cNvPr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6" name="Freeform 59">
                <a:extLst>
                  <a:ext uri="{FF2B5EF4-FFF2-40B4-BE49-F238E27FC236}">
                    <a16:creationId xmlns:a16="http://schemas.microsoft.com/office/drawing/2014/main" id="{6541D4D3-056B-4DFB-8B65-C197D5C456C0}"/>
                  </a:ext>
                </a:extLst>
              </p:cNvPr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7" name="Freeform 60">
                <a:extLst>
                  <a:ext uri="{FF2B5EF4-FFF2-40B4-BE49-F238E27FC236}">
                    <a16:creationId xmlns:a16="http://schemas.microsoft.com/office/drawing/2014/main" id="{B7B4A084-78B5-41A0-9590-81AF51899647}"/>
                  </a:ext>
                </a:extLst>
              </p:cNvPr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8" name="Freeform 61">
                <a:extLst>
                  <a:ext uri="{FF2B5EF4-FFF2-40B4-BE49-F238E27FC236}">
                    <a16:creationId xmlns:a16="http://schemas.microsoft.com/office/drawing/2014/main" id="{75839296-7F04-4D21-9076-5A169350312D}"/>
                  </a:ext>
                </a:extLst>
              </p:cNvPr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9" name="Freeform 62">
                <a:extLst>
                  <a:ext uri="{FF2B5EF4-FFF2-40B4-BE49-F238E27FC236}">
                    <a16:creationId xmlns:a16="http://schemas.microsoft.com/office/drawing/2014/main" id="{6DBA870F-E396-4BA5-B855-405F188CAD03}"/>
                  </a:ext>
                </a:extLst>
              </p:cNvPr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0" name="Freeform 63">
                <a:extLst>
                  <a:ext uri="{FF2B5EF4-FFF2-40B4-BE49-F238E27FC236}">
                    <a16:creationId xmlns:a16="http://schemas.microsoft.com/office/drawing/2014/main" id="{D0C7CA47-F7D8-4A40-995A-7F4585E95A27}"/>
                  </a:ext>
                </a:extLst>
              </p:cNvPr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1" name="Freeform 64">
                <a:extLst>
                  <a:ext uri="{FF2B5EF4-FFF2-40B4-BE49-F238E27FC236}">
                    <a16:creationId xmlns:a16="http://schemas.microsoft.com/office/drawing/2014/main" id="{6D8A8B14-CCA5-4E70-A70F-405229297ACE}"/>
                  </a:ext>
                </a:extLst>
              </p:cNvPr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2" name="Freeform 65">
                <a:extLst>
                  <a:ext uri="{FF2B5EF4-FFF2-40B4-BE49-F238E27FC236}">
                    <a16:creationId xmlns:a16="http://schemas.microsoft.com/office/drawing/2014/main" id="{2C46D352-AFF9-4E41-AD2D-02D8CEC39792}"/>
                  </a:ext>
                </a:extLst>
              </p:cNvPr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3" name="Freeform 66">
                <a:extLst>
                  <a:ext uri="{FF2B5EF4-FFF2-40B4-BE49-F238E27FC236}">
                    <a16:creationId xmlns:a16="http://schemas.microsoft.com/office/drawing/2014/main" id="{D9E44860-9C2F-4A6B-AA1F-18EBF15D4AFB}"/>
                  </a:ext>
                </a:extLst>
              </p:cNvPr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4" name="Freeform 67">
                <a:extLst>
                  <a:ext uri="{FF2B5EF4-FFF2-40B4-BE49-F238E27FC236}">
                    <a16:creationId xmlns:a16="http://schemas.microsoft.com/office/drawing/2014/main" id="{BA575C10-FB46-4807-88A2-82EC68CE5A3D}"/>
                  </a:ext>
                </a:extLst>
              </p:cNvPr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5" name="Freeform 68">
                <a:extLst>
                  <a:ext uri="{FF2B5EF4-FFF2-40B4-BE49-F238E27FC236}">
                    <a16:creationId xmlns:a16="http://schemas.microsoft.com/office/drawing/2014/main" id="{B12F8FB1-ABC3-4B38-B0E7-25D186856CB0}"/>
                  </a:ext>
                </a:extLst>
              </p:cNvPr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6" name="Freeform 69">
                <a:extLst>
                  <a:ext uri="{FF2B5EF4-FFF2-40B4-BE49-F238E27FC236}">
                    <a16:creationId xmlns:a16="http://schemas.microsoft.com/office/drawing/2014/main" id="{DA438AF0-6E56-423C-8BCD-DF1F1DB325A3}"/>
                  </a:ext>
                </a:extLst>
              </p:cNvPr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7" name="Freeform 70">
                <a:extLst>
                  <a:ext uri="{FF2B5EF4-FFF2-40B4-BE49-F238E27FC236}">
                    <a16:creationId xmlns:a16="http://schemas.microsoft.com/office/drawing/2014/main" id="{D27E61F2-39A4-4AD1-B705-ED5E45888F91}"/>
                  </a:ext>
                </a:extLst>
              </p:cNvPr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8" name="Freeform 71">
                <a:extLst>
                  <a:ext uri="{FF2B5EF4-FFF2-40B4-BE49-F238E27FC236}">
                    <a16:creationId xmlns:a16="http://schemas.microsoft.com/office/drawing/2014/main" id="{56AB6D5D-986C-4DC0-ACD3-4FB129E86281}"/>
                  </a:ext>
                </a:extLst>
              </p:cNvPr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9" name="Freeform 72">
                <a:extLst>
                  <a:ext uri="{FF2B5EF4-FFF2-40B4-BE49-F238E27FC236}">
                    <a16:creationId xmlns:a16="http://schemas.microsoft.com/office/drawing/2014/main" id="{516DA4F5-8AAE-4161-8897-E02DE6B12766}"/>
                  </a:ext>
                </a:extLst>
              </p:cNvPr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0" name="Freeform 73">
                <a:extLst>
                  <a:ext uri="{FF2B5EF4-FFF2-40B4-BE49-F238E27FC236}">
                    <a16:creationId xmlns:a16="http://schemas.microsoft.com/office/drawing/2014/main" id="{7C2D6C3D-DDC6-48C5-8CE6-800AC2AC74F7}"/>
                  </a:ext>
                </a:extLst>
              </p:cNvPr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1" name="Freeform 74">
                <a:extLst>
                  <a:ext uri="{FF2B5EF4-FFF2-40B4-BE49-F238E27FC236}">
                    <a16:creationId xmlns:a16="http://schemas.microsoft.com/office/drawing/2014/main" id="{9BA404AD-1970-4144-82DB-712EE103E16C}"/>
                  </a:ext>
                </a:extLst>
              </p:cNvPr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2" name="Freeform 75">
                <a:extLst>
                  <a:ext uri="{FF2B5EF4-FFF2-40B4-BE49-F238E27FC236}">
                    <a16:creationId xmlns:a16="http://schemas.microsoft.com/office/drawing/2014/main" id="{DC9A9698-B5F9-4011-87A6-FBB7FED0B563}"/>
                  </a:ext>
                </a:extLst>
              </p:cNvPr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3" name="Freeform 76">
                <a:extLst>
                  <a:ext uri="{FF2B5EF4-FFF2-40B4-BE49-F238E27FC236}">
                    <a16:creationId xmlns:a16="http://schemas.microsoft.com/office/drawing/2014/main" id="{CAB6EEA6-3020-461A-8CEE-B6355A940D79}"/>
                  </a:ext>
                </a:extLst>
              </p:cNvPr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4" name="Freeform 77">
                <a:extLst>
                  <a:ext uri="{FF2B5EF4-FFF2-40B4-BE49-F238E27FC236}">
                    <a16:creationId xmlns:a16="http://schemas.microsoft.com/office/drawing/2014/main" id="{4FAD6DFB-BED5-4431-A55F-8F051E1AEABA}"/>
                  </a:ext>
                </a:extLst>
              </p:cNvPr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5" name="Freeform 78">
                <a:extLst>
                  <a:ext uri="{FF2B5EF4-FFF2-40B4-BE49-F238E27FC236}">
                    <a16:creationId xmlns:a16="http://schemas.microsoft.com/office/drawing/2014/main" id="{9D035AC7-BCDF-4A3B-BB01-666EF57EB15C}"/>
                  </a:ext>
                </a:extLst>
              </p:cNvPr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6" name="Freeform 79">
                <a:extLst>
                  <a:ext uri="{FF2B5EF4-FFF2-40B4-BE49-F238E27FC236}">
                    <a16:creationId xmlns:a16="http://schemas.microsoft.com/office/drawing/2014/main" id="{901DAD0C-E4D9-4E7B-B8F3-8C43AAB535A0}"/>
                  </a:ext>
                </a:extLst>
              </p:cNvPr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7" name="Freeform 80">
                <a:extLst>
                  <a:ext uri="{FF2B5EF4-FFF2-40B4-BE49-F238E27FC236}">
                    <a16:creationId xmlns:a16="http://schemas.microsoft.com/office/drawing/2014/main" id="{7030CB47-E5EA-429C-9095-F39D3122ECBF}"/>
                  </a:ext>
                </a:extLst>
              </p:cNvPr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8" name="Freeform 81">
                <a:extLst>
                  <a:ext uri="{FF2B5EF4-FFF2-40B4-BE49-F238E27FC236}">
                    <a16:creationId xmlns:a16="http://schemas.microsoft.com/office/drawing/2014/main" id="{028E487A-102D-4D24-B41E-F41475259626}"/>
                  </a:ext>
                </a:extLst>
              </p:cNvPr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9" name="Freeform 82">
                <a:extLst>
                  <a:ext uri="{FF2B5EF4-FFF2-40B4-BE49-F238E27FC236}">
                    <a16:creationId xmlns:a16="http://schemas.microsoft.com/office/drawing/2014/main" id="{B49748B3-2631-4DB2-BA2B-40929909C616}"/>
                  </a:ext>
                </a:extLst>
              </p:cNvPr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0" name="Freeform 83">
                <a:extLst>
                  <a:ext uri="{FF2B5EF4-FFF2-40B4-BE49-F238E27FC236}">
                    <a16:creationId xmlns:a16="http://schemas.microsoft.com/office/drawing/2014/main" id="{F6C39CC8-9FD5-475B-BA1E-7B0528EFDFB5}"/>
                  </a:ext>
                </a:extLst>
              </p:cNvPr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1" name="Freeform 84">
                <a:extLst>
                  <a:ext uri="{FF2B5EF4-FFF2-40B4-BE49-F238E27FC236}">
                    <a16:creationId xmlns:a16="http://schemas.microsoft.com/office/drawing/2014/main" id="{9DAB5AF1-26C9-4ACF-B89B-9D324A364918}"/>
                  </a:ext>
                </a:extLst>
              </p:cNvPr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2" name="Freeform 85">
                <a:extLst>
                  <a:ext uri="{FF2B5EF4-FFF2-40B4-BE49-F238E27FC236}">
                    <a16:creationId xmlns:a16="http://schemas.microsoft.com/office/drawing/2014/main" id="{C85816B1-8B16-4672-8F69-EFB0BA5222F8}"/>
                  </a:ext>
                </a:extLst>
              </p:cNvPr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3" name="Freeform 86">
                <a:extLst>
                  <a:ext uri="{FF2B5EF4-FFF2-40B4-BE49-F238E27FC236}">
                    <a16:creationId xmlns:a16="http://schemas.microsoft.com/office/drawing/2014/main" id="{FC25FD9C-AA2D-4033-A268-4EF58D72478B}"/>
                  </a:ext>
                </a:extLst>
              </p:cNvPr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4" name="Freeform 87">
                <a:extLst>
                  <a:ext uri="{FF2B5EF4-FFF2-40B4-BE49-F238E27FC236}">
                    <a16:creationId xmlns:a16="http://schemas.microsoft.com/office/drawing/2014/main" id="{48F21E75-CC89-4294-B9C1-847843872788}"/>
                  </a:ext>
                </a:extLst>
              </p:cNvPr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5" name="Freeform 88">
                <a:extLst>
                  <a:ext uri="{FF2B5EF4-FFF2-40B4-BE49-F238E27FC236}">
                    <a16:creationId xmlns:a16="http://schemas.microsoft.com/office/drawing/2014/main" id="{DFA1DA33-CFE9-4D8C-B439-EF4D83169FFF}"/>
                  </a:ext>
                </a:extLst>
              </p:cNvPr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6" name="Freeform 89">
                <a:extLst>
                  <a:ext uri="{FF2B5EF4-FFF2-40B4-BE49-F238E27FC236}">
                    <a16:creationId xmlns:a16="http://schemas.microsoft.com/office/drawing/2014/main" id="{191681FE-B991-4A6D-8800-1D15F08B5645}"/>
                  </a:ext>
                </a:extLst>
              </p:cNvPr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7" name="Freeform 90">
                <a:extLst>
                  <a:ext uri="{FF2B5EF4-FFF2-40B4-BE49-F238E27FC236}">
                    <a16:creationId xmlns:a16="http://schemas.microsoft.com/office/drawing/2014/main" id="{1B26377A-3621-4AD6-B49D-E61F17470EB8}"/>
                  </a:ext>
                </a:extLst>
              </p:cNvPr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8" name="Freeform 91">
                <a:extLst>
                  <a:ext uri="{FF2B5EF4-FFF2-40B4-BE49-F238E27FC236}">
                    <a16:creationId xmlns:a16="http://schemas.microsoft.com/office/drawing/2014/main" id="{E73381C5-8925-48C5-AF8B-7EE058B8A337}"/>
                  </a:ext>
                </a:extLst>
              </p:cNvPr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9" name="Freeform 92">
                <a:extLst>
                  <a:ext uri="{FF2B5EF4-FFF2-40B4-BE49-F238E27FC236}">
                    <a16:creationId xmlns:a16="http://schemas.microsoft.com/office/drawing/2014/main" id="{8DEE9A68-A3F7-41AA-B7E6-777579998DA7}"/>
                  </a:ext>
                </a:extLst>
              </p:cNvPr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</p:grpSp>
      </p:grpSp>
      <p:grpSp>
        <p:nvGrpSpPr>
          <p:cNvPr id="190" name="组合 452">
            <a:extLst>
              <a:ext uri="{FF2B5EF4-FFF2-40B4-BE49-F238E27FC236}">
                <a16:creationId xmlns:a16="http://schemas.microsoft.com/office/drawing/2014/main" id="{AD5D3D59-1A45-4C00-8B3D-8EE88C7AE176}"/>
              </a:ext>
            </a:extLst>
          </p:cNvPr>
          <p:cNvGrpSpPr/>
          <p:nvPr/>
        </p:nvGrpSpPr>
        <p:grpSpPr>
          <a:xfrm>
            <a:off x="3949209" y="3678724"/>
            <a:ext cx="3005355" cy="3217518"/>
            <a:chOff x="4427538" y="954088"/>
            <a:chExt cx="3333750" cy="3729038"/>
          </a:xfrm>
        </p:grpSpPr>
        <p:sp>
          <p:nvSpPr>
            <p:cNvPr id="191" name="Freeform 5">
              <a:extLst>
                <a:ext uri="{FF2B5EF4-FFF2-40B4-BE49-F238E27FC236}">
                  <a16:creationId xmlns:a16="http://schemas.microsoft.com/office/drawing/2014/main" id="{9446E680-BC0B-4556-8792-07DC7A454D9F}"/>
                </a:ext>
              </a:extLst>
            </p:cNvPr>
            <p:cNvSpPr/>
            <p:nvPr/>
          </p:nvSpPr>
          <p:spPr bwMode="auto">
            <a:xfrm>
              <a:off x="5026026" y="1547813"/>
              <a:ext cx="2144713" cy="2363788"/>
            </a:xfrm>
            <a:custGeom>
              <a:avLst/>
              <a:gdLst>
                <a:gd name="T0" fmla="*/ 518 w 570"/>
                <a:gd name="T1" fmla="*/ 231 h 629"/>
                <a:gd name="T2" fmla="*/ 454 w 570"/>
                <a:gd name="T3" fmla="*/ 271 h 629"/>
                <a:gd name="T4" fmla="*/ 496 w 570"/>
                <a:gd name="T5" fmla="*/ 135 h 629"/>
                <a:gd name="T6" fmla="*/ 393 w 570"/>
                <a:gd name="T7" fmla="*/ 205 h 629"/>
                <a:gd name="T8" fmla="*/ 326 w 570"/>
                <a:gd name="T9" fmla="*/ 264 h 629"/>
                <a:gd name="T10" fmla="*/ 474 w 570"/>
                <a:gd name="T11" fmla="*/ 89 h 629"/>
                <a:gd name="T12" fmla="*/ 385 w 570"/>
                <a:gd name="T13" fmla="*/ 100 h 629"/>
                <a:gd name="T14" fmla="*/ 322 w 570"/>
                <a:gd name="T15" fmla="*/ 156 h 629"/>
                <a:gd name="T16" fmla="*/ 401 w 570"/>
                <a:gd name="T17" fmla="*/ 66 h 629"/>
                <a:gd name="T18" fmla="*/ 279 w 570"/>
                <a:gd name="T19" fmla="*/ 80 h 629"/>
                <a:gd name="T20" fmla="*/ 223 w 570"/>
                <a:gd name="T21" fmla="*/ 103 h 629"/>
                <a:gd name="T22" fmla="*/ 280 w 570"/>
                <a:gd name="T23" fmla="*/ 61 h 629"/>
                <a:gd name="T24" fmla="*/ 212 w 570"/>
                <a:gd name="T25" fmla="*/ 33 h 629"/>
                <a:gd name="T26" fmla="*/ 78 w 570"/>
                <a:gd name="T27" fmla="*/ 109 h 629"/>
                <a:gd name="T28" fmla="*/ 29 w 570"/>
                <a:gd name="T29" fmla="*/ 198 h 629"/>
                <a:gd name="T30" fmla="*/ 35 w 570"/>
                <a:gd name="T31" fmla="*/ 232 h 629"/>
                <a:gd name="T32" fmla="*/ 42 w 570"/>
                <a:gd name="T33" fmla="*/ 311 h 629"/>
                <a:gd name="T34" fmla="*/ 20 w 570"/>
                <a:gd name="T35" fmla="*/ 366 h 629"/>
                <a:gd name="T36" fmla="*/ 73 w 570"/>
                <a:gd name="T37" fmla="*/ 388 h 629"/>
                <a:gd name="T38" fmla="*/ 178 w 570"/>
                <a:gd name="T39" fmla="*/ 311 h 629"/>
                <a:gd name="T40" fmla="*/ 102 w 570"/>
                <a:gd name="T41" fmla="*/ 390 h 629"/>
                <a:gd name="T42" fmla="*/ 92 w 570"/>
                <a:gd name="T43" fmla="*/ 469 h 629"/>
                <a:gd name="T44" fmla="*/ 196 w 570"/>
                <a:gd name="T45" fmla="*/ 407 h 629"/>
                <a:gd name="T46" fmla="*/ 265 w 570"/>
                <a:gd name="T47" fmla="*/ 373 h 629"/>
                <a:gd name="T48" fmla="*/ 196 w 570"/>
                <a:gd name="T49" fmla="*/ 450 h 629"/>
                <a:gd name="T50" fmla="*/ 179 w 570"/>
                <a:gd name="T51" fmla="*/ 542 h 629"/>
                <a:gd name="T52" fmla="*/ 261 w 570"/>
                <a:gd name="T53" fmla="*/ 489 h 629"/>
                <a:gd name="T54" fmla="*/ 270 w 570"/>
                <a:gd name="T55" fmla="*/ 506 h 629"/>
                <a:gd name="T56" fmla="*/ 208 w 570"/>
                <a:gd name="T57" fmla="*/ 588 h 629"/>
                <a:gd name="T58" fmla="*/ 303 w 570"/>
                <a:gd name="T59" fmla="*/ 597 h 629"/>
                <a:gd name="T60" fmla="*/ 332 w 570"/>
                <a:gd name="T61" fmla="*/ 603 h 629"/>
                <a:gd name="T62" fmla="*/ 406 w 570"/>
                <a:gd name="T63" fmla="*/ 554 h 629"/>
                <a:gd name="T64" fmla="*/ 430 w 570"/>
                <a:gd name="T65" fmla="*/ 535 h 629"/>
                <a:gd name="T66" fmla="*/ 504 w 570"/>
                <a:gd name="T67" fmla="*/ 444 h 629"/>
                <a:gd name="T68" fmla="*/ 549 w 570"/>
                <a:gd name="T69" fmla="*/ 342 h 629"/>
                <a:gd name="T70" fmla="*/ 563 w 570"/>
                <a:gd name="T71" fmla="*/ 266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70" h="629">
                  <a:moveTo>
                    <a:pt x="558" y="231"/>
                  </a:moveTo>
                  <a:cubicBezTo>
                    <a:pt x="547" y="219"/>
                    <a:pt x="530" y="221"/>
                    <a:pt x="518" y="231"/>
                  </a:cubicBezTo>
                  <a:cubicBezTo>
                    <a:pt x="477" y="265"/>
                    <a:pt x="437" y="300"/>
                    <a:pt x="395" y="332"/>
                  </a:cubicBezTo>
                  <a:cubicBezTo>
                    <a:pt x="415" y="313"/>
                    <a:pt x="434" y="292"/>
                    <a:pt x="454" y="271"/>
                  </a:cubicBezTo>
                  <a:cubicBezTo>
                    <a:pt x="482" y="243"/>
                    <a:pt x="510" y="213"/>
                    <a:pt x="528" y="177"/>
                  </a:cubicBezTo>
                  <a:cubicBezTo>
                    <a:pt x="539" y="156"/>
                    <a:pt x="521" y="127"/>
                    <a:pt x="496" y="135"/>
                  </a:cubicBezTo>
                  <a:cubicBezTo>
                    <a:pt x="475" y="142"/>
                    <a:pt x="458" y="154"/>
                    <a:pt x="441" y="168"/>
                  </a:cubicBezTo>
                  <a:cubicBezTo>
                    <a:pt x="425" y="180"/>
                    <a:pt x="408" y="191"/>
                    <a:pt x="393" y="205"/>
                  </a:cubicBezTo>
                  <a:cubicBezTo>
                    <a:pt x="377" y="218"/>
                    <a:pt x="364" y="234"/>
                    <a:pt x="349" y="247"/>
                  </a:cubicBezTo>
                  <a:cubicBezTo>
                    <a:pt x="342" y="253"/>
                    <a:pt x="334" y="259"/>
                    <a:pt x="326" y="264"/>
                  </a:cubicBezTo>
                  <a:cubicBezTo>
                    <a:pt x="353" y="239"/>
                    <a:pt x="378" y="210"/>
                    <a:pt x="407" y="186"/>
                  </a:cubicBezTo>
                  <a:cubicBezTo>
                    <a:pt x="437" y="160"/>
                    <a:pt x="471" y="131"/>
                    <a:pt x="474" y="89"/>
                  </a:cubicBezTo>
                  <a:cubicBezTo>
                    <a:pt x="475" y="66"/>
                    <a:pt x="448" y="54"/>
                    <a:pt x="430" y="64"/>
                  </a:cubicBezTo>
                  <a:cubicBezTo>
                    <a:pt x="413" y="73"/>
                    <a:pt x="399" y="87"/>
                    <a:pt x="385" y="100"/>
                  </a:cubicBezTo>
                  <a:cubicBezTo>
                    <a:pt x="369" y="115"/>
                    <a:pt x="353" y="130"/>
                    <a:pt x="336" y="144"/>
                  </a:cubicBezTo>
                  <a:cubicBezTo>
                    <a:pt x="331" y="148"/>
                    <a:pt x="326" y="152"/>
                    <a:pt x="322" y="156"/>
                  </a:cubicBezTo>
                  <a:cubicBezTo>
                    <a:pt x="323" y="155"/>
                    <a:pt x="323" y="154"/>
                    <a:pt x="324" y="153"/>
                  </a:cubicBezTo>
                  <a:cubicBezTo>
                    <a:pt x="351" y="125"/>
                    <a:pt x="374" y="93"/>
                    <a:pt x="401" y="66"/>
                  </a:cubicBezTo>
                  <a:cubicBezTo>
                    <a:pt x="423" y="43"/>
                    <a:pt x="393" y="1"/>
                    <a:pt x="366" y="21"/>
                  </a:cubicBezTo>
                  <a:cubicBezTo>
                    <a:pt x="337" y="41"/>
                    <a:pt x="309" y="62"/>
                    <a:pt x="279" y="80"/>
                  </a:cubicBezTo>
                  <a:cubicBezTo>
                    <a:pt x="256" y="95"/>
                    <a:pt x="232" y="107"/>
                    <a:pt x="208" y="119"/>
                  </a:cubicBezTo>
                  <a:cubicBezTo>
                    <a:pt x="213" y="113"/>
                    <a:pt x="218" y="108"/>
                    <a:pt x="223" y="103"/>
                  </a:cubicBezTo>
                  <a:cubicBezTo>
                    <a:pt x="229" y="96"/>
                    <a:pt x="236" y="88"/>
                    <a:pt x="244" y="81"/>
                  </a:cubicBezTo>
                  <a:cubicBezTo>
                    <a:pt x="256" y="75"/>
                    <a:pt x="268" y="69"/>
                    <a:pt x="280" y="61"/>
                  </a:cubicBezTo>
                  <a:cubicBezTo>
                    <a:pt x="306" y="42"/>
                    <a:pt x="291" y="0"/>
                    <a:pt x="257" y="8"/>
                  </a:cubicBezTo>
                  <a:cubicBezTo>
                    <a:pt x="240" y="12"/>
                    <a:pt x="225" y="22"/>
                    <a:pt x="212" y="33"/>
                  </a:cubicBezTo>
                  <a:cubicBezTo>
                    <a:pt x="187" y="45"/>
                    <a:pt x="161" y="54"/>
                    <a:pt x="138" y="68"/>
                  </a:cubicBezTo>
                  <a:cubicBezTo>
                    <a:pt x="116" y="79"/>
                    <a:pt x="97" y="94"/>
                    <a:pt x="78" y="109"/>
                  </a:cubicBezTo>
                  <a:cubicBezTo>
                    <a:pt x="59" y="123"/>
                    <a:pt x="47" y="142"/>
                    <a:pt x="29" y="157"/>
                  </a:cubicBezTo>
                  <a:cubicBezTo>
                    <a:pt x="17" y="167"/>
                    <a:pt x="19" y="187"/>
                    <a:pt x="29" y="198"/>
                  </a:cubicBezTo>
                  <a:cubicBezTo>
                    <a:pt x="36" y="205"/>
                    <a:pt x="45" y="207"/>
                    <a:pt x="54" y="205"/>
                  </a:cubicBezTo>
                  <a:cubicBezTo>
                    <a:pt x="48" y="215"/>
                    <a:pt x="42" y="224"/>
                    <a:pt x="35" y="232"/>
                  </a:cubicBezTo>
                  <a:cubicBezTo>
                    <a:pt x="23" y="245"/>
                    <a:pt x="11" y="258"/>
                    <a:pt x="7" y="275"/>
                  </a:cubicBezTo>
                  <a:cubicBezTo>
                    <a:pt x="0" y="298"/>
                    <a:pt x="21" y="314"/>
                    <a:pt x="42" y="311"/>
                  </a:cubicBezTo>
                  <a:cubicBezTo>
                    <a:pt x="46" y="310"/>
                    <a:pt x="49" y="309"/>
                    <a:pt x="52" y="308"/>
                  </a:cubicBezTo>
                  <a:cubicBezTo>
                    <a:pt x="39" y="326"/>
                    <a:pt x="28" y="345"/>
                    <a:pt x="20" y="366"/>
                  </a:cubicBezTo>
                  <a:cubicBezTo>
                    <a:pt x="15" y="378"/>
                    <a:pt x="23" y="392"/>
                    <a:pt x="33" y="398"/>
                  </a:cubicBezTo>
                  <a:cubicBezTo>
                    <a:pt x="47" y="407"/>
                    <a:pt x="64" y="401"/>
                    <a:pt x="73" y="388"/>
                  </a:cubicBezTo>
                  <a:cubicBezTo>
                    <a:pt x="93" y="358"/>
                    <a:pt x="122" y="337"/>
                    <a:pt x="155" y="321"/>
                  </a:cubicBezTo>
                  <a:cubicBezTo>
                    <a:pt x="162" y="317"/>
                    <a:pt x="170" y="314"/>
                    <a:pt x="178" y="311"/>
                  </a:cubicBezTo>
                  <a:cubicBezTo>
                    <a:pt x="167" y="323"/>
                    <a:pt x="157" y="337"/>
                    <a:pt x="146" y="349"/>
                  </a:cubicBezTo>
                  <a:cubicBezTo>
                    <a:pt x="134" y="364"/>
                    <a:pt x="118" y="379"/>
                    <a:pt x="102" y="390"/>
                  </a:cubicBezTo>
                  <a:cubicBezTo>
                    <a:pt x="87" y="400"/>
                    <a:pt x="68" y="410"/>
                    <a:pt x="59" y="427"/>
                  </a:cubicBezTo>
                  <a:cubicBezTo>
                    <a:pt x="48" y="450"/>
                    <a:pt x="67" y="476"/>
                    <a:pt x="92" y="469"/>
                  </a:cubicBezTo>
                  <a:cubicBezTo>
                    <a:pt x="112" y="465"/>
                    <a:pt x="127" y="451"/>
                    <a:pt x="142" y="438"/>
                  </a:cubicBezTo>
                  <a:cubicBezTo>
                    <a:pt x="158" y="426"/>
                    <a:pt x="178" y="417"/>
                    <a:pt x="196" y="407"/>
                  </a:cubicBezTo>
                  <a:cubicBezTo>
                    <a:pt x="216" y="397"/>
                    <a:pt x="237" y="388"/>
                    <a:pt x="258" y="377"/>
                  </a:cubicBezTo>
                  <a:cubicBezTo>
                    <a:pt x="260" y="376"/>
                    <a:pt x="263" y="375"/>
                    <a:pt x="265" y="373"/>
                  </a:cubicBezTo>
                  <a:cubicBezTo>
                    <a:pt x="255" y="384"/>
                    <a:pt x="245" y="394"/>
                    <a:pt x="236" y="405"/>
                  </a:cubicBezTo>
                  <a:cubicBezTo>
                    <a:pt x="223" y="421"/>
                    <a:pt x="210" y="436"/>
                    <a:pt x="196" y="450"/>
                  </a:cubicBezTo>
                  <a:cubicBezTo>
                    <a:pt x="180" y="465"/>
                    <a:pt x="164" y="477"/>
                    <a:pt x="150" y="493"/>
                  </a:cubicBezTo>
                  <a:cubicBezTo>
                    <a:pt x="131" y="516"/>
                    <a:pt x="150" y="546"/>
                    <a:pt x="179" y="542"/>
                  </a:cubicBezTo>
                  <a:cubicBezTo>
                    <a:pt x="193" y="539"/>
                    <a:pt x="204" y="525"/>
                    <a:pt x="211" y="519"/>
                  </a:cubicBezTo>
                  <a:cubicBezTo>
                    <a:pt x="227" y="508"/>
                    <a:pt x="244" y="498"/>
                    <a:pt x="261" y="489"/>
                  </a:cubicBezTo>
                  <a:cubicBezTo>
                    <a:pt x="279" y="479"/>
                    <a:pt x="298" y="468"/>
                    <a:pt x="316" y="457"/>
                  </a:cubicBezTo>
                  <a:cubicBezTo>
                    <a:pt x="300" y="473"/>
                    <a:pt x="286" y="490"/>
                    <a:pt x="270" y="506"/>
                  </a:cubicBezTo>
                  <a:cubicBezTo>
                    <a:pt x="258" y="517"/>
                    <a:pt x="247" y="531"/>
                    <a:pt x="236" y="543"/>
                  </a:cubicBezTo>
                  <a:cubicBezTo>
                    <a:pt x="225" y="557"/>
                    <a:pt x="214" y="571"/>
                    <a:pt x="208" y="588"/>
                  </a:cubicBezTo>
                  <a:cubicBezTo>
                    <a:pt x="204" y="602"/>
                    <a:pt x="214" y="620"/>
                    <a:pt x="229" y="623"/>
                  </a:cubicBezTo>
                  <a:cubicBezTo>
                    <a:pt x="256" y="629"/>
                    <a:pt x="281" y="611"/>
                    <a:pt x="303" y="597"/>
                  </a:cubicBezTo>
                  <a:cubicBezTo>
                    <a:pt x="310" y="592"/>
                    <a:pt x="317" y="588"/>
                    <a:pt x="324" y="583"/>
                  </a:cubicBezTo>
                  <a:cubicBezTo>
                    <a:pt x="324" y="590"/>
                    <a:pt x="326" y="597"/>
                    <a:pt x="332" y="603"/>
                  </a:cubicBezTo>
                  <a:cubicBezTo>
                    <a:pt x="343" y="614"/>
                    <a:pt x="363" y="615"/>
                    <a:pt x="373" y="603"/>
                  </a:cubicBezTo>
                  <a:cubicBezTo>
                    <a:pt x="386" y="588"/>
                    <a:pt x="401" y="574"/>
                    <a:pt x="406" y="554"/>
                  </a:cubicBezTo>
                  <a:cubicBezTo>
                    <a:pt x="407" y="550"/>
                    <a:pt x="407" y="547"/>
                    <a:pt x="407" y="543"/>
                  </a:cubicBezTo>
                  <a:cubicBezTo>
                    <a:pt x="415" y="544"/>
                    <a:pt x="423" y="541"/>
                    <a:pt x="430" y="535"/>
                  </a:cubicBezTo>
                  <a:cubicBezTo>
                    <a:pt x="444" y="523"/>
                    <a:pt x="457" y="511"/>
                    <a:pt x="469" y="497"/>
                  </a:cubicBezTo>
                  <a:cubicBezTo>
                    <a:pt x="483" y="481"/>
                    <a:pt x="494" y="462"/>
                    <a:pt x="504" y="444"/>
                  </a:cubicBezTo>
                  <a:cubicBezTo>
                    <a:pt x="514" y="427"/>
                    <a:pt x="523" y="413"/>
                    <a:pt x="536" y="400"/>
                  </a:cubicBezTo>
                  <a:cubicBezTo>
                    <a:pt x="553" y="383"/>
                    <a:pt x="558" y="364"/>
                    <a:pt x="549" y="342"/>
                  </a:cubicBezTo>
                  <a:cubicBezTo>
                    <a:pt x="544" y="332"/>
                    <a:pt x="527" y="325"/>
                    <a:pt x="516" y="329"/>
                  </a:cubicBezTo>
                  <a:cubicBezTo>
                    <a:pt x="533" y="309"/>
                    <a:pt x="549" y="288"/>
                    <a:pt x="563" y="266"/>
                  </a:cubicBezTo>
                  <a:cubicBezTo>
                    <a:pt x="570" y="255"/>
                    <a:pt x="567" y="240"/>
                    <a:pt x="558" y="23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2" name="Freeform 6">
              <a:extLst>
                <a:ext uri="{FF2B5EF4-FFF2-40B4-BE49-F238E27FC236}">
                  <a16:creationId xmlns:a16="http://schemas.microsoft.com/office/drawing/2014/main" id="{840FC7BC-10CE-4B94-BA03-A121A134D3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62588" y="2581276"/>
              <a:ext cx="1274763" cy="1308100"/>
            </a:xfrm>
            <a:custGeom>
              <a:avLst/>
              <a:gdLst>
                <a:gd name="T0" fmla="*/ 275 w 339"/>
                <a:gd name="T1" fmla="*/ 103 h 348"/>
                <a:gd name="T2" fmla="*/ 261 w 339"/>
                <a:gd name="T3" fmla="*/ 119 h 348"/>
                <a:gd name="T4" fmla="*/ 256 w 339"/>
                <a:gd name="T5" fmla="*/ 55 h 348"/>
                <a:gd name="T6" fmla="*/ 214 w 339"/>
                <a:gd name="T7" fmla="*/ 32 h 348"/>
                <a:gd name="T8" fmla="*/ 151 w 339"/>
                <a:gd name="T9" fmla="*/ 73 h 348"/>
                <a:gd name="T10" fmla="*/ 161 w 339"/>
                <a:gd name="T11" fmla="*/ 56 h 348"/>
                <a:gd name="T12" fmla="*/ 111 w 339"/>
                <a:gd name="T13" fmla="*/ 46 h 348"/>
                <a:gd name="T14" fmla="*/ 86 w 339"/>
                <a:gd name="T15" fmla="*/ 100 h 348"/>
                <a:gd name="T16" fmla="*/ 74 w 339"/>
                <a:gd name="T17" fmla="*/ 103 h 348"/>
                <a:gd name="T18" fmla="*/ 49 w 339"/>
                <a:gd name="T19" fmla="*/ 132 h 348"/>
                <a:gd name="T20" fmla="*/ 67 w 339"/>
                <a:gd name="T21" fmla="*/ 154 h 348"/>
                <a:gd name="T22" fmla="*/ 102 w 339"/>
                <a:gd name="T23" fmla="*/ 239 h 348"/>
                <a:gd name="T24" fmla="*/ 131 w 339"/>
                <a:gd name="T25" fmla="*/ 333 h 348"/>
                <a:gd name="T26" fmla="*/ 117 w 339"/>
                <a:gd name="T27" fmla="*/ 205 h 348"/>
                <a:gd name="T28" fmla="*/ 83 w 339"/>
                <a:gd name="T29" fmla="*/ 129 h 348"/>
                <a:gd name="T30" fmla="*/ 132 w 339"/>
                <a:gd name="T31" fmla="*/ 89 h 348"/>
                <a:gd name="T32" fmla="*/ 217 w 339"/>
                <a:gd name="T33" fmla="*/ 87 h 348"/>
                <a:gd name="T34" fmla="*/ 257 w 339"/>
                <a:gd name="T35" fmla="*/ 143 h 348"/>
                <a:gd name="T36" fmla="*/ 208 w 339"/>
                <a:gd name="T37" fmla="*/ 272 h 348"/>
                <a:gd name="T38" fmla="*/ 186 w 339"/>
                <a:gd name="T39" fmla="*/ 333 h 348"/>
                <a:gd name="T40" fmla="*/ 228 w 339"/>
                <a:gd name="T41" fmla="*/ 283 h 348"/>
                <a:gd name="T42" fmla="*/ 280 w 339"/>
                <a:gd name="T43" fmla="*/ 147 h 348"/>
                <a:gd name="T44" fmla="*/ 323 w 339"/>
                <a:gd name="T45" fmla="*/ 92 h 348"/>
                <a:gd name="T46" fmla="*/ 40 w 339"/>
                <a:gd name="T47" fmla="*/ 99 h 348"/>
                <a:gd name="T48" fmla="*/ 43 w 339"/>
                <a:gd name="T49" fmla="*/ 103 h 348"/>
                <a:gd name="T50" fmla="*/ 142 w 339"/>
                <a:gd name="T51" fmla="*/ 37 h 348"/>
                <a:gd name="T52" fmla="*/ 141 w 339"/>
                <a:gd name="T53" fmla="*/ 44 h 348"/>
                <a:gd name="T54" fmla="*/ 142 w 339"/>
                <a:gd name="T55" fmla="*/ 37 h 348"/>
                <a:gd name="T56" fmla="*/ 235 w 339"/>
                <a:gd name="T57" fmla="*/ 43 h 348"/>
                <a:gd name="T58" fmla="*/ 234 w 339"/>
                <a:gd name="T59" fmla="*/ 46 h 348"/>
                <a:gd name="T60" fmla="*/ 300 w 339"/>
                <a:gd name="T61" fmla="*/ 115 h 348"/>
                <a:gd name="T62" fmla="*/ 296 w 339"/>
                <a:gd name="T63" fmla="*/ 112 h 348"/>
                <a:gd name="T64" fmla="*/ 304 w 339"/>
                <a:gd name="T65" fmla="*/ 10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39" h="348">
                  <a:moveTo>
                    <a:pt x="323" y="92"/>
                  </a:moveTo>
                  <a:cubicBezTo>
                    <a:pt x="308" y="65"/>
                    <a:pt x="286" y="83"/>
                    <a:pt x="275" y="103"/>
                  </a:cubicBezTo>
                  <a:cubicBezTo>
                    <a:pt x="272" y="109"/>
                    <a:pt x="269" y="115"/>
                    <a:pt x="266" y="121"/>
                  </a:cubicBezTo>
                  <a:cubicBezTo>
                    <a:pt x="264" y="121"/>
                    <a:pt x="263" y="120"/>
                    <a:pt x="261" y="119"/>
                  </a:cubicBezTo>
                  <a:cubicBezTo>
                    <a:pt x="249" y="111"/>
                    <a:pt x="242" y="94"/>
                    <a:pt x="238" y="76"/>
                  </a:cubicBezTo>
                  <a:cubicBezTo>
                    <a:pt x="246" y="71"/>
                    <a:pt x="253" y="65"/>
                    <a:pt x="256" y="55"/>
                  </a:cubicBezTo>
                  <a:cubicBezTo>
                    <a:pt x="259" y="45"/>
                    <a:pt x="260" y="25"/>
                    <a:pt x="248" y="20"/>
                  </a:cubicBezTo>
                  <a:cubicBezTo>
                    <a:pt x="236" y="15"/>
                    <a:pt x="220" y="19"/>
                    <a:pt x="214" y="32"/>
                  </a:cubicBezTo>
                  <a:cubicBezTo>
                    <a:pt x="210" y="41"/>
                    <a:pt x="210" y="52"/>
                    <a:pt x="211" y="64"/>
                  </a:cubicBezTo>
                  <a:cubicBezTo>
                    <a:pt x="193" y="73"/>
                    <a:pt x="171" y="78"/>
                    <a:pt x="151" y="73"/>
                  </a:cubicBezTo>
                  <a:cubicBezTo>
                    <a:pt x="151" y="73"/>
                    <a:pt x="150" y="73"/>
                    <a:pt x="149" y="72"/>
                  </a:cubicBezTo>
                  <a:cubicBezTo>
                    <a:pt x="154" y="67"/>
                    <a:pt x="158" y="62"/>
                    <a:pt x="161" y="56"/>
                  </a:cubicBezTo>
                  <a:cubicBezTo>
                    <a:pt x="167" y="46"/>
                    <a:pt x="169" y="27"/>
                    <a:pt x="160" y="18"/>
                  </a:cubicBezTo>
                  <a:cubicBezTo>
                    <a:pt x="141" y="0"/>
                    <a:pt x="114" y="25"/>
                    <a:pt x="111" y="46"/>
                  </a:cubicBezTo>
                  <a:cubicBezTo>
                    <a:pt x="110" y="55"/>
                    <a:pt x="113" y="64"/>
                    <a:pt x="117" y="72"/>
                  </a:cubicBezTo>
                  <a:cubicBezTo>
                    <a:pt x="107" y="82"/>
                    <a:pt x="97" y="92"/>
                    <a:pt x="86" y="100"/>
                  </a:cubicBezTo>
                  <a:cubicBezTo>
                    <a:pt x="82" y="103"/>
                    <a:pt x="79" y="105"/>
                    <a:pt x="75" y="106"/>
                  </a:cubicBezTo>
                  <a:cubicBezTo>
                    <a:pt x="75" y="105"/>
                    <a:pt x="75" y="104"/>
                    <a:pt x="74" y="103"/>
                  </a:cubicBezTo>
                  <a:cubicBezTo>
                    <a:pt x="64" y="84"/>
                    <a:pt x="32" y="62"/>
                    <a:pt x="14" y="86"/>
                  </a:cubicBezTo>
                  <a:cubicBezTo>
                    <a:pt x="0" y="105"/>
                    <a:pt x="36" y="127"/>
                    <a:pt x="49" y="132"/>
                  </a:cubicBezTo>
                  <a:cubicBezTo>
                    <a:pt x="53" y="133"/>
                    <a:pt x="57" y="134"/>
                    <a:pt x="61" y="134"/>
                  </a:cubicBezTo>
                  <a:cubicBezTo>
                    <a:pt x="63" y="141"/>
                    <a:pt x="65" y="148"/>
                    <a:pt x="67" y="154"/>
                  </a:cubicBezTo>
                  <a:cubicBezTo>
                    <a:pt x="71" y="168"/>
                    <a:pt x="79" y="180"/>
                    <a:pt x="86" y="193"/>
                  </a:cubicBezTo>
                  <a:cubicBezTo>
                    <a:pt x="94" y="207"/>
                    <a:pt x="98" y="223"/>
                    <a:pt x="102" y="239"/>
                  </a:cubicBezTo>
                  <a:cubicBezTo>
                    <a:pt x="106" y="253"/>
                    <a:pt x="112" y="267"/>
                    <a:pt x="117" y="281"/>
                  </a:cubicBezTo>
                  <a:cubicBezTo>
                    <a:pt x="123" y="298"/>
                    <a:pt x="126" y="316"/>
                    <a:pt x="131" y="333"/>
                  </a:cubicBezTo>
                  <a:cubicBezTo>
                    <a:pt x="135" y="347"/>
                    <a:pt x="157" y="341"/>
                    <a:pt x="153" y="326"/>
                  </a:cubicBezTo>
                  <a:cubicBezTo>
                    <a:pt x="141" y="286"/>
                    <a:pt x="129" y="246"/>
                    <a:pt x="117" y="205"/>
                  </a:cubicBezTo>
                  <a:cubicBezTo>
                    <a:pt x="110" y="186"/>
                    <a:pt x="98" y="171"/>
                    <a:pt x="91" y="153"/>
                  </a:cubicBezTo>
                  <a:cubicBezTo>
                    <a:pt x="88" y="145"/>
                    <a:pt x="86" y="137"/>
                    <a:pt x="83" y="129"/>
                  </a:cubicBezTo>
                  <a:cubicBezTo>
                    <a:pt x="101" y="120"/>
                    <a:pt x="118" y="103"/>
                    <a:pt x="130" y="91"/>
                  </a:cubicBezTo>
                  <a:cubicBezTo>
                    <a:pt x="131" y="90"/>
                    <a:pt x="132" y="90"/>
                    <a:pt x="132" y="89"/>
                  </a:cubicBezTo>
                  <a:cubicBezTo>
                    <a:pt x="145" y="97"/>
                    <a:pt x="160" y="98"/>
                    <a:pt x="175" y="97"/>
                  </a:cubicBezTo>
                  <a:cubicBezTo>
                    <a:pt x="190" y="97"/>
                    <a:pt x="204" y="92"/>
                    <a:pt x="217" y="87"/>
                  </a:cubicBezTo>
                  <a:cubicBezTo>
                    <a:pt x="220" y="95"/>
                    <a:pt x="223" y="102"/>
                    <a:pt x="225" y="108"/>
                  </a:cubicBezTo>
                  <a:cubicBezTo>
                    <a:pt x="232" y="123"/>
                    <a:pt x="243" y="136"/>
                    <a:pt x="257" y="143"/>
                  </a:cubicBezTo>
                  <a:cubicBezTo>
                    <a:pt x="248" y="165"/>
                    <a:pt x="241" y="187"/>
                    <a:pt x="232" y="209"/>
                  </a:cubicBezTo>
                  <a:cubicBezTo>
                    <a:pt x="225" y="230"/>
                    <a:pt x="216" y="251"/>
                    <a:pt x="208" y="272"/>
                  </a:cubicBezTo>
                  <a:cubicBezTo>
                    <a:pt x="200" y="289"/>
                    <a:pt x="191" y="305"/>
                    <a:pt x="187" y="323"/>
                  </a:cubicBezTo>
                  <a:cubicBezTo>
                    <a:pt x="186" y="326"/>
                    <a:pt x="186" y="330"/>
                    <a:pt x="186" y="333"/>
                  </a:cubicBezTo>
                  <a:cubicBezTo>
                    <a:pt x="185" y="348"/>
                    <a:pt x="208" y="348"/>
                    <a:pt x="209" y="333"/>
                  </a:cubicBezTo>
                  <a:cubicBezTo>
                    <a:pt x="210" y="316"/>
                    <a:pt x="220" y="299"/>
                    <a:pt x="228" y="283"/>
                  </a:cubicBezTo>
                  <a:cubicBezTo>
                    <a:pt x="237" y="263"/>
                    <a:pt x="245" y="242"/>
                    <a:pt x="253" y="221"/>
                  </a:cubicBezTo>
                  <a:cubicBezTo>
                    <a:pt x="262" y="196"/>
                    <a:pt x="270" y="171"/>
                    <a:pt x="280" y="147"/>
                  </a:cubicBezTo>
                  <a:cubicBezTo>
                    <a:pt x="282" y="147"/>
                    <a:pt x="283" y="146"/>
                    <a:pt x="285" y="146"/>
                  </a:cubicBezTo>
                  <a:cubicBezTo>
                    <a:pt x="309" y="141"/>
                    <a:pt x="339" y="120"/>
                    <a:pt x="323" y="92"/>
                  </a:cubicBezTo>
                  <a:close/>
                  <a:moveTo>
                    <a:pt x="39" y="99"/>
                  </a:moveTo>
                  <a:cubicBezTo>
                    <a:pt x="39" y="99"/>
                    <a:pt x="39" y="99"/>
                    <a:pt x="40" y="99"/>
                  </a:cubicBezTo>
                  <a:cubicBezTo>
                    <a:pt x="43" y="100"/>
                    <a:pt x="46" y="103"/>
                    <a:pt x="48" y="106"/>
                  </a:cubicBezTo>
                  <a:cubicBezTo>
                    <a:pt x="46" y="105"/>
                    <a:pt x="45" y="104"/>
                    <a:pt x="43" y="103"/>
                  </a:cubicBezTo>
                  <a:cubicBezTo>
                    <a:pt x="42" y="102"/>
                    <a:pt x="40" y="101"/>
                    <a:pt x="39" y="99"/>
                  </a:cubicBezTo>
                  <a:close/>
                  <a:moveTo>
                    <a:pt x="142" y="37"/>
                  </a:moveTo>
                  <a:cubicBezTo>
                    <a:pt x="142" y="36"/>
                    <a:pt x="143" y="36"/>
                    <a:pt x="143" y="36"/>
                  </a:cubicBezTo>
                  <a:cubicBezTo>
                    <a:pt x="143" y="39"/>
                    <a:pt x="142" y="42"/>
                    <a:pt x="141" y="44"/>
                  </a:cubicBezTo>
                  <a:cubicBezTo>
                    <a:pt x="139" y="48"/>
                    <a:pt x="137" y="51"/>
                    <a:pt x="135" y="54"/>
                  </a:cubicBezTo>
                  <a:cubicBezTo>
                    <a:pt x="134" y="48"/>
                    <a:pt x="136" y="41"/>
                    <a:pt x="142" y="37"/>
                  </a:cubicBezTo>
                  <a:close/>
                  <a:moveTo>
                    <a:pt x="234" y="43"/>
                  </a:moveTo>
                  <a:cubicBezTo>
                    <a:pt x="235" y="43"/>
                    <a:pt x="235" y="43"/>
                    <a:pt x="235" y="43"/>
                  </a:cubicBezTo>
                  <a:cubicBezTo>
                    <a:pt x="235" y="45"/>
                    <a:pt x="234" y="46"/>
                    <a:pt x="234" y="48"/>
                  </a:cubicBezTo>
                  <a:cubicBezTo>
                    <a:pt x="234" y="47"/>
                    <a:pt x="234" y="47"/>
                    <a:pt x="234" y="46"/>
                  </a:cubicBezTo>
                  <a:cubicBezTo>
                    <a:pt x="234" y="45"/>
                    <a:pt x="234" y="44"/>
                    <a:pt x="234" y="43"/>
                  </a:cubicBezTo>
                  <a:close/>
                  <a:moveTo>
                    <a:pt x="300" y="115"/>
                  </a:moveTo>
                  <a:cubicBezTo>
                    <a:pt x="298" y="117"/>
                    <a:pt x="295" y="119"/>
                    <a:pt x="292" y="120"/>
                  </a:cubicBezTo>
                  <a:cubicBezTo>
                    <a:pt x="294" y="118"/>
                    <a:pt x="295" y="115"/>
                    <a:pt x="296" y="112"/>
                  </a:cubicBezTo>
                  <a:cubicBezTo>
                    <a:pt x="298" y="109"/>
                    <a:pt x="300" y="105"/>
                    <a:pt x="303" y="103"/>
                  </a:cubicBezTo>
                  <a:cubicBezTo>
                    <a:pt x="304" y="104"/>
                    <a:pt x="304" y="106"/>
                    <a:pt x="304" y="108"/>
                  </a:cubicBezTo>
                  <a:cubicBezTo>
                    <a:pt x="305" y="111"/>
                    <a:pt x="302" y="114"/>
                    <a:pt x="300" y="1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3" name="Freeform 7">
              <a:extLst>
                <a:ext uri="{FF2B5EF4-FFF2-40B4-BE49-F238E27FC236}">
                  <a16:creationId xmlns:a16="http://schemas.microsoft.com/office/drawing/2014/main" id="{2CC8CC09-4674-4595-88FF-4FB2444422D9}"/>
                </a:ext>
              </a:extLst>
            </p:cNvPr>
            <p:cNvSpPr/>
            <p:nvPr/>
          </p:nvSpPr>
          <p:spPr bwMode="auto">
            <a:xfrm>
              <a:off x="4999038" y="1325563"/>
              <a:ext cx="285750" cy="315913"/>
            </a:xfrm>
            <a:custGeom>
              <a:avLst/>
              <a:gdLst>
                <a:gd name="T0" fmla="*/ 72 w 76"/>
                <a:gd name="T1" fmla="*/ 66 h 84"/>
                <a:gd name="T2" fmla="*/ 54 w 76"/>
                <a:gd name="T3" fmla="*/ 15 h 84"/>
                <a:gd name="T4" fmla="*/ 32 w 76"/>
                <a:gd name="T5" fmla="*/ 21 h 84"/>
                <a:gd name="T6" fmla="*/ 34 w 76"/>
                <a:gd name="T7" fmla="*/ 27 h 84"/>
                <a:gd name="T8" fmla="*/ 27 w 76"/>
                <a:gd name="T9" fmla="*/ 14 h 84"/>
                <a:gd name="T10" fmla="*/ 5 w 76"/>
                <a:gd name="T11" fmla="*/ 20 h 84"/>
                <a:gd name="T12" fmla="*/ 63 w 76"/>
                <a:gd name="T13" fmla="*/ 83 h 84"/>
                <a:gd name="T14" fmla="*/ 72 w 76"/>
                <a:gd name="T15" fmla="*/ 6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84">
                  <a:moveTo>
                    <a:pt x="72" y="66"/>
                  </a:moveTo>
                  <a:cubicBezTo>
                    <a:pt x="65" y="50"/>
                    <a:pt x="59" y="33"/>
                    <a:pt x="54" y="15"/>
                  </a:cubicBezTo>
                  <a:cubicBezTo>
                    <a:pt x="51" y="1"/>
                    <a:pt x="28" y="7"/>
                    <a:pt x="32" y="21"/>
                  </a:cubicBezTo>
                  <a:cubicBezTo>
                    <a:pt x="33" y="23"/>
                    <a:pt x="33" y="25"/>
                    <a:pt x="34" y="27"/>
                  </a:cubicBezTo>
                  <a:cubicBezTo>
                    <a:pt x="31" y="23"/>
                    <a:pt x="29" y="18"/>
                    <a:pt x="27" y="14"/>
                  </a:cubicBezTo>
                  <a:cubicBezTo>
                    <a:pt x="22" y="0"/>
                    <a:pt x="0" y="6"/>
                    <a:pt x="5" y="20"/>
                  </a:cubicBezTo>
                  <a:cubicBezTo>
                    <a:pt x="15" y="44"/>
                    <a:pt x="33" y="82"/>
                    <a:pt x="63" y="83"/>
                  </a:cubicBezTo>
                  <a:cubicBezTo>
                    <a:pt x="72" y="84"/>
                    <a:pt x="76" y="73"/>
                    <a:pt x="72" y="6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4" name="Freeform 8">
              <a:extLst>
                <a:ext uri="{FF2B5EF4-FFF2-40B4-BE49-F238E27FC236}">
                  <a16:creationId xmlns:a16="http://schemas.microsoft.com/office/drawing/2014/main" id="{2B67D272-3AE2-4A7A-8C5C-0A8611222ACE}"/>
                </a:ext>
              </a:extLst>
            </p:cNvPr>
            <p:cNvSpPr/>
            <p:nvPr/>
          </p:nvSpPr>
          <p:spPr bwMode="auto">
            <a:xfrm>
              <a:off x="5988051" y="987426"/>
              <a:ext cx="188913" cy="354013"/>
            </a:xfrm>
            <a:custGeom>
              <a:avLst/>
              <a:gdLst>
                <a:gd name="T0" fmla="*/ 49 w 50"/>
                <a:gd name="T1" fmla="*/ 26 h 94"/>
                <a:gd name="T2" fmla="*/ 47 w 50"/>
                <a:gd name="T3" fmla="*/ 19 h 94"/>
                <a:gd name="T4" fmla="*/ 46 w 50"/>
                <a:gd name="T5" fmla="*/ 10 h 94"/>
                <a:gd name="T6" fmla="*/ 32 w 50"/>
                <a:gd name="T7" fmla="*/ 2 h 94"/>
                <a:gd name="T8" fmla="*/ 15 w 50"/>
                <a:gd name="T9" fmla="*/ 5 h 94"/>
                <a:gd name="T10" fmla="*/ 15 w 50"/>
                <a:gd name="T11" fmla="*/ 28 h 94"/>
                <a:gd name="T12" fmla="*/ 22 w 50"/>
                <a:gd name="T13" fmla="*/ 28 h 94"/>
                <a:gd name="T14" fmla="*/ 15 w 50"/>
                <a:gd name="T15" fmla="*/ 46 h 94"/>
                <a:gd name="T16" fmla="*/ 13 w 50"/>
                <a:gd name="T17" fmla="*/ 82 h 94"/>
                <a:gd name="T18" fmla="*/ 33 w 50"/>
                <a:gd name="T19" fmla="*/ 87 h 94"/>
                <a:gd name="T20" fmla="*/ 49 w 50"/>
                <a:gd name="T21" fmla="*/ 2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" h="94">
                  <a:moveTo>
                    <a:pt x="49" y="26"/>
                  </a:moveTo>
                  <a:cubicBezTo>
                    <a:pt x="49" y="23"/>
                    <a:pt x="48" y="21"/>
                    <a:pt x="47" y="19"/>
                  </a:cubicBezTo>
                  <a:cubicBezTo>
                    <a:pt x="47" y="16"/>
                    <a:pt x="47" y="13"/>
                    <a:pt x="46" y="10"/>
                  </a:cubicBezTo>
                  <a:cubicBezTo>
                    <a:pt x="45" y="4"/>
                    <a:pt x="38" y="0"/>
                    <a:pt x="32" y="2"/>
                  </a:cubicBezTo>
                  <a:cubicBezTo>
                    <a:pt x="26" y="3"/>
                    <a:pt x="21" y="5"/>
                    <a:pt x="15" y="5"/>
                  </a:cubicBezTo>
                  <a:cubicBezTo>
                    <a:pt x="0" y="6"/>
                    <a:pt x="0" y="29"/>
                    <a:pt x="15" y="28"/>
                  </a:cubicBezTo>
                  <a:cubicBezTo>
                    <a:pt x="17" y="28"/>
                    <a:pt x="20" y="28"/>
                    <a:pt x="22" y="28"/>
                  </a:cubicBezTo>
                  <a:cubicBezTo>
                    <a:pt x="19" y="34"/>
                    <a:pt x="16" y="41"/>
                    <a:pt x="15" y="46"/>
                  </a:cubicBezTo>
                  <a:cubicBezTo>
                    <a:pt x="12" y="58"/>
                    <a:pt x="10" y="70"/>
                    <a:pt x="13" y="82"/>
                  </a:cubicBezTo>
                  <a:cubicBezTo>
                    <a:pt x="15" y="90"/>
                    <a:pt x="27" y="94"/>
                    <a:pt x="33" y="87"/>
                  </a:cubicBezTo>
                  <a:cubicBezTo>
                    <a:pt x="45" y="71"/>
                    <a:pt x="50" y="46"/>
                    <a:pt x="49" y="2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5" name="Freeform 9">
              <a:extLst>
                <a:ext uri="{FF2B5EF4-FFF2-40B4-BE49-F238E27FC236}">
                  <a16:creationId xmlns:a16="http://schemas.microsoft.com/office/drawing/2014/main" id="{2FA5BB6E-341C-4A9E-B388-F337A1A4D6E3}"/>
                </a:ext>
              </a:extLst>
            </p:cNvPr>
            <p:cNvSpPr/>
            <p:nvPr/>
          </p:nvSpPr>
          <p:spPr bwMode="auto">
            <a:xfrm>
              <a:off x="6869113" y="1319213"/>
              <a:ext cx="320675" cy="352425"/>
            </a:xfrm>
            <a:custGeom>
              <a:avLst/>
              <a:gdLst>
                <a:gd name="T0" fmla="*/ 61 w 85"/>
                <a:gd name="T1" fmla="*/ 15 h 94"/>
                <a:gd name="T2" fmla="*/ 60 w 85"/>
                <a:gd name="T3" fmla="*/ 10 h 94"/>
                <a:gd name="T4" fmla="*/ 46 w 85"/>
                <a:gd name="T5" fmla="*/ 2 h 94"/>
                <a:gd name="T6" fmla="*/ 20 w 85"/>
                <a:gd name="T7" fmla="*/ 27 h 94"/>
                <a:gd name="T8" fmla="*/ 8 w 85"/>
                <a:gd name="T9" fmla="*/ 59 h 94"/>
                <a:gd name="T10" fmla="*/ 15 w 85"/>
                <a:gd name="T11" fmla="*/ 78 h 94"/>
                <a:gd name="T12" fmla="*/ 15 w 85"/>
                <a:gd name="T13" fmla="*/ 79 h 94"/>
                <a:gd name="T14" fmla="*/ 29 w 85"/>
                <a:gd name="T15" fmla="*/ 93 h 94"/>
                <a:gd name="T16" fmla="*/ 60 w 85"/>
                <a:gd name="T17" fmla="*/ 66 h 94"/>
                <a:gd name="T18" fmla="*/ 80 w 85"/>
                <a:gd name="T19" fmla="*/ 26 h 94"/>
                <a:gd name="T20" fmla="*/ 61 w 85"/>
                <a:gd name="T21" fmla="*/ 15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" h="94">
                  <a:moveTo>
                    <a:pt x="61" y="15"/>
                  </a:moveTo>
                  <a:cubicBezTo>
                    <a:pt x="61" y="14"/>
                    <a:pt x="61" y="12"/>
                    <a:pt x="60" y="10"/>
                  </a:cubicBezTo>
                  <a:cubicBezTo>
                    <a:pt x="58" y="5"/>
                    <a:pt x="52" y="0"/>
                    <a:pt x="46" y="2"/>
                  </a:cubicBezTo>
                  <a:cubicBezTo>
                    <a:pt x="33" y="7"/>
                    <a:pt x="26" y="15"/>
                    <a:pt x="20" y="27"/>
                  </a:cubicBezTo>
                  <a:cubicBezTo>
                    <a:pt x="16" y="38"/>
                    <a:pt x="17" y="51"/>
                    <a:pt x="8" y="59"/>
                  </a:cubicBezTo>
                  <a:cubicBezTo>
                    <a:pt x="0" y="66"/>
                    <a:pt x="6" y="77"/>
                    <a:pt x="15" y="78"/>
                  </a:cubicBezTo>
                  <a:cubicBezTo>
                    <a:pt x="15" y="78"/>
                    <a:pt x="15" y="78"/>
                    <a:pt x="15" y="79"/>
                  </a:cubicBezTo>
                  <a:cubicBezTo>
                    <a:pt x="13" y="88"/>
                    <a:pt x="20" y="94"/>
                    <a:pt x="29" y="93"/>
                  </a:cubicBezTo>
                  <a:cubicBezTo>
                    <a:pt x="43" y="91"/>
                    <a:pt x="52" y="77"/>
                    <a:pt x="60" y="66"/>
                  </a:cubicBezTo>
                  <a:cubicBezTo>
                    <a:pt x="68" y="54"/>
                    <a:pt x="75" y="40"/>
                    <a:pt x="80" y="26"/>
                  </a:cubicBezTo>
                  <a:cubicBezTo>
                    <a:pt x="85" y="14"/>
                    <a:pt x="69" y="8"/>
                    <a:pt x="61" y="1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6" name="Freeform 10">
              <a:extLst>
                <a:ext uri="{FF2B5EF4-FFF2-40B4-BE49-F238E27FC236}">
                  <a16:creationId xmlns:a16="http://schemas.microsoft.com/office/drawing/2014/main" id="{B7332E7F-5A1D-4F56-9747-48030E95C1F3}"/>
                </a:ext>
              </a:extLst>
            </p:cNvPr>
            <p:cNvSpPr/>
            <p:nvPr/>
          </p:nvSpPr>
          <p:spPr bwMode="auto">
            <a:xfrm>
              <a:off x="7351713" y="2228851"/>
              <a:ext cx="349250" cy="179388"/>
            </a:xfrm>
            <a:custGeom>
              <a:avLst/>
              <a:gdLst>
                <a:gd name="T0" fmla="*/ 90 w 93"/>
                <a:gd name="T1" fmla="*/ 33 h 48"/>
                <a:gd name="T2" fmla="*/ 84 w 93"/>
                <a:gd name="T3" fmla="*/ 11 h 48"/>
                <a:gd name="T4" fmla="*/ 70 w 93"/>
                <a:gd name="T5" fmla="*/ 2 h 48"/>
                <a:gd name="T6" fmla="*/ 31 w 93"/>
                <a:gd name="T7" fmla="*/ 19 h 48"/>
                <a:gd name="T8" fmla="*/ 30 w 93"/>
                <a:gd name="T9" fmla="*/ 19 h 48"/>
                <a:gd name="T10" fmla="*/ 29 w 93"/>
                <a:gd name="T11" fmla="*/ 18 h 48"/>
                <a:gd name="T12" fmla="*/ 8 w 93"/>
                <a:gd name="T13" fmla="*/ 23 h 48"/>
                <a:gd name="T14" fmla="*/ 14 w 93"/>
                <a:gd name="T15" fmla="*/ 44 h 48"/>
                <a:gd name="T16" fmla="*/ 28 w 93"/>
                <a:gd name="T17" fmla="*/ 43 h 48"/>
                <a:gd name="T18" fmla="*/ 76 w 93"/>
                <a:gd name="T19" fmla="*/ 47 h 48"/>
                <a:gd name="T20" fmla="*/ 90 w 93"/>
                <a:gd name="T21" fmla="*/ 3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3" h="48">
                  <a:moveTo>
                    <a:pt x="90" y="33"/>
                  </a:moveTo>
                  <a:cubicBezTo>
                    <a:pt x="87" y="25"/>
                    <a:pt x="86" y="18"/>
                    <a:pt x="84" y="11"/>
                  </a:cubicBezTo>
                  <a:cubicBezTo>
                    <a:pt x="83" y="5"/>
                    <a:pt x="76" y="0"/>
                    <a:pt x="70" y="2"/>
                  </a:cubicBezTo>
                  <a:cubicBezTo>
                    <a:pt x="57" y="8"/>
                    <a:pt x="44" y="15"/>
                    <a:pt x="31" y="19"/>
                  </a:cubicBezTo>
                  <a:cubicBezTo>
                    <a:pt x="31" y="19"/>
                    <a:pt x="31" y="19"/>
                    <a:pt x="30" y="19"/>
                  </a:cubicBezTo>
                  <a:cubicBezTo>
                    <a:pt x="30" y="18"/>
                    <a:pt x="29" y="18"/>
                    <a:pt x="29" y="18"/>
                  </a:cubicBezTo>
                  <a:cubicBezTo>
                    <a:pt x="24" y="9"/>
                    <a:pt x="8" y="13"/>
                    <a:pt x="8" y="23"/>
                  </a:cubicBezTo>
                  <a:cubicBezTo>
                    <a:pt x="0" y="29"/>
                    <a:pt x="2" y="44"/>
                    <a:pt x="14" y="44"/>
                  </a:cubicBezTo>
                  <a:cubicBezTo>
                    <a:pt x="19" y="44"/>
                    <a:pt x="24" y="44"/>
                    <a:pt x="28" y="43"/>
                  </a:cubicBezTo>
                  <a:cubicBezTo>
                    <a:pt x="44" y="47"/>
                    <a:pt x="65" y="45"/>
                    <a:pt x="76" y="47"/>
                  </a:cubicBezTo>
                  <a:cubicBezTo>
                    <a:pt x="83" y="48"/>
                    <a:pt x="93" y="42"/>
                    <a:pt x="90" y="3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7" name="Freeform 11">
              <a:extLst>
                <a:ext uri="{FF2B5EF4-FFF2-40B4-BE49-F238E27FC236}">
                  <a16:creationId xmlns:a16="http://schemas.microsoft.com/office/drawing/2014/main" id="{2D35E0FB-E792-420E-A7DF-7493EADA6A63}"/>
                </a:ext>
              </a:extLst>
            </p:cNvPr>
            <p:cNvSpPr/>
            <p:nvPr/>
          </p:nvSpPr>
          <p:spPr bwMode="auto">
            <a:xfrm>
              <a:off x="7234238" y="3190876"/>
              <a:ext cx="368300" cy="247650"/>
            </a:xfrm>
            <a:custGeom>
              <a:avLst/>
              <a:gdLst>
                <a:gd name="T0" fmla="*/ 97 w 98"/>
                <a:gd name="T1" fmla="*/ 50 h 66"/>
                <a:gd name="T2" fmla="*/ 80 w 98"/>
                <a:gd name="T3" fmla="*/ 27 h 66"/>
                <a:gd name="T4" fmla="*/ 68 w 98"/>
                <a:gd name="T5" fmla="*/ 28 h 66"/>
                <a:gd name="T6" fmla="*/ 45 w 98"/>
                <a:gd name="T7" fmla="*/ 3 h 66"/>
                <a:gd name="T8" fmla="*/ 32 w 98"/>
                <a:gd name="T9" fmla="*/ 4 h 66"/>
                <a:gd name="T10" fmla="*/ 15 w 98"/>
                <a:gd name="T11" fmla="*/ 6 h 66"/>
                <a:gd name="T12" fmla="*/ 15 w 98"/>
                <a:gd name="T13" fmla="*/ 29 h 66"/>
                <a:gd name="T14" fmla="*/ 28 w 98"/>
                <a:gd name="T15" fmla="*/ 28 h 66"/>
                <a:gd name="T16" fmla="*/ 30 w 98"/>
                <a:gd name="T17" fmla="*/ 28 h 66"/>
                <a:gd name="T18" fmla="*/ 29 w 98"/>
                <a:gd name="T19" fmla="*/ 36 h 66"/>
                <a:gd name="T20" fmla="*/ 42 w 98"/>
                <a:gd name="T21" fmla="*/ 57 h 66"/>
                <a:gd name="T22" fmla="*/ 64 w 98"/>
                <a:gd name="T23" fmla="*/ 55 h 66"/>
                <a:gd name="T24" fmla="*/ 65 w 98"/>
                <a:gd name="T25" fmla="*/ 55 h 66"/>
                <a:gd name="T26" fmla="*/ 83 w 98"/>
                <a:gd name="T27" fmla="*/ 64 h 66"/>
                <a:gd name="T28" fmla="*/ 97 w 98"/>
                <a:gd name="T29" fmla="*/ 5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66">
                  <a:moveTo>
                    <a:pt x="97" y="50"/>
                  </a:moveTo>
                  <a:cubicBezTo>
                    <a:pt x="95" y="39"/>
                    <a:pt x="91" y="29"/>
                    <a:pt x="80" y="27"/>
                  </a:cubicBezTo>
                  <a:cubicBezTo>
                    <a:pt x="76" y="26"/>
                    <a:pt x="72" y="26"/>
                    <a:pt x="68" y="28"/>
                  </a:cubicBezTo>
                  <a:cubicBezTo>
                    <a:pt x="61" y="19"/>
                    <a:pt x="54" y="9"/>
                    <a:pt x="45" y="3"/>
                  </a:cubicBezTo>
                  <a:cubicBezTo>
                    <a:pt x="40" y="0"/>
                    <a:pt x="35" y="1"/>
                    <a:pt x="32" y="4"/>
                  </a:cubicBezTo>
                  <a:cubicBezTo>
                    <a:pt x="26" y="4"/>
                    <a:pt x="20" y="5"/>
                    <a:pt x="15" y="6"/>
                  </a:cubicBezTo>
                  <a:cubicBezTo>
                    <a:pt x="0" y="6"/>
                    <a:pt x="0" y="29"/>
                    <a:pt x="15" y="29"/>
                  </a:cubicBezTo>
                  <a:cubicBezTo>
                    <a:pt x="19" y="28"/>
                    <a:pt x="24" y="28"/>
                    <a:pt x="28" y="28"/>
                  </a:cubicBezTo>
                  <a:cubicBezTo>
                    <a:pt x="29" y="28"/>
                    <a:pt x="30" y="28"/>
                    <a:pt x="30" y="28"/>
                  </a:cubicBezTo>
                  <a:cubicBezTo>
                    <a:pt x="30" y="31"/>
                    <a:pt x="29" y="33"/>
                    <a:pt x="29" y="36"/>
                  </a:cubicBezTo>
                  <a:cubicBezTo>
                    <a:pt x="28" y="45"/>
                    <a:pt x="34" y="54"/>
                    <a:pt x="42" y="57"/>
                  </a:cubicBezTo>
                  <a:cubicBezTo>
                    <a:pt x="50" y="60"/>
                    <a:pt x="57" y="58"/>
                    <a:pt x="64" y="55"/>
                  </a:cubicBezTo>
                  <a:cubicBezTo>
                    <a:pt x="64" y="55"/>
                    <a:pt x="64" y="55"/>
                    <a:pt x="65" y="55"/>
                  </a:cubicBezTo>
                  <a:cubicBezTo>
                    <a:pt x="70" y="59"/>
                    <a:pt x="75" y="62"/>
                    <a:pt x="83" y="64"/>
                  </a:cubicBezTo>
                  <a:cubicBezTo>
                    <a:pt x="92" y="66"/>
                    <a:pt x="98" y="58"/>
                    <a:pt x="97" y="5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8" name="Freeform 12">
              <a:extLst>
                <a:ext uri="{FF2B5EF4-FFF2-40B4-BE49-F238E27FC236}">
                  <a16:creationId xmlns:a16="http://schemas.microsoft.com/office/drawing/2014/main" id="{E6693AD3-DA22-4F78-9E49-412F7D06DB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00576" y="3221038"/>
              <a:ext cx="349250" cy="209550"/>
            </a:xfrm>
            <a:custGeom>
              <a:avLst/>
              <a:gdLst>
                <a:gd name="T0" fmla="*/ 87 w 93"/>
                <a:gd name="T1" fmla="*/ 6 h 56"/>
                <a:gd name="T2" fmla="*/ 67 w 93"/>
                <a:gd name="T3" fmla="*/ 2 h 56"/>
                <a:gd name="T4" fmla="*/ 51 w 93"/>
                <a:gd name="T5" fmla="*/ 8 h 56"/>
                <a:gd name="T6" fmla="*/ 46 w 93"/>
                <a:gd name="T7" fmla="*/ 5 h 56"/>
                <a:gd name="T8" fmla="*/ 34 w 93"/>
                <a:gd name="T9" fmla="*/ 5 h 56"/>
                <a:gd name="T10" fmla="*/ 24 w 93"/>
                <a:gd name="T11" fmla="*/ 4 h 56"/>
                <a:gd name="T12" fmla="*/ 2 w 93"/>
                <a:gd name="T13" fmla="*/ 41 h 56"/>
                <a:gd name="T14" fmla="*/ 25 w 93"/>
                <a:gd name="T15" fmla="*/ 41 h 56"/>
                <a:gd name="T16" fmla="*/ 25 w 93"/>
                <a:gd name="T17" fmla="*/ 39 h 56"/>
                <a:gd name="T18" fmla="*/ 42 w 93"/>
                <a:gd name="T19" fmla="*/ 47 h 56"/>
                <a:gd name="T20" fmla="*/ 50 w 93"/>
                <a:gd name="T21" fmla="*/ 33 h 56"/>
                <a:gd name="T22" fmla="*/ 52 w 93"/>
                <a:gd name="T23" fmla="*/ 33 h 56"/>
                <a:gd name="T24" fmla="*/ 85 w 93"/>
                <a:gd name="T25" fmla="*/ 27 h 56"/>
                <a:gd name="T26" fmla="*/ 87 w 93"/>
                <a:gd name="T27" fmla="*/ 6 h 56"/>
                <a:gd name="T28" fmla="*/ 25 w 93"/>
                <a:gd name="T29" fmla="*/ 36 h 56"/>
                <a:gd name="T30" fmla="*/ 25 w 93"/>
                <a:gd name="T31" fmla="*/ 30 h 56"/>
                <a:gd name="T32" fmla="*/ 25 w 93"/>
                <a:gd name="T33" fmla="*/ 28 h 56"/>
                <a:gd name="T34" fmla="*/ 25 w 93"/>
                <a:gd name="T35" fmla="*/ 27 h 56"/>
                <a:gd name="T36" fmla="*/ 27 w 93"/>
                <a:gd name="T37" fmla="*/ 27 h 56"/>
                <a:gd name="T38" fmla="*/ 30 w 93"/>
                <a:gd name="T39" fmla="*/ 27 h 56"/>
                <a:gd name="T40" fmla="*/ 30 w 93"/>
                <a:gd name="T41" fmla="*/ 27 h 56"/>
                <a:gd name="T42" fmla="*/ 25 w 93"/>
                <a:gd name="T43" fmla="*/ 3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3" h="56">
                  <a:moveTo>
                    <a:pt x="87" y="6"/>
                  </a:moveTo>
                  <a:cubicBezTo>
                    <a:pt x="81" y="0"/>
                    <a:pt x="74" y="1"/>
                    <a:pt x="67" y="2"/>
                  </a:cubicBezTo>
                  <a:cubicBezTo>
                    <a:pt x="62" y="3"/>
                    <a:pt x="56" y="5"/>
                    <a:pt x="51" y="8"/>
                  </a:cubicBezTo>
                  <a:cubicBezTo>
                    <a:pt x="49" y="7"/>
                    <a:pt x="47" y="6"/>
                    <a:pt x="46" y="5"/>
                  </a:cubicBezTo>
                  <a:cubicBezTo>
                    <a:pt x="41" y="2"/>
                    <a:pt x="37" y="3"/>
                    <a:pt x="34" y="5"/>
                  </a:cubicBezTo>
                  <a:cubicBezTo>
                    <a:pt x="31" y="4"/>
                    <a:pt x="28" y="4"/>
                    <a:pt x="24" y="4"/>
                  </a:cubicBezTo>
                  <a:cubicBezTo>
                    <a:pt x="4" y="6"/>
                    <a:pt x="0" y="24"/>
                    <a:pt x="2" y="41"/>
                  </a:cubicBezTo>
                  <a:cubicBezTo>
                    <a:pt x="4" y="55"/>
                    <a:pt x="27" y="56"/>
                    <a:pt x="25" y="41"/>
                  </a:cubicBezTo>
                  <a:cubicBezTo>
                    <a:pt x="25" y="40"/>
                    <a:pt x="25" y="40"/>
                    <a:pt x="25" y="39"/>
                  </a:cubicBezTo>
                  <a:cubicBezTo>
                    <a:pt x="27" y="47"/>
                    <a:pt x="34" y="52"/>
                    <a:pt x="42" y="47"/>
                  </a:cubicBezTo>
                  <a:cubicBezTo>
                    <a:pt x="47" y="43"/>
                    <a:pt x="49" y="39"/>
                    <a:pt x="50" y="33"/>
                  </a:cubicBezTo>
                  <a:cubicBezTo>
                    <a:pt x="50" y="33"/>
                    <a:pt x="51" y="33"/>
                    <a:pt x="52" y="33"/>
                  </a:cubicBezTo>
                  <a:cubicBezTo>
                    <a:pt x="63" y="36"/>
                    <a:pt x="76" y="36"/>
                    <a:pt x="85" y="27"/>
                  </a:cubicBezTo>
                  <a:cubicBezTo>
                    <a:pt x="90" y="21"/>
                    <a:pt x="93" y="12"/>
                    <a:pt x="87" y="6"/>
                  </a:cubicBezTo>
                  <a:close/>
                  <a:moveTo>
                    <a:pt x="25" y="36"/>
                  </a:moveTo>
                  <a:cubicBezTo>
                    <a:pt x="25" y="34"/>
                    <a:pt x="25" y="32"/>
                    <a:pt x="25" y="30"/>
                  </a:cubicBezTo>
                  <a:cubicBezTo>
                    <a:pt x="25" y="29"/>
                    <a:pt x="25" y="28"/>
                    <a:pt x="25" y="28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6" y="27"/>
                    <a:pt x="26" y="27"/>
                    <a:pt x="27" y="27"/>
                  </a:cubicBezTo>
                  <a:cubicBezTo>
                    <a:pt x="27" y="29"/>
                    <a:pt x="27" y="29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6" y="30"/>
                    <a:pt x="25" y="33"/>
                    <a:pt x="25" y="3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9" name="Freeform 13">
              <a:extLst>
                <a:ext uri="{FF2B5EF4-FFF2-40B4-BE49-F238E27FC236}">
                  <a16:creationId xmlns:a16="http://schemas.microsoft.com/office/drawing/2014/main" id="{9C1D9A8A-D0F0-4741-B575-827B44D980BD}"/>
                </a:ext>
              </a:extLst>
            </p:cNvPr>
            <p:cNvSpPr/>
            <p:nvPr/>
          </p:nvSpPr>
          <p:spPr bwMode="auto">
            <a:xfrm>
              <a:off x="4441826" y="2228851"/>
              <a:ext cx="381000" cy="195263"/>
            </a:xfrm>
            <a:custGeom>
              <a:avLst/>
              <a:gdLst>
                <a:gd name="T0" fmla="*/ 77 w 101"/>
                <a:gd name="T1" fmla="*/ 14 h 52"/>
                <a:gd name="T2" fmla="*/ 31 w 101"/>
                <a:gd name="T3" fmla="*/ 0 h 52"/>
                <a:gd name="T4" fmla="*/ 20 w 101"/>
                <a:gd name="T5" fmla="*/ 14 h 52"/>
                <a:gd name="T6" fmla="*/ 15 w 101"/>
                <a:gd name="T7" fmla="*/ 14 h 52"/>
                <a:gd name="T8" fmla="*/ 15 w 101"/>
                <a:gd name="T9" fmla="*/ 37 h 52"/>
                <a:gd name="T10" fmla="*/ 67 w 101"/>
                <a:gd name="T11" fmla="*/ 48 h 52"/>
                <a:gd name="T12" fmla="*/ 98 w 101"/>
                <a:gd name="T13" fmla="*/ 38 h 52"/>
                <a:gd name="T14" fmla="*/ 77 w 101"/>
                <a:gd name="T15" fmla="*/ 1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52">
                  <a:moveTo>
                    <a:pt x="77" y="14"/>
                  </a:moveTo>
                  <a:cubicBezTo>
                    <a:pt x="62" y="7"/>
                    <a:pt x="48" y="0"/>
                    <a:pt x="31" y="0"/>
                  </a:cubicBezTo>
                  <a:cubicBezTo>
                    <a:pt x="23" y="0"/>
                    <a:pt x="19" y="7"/>
                    <a:pt x="20" y="14"/>
                  </a:cubicBezTo>
                  <a:cubicBezTo>
                    <a:pt x="18" y="14"/>
                    <a:pt x="17" y="14"/>
                    <a:pt x="15" y="14"/>
                  </a:cubicBezTo>
                  <a:cubicBezTo>
                    <a:pt x="0" y="13"/>
                    <a:pt x="0" y="36"/>
                    <a:pt x="15" y="37"/>
                  </a:cubicBezTo>
                  <a:cubicBezTo>
                    <a:pt x="34" y="37"/>
                    <a:pt x="50" y="40"/>
                    <a:pt x="67" y="48"/>
                  </a:cubicBezTo>
                  <a:cubicBezTo>
                    <a:pt x="77" y="52"/>
                    <a:pt x="94" y="51"/>
                    <a:pt x="98" y="38"/>
                  </a:cubicBezTo>
                  <a:cubicBezTo>
                    <a:pt x="101" y="26"/>
                    <a:pt x="86" y="18"/>
                    <a:pt x="77" y="1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0" name="Freeform 14">
              <a:extLst>
                <a:ext uri="{FF2B5EF4-FFF2-40B4-BE49-F238E27FC236}">
                  <a16:creationId xmlns:a16="http://schemas.microsoft.com/office/drawing/2014/main" id="{7D96B65E-34CC-40B9-A20A-62689D3D452D}"/>
                </a:ext>
              </a:extLst>
            </p:cNvPr>
            <p:cNvSpPr/>
            <p:nvPr/>
          </p:nvSpPr>
          <p:spPr bwMode="auto">
            <a:xfrm>
              <a:off x="5619751" y="3903663"/>
              <a:ext cx="971550" cy="142875"/>
            </a:xfrm>
            <a:custGeom>
              <a:avLst/>
              <a:gdLst>
                <a:gd name="T0" fmla="*/ 243 w 258"/>
                <a:gd name="T1" fmla="*/ 1 h 38"/>
                <a:gd name="T2" fmla="*/ 129 w 258"/>
                <a:gd name="T3" fmla="*/ 1 h 38"/>
                <a:gd name="T4" fmla="*/ 15 w 258"/>
                <a:gd name="T5" fmla="*/ 9 h 38"/>
                <a:gd name="T6" fmla="*/ 15 w 258"/>
                <a:gd name="T7" fmla="*/ 32 h 38"/>
                <a:gd name="T8" fmla="*/ 93 w 258"/>
                <a:gd name="T9" fmla="*/ 26 h 38"/>
                <a:gd name="T10" fmla="*/ 107 w 258"/>
                <a:gd name="T11" fmla="*/ 35 h 38"/>
                <a:gd name="T12" fmla="*/ 169 w 258"/>
                <a:gd name="T13" fmla="*/ 32 h 38"/>
                <a:gd name="T14" fmla="*/ 204 w 258"/>
                <a:gd name="T15" fmla="*/ 32 h 38"/>
                <a:gd name="T16" fmla="*/ 243 w 258"/>
                <a:gd name="T17" fmla="*/ 24 h 38"/>
                <a:gd name="T18" fmla="*/ 243 w 258"/>
                <a:gd name="T19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8" h="38">
                  <a:moveTo>
                    <a:pt x="243" y="1"/>
                  </a:moveTo>
                  <a:cubicBezTo>
                    <a:pt x="205" y="1"/>
                    <a:pt x="167" y="0"/>
                    <a:pt x="129" y="1"/>
                  </a:cubicBezTo>
                  <a:cubicBezTo>
                    <a:pt x="90" y="2"/>
                    <a:pt x="53" y="6"/>
                    <a:pt x="15" y="9"/>
                  </a:cubicBezTo>
                  <a:cubicBezTo>
                    <a:pt x="0" y="10"/>
                    <a:pt x="0" y="34"/>
                    <a:pt x="15" y="32"/>
                  </a:cubicBezTo>
                  <a:cubicBezTo>
                    <a:pt x="41" y="30"/>
                    <a:pt x="67" y="28"/>
                    <a:pt x="93" y="26"/>
                  </a:cubicBezTo>
                  <a:cubicBezTo>
                    <a:pt x="94" y="32"/>
                    <a:pt x="99" y="38"/>
                    <a:pt x="107" y="35"/>
                  </a:cubicBezTo>
                  <a:cubicBezTo>
                    <a:pt x="126" y="27"/>
                    <a:pt x="149" y="32"/>
                    <a:pt x="169" y="32"/>
                  </a:cubicBezTo>
                  <a:cubicBezTo>
                    <a:pt x="181" y="32"/>
                    <a:pt x="192" y="33"/>
                    <a:pt x="204" y="32"/>
                  </a:cubicBezTo>
                  <a:cubicBezTo>
                    <a:pt x="217" y="30"/>
                    <a:pt x="230" y="25"/>
                    <a:pt x="243" y="24"/>
                  </a:cubicBezTo>
                  <a:cubicBezTo>
                    <a:pt x="258" y="22"/>
                    <a:pt x="258" y="1"/>
                    <a:pt x="243" y="1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1" name="Freeform 15">
              <a:extLst>
                <a:ext uri="{FF2B5EF4-FFF2-40B4-BE49-F238E27FC236}">
                  <a16:creationId xmlns:a16="http://schemas.microsoft.com/office/drawing/2014/main" id="{75405849-506A-4323-9D09-6DAC344E03F3}"/>
                </a:ext>
              </a:extLst>
            </p:cNvPr>
            <p:cNvSpPr/>
            <p:nvPr/>
          </p:nvSpPr>
          <p:spPr bwMode="auto">
            <a:xfrm>
              <a:off x="5605463" y="4081463"/>
              <a:ext cx="974725" cy="153988"/>
            </a:xfrm>
            <a:custGeom>
              <a:avLst/>
              <a:gdLst>
                <a:gd name="T0" fmla="*/ 248 w 259"/>
                <a:gd name="T1" fmla="*/ 5 h 41"/>
                <a:gd name="T2" fmla="*/ 186 w 259"/>
                <a:gd name="T3" fmla="*/ 2 h 41"/>
                <a:gd name="T4" fmla="*/ 117 w 259"/>
                <a:gd name="T5" fmla="*/ 3 h 41"/>
                <a:gd name="T6" fmla="*/ 60 w 259"/>
                <a:gd name="T7" fmla="*/ 1 h 41"/>
                <a:gd name="T8" fmla="*/ 12 w 259"/>
                <a:gd name="T9" fmla="*/ 11 h 41"/>
                <a:gd name="T10" fmla="*/ 24 w 259"/>
                <a:gd name="T11" fmla="*/ 31 h 41"/>
                <a:gd name="T12" fmla="*/ 64 w 259"/>
                <a:gd name="T13" fmla="*/ 25 h 41"/>
                <a:gd name="T14" fmla="*/ 100 w 259"/>
                <a:gd name="T15" fmla="*/ 26 h 41"/>
                <a:gd name="T16" fmla="*/ 110 w 259"/>
                <a:gd name="T17" fmla="*/ 40 h 41"/>
                <a:gd name="T18" fmla="*/ 191 w 259"/>
                <a:gd name="T19" fmla="*/ 40 h 41"/>
                <a:gd name="T20" fmla="*/ 250 w 259"/>
                <a:gd name="T21" fmla="*/ 26 h 41"/>
                <a:gd name="T22" fmla="*/ 248 w 259"/>
                <a:gd name="T23" fmla="*/ 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9" h="41">
                  <a:moveTo>
                    <a:pt x="248" y="5"/>
                  </a:moveTo>
                  <a:cubicBezTo>
                    <a:pt x="227" y="1"/>
                    <a:pt x="206" y="2"/>
                    <a:pt x="186" y="2"/>
                  </a:cubicBezTo>
                  <a:cubicBezTo>
                    <a:pt x="163" y="3"/>
                    <a:pt x="140" y="3"/>
                    <a:pt x="117" y="3"/>
                  </a:cubicBezTo>
                  <a:cubicBezTo>
                    <a:pt x="98" y="3"/>
                    <a:pt x="79" y="2"/>
                    <a:pt x="60" y="1"/>
                  </a:cubicBezTo>
                  <a:cubicBezTo>
                    <a:pt x="44" y="0"/>
                    <a:pt x="26" y="1"/>
                    <a:pt x="12" y="11"/>
                  </a:cubicBezTo>
                  <a:cubicBezTo>
                    <a:pt x="0" y="19"/>
                    <a:pt x="12" y="39"/>
                    <a:pt x="24" y="31"/>
                  </a:cubicBezTo>
                  <a:cubicBezTo>
                    <a:pt x="35" y="22"/>
                    <a:pt x="50" y="24"/>
                    <a:pt x="64" y="25"/>
                  </a:cubicBezTo>
                  <a:cubicBezTo>
                    <a:pt x="76" y="25"/>
                    <a:pt x="88" y="26"/>
                    <a:pt x="100" y="26"/>
                  </a:cubicBezTo>
                  <a:cubicBezTo>
                    <a:pt x="98" y="32"/>
                    <a:pt x="102" y="40"/>
                    <a:pt x="110" y="40"/>
                  </a:cubicBezTo>
                  <a:cubicBezTo>
                    <a:pt x="137" y="40"/>
                    <a:pt x="164" y="41"/>
                    <a:pt x="191" y="40"/>
                  </a:cubicBezTo>
                  <a:cubicBezTo>
                    <a:pt x="210" y="40"/>
                    <a:pt x="235" y="38"/>
                    <a:pt x="250" y="26"/>
                  </a:cubicBezTo>
                  <a:cubicBezTo>
                    <a:pt x="257" y="21"/>
                    <a:pt x="259" y="7"/>
                    <a:pt x="248" y="5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2" name="Freeform 16">
              <a:extLst>
                <a:ext uri="{FF2B5EF4-FFF2-40B4-BE49-F238E27FC236}">
                  <a16:creationId xmlns:a16="http://schemas.microsoft.com/office/drawing/2014/main" id="{A88AFB78-5F92-4404-9195-9A4CEA0506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19751" y="4230688"/>
              <a:ext cx="925513" cy="403225"/>
            </a:xfrm>
            <a:custGeom>
              <a:avLst/>
              <a:gdLst>
                <a:gd name="T0" fmla="*/ 239 w 246"/>
                <a:gd name="T1" fmla="*/ 18 h 107"/>
                <a:gd name="T2" fmla="*/ 159 w 246"/>
                <a:gd name="T3" fmla="*/ 9 h 107"/>
                <a:gd name="T4" fmla="*/ 15 w 246"/>
                <a:gd name="T5" fmla="*/ 23 h 107"/>
                <a:gd name="T6" fmla="*/ 21 w 246"/>
                <a:gd name="T7" fmla="*/ 45 h 107"/>
                <a:gd name="T8" fmla="*/ 45 w 246"/>
                <a:gd name="T9" fmla="*/ 40 h 107"/>
                <a:gd name="T10" fmla="*/ 46 w 246"/>
                <a:gd name="T11" fmla="*/ 54 h 107"/>
                <a:gd name="T12" fmla="*/ 64 w 246"/>
                <a:gd name="T13" fmla="*/ 63 h 107"/>
                <a:gd name="T14" fmla="*/ 61 w 246"/>
                <a:gd name="T15" fmla="*/ 73 h 107"/>
                <a:gd name="T16" fmla="*/ 63 w 246"/>
                <a:gd name="T17" fmla="*/ 78 h 107"/>
                <a:gd name="T18" fmla="*/ 63 w 246"/>
                <a:gd name="T19" fmla="*/ 95 h 107"/>
                <a:gd name="T20" fmla="*/ 80 w 246"/>
                <a:gd name="T21" fmla="*/ 102 h 107"/>
                <a:gd name="T22" fmla="*/ 84 w 246"/>
                <a:gd name="T23" fmla="*/ 100 h 107"/>
                <a:gd name="T24" fmla="*/ 112 w 246"/>
                <a:gd name="T25" fmla="*/ 106 h 107"/>
                <a:gd name="T26" fmla="*/ 150 w 246"/>
                <a:gd name="T27" fmla="*/ 106 h 107"/>
                <a:gd name="T28" fmla="*/ 189 w 246"/>
                <a:gd name="T29" fmla="*/ 78 h 107"/>
                <a:gd name="T30" fmla="*/ 193 w 246"/>
                <a:gd name="T31" fmla="*/ 70 h 107"/>
                <a:gd name="T32" fmla="*/ 200 w 246"/>
                <a:gd name="T33" fmla="*/ 56 h 107"/>
                <a:gd name="T34" fmla="*/ 197 w 246"/>
                <a:gd name="T35" fmla="*/ 45 h 107"/>
                <a:gd name="T36" fmla="*/ 234 w 246"/>
                <a:gd name="T37" fmla="*/ 37 h 107"/>
                <a:gd name="T38" fmla="*/ 239 w 246"/>
                <a:gd name="T39" fmla="*/ 18 h 107"/>
                <a:gd name="T40" fmla="*/ 97 w 246"/>
                <a:gd name="T41" fmla="*/ 62 h 107"/>
                <a:gd name="T42" fmla="*/ 104 w 246"/>
                <a:gd name="T43" fmla="*/ 62 h 107"/>
                <a:gd name="T44" fmla="*/ 166 w 246"/>
                <a:gd name="T45" fmla="*/ 62 h 107"/>
                <a:gd name="T46" fmla="*/ 97 w 246"/>
                <a:gd name="T47" fmla="*/ 6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6" h="107">
                  <a:moveTo>
                    <a:pt x="239" y="18"/>
                  </a:moveTo>
                  <a:cubicBezTo>
                    <a:pt x="221" y="0"/>
                    <a:pt x="182" y="9"/>
                    <a:pt x="159" y="9"/>
                  </a:cubicBezTo>
                  <a:cubicBezTo>
                    <a:pt x="110" y="9"/>
                    <a:pt x="62" y="10"/>
                    <a:pt x="15" y="23"/>
                  </a:cubicBezTo>
                  <a:cubicBezTo>
                    <a:pt x="0" y="27"/>
                    <a:pt x="6" y="49"/>
                    <a:pt x="21" y="45"/>
                  </a:cubicBezTo>
                  <a:cubicBezTo>
                    <a:pt x="29" y="43"/>
                    <a:pt x="37" y="41"/>
                    <a:pt x="45" y="40"/>
                  </a:cubicBezTo>
                  <a:cubicBezTo>
                    <a:pt x="42" y="44"/>
                    <a:pt x="43" y="51"/>
                    <a:pt x="46" y="54"/>
                  </a:cubicBezTo>
                  <a:cubicBezTo>
                    <a:pt x="51" y="59"/>
                    <a:pt x="57" y="62"/>
                    <a:pt x="64" y="63"/>
                  </a:cubicBezTo>
                  <a:cubicBezTo>
                    <a:pt x="62" y="65"/>
                    <a:pt x="60" y="69"/>
                    <a:pt x="61" y="73"/>
                  </a:cubicBezTo>
                  <a:cubicBezTo>
                    <a:pt x="62" y="75"/>
                    <a:pt x="62" y="76"/>
                    <a:pt x="63" y="78"/>
                  </a:cubicBezTo>
                  <a:cubicBezTo>
                    <a:pt x="61" y="83"/>
                    <a:pt x="61" y="88"/>
                    <a:pt x="63" y="95"/>
                  </a:cubicBezTo>
                  <a:cubicBezTo>
                    <a:pt x="66" y="102"/>
                    <a:pt x="73" y="105"/>
                    <a:pt x="80" y="102"/>
                  </a:cubicBezTo>
                  <a:cubicBezTo>
                    <a:pt x="82" y="101"/>
                    <a:pt x="83" y="101"/>
                    <a:pt x="84" y="100"/>
                  </a:cubicBezTo>
                  <a:cubicBezTo>
                    <a:pt x="92" y="104"/>
                    <a:pt x="102" y="105"/>
                    <a:pt x="112" y="106"/>
                  </a:cubicBezTo>
                  <a:cubicBezTo>
                    <a:pt x="124" y="107"/>
                    <a:pt x="138" y="107"/>
                    <a:pt x="150" y="106"/>
                  </a:cubicBezTo>
                  <a:cubicBezTo>
                    <a:pt x="169" y="104"/>
                    <a:pt x="178" y="91"/>
                    <a:pt x="189" y="78"/>
                  </a:cubicBezTo>
                  <a:cubicBezTo>
                    <a:pt x="192" y="76"/>
                    <a:pt x="193" y="73"/>
                    <a:pt x="193" y="70"/>
                  </a:cubicBezTo>
                  <a:cubicBezTo>
                    <a:pt x="196" y="66"/>
                    <a:pt x="199" y="62"/>
                    <a:pt x="200" y="56"/>
                  </a:cubicBezTo>
                  <a:cubicBezTo>
                    <a:pt x="201" y="52"/>
                    <a:pt x="200" y="47"/>
                    <a:pt x="197" y="45"/>
                  </a:cubicBezTo>
                  <a:cubicBezTo>
                    <a:pt x="210" y="43"/>
                    <a:pt x="223" y="41"/>
                    <a:pt x="234" y="37"/>
                  </a:cubicBezTo>
                  <a:cubicBezTo>
                    <a:pt x="242" y="34"/>
                    <a:pt x="246" y="24"/>
                    <a:pt x="239" y="18"/>
                  </a:cubicBezTo>
                  <a:close/>
                  <a:moveTo>
                    <a:pt x="97" y="62"/>
                  </a:moveTo>
                  <a:cubicBezTo>
                    <a:pt x="100" y="62"/>
                    <a:pt x="102" y="62"/>
                    <a:pt x="104" y="62"/>
                  </a:cubicBezTo>
                  <a:cubicBezTo>
                    <a:pt x="124" y="62"/>
                    <a:pt x="145" y="60"/>
                    <a:pt x="166" y="62"/>
                  </a:cubicBezTo>
                  <a:cubicBezTo>
                    <a:pt x="143" y="65"/>
                    <a:pt x="120" y="63"/>
                    <a:pt x="97" y="62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3" name="Freeform 17">
              <a:extLst>
                <a:ext uri="{FF2B5EF4-FFF2-40B4-BE49-F238E27FC236}">
                  <a16:creationId xmlns:a16="http://schemas.microsoft.com/office/drawing/2014/main" id="{25EFAC86-43FE-4D65-B71E-85F3D108400A}"/>
                </a:ext>
              </a:extLst>
            </p:cNvPr>
            <p:cNvSpPr/>
            <p:nvPr/>
          </p:nvSpPr>
          <p:spPr bwMode="auto">
            <a:xfrm>
              <a:off x="7475538" y="3452813"/>
              <a:ext cx="11113" cy="7938"/>
            </a:xfrm>
            <a:custGeom>
              <a:avLst/>
              <a:gdLst>
                <a:gd name="T0" fmla="*/ 3 w 3"/>
                <a:gd name="T1" fmla="*/ 2 h 2"/>
                <a:gd name="T2" fmla="*/ 0 w 3"/>
                <a:gd name="T3" fmla="*/ 0 h 2"/>
                <a:gd name="T4" fmla="*/ 1 w 3"/>
                <a:gd name="T5" fmla="*/ 1 h 2"/>
                <a:gd name="T6" fmla="*/ 3 w 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3" y="2"/>
                  </a:moveTo>
                  <a:cubicBezTo>
                    <a:pt x="2" y="1"/>
                    <a:pt x="1" y="1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2" y="1"/>
                    <a:pt x="3" y="1"/>
                    <a:pt x="3" y="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4" name="Freeform 18">
              <a:extLst>
                <a:ext uri="{FF2B5EF4-FFF2-40B4-BE49-F238E27FC236}">
                  <a16:creationId xmlns:a16="http://schemas.microsoft.com/office/drawing/2014/main" id="{57FFB614-BE49-4E3D-8294-E4D10021FB57}"/>
                </a:ext>
              </a:extLst>
            </p:cNvPr>
            <p:cNvSpPr/>
            <p:nvPr/>
          </p:nvSpPr>
          <p:spPr bwMode="auto">
            <a:xfrm>
              <a:off x="7489826" y="3460751"/>
              <a:ext cx="11113" cy="3175"/>
            </a:xfrm>
            <a:custGeom>
              <a:avLst/>
              <a:gdLst>
                <a:gd name="T0" fmla="*/ 0 w 3"/>
                <a:gd name="T1" fmla="*/ 0 h 1"/>
                <a:gd name="T2" fmla="*/ 3 w 3"/>
                <a:gd name="T3" fmla="*/ 1 h 1"/>
                <a:gd name="T4" fmla="*/ 0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cubicBezTo>
                    <a:pt x="1" y="0"/>
                    <a:pt x="2" y="0"/>
                    <a:pt x="3" y="1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5" name="Freeform 19">
              <a:extLst>
                <a:ext uri="{FF2B5EF4-FFF2-40B4-BE49-F238E27FC236}">
                  <a16:creationId xmlns:a16="http://schemas.microsoft.com/office/drawing/2014/main" id="{ABF0E5DC-C457-47CC-896A-54A38F9E1AC8}"/>
                </a:ext>
              </a:extLst>
            </p:cNvPr>
            <p:cNvSpPr/>
            <p:nvPr/>
          </p:nvSpPr>
          <p:spPr bwMode="auto">
            <a:xfrm>
              <a:off x="7486651" y="3460751"/>
              <a:ext cx="3175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6" name="Freeform 20">
              <a:extLst>
                <a:ext uri="{FF2B5EF4-FFF2-40B4-BE49-F238E27FC236}">
                  <a16:creationId xmlns:a16="http://schemas.microsoft.com/office/drawing/2014/main" id="{913B9500-1FF6-4E1B-9391-1FABBB14C0F9}"/>
                </a:ext>
              </a:extLst>
            </p:cNvPr>
            <p:cNvSpPr/>
            <p:nvPr/>
          </p:nvSpPr>
          <p:spPr bwMode="auto">
            <a:xfrm>
              <a:off x="7475538" y="34528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7" name="Freeform 21">
              <a:extLst>
                <a:ext uri="{FF2B5EF4-FFF2-40B4-BE49-F238E27FC236}">
                  <a16:creationId xmlns:a16="http://schemas.microsoft.com/office/drawing/2014/main" id="{DF792151-DC84-4C4D-86C9-01E33CC202E5}"/>
                </a:ext>
              </a:extLst>
            </p:cNvPr>
            <p:cNvSpPr/>
            <p:nvPr/>
          </p:nvSpPr>
          <p:spPr bwMode="auto">
            <a:xfrm>
              <a:off x="7212013" y="3141663"/>
              <a:ext cx="420688" cy="322263"/>
            </a:xfrm>
            <a:custGeom>
              <a:avLst/>
              <a:gdLst>
                <a:gd name="T0" fmla="*/ 107 w 112"/>
                <a:gd name="T1" fmla="*/ 42 h 86"/>
                <a:gd name="T2" fmla="*/ 110 w 112"/>
                <a:gd name="T3" fmla="*/ 58 h 86"/>
                <a:gd name="T4" fmla="*/ 106 w 112"/>
                <a:gd name="T5" fmla="*/ 70 h 86"/>
                <a:gd name="T6" fmla="*/ 105 w 112"/>
                <a:gd name="T7" fmla="*/ 72 h 86"/>
                <a:gd name="T8" fmla="*/ 72 w 112"/>
                <a:gd name="T9" fmla="*/ 81 h 86"/>
                <a:gd name="T10" fmla="*/ 65 w 112"/>
                <a:gd name="T11" fmla="*/ 78 h 86"/>
                <a:gd name="T12" fmla="*/ 73 w 112"/>
                <a:gd name="T13" fmla="*/ 82 h 86"/>
                <a:gd name="T14" fmla="*/ 103 w 112"/>
                <a:gd name="T15" fmla="*/ 73 h 86"/>
                <a:gd name="T16" fmla="*/ 109 w 112"/>
                <a:gd name="T17" fmla="*/ 60 h 86"/>
                <a:gd name="T18" fmla="*/ 106 w 112"/>
                <a:gd name="T19" fmla="*/ 42 h 86"/>
                <a:gd name="T20" fmla="*/ 94 w 112"/>
                <a:gd name="T21" fmla="*/ 35 h 86"/>
                <a:gd name="T22" fmla="*/ 100 w 112"/>
                <a:gd name="T23" fmla="*/ 44 h 86"/>
                <a:gd name="T24" fmla="*/ 101 w 112"/>
                <a:gd name="T25" fmla="*/ 52 h 86"/>
                <a:gd name="T26" fmla="*/ 99 w 112"/>
                <a:gd name="T27" fmla="*/ 66 h 86"/>
                <a:gd name="T28" fmla="*/ 92 w 112"/>
                <a:gd name="T29" fmla="*/ 73 h 86"/>
                <a:gd name="T30" fmla="*/ 75 w 112"/>
                <a:gd name="T31" fmla="*/ 74 h 86"/>
                <a:gd name="T32" fmla="*/ 60 w 112"/>
                <a:gd name="T33" fmla="*/ 66 h 86"/>
                <a:gd name="T34" fmla="*/ 72 w 112"/>
                <a:gd name="T35" fmla="*/ 73 h 86"/>
                <a:gd name="T36" fmla="*/ 75 w 112"/>
                <a:gd name="T37" fmla="*/ 74 h 86"/>
                <a:gd name="T38" fmla="*/ 92 w 112"/>
                <a:gd name="T39" fmla="*/ 73 h 86"/>
                <a:gd name="T40" fmla="*/ 98 w 112"/>
                <a:gd name="T41" fmla="*/ 67 h 86"/>
                <a:gd name="T42" fmla="*/ 101 w 112"/>
                <a:gd name="T43" fmla="*/ 54 h 86"/>
                <a:gd name="T44" fmla="*/ 98 w 112"/>
                <a:gd name="T45" fmla="*/ 50 h 86"/>
                <a:gd name="T46" fmla="*/ 97 w 112"/>
                <a:gd name="T47" fmla="*/ 63 h 86"/>
                <a:gd name="T48" fmla="*/ 96 w 112"/>
                <a:gd name="T49" fmla="*/ 66 h 86"/>
                <a:gd name="T50" fmla="*/ 78 w 112"/>
                <a:gd name="T51" fmla="*/ 72 h 86"/>
                <a:gd name="T52" fmla="*/ 73 w 112"/>
                <a:gd name="T53" fmla="*/ 70 h 86"/>
                <a:gd name="T54" fmla="*/ 28 w 112"/>
                <a:gd name="T55" fmla="*/ 46 h 86"/>
                <a:gd name="T56" fmla="*/ 20 w 112"/>
                <a:gd name="T57" fmla="*/ 42 h 86"/>
                <a:gd name="T58" fmla="*/ 14 w 112"/>
                <a:gd name="T59" fmla="*/ 33 h 86"/>
                <a:gd name="T60" fmla="*/ 21 w 112"/>
                <a:gd name="T61" fmla="*/ 17 h 86"/>
                <a:gd name="T62" fmla="*/ 36 w 112"/>
                <a:gd name="T63" fmla="*/ 17 h 86"/>
                <a:gd name="T64" fmla="*/ 50 w 112"/>
                <a:gd name="T65" fmla="*/ 23 h 86"/>
                <a:gd name="T66" fmla="*/ 79 w 112"/>
                <a:gd name="T67" fmla="*/ 28 h 86"/>
                <a:gd name="T68" fmla="*/ 59 w 112"/>
                <a:gd name="T69" fmla="*/ 12 h 86"/>
                <a:gd name="T70" fmla="*/ 43 w 112"/>
                <a:gd name="T71" fmla="*/ 4 h 86"/>
                <a:gd name="T72" fmla="*/ 6 w 112"/>
                <a:gd name="T73" fmla="*/ 12 h 86"/>
                <a:gd name="T74" fmla="*/ 5 w 112"/>
                <a:gd name="T75" fmla="*/ 47 h 86"/>
                <a:gd name="T76" fmla="*/ 23 w 112"/>
                <a:gd name="T77" fmla="*/ 60 h 86"/>
                <a:gd name="T78" fmla="*/ 66 w 112"/>
                <a:gd name="T79" fmla="*/ 81 h 86"/>
                <a:gd name="T80" fmla="*/ 70 w 112"/>
                <a:gd name="T81" fmla="*/ 83 h 86"/>
                <a:gd name="T82" fmla="*/ 31 w 112"/>
                <a:gd name="T83" fmla="*/ 63 h 86"/>
                <a:gd name="T84" fmla="*/ 14 w 112"/>
                <a:gd name="T85" fmla="*/ 55 h 86"/>
                <a:gd name="T86" fmla="*/ 8 w 112"/>
                <a:gd name="T87" fmla="*/ 50 h 86"/>
                <a:gd name="T88" fmla="*/ 2 w 112"/>
                <a:gd name="T89" fmla="*/ 21 h 86"/>
                <a:gd name="T90" fmla="*/ 12 w 112"/>
                <a:gd name="T91" fmla="*/ 52 h 86"/>
                <a:gd name="T92" fmla="*/ 21 w 112"/>
                <a:gd name="T93" fmla="*/ 57 h 86"/>
                <a:gd name="T94" fmla="*/ 65 w 112"/>
                <a:gd name="T95" fmla="*/ 80 h 86"/>
                <a:gd name="T96" fmla="*/ 72 w 112"/>
                <a:gd name="T97" fmla="*/ 83 h 86"/>
                <a:gd name="T98" fmla="*/ 91 w 112"/>
                <a:gd name="T99" fmla="*/ 85 h 86"/>
                <a:gd name="T100" fmla="*/ 107 w 112"/>
                <a:gd name="T101" fmla="*/ 72 h 86"/>
                <a:gd name="T102" fmla="*/ 112 w 112"/>
                <a:gd name="T103" fmla="*/ 5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2" h="86">
                  <a:moveTo>
                    <a:pt x="111" y="53"/>
                  </a:moveTo>
                  <a:cubicBezTo>
                    <a:pt x="111" y="51"/>
                    <a:pt x="111" y="50"/>
                    <a:pt x="110" y="49"/>
                  </a:cubicBezTo>
                  <a:cubicBezTo>
                    <a:pt x="110" y="46"/>
                    <a:pt x="108" y="44"/>
                    <a:pt x="107" y="42"/>
                  </a:cubicBezTo>
                  <a:cubicBezTo>
                    <a:pt x="108" y="44"/>
                    <a:pt x="109" y="47"/>
                    <a:pt x="109" y="50"/>
                  </a:cubicBezTo>
                  <a:cubicBezTo>
                    <a:pt x="110" y="51"/>
                    <a:pt x="110" y="53"/>
                    <a:pt x="110" y="54"/>
                  </a:cubicBezTo>
                  <a:cubicBezTo>
                    <a:pt x="110" y="55"/>
                    <a:pt x="110" y="57"/>
                    <a:pt x="110" y="58"/>
                  </a:cubicBezTo>
                  <a:cubicBezTo>
                    <a:pt x="109" y="61"/>
                    <a:pt x="109" y="64"/>
                    <a:pt x="108" y="67"/>
                  </a:cubicBezTo>
                  <a:cubicBezTo>
                    <a:pt x="107" y="67"/>
                    <a:pt x="107" y="68"/>
                    <a:pt x="107" y="69"/>
                  </a:cubicBezTo>
                  <a:cubicBezTo>
                    <a:pt x="106" y="70"/>
                    <a:pt x="106" y="70"/>
                    <a:pt x="106" y="70"/>
                  </a:cubicBezTo>
                  <a:cubicBezTo>
                    <a:pt x="106" y="70"/>
                    <a:pt x="106" y="70"/>
                    <a:pt x="106" y="70"/>
                  </a:cubicBezTo>
                  <a:cubicBezTo>
                    <a:pt x="105" y="71"/>
                    <a:pt x="105" y="71"/>
                    <a:pt x="105" y="71"/>
                  </a:cubicBezTo>
                  <a:cubicBezTo>
                    <a:pt x="105" y="72"/>
                    <a:pt x="105" y="72"/>
                    <a:pt x="105" y="72"/>
                  </a:cubicBezTo>
                  <a:cubicBezTo>
                    <a:pt x="104" y="73"/>
                    <a:pt x="104" y="73"/>
                    <a:pt x="103" y="74"/>
                  </a:cubicBezTo>
                  <a:cubicBezTo>
                    <a:pt x="99" y="79"/>
                    <a:pt x="94" y="82"/>
                    <a:pt x="88" y="83"/>
                  </a:cubicBezTo>
                  <a:cubicBezTo>
                    <a:pt x="83" y="84"/>
                    <a:pt x="77" y="84"/>
                    <a:pt x="72" y="81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50" y="70"/>
                    <a:pt x="58" y="74"/>
                    <a:pt x="65" y="78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69" y="80"/>
                    <a:pt x="70" y="80"/>
                    <a:pt x="71" y="81"/>
                  </a:cubicBezTo>
                  <a:cubicBezTo>
                    <a:pt x="71" y="81"/>
                    <a:pt x="72" y="81"/>
                    <a:pt x="73" y="82"/>
                  </a:cubicBezTo>
                  <a:cubicBezTo>
                    <a:pt x="76" y="83"/>
                    <a:pt x="79" y="83"/>
                    <a:pt x="82" y="83"/>
                  </a:cubicBezTo>
                  <a:cubicBezTo>
                    <a:pt x="89" y="83"/>
                    <a:pt x="95" y="81"/>
                    <a:pt x="100" y="77"/>
                  </a:cubicBezTo>
                  <a:cubicBezTo>
                    <a:pt x="101" y="76"/>
                    <a:pt x="102" y="74"/>
                    <a:pt x="103" y="73"/>
                  </a:cubicBezTo>
                  <a:cubicBezTo>
                    <a:pt x="104" y="72"/>
                    <a:pt x="104" y="72"/>
                    <a:pt x="105" y="71"/>
                  </a:cubicBezTo>
                  <a:cubicBezTo>
                    <a:pt x="106" y="69"/>
                    <a:pt x="106" y="69"/>
                    <a:pt x="106" y="69"/>
                  </a:cubicBezTo>
                  <a:cubicBezTo>
                    <a:pt x="107" y="66"/>
                    <a:pt x="108" y="63"/>
                    <a:pt x="109" y="60"/>
                  </a:cubicBezTo>
                  <a:cubicBezTo>
                    <a:pt x="109" y="59"/>
                    <a:pt x="109" y="57"/>
                    <a:pt x="109" y="55"/>
                  </a:cubicBezTo>
                  <a:cubicBezTo>
                    <a:pt x="109" y="54"/>
                    <a:pt x="109" y="53"/>
                    <a:pt x="109" y="51"/>
                  </a:cubicBezTo>
                  <a:cubicBezTo>
                    <a:pt x="108" y="48"/>
                    <a:pt x="107" y="45"/>
                    <a:pt x="106" y="42"/>
                  </a:cubicBezTo>
                  <a:cubicBezTo>
                    <a:pt x="105" y="41"/>
                    <a:pt x="104" y="40"/>
                    <a:pt x="104" y="38"/>
                  </a:cubicBezTo>
                  <a:cubicBezTo>
                    <a:pt x="102" y="37"/>
                    <a:pt x="101" y="36"/>
                    <a:pt x="99" y="36"/>
                  </a:cubicBezTo>
                  <a:cubicBezTo>
                    <a:pt x="97" y="34"/>
                    <a:pt x="94" y="35"/>
                    <a:pt x="94" y="35"/>
                  </a:cubicBezTo>
                  <a:cubicBezTo>
                    <a:pt x="94" y="36"/>
                    <a:pt x="94" y="36"/>
                    <a:pt x="95" y="37"/>
                  </a:cubicBezTo>
                  <a:cubicBezTo>
                    <a:pt x="95" y="38"/>
                    <a:pt x="96" y="39"/>
                    <a:pt x="98" y="41"/>
                  </a:cubicBezTo>
                  <a:cubicBezTo>
                    <a:pt x="98" y="42"/>
                    <a:pt x="99" y="43"/>
                    <a:pt x="100" y="44"/>
                  </a:cubicBezTo>
                  <a:cubicBezTo>
                    <a:pt x="101" y="46"/>
                    <a:pt x="101" y="47"/>
                    <a:pt x="101" y="47"/>
                  </a:cubicBezTo>
                  <a:cubicBezTo>
                    <a:pt x="101" y="48"/>
                    <a:pt x="100" y="47"/>
                    <a:pt x="99" y="47"/>
                  </a:cubicBezTo>
                  <a:cubicBezTo>
                    <a:pt x="100" y="49"/>
                    <a:pt x="101" y="50"/>
                    <a:pt x="101" y="52"/>
                  </a:cubicBezTo>
                  <a:cubicBezTo>
                    <a:pt x="101" y="53"/>
                    <a:pt x="101" y="54"/>
                    <a:pt x="101" y="54"/>
                  </a:cubicBezTo>
                  <a:cubicBezTo>
                    <a:pt x="101" y="55"/>
                    <a:pt x="101" y="56"/>
                    <a:pt x="101" y="57"/>
                  </a:cubicBezTo>
                  <a:cubicBezTo>
                    <a:pt x="101" y="60"/>
                    <a:pt x="100" y="63"/>
                    <a:pt x="99" y="66"/>
                  </a:cubicBezTo>
                  <a:cubicBezTo>
                    <a:pt x="98" y="67"/>
                    <a:pt x="98" y="67"/>
                    <a:pt x="97" y="68"/>
                  </a:cubicBezTo>
                  <a:cubicBezTo>
                    <a:pt x="97" y="69"/>
                    <a:pt x="96" y="69"/>
                    <a:pt x="96" y="70"/>
                  </a:cubicBezTo>
                  <a:cubicBezTo>
                    <a:pt x="95" y="71"/>
                    <a:pt x="94" y="72"/>
                    <a:pt x="92" y="73"/>
                  </a:cubicBezTo>
                  <a:cubicBezTo>
                    <a:pt x="90" y="74"/>
                    <a:pt x="86" y="75"/>
                    <a:pt x="83" y="75"/>
                  </a:cubicBezTo>
                  <a:cubicBezTo>
                    <a:pt x="81" y="75"/>
                    <a:pt x="79" y="75"/>
                    <a:pt x="78" y="75"/>
                  </a:cubicBezTo>
                  <a:cubicBezTo>
                    <a:pt x="77" y="75"/>
                    <a:pt x="76" y="74"/>
                    <a:pt x="75" y="74"/>
                  </a:cubicBezTo>
                  <a:cubicBezTo>
                    <a:pt x="74" y="74"/>
                    <a:pt x="74" y="73"/>
                    <a:pt x="74" y="73"/>
                  </a:cubicBezTo>
                  <a:cubicBezTo>
                    <a:pt x="72" y="73"/>
                    <a:pt x="72" y="73"/>
                    <a:pt x="72" y="73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52" y="62"/>
                    <a:pt x="44" y="58"/>
                    <a:pt x="36" y="53"/>
                  </a:cubicBezTo>
                  <a:cubicBezTo>
                    <a:pt x="44" y="58"/>
                    <a:pt x="52" y="62"/>
                    <a:pt x="60" y="66"/>
                  </a:cubicBezTo>
                  <a:cubicBezTo>
                    <a:pt x="72" y="73"/>
                    <a:pt x="72" y="73"/>
                    <a:pt x="72" y="73"/>
                  </a:cubicBezTo>
                  <a:cubicBezTo>
                    <a:pt x="73" y="73"/>
                    <a:pt x="73" y="73"/>
                    <a:pt x="73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5" y="74"/>
                    <a:pt x="75" y="74"/>
                  </a:cubicBezTo>
                  <a:cubicBezTo>
                    <a:pt x="76" y="74"/>
                    <a:pt x="77" y="74"/>
                    <a:pt x="78" y="75"/>
                  </a:cubicBezTo>
                  <a:cubicBezTo>
                    <a:pt x="79" y="75"/>
                    <a:pt x="81" y="75"/>
                    <a:pt x="83" y="75"/>
                  </a:cubicBezTo>
                  <a:cubicBezTo>
                    <a:pt x="86" y="75"/>
                    <a:pt x="90" y="74"/>
                    <a:pt x="92" y="73"/>
                  </a:cubicBezTo>
                  <a:cubicBezTo>
                    <a:pt x="94" y="72"/>
                    <a:pt x="95" y="71"/>
                    <a:pt x="96" y="70"/>
                  </a:cubicBezTo>
                  <a:cubicBezTo>
                    <a:pt x="96" y="69"/>
                    <a:pt x="97" y="68"/>
                    <a:pt x="97" y="68"/>
                  </a:cubicBezTo>
                  <a:cubicBezTo>
                    <a:pt x="97" y="68"/>
                    <a:pt x="98" y="67"/>
                    <a:pt x="98" y="67"/>
                  </a:cubicBezTo>
                  <a:cubicBezTo>
                    <a:pt x="98" y="66"/>
                    <a:pt x="98" y="66"/>
                    <a:pt x="98" y="66"/>
                  </a:cubicBezTo>
                  <a:cubicBezTo>
                    <a:pt x="100" y="63"/>
                    <a:pt x="101" y="60"/>
                    <a:pt x="101" y="57"/>
                  </a:cubicBezTo>
                  <a:cubicBezTo>
                    <a:pt x="101" y="56"/>
                    <a:pt x="101" y="55"/>
                    <a:pt x="101" y="54"/>
                  </a:cubicBezTo>
                  <a:cubicBezTo>
                    <a:pt x="101" y="53"/>
                    <a:pt x="100" y="52"/>
                    <a:pt x="100" y="52"/>
                  </a:cubicBezTo>
                  <a:cubicBezTo>
                    <a:pt x="100" y="50"/>
                    <a:pt x="99" y="49"/>
                    <a:pt x="99" y="47"/>
                  </a:cubicBezTo>
                  <a:cubicBezTo>
                    <a:pt x="98" y="47"/>
                    <a:pt x="98" y="48"/>
                    <a:pt x="98" y="50"/>
                  </a:cubicBezTo>
                  <a:cubicBezTo>
                    <a:pt x="98" y="51"/>
                    <a:pt x="98" y="52"/>
                    <a:pt x="98" y="54"/>
                  </a:cubicBezTo>
                  <a:cubicBezTo>
                    <a:pt x="98" y="56"/>
                    <a:pt x="99" y="58"/>
                    <a:pt x="98" y="60"/>
                  </a:cubicBezTo>
                  <a:cubicBezTo>
                    <a:pt x="98" y="61"/>
                    <a:pt x="98" y="62"/>
                    <a:pt x="97" y="63"/>
                  </a:cubicBezTo>
                  <a:cubicBezTo>
                    <a:pt x="97" y="64"/>
                    <a:pt x="97" y="64"/>
                    <a:pt x="97" y="64"/>
                  </a:cubicBezTo>
                  <a:cubicBezTo>
                    <a:pt x="97" y="64"/>
                    <a:pt x="97" y="65"/>
                    <a:pt x="97" y="65"/>
                  </a:cubicBezTo>
                  <a:cubicBezTo>
                    <a:pt x="96" y="66"/>
                    <a:pt x="96" y="66"/>
                    <a:pt x="96" y="66"/>
                  </a:cubicBezTo>
                  <a:cubicBezTo>
                    <a:pt x="96" y="66"/>
                    <a:pt x="96" y="66"/>
                    <a:pt x="96" y="66"/>
                  </a:cubicBezTo>
                  <a:cubicBezTo>
                    <a:pt x="95" y="68"/>
                    <a:pt x="93" y="70"/>
                    <a:pt x="92" y="70"/>
                  </a:cubicBezTo>
                  <a:cubicBezTo>
                    <a:pt x="88" y="73"/>
                    <a:pt x="83" y="74"/>
                    <a:pt x="78" y="72"/>
                  </a:cubicBezTo>
                  <a:cubicBezTo>
                    <a:pt x="77" y="72"/>
                    <a:pt x="76" y="72"/>
                    <a:pt x="75" y="71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4" y="70"/>
                    <a:pt x="73" y="70"/>
                    <a:pt x="73" y="70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50" y="58"/>
                    <a:pt x="39" y="52"/>
                    <a:pt x="28" y="46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19" y="41"/>
                    <a:pt x="18" y="41"/>
                    <a:pt x="18" y="41"/>
                  </a:cubicBezTo>
                  <a:cubicBezTo>
                    <a:pt x="16" y="39"/>
                    <a:pt x="15" y="36"/>
                    <a:pt x="14" y="33"/>
                  </a:cubicBezTo>
                  <a:cubicBezTo>
                    <a:pt x="14" y="30"/>
                    <a:pt x="14" y="26"/>
                    <a:pt x="15" y="23"/>
                  </a:cubicBezTo>
                  <a:cubicBezTo>
                    <a:pt x="16" y="22"/>
                    <a:pt x="17" y="21"/>
                    <a:pt x="18" y="20"/>
                  </a:cubicBezTo>
                  <a:cubicBezTo>
                    <a:pt x="18" y="18"/>
                    <a:pt x="20" y="18"/>
                    <a:pt x="21" y="17"/>
                  </a:cubicBezTo>
                  <a:cubicBezTo>
                    <a:pt x="24" y="15"/>
                    <a:pt x="29" y="14"/>
                    <a:pt x="34" y="16"/>
                  </a:cubicBezTo>
                  <a:cubicBezTo>
                    <a:pt x="34" y="16"/>
                    <a:pt x="35" y="16"/>
                    <a:pt x="35" y="16"/>
                  </a:cubicBezTo>
                  <a:cubicBezTo>
                    <a:pt x="36" y="16"/>
                    <a:pt x="36" y="16"/>
                    <a:pt x="36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61" y="29"/>
                    <a:pt x="72" y="34"/>
                    <a:pt x="81" y="38"/>
                  </a:cubicBezTo>
                  <a:cubicBezTo>
                    <a:pt x="98" y="45"/>
                    <a:pt x="94" y="38"/>
                    <a:pt x="78" y="29"/>
                  </a:cubicBezTo>
                  <a:cubicBezTo>
                    <a:pt x="79" y="28"/>
                    <a:pt x="79" y="28"/>
                    <a:pt x="79" y="28"/>
                  </a:cubicBezTo>
                  <a:cubicBezTo>
                    <a:pt x="95" y="37"/>
                    <a:pt x="88" y="30"/>
                    <a:pt x="91" y="29"/>
                  </a:cubicBezTo>
                  <a:cubicBezTo>
                    <a:pt x="82" y="25"/>
                    <a:pt x="75" y="21"/>
                    <a:pt x="67" y="16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2" y="4"/>
                    <a:pt x="41" y="3"/>
                    <a:pt x="40" y="3"/>
                  </a:cubicBezTo>
                  <a:cubicBezTo>
                    <a:pt x="32" y="0"/>
                    <a:pt x="24" y="0"/>
                    <a:pt x="16" y="3"/>
                  </a:cubicBezTo>
                  <a:cubicBezTo>
                    <a:pt x="12" y="5"/>
                    <a:pt x="8" y="8"/>
                    <a:pt x="6" y="12"/>
                  </a:cubicBezTo>
                  <a:cubicBezTo>
                    <a:pt x="3" y="15"/>
                    <a:pt x="1" y="19"/>
                    <a:pt x="1" y="23"/>
                  </a:cubicBezTo>
                  <a:cubicBezTo>
                    <a:pt x="0" y="27"/>
                    <a:pt x="0" y="31"/>
                    <a:pt x="0" y="35"/>
                  </a:cubicBezTo>
                  <a:cubicBezTo>
                    <a:pt x="1" y="39"/>
                    <a:pt x="2" y="43"/>
                    <a:pt x="5" y="47"/>
                  </a:cubicBezTo>
                  <a:cubicBezTo>
                    <a:pt x="6" y="49"/>
                    <a:pt x="7" y="50"/>
                    <a:pt x="9" y="52"/>
                  </a:cubicBezTo>
                  <a:cubicBezTo>
                    <a:pt x="11" y="53"/>
                    <a:pt x="13" y="55"/>
                    <a:pt x="15" y="55"/>
                  </a:cubicBezTo>
                  <a:cubicBezTo>
                    <a:pt x="23" y="60"/>
                    <a:pt x="23" y="60"/>
                    <a:pt x="23" y="60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7" y="82"/>
                    <a:pt x="67" y="82"/>
                    <a:pt x="67" y="82"/>
                  </a:cubicBezTo>
                  <a:cubicBezTo>
                    <a:pt x="68" y="82"/>
                    <a:pt x="68" y="82"/>
                    <a:pt x="68" y="83"/>
                  </a:cubicBezTo>
                  <a:cubicBezTo>
                    <a:pt x="69" y="83"/>
                    <a:pt x="69" y="83"/>
                    <a:pt x="70" y="83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4" y="55"/>
                    <a:pt x="14" y="55"/>
                    <a:pt x="14" y="55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3" y="54"/>
                    <a:pt x="12" y="53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4" y="47"/>
                    <a:pt x="2" y="42"/>
                    <a:pt x="1" y="36"/>
                  </a:cubicBezTo>
                  <a:cubicBezTo>
                    <a:pt x="0" y="31"/>
                    <a:pt x="0" y="26"/>
                    <a:pt x="2" y="21"/>
                  </a:cubicBezTo>
                  <a:cubicBezTo>
                    <a:pt x="2" y="21"/>
                    <a:pt x="2" y="22"/>
                    <a:pt x="2" y="21"/>
                  </a:cubicBezTo>
                  <a:cubicBezTo>
                    <a:pt x="1" y="26"/>
                    <a:pt x="1" y="31"/>
                    <a:pt x="2" y="36"/>
                  </a:cubicBezTo>
                  <a:cubicBezTo>
                    <a:pt x="3" y="41"/>
                    <a:pt x="5" y="46"/>
                    <a:pt x="9" y="50"/>
                  </a:cubicBezTo>
                  <a:cubicBezTo>
                    <a:pt x="10" y="51"/>
                    <a:pt x="11" y="52"/>
                    <a:pt x="12" y="52"/>
                  </a:cubicBezTo>
                  <a:cubicBezTo>
                    <a:pt x="13" y="53"/>
                    <a:pt x="13" y="53"/>
                    <a:pt x="14" y="53"/>
                  </a:cubicBezTo>
                  <a:cubicBezTo>
                    <a:pt x="15" y="54"/>
                    <a:pt x="15" y="54"/>
                    <a:pt x="16" y="54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9" y="67"/>
                    <a:pt x="47" y="71"/>
                    <a:pt x="54" y="74"/>
                  </a:cubicBezTo>
                  <a:cubicBezTo>
                    <a:pt x="58" y="76"/>
                    <a:pt x="61" y="78"/>
                    <a:pt x="65" y="80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9" y="82"/>
                    <a:pt x="70" y="82"/>
                  </a:cubicBezTo>
                  <a:cubicBezTo>
                    <a:pt x="70" y="82"/>
                    <a:pt x="71" y="83"/>
                    <a:pt x="72" y="83"/>
                  </a:cubicBezTo>
                  <a:cubicBezTo>
                    <a:pt x="74" y="84"/>
                    <a:pt x="77" y="84"/>
                    <a:pt x="79" y="84"/>
                  </a:cubicBezTo>
                  <a:cubicBezTo>
                    <a:pt x="79" y="86"/>
                    <a:pt x="79" y="86"/>
                    <a:pt x="79" y="86"/>
                  </a:cubicBezTo>
                  <a:cubicBezTo>
                    <a:pt x="83" y="86"/>
                    <a:pt x="87" y="86"/>
                    <a:pt x="91" y="85"/>
                  </a:cubicBezTo>
                  <a:cubicBezTo>
                    <a:pt x="95" y="84"/>
                    <a:pt x="98" y="82"/>
                    <a:pt x="101" y="79"/>
                  </a:cubicBezTo>
                  <a:cubicBezTo>
                    <a:pt x="103" y="78"/>
                    <a:pt x="104" y="76"/>
                    <a:pt x="106" y="74"/>
                  </a:cubicBezTo>
                  <a:cubicBezTo>
                    <a:pt x="106" y="74"/>
                    <a:pt x="107" y="73"/>
                    <a:pt x="107" y="72"/>
                  </a:cubicBezTo>
                  <a:cubicBezTo>
                    <a:pt x="108" y="71"/>
                    <a:pt x="108" y="71"/>
                    <a:pt x="108" y="71"/>
                  </a:cubicBezTo>
                  <a:cubicBezTo>
                    <a:pt x="108" y="70"/>
                    <a:pt x="108" y="70"/>
                    <a:pt x="109" y="69"/>
                  </a:cubicBezTo>
                  <a:cubicBezTo>
                    <a:pt x="111" y="66"/>
                    <a:pt x="111" y="62"/>
                    <a:pt x="112" y="58"/>
                  </a:cubicBezTo>
                  <a:cubicBezTo>
                    <a:pt x="112" y="57"/>
                    <a:pt x="112" y="56"/>
                    <a:pt x="112" y="55"/>
                  </a:cubicBezTo>
                  <a:cubicBezTo>
                    <a:pt x="112" y="54"/>
                    <a:pt x="111" y="54"/>
                    <a:pt x="111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8" name="Freeform 22">
              <a:extLst>
                <a:ext uri="{FF2B5EF4-FFF2-40B4-BE49-F238E27FC236}">
                  <a16:creationId xmlns:a16="http://schemas.microsoft.com/office/drawing/2014/main" id="{FE54D274-3827-4919-B84A-E861F4F6EFC3}"/>
                </a:ext>
              </a:extLst>
            </p:cNvPr>
            <p:cNvSpPr/>
            <p:nvPr/>
          </p:nvSpPr>
          <p:spPr bwMode="auto">
            <a:xfrm>
              <a:off x="4559301" y="3144838"/>
              <a:ext cx="417513" cy="315913"/>
            </a:xfrm>
            <a:custGeom>
              <a:avLst/>
              <a:gdLst>
                <a:gd name="T0" fmla="*/ 97 w 111"/>
                <a:gd name="T1" fmla="*/ 52 h 84"/>
                <a:gd name="T2" fmla="*/ 92 w 111"/>
                <a:gd name="T3" fmla="*/ 54 h 84"/>
                <a:gd name="T4" fmla="*/ 47 w 111"/>
                <a:gd name="T5" fmla="*/ 76 h 84"/>
                <a:gd name="T6" fmla="*/ 40 w 111"/>
                <a:gd name="T7" fmla="*/ 79 h 84"/>
                <a:gd name="T8" fmla="*/ 22 w 111"/>
                <a:gd name="T9" fmla="*/ 80 h 84"/>
                <a:gd name="T10" fmla="*/ 41 w 111"/>
                <a:gd name="T11" fmla="*/ 78 h 84"/>
                <a:gd name="T12" fmla="*/ 59 w 111"/>
                <a:gd name="T13" fmla="*/ 69 h 84"/>
                <a:gd name="T14" fmla="*/ 103 w 111"/>
                <a:gd name="T15" fmla="*/ 45 h 84"/>
                <a:gd name="T16" fmla="*/ 107 w 111"/>
                <a:gd name="T17" fmla="*/ 19 h 84"/>
                <a:gd name="T18" fmla="*/ 102 w 111"/>
                <a:gd name="T19" fmla="*/ 23 h 84"/>
                <a:gd name="T20" fmla="*/ 101 w 111"/>
                <a:gd name="T21" fmla="*/ 30 h 84"/>
                <a:gd name="T22" fmla="*/ 72 w 111"/>
                <a:gd name="T23" fmla="*/ 54 h 84"/>
                <a:gd name="T24" fmla="*/ 38 w 111"/>
                <a:gd name="T25" fmla="*/ 71 h 84"/>
                <a:gd name="T26" fmla="*/ 25 w 111"/>
                <a:gd name="T27" fmla="*/ 72 h 84"/>
                <a:gd name="T28" fmla="*/ 37 w 111"/>
                <a:gd name="T29" fmla="*/ 71 h 84"/>
                <a:gd name="T30" fmla="*/ 47 w 111"/>
                <a:gd name="T31" fmla="*/ 66 h 84"/>
                <a:gd name="T32" fmla="*/ 98 w 111"/>
                <a:gd name="T33" fmla="*/ 38 h 84"/>
                <a:gd name="T34" fmla="*/ 94 w 111"/>
                <a:gd name="T35" fmla="*/ 40 h 84"/>
                <a:gd name="T36" fmla="*/ 89 w 111"/>
                <a:gd name="T37" fmla="*/ 44 h 84"/>
                <a:gd name="T38" fmla="*/ 47 w 111"/>
                <a:gd name="T39" fmla="*/ 64 h 84"/>
                <a:gd name="T40" fmla="*/ 36 w 111"/>
                <a:gd name="T41" fmla="*/ 69 h 84"/>
                <a:gd name="T42" fmla="*/ 31 w 111"/>
                <a:gd name="T43" fmla="*/ 70 h 84"/>
                <a:gd name="T44" fmla="*/ 16 w 111"/>
                <a:gd name="T45" fmla="*/ 63 h 84"/>
                <a:gd name="T46" fmla="*/ 15 w 111"/>
                <a:gd name="T47" fmla="*/ 62 h 84"/>
                <a:gd name="T48" fmla="*/ 14 w 111"/>
                <a:gd name="T49" fmla="*/ 54 h 84"/>
                <a:gd name="T50" fmla="*/ 19 w 111"/>
                <a:gd name="T51" fmla="*/ 43 h 84"/>
                <a:gd name="T52" fmla="*/ 25 w 111"/>
                <a:gd name="T53" fmla="*/ 40 h 84"/>
                <a:gd name="T54" fmla="*/ 73 w 111"/>
                <a:gd name="T55" fmla="*/ 16 h 84"/>
                <a:gd name="T56" fmla="*/ 76 w 111"/>
                <a:gd name="T57" fmla="*/ 14 h 84"/>
                <a:gd name="T58" fmla="*/ 96 w 111"/>
                <a:gd name="T59" fmla="*/ 19 h 84"/>
                <a:gd name="T60" fmla="*/ 98 w 111"/>
                <a:gd name="T61" fmla="*/ 19 h 84"/>
                <a:gd name="T62" fmla="*/ 88 w 111"/>
                <a:gd name="T63" fmla="*/ 5 h 84"/>
                <a:gd name="T64" fmla="*/ 102 w 111"/>
                <a:gd name="T65" fmla="*/ 8 h 84"/>
                <a:gd name="T66" fmla="*/ 67 w 111"/>
                <a:gd name="T67" fmla="*/ 3 h 84"/>
                <a:gd name="T68" fmla="*/ 26 w 111"/>
                <a:gd name="T69" fmla="*/ 24 h 84"/>
                <a:gd name="T70" fmla="*/ 14 w 111"/>
                <a:gd name="T71" fmla="*/ 30 h 84"/>
                <a:gd name="T72" fmla="*/ 1 w 111"/>
                <a:gd name="T73" fmla="*/ 46 h 84"/>
                <a:gd name="T74" fmla="*/ 0 w 111"/>
                <a:gd name="T75" fmla="*/ 58 h 84"/>
                <a:gd name="T76" fmla="*/ 3 w 111"/>
                <a:gd name="T77" fmla="*/ 68 h 84"/>
                <a:gd name="T78" fmla="*/ 3 w 111"/>
                <a:gd name="T79" fmla="*/ 70 h 84"/>
                <a:gd name="T80" fmla="*/ 4 w 111"/>
                <a:gd name="T81" fmla="*/ 71 h 84"/>
                <a:gd name="T82" fmla="*/ 12 w 111"/>
                <a:gd name="T83" fmla="*/ 79 h 84"/>
                <a:gd name="T84" fmla="*/ 42 w 111"/>
                <a:gd name="T85" fmla="*/ 81 h 84"/>
                <a:gd name="T86" fmla="*/ 44 w 111"/>
                <a:gd name="T87" fmla="*/ 80 h 84"/>
                <a:gd name="T88" fmla="*/ 72 w 111"/>
                <a:gd name="T89" fmla="*/ 66 h 84"/>
                <a:gd name="T90" fmla="*/ 43 w 111"/>
                <a:gd name="T91" fmla="*/ 80 h 84"/>
                <a:gd name="T92" fmla="*/ 38 w 111"/>
                <a:gd name="T93" fmla="*/ 82 h 84"/>
                <a:gd name="T94" fmla="*/ 4 w 111"/>
                <a:gd name="T95" fmla="*/ 69 h 84"/>
                <a:gd name="T96" fmla="*/ 3 w 111"/>
                <a:gd name="T97" fmla="*/ 69 h 84"/>
                <a:gd name="T98" fmla="*/ 1 w 111"/>
                <a:gd name="T99" fmla="*/ 62 h 84"/>
                <a:gd name="T100" fmla="*/ 9 w 111"/>
                <a:gd name="T101" fmla="*/ 33 h 84"/>
                <a:gd name="T102" fmla="*/ 1 w 111"/>
                <a:gd name="T103" fmla="*/ 55 h 84"/>
                <a:gd name="T104" fmla="*/ 4 w 111"/>
                <a:gd name="T105" fmla="*/ 68 h 84"/>
                <a:gd name="T106" fmla="*/ 5 w 111"/>
                <a:gd name="T107" fmla="*/ 69 h 84"/>
                <a:gd name="T108" fmla="*/ 10 w 111"/>
                <a:gd name="T109" fmla="*/ 76 h 84"/>
                <a:gd name="T110" fmla="*/ 42 w 111"/>
                <a:gd name="T111" fmla="*/ 80 h 84"/>
                <a:gd name="T112" fmla="*/ 73 w 111"/>
                <a:gd name="T113" fmla="*/ 64 h 84"/>
                <a:gd name="T114" fmla="*/ 94 w 111"/>
                <a:gd name="T115" fmla="*/ 56 h 84"/>
                <a:gd name="T116" fmla="*/ 110 w 111"/>
                <a:gd name="T117" fmla="*/ 3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1" h="84">
                  <a:moveTo>
                    <a:pt x="105" y="44"/>
                  </a:moveTo>
                  <a:cubicBezTo>
                    <a:pt x="104" y="47"/>
                    <a:pt x="101" y="49"/>
                    <a:pt x="99" y="50"/>
                  </a:cubicBezTo>
                  <a:cubicBezTo>
                    <a:pt x="98" y="51"/>
                    <a:pt x="98" y="51"/>
                    <a:pt x="97" y="52"/>
                  </a:cubicBezTo>
                  <a:cubicBezTo>
                    <a:pt x="97" y="52"/>
                    <a:pt x="96" y="52"/>
                    <a:pt x="96" y="52"/>
                  </a:cubicBezTo>
                  <a:cubicBezTo>
                    <a:pt x="95" y="53"/>
                    <a:pt x="95" y="53"/>
                    <a:pt x="95" y="53"/>
                  </a:cubicBezTo>
                  <a:cubicBezTo>
                    <a:pt x="92" y="54"/>
                    <a:pt x="92" y="54"/>
                    <a:pt x="92" y="54"/>
                  </a:cubicBezTo>
                  <a:cubicBezTo>
                    <a:pt x="83" y="58"/>
                    <a:pt x="75" y="62"/>
                    <a:pt x="66" y="66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1" y="78"/>
                    <a:pt x="41" y="79"/>
                    <a:pt x="40" y="79"/>
                  </a:cubicBezTo>
                  <a:cubicBezTo>
                    <a:pt x="35" y="81"/>
                    <a:pt x="29" y="82"/>
                    <a:pt x="24" y="81"/>
                  </a:cubicBezTo>
                  <a:cubicBezTo>
                    <a:pt x="19" y="80"/>
                    <a:pt x="15" y="78"/>
                    <a:pt x="12" y="76"/>
                  </a:cubicBezTo>
                  <a:cubicBezTo>
                    <a:pt x="15" y="78"/>
                    <a:pt x="18" y="79"/>
                    <a:pt x="22" y="80"/>
                  </a:cubicBezTo>
                  <a:cubicBezTo>
                    <a:pt x="26" y="81"/>
                    <a:pt x="31" y="81"/>
                    <a:pt x="36" y="80"/>
                  </a:cubicBezTo>
                  <a:cubicBezTo>
                    <a:pt x="37" y="80"/>
                    <a:pt x="38" y="79"/>
                    <a:pt x="40" y="79"/>
                  </a:cubicBezTo>
                  <a:cubicBezTo>
                    <a:pt x="40" y="79"/>
                    <a:pt x="41" y="78"/>
                    <a:pt x="41" y="78"/>
                  </a:cubicBezTo>
                  <a:cubicBezTo>
                    <a:pt x="42" y="78"/>
                    <a:pt x="42" y="77"/>
                    <a:pt x="43" y="77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52" y="73"/>
                    <a:pt x="56" y="71"/>
                    <a:pt x="59" y="69"/>
                  </a:cubicBezTo>
                  <a:cubicBezTo>
                    <a:pt x="70" y="64"/>
                    <a:pt x="79" y="60"/>
                    <a:pt x="89" y="55"/>
                  </a:cubicBezTo>
                  <a:cubicBezTo>
                    <a:pt x="96" y="52"/>
                    <a:pt x="96" y="52"/>
                    <a:pt x="96" y="52"/>
                  </a:cubicBezTo>
                  <a:cubicBezTo>
                    <a:pt x="99" y="50"/>
                    <a:pt x="101" y="48"/>
                    <a:pt x="103" y="45"/>
                  </a:cubicBezTo>
                  <a:cubicBezTo>
                    <a:pt x="107" y="40"/>
                    <a:pt x="109" y="34"/>
                    <a:pt x="109" y="28"/>
                  </a:cubicBezTo>
                  <a:cubicBezTo>
                    <a:pt x="109" y="26"/>
                    <a:pt x="109" y="25"/>
                    <a:pt x="109" y="24"/>
                  </a:cubicBezTo>
                  <a:cubicBezTo>
                    <a:pt x="108" y="22"/>
                    <a:pt x="107" y="21"/>
                    <a:pt x="107" y="19"/>
                  </a:cubicBezTo>
                  <a:cubicBezTo>
                    <a:pt x="105" y="17"/>
                    <a:pt x="103" y="16"/>
                    <a:pt x="103" y="16"/>
                  </a:cubicBezTo>
                  <a:cubicBezTo>
                    <a:pt x="102" y="16"/>
                    <a:pt x="102" y="17"/>
                    <a:pt x="102" y="18"/>
                  </a:cubicBezTo>
                  <a:cubicBezTo>
                    <a:pt x="102" y="19"/>
                    <a:pt x="102" y="21"/>
                    <a:pt x="102" y="23"/>
                  </a:cubicBezTo>
                  <a:cubicBezTo>
                    <a:pt x="103" y="24"/>
                    <a:pt x="103" y="26"/>
                    <a:pt x="103" y="27"/>
                  </a:cubicBezTo>
                  <a:cubicBezTo>
                    <a:pt x="103" y="29"/>
                    <a:pt x="103" y="30"/>
                    <a:pt x="103" y="30"/>
                  </a:cubicBezTo>
                  <a:cubicBezTo>
                    <a:pt x="102" y="31"/>
                    <a:pt x="102" y="30"/>
                    <a:pt x="101" y="30"/>
                  </a:cubicBezTo>
                  <a:cubicBezTo>
                    <a:pt x="101" y="33"/>
                    <a:pt x="100" y="36"/>
                    <a:pt x="98" y="39"/>
                  </a:cubicBezTo>
                  <a:cubicBezTo>
                    <a:pt x="97" y="41"/>
                    <a:pt x="95" y="44"/>
                    <a:pt x="92" y="45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64" y="58"/>
                    <a:pt x="55" y="62"/>
                    <a:pt x="47" y="66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1"/>
                    <a:pt x="37" y="71"/>
                    <a:pt x="37" y="71"/>
                  </a:cubicBezTo>
                  <a:cubicBezTo>
                    <a:pt x="36" y="71"/>
                    <a:pt x="36" y="72"/>
                    <a:pt x="35" y="72"/>
                  </a:cubicBezTo>
                  <a:cubicBezTo>
                    <a:pt x="32" y="73"/>
                    <a:pt x="28" y="73"/>
                    <a:pt x="25" y="72"/>
                  </a:cubicBezTo>
                  <a:cubicBezTo>
                    <a:pt x="28" y="73"/>
                    <a:pt x="32" y="73"/>
                    <a:pt x="35" y="72"/>
                  </a:cubicBezTo>
                  <a:cubicBezTo>
                    <a:pt x="36" y="71"/>
                    <a:pt x="36" y="71"/>
                    <a:pt x="37" y="71"/>
                  </a:cubicBezTo>
                  <a:cubicBezTo>
                    <a:pt x="37" y="71"/>
                    <a:pt x="37" y="71"/>
                    <a:pt x="37" y="71"/>
                  </a:cubicBezTo>
                  <a:cubicBezTo>
                    <a:pt x="38" y="71"/>
                    <a:pt x="38" y="71"/>
                    <a:pt x="38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7" y="66"/>
                    <a:pt x="47" y="66"/>
                    <a:pt x="47" y="66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5" y="43"/>
                    <a:pt x="97" y="41"/>
                    <a:pt x="98" y="38"/>
                  </a:cubicBezTo>
                  <a:cubicBezTo>
                    <a:pt x="100" y="36"/>
                    <a:pt x="100" y="32"/>
                    <a:pt x="100" y="29"/>
                  </a:cubicBezTo>
                  <a:cubicBezTo>
                    <a:pt x="100" y="29"/>
                    <a:pt x="99" y="29"/>
                    <a:pt x="98" y="31"/>
                  </a:cubicBezTo>
                  <a:cubicBezTo>
                    <a:pt x="98" y="33"/>
                    <a:pt x="97" y="37"/>
                    <a:pt x="94" y="40"/>
                  </a:cubicBezTo>
                  <a:cubicBezTo>
                    <a:pt x="94" y="41"/>
                    <a:pt x="93" y="41"/>
                    <a:pt x="92" y="42"/>
                  </a:cubicBezTo>
                  <a:cubicBezTo>
                    <a:pt x="92" y="42"/>
                    <a:pt x="91" y="43"/>
                    <a:pt x="91" y="43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86" y="45"/>
                    <a:pt x="84" y="46"/>
                    <a:pt x="82" y="47"/>
                  </a:cubicBezTo>
                  <a:cubicBezTo>
                    <a:pt x="76" y="50"/>
                    <a:pt x="70" y="52"/>
                    <a:pt x="64" y="55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38" y="68"/>
                    <a:pt x="38" y="68"/>
                    <a:pt x="38" y="68"/>
                  </a:cubicBezTo>
                  <a:cubicBezTo>
                    <a:pt x="37" y="69"/>
                    <a:pt x="37" y="69"/>
                    <a:pt x="37" y="69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5" y="69"/>
                    <a:pt x="35" y="69"/>
                    <a:pt x="34" y="70"/>
                  </a:cubicBezTo>
                  <a:cubicBezTo>
                    <a:pt x="33" y="70"/>
                    <a:pt x="32" y="70"/>
                    <a:pt x="31" y="70"/>
                  </a:cubicBezTo>
                  <a:cubicBezTo>
                    <a:pt x="26" y="71"/>
                    <a:pt x="21" y="69"/>
                    <a:pt x="19" y="67"/>
                  </a:cubicBezTo>
                  <a:cubicBezTo>
                    <a:pt x="18" y="66"/>
                    <a:pt x="17" y="65"/>
                    <a:pt x="16" y="64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2"/>
                    <a:pt x="16" y="62"/>
                    <a:pt x="15" y="62"/>
                  </a:cubicBezTo>
                  <a:cubicBezTo>
                    <a:pt x="15" y="62"/>
                    <a:pt x="15" y="61"/>
                    <a:pt x="15" y="61"/>
                  </a:cubicBezTo>
                  <a:cubicBezTo>
                    <a:pt x="15" y="60"/>
                    <a:pt x="15" y="60"/>
                    <a:pt x="14" y="59"/>
                  </a:cubicBezTo>
                  <a:cubicBezTo>
                    <a:pt x="14" y="58"/>
                    <a:pt x="14" y="56"/>
                    <a:pt x="14" y="54"/>
                  </a:cubicBezTo>
                  <a:cubicBezTo>
                    <a:pt x="14" y="53"/>
                    <a:pt x="14" y="53"/>
                    <a:pt x="14" y="52"/>
                  </a:cubicBezTo>
                  <a:cubicBezTo>
                    <a:pt x="14" y="51"/>
                    <a:pt x="14" y="50"/>
                    <a:pt x="15" y="50"/>
                  </a:cubicBezTo>
                  <a:cubicBezTo>
                    <a:pt x="16" y="47"/>
                    <a:pt x="17" y="44"/>
                    <a:pt x="19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42" y="31"/>
                    <a:pt x="54" y="25"/>
                    <a:pt x="65" y="20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6" y="15"/>
                    <a:pt x="76" y="14"/>
                  </a:cubicBezTo>
                  <a:cubicBezTo>
                    <a:pt x="77" y="14"/>
                    <a:pt x="78" y="14"/>
                    <a:pt x="79" y="14"/>
                  </a:cubicBezTo>
                  <a:cubicBezTo>
                    <a:pt x="84" y="13"/>
                    <a:pt x="88" y="14"/>
                    <a:pt x="91" y="15"/>
                  </a:cubicBezTo>
                  <a:cubicBezTo>
                    <a:pt x="93" y="17"/>
                    <a:pt x="95" y="18"/>
                    <a:pt x="96" y="19"/>
                  </a:cubicBezTo>
                  <a:cubicBezTo>
                    <a:pt x="96" y="19"/>
                    <a:pt x="96" y="19"/>
                    <a:pt x="97" y="19"/>
                  </a:cubicBezTo>
                  <a:cubicBezTo>
                    <a:pt x="97" y="19"/>
                    <a:pt x="97" y="19"/>
                    <a:pt x="97" y="19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8" y="18"/>
                    <a:pt x="98" y="16"/>
                    <a:pt x="97" y="13"/>
                  </a:cubicBezTo>
                  <a:cubicBezTo>
                    <a:pt x="95" y="11"/>
                    <a:pt x="92" y="8"/>
                    <a:pt x="88" y="7"/>
                  </a:cubicBezTo>
                  <a:cubicBezTo>
                    <a:pt x="88" y="5"/>
                    <a:pt x="88" y="5"/>
                    <a:pt x="88" y="5"/>
                  </a:cubicBezTo>
                  <a:cubicBezTo>
                    <a:pt x="93" y="7"/>
                    <a:pt x="96" y="9"/>
                    <a:pt x="97" y="10"/>
                  </a:cubicBezTo>
                  <a:cubicBezTo>
                    <a:pt x="99" y="11"/>
                    <a:pt x="100" y="11"/>
                    <a:pt x="100" y="11"/>
                  </a:cubicBezTo>
                  <a:cubicBezTo>
                    <a:pt x="101" y="10"/>
                    <a:pt x="100" y="8"/>
                    <a:pt x="102" y="8"/>
                  </a:cubicBezTo>
                  <a:cubicBezTo>
                    <a:pt x="98" y="4"/>
                    <a:pt x="92" y="2"/>
                    <a:pt x="87" y="1"/>
                  </a:cubicBezTo>
                  <a:cubicBezTo>
                    <a:pt x="81" y="0"/>
                    <a:pt x="75" y="0"/>
                    <a:pt x="70" y="2"/>
                  </a:cubicBezTo>
                  <a:cubicBezTo>
                    <a:pt x="69" y="2"/>
                    <a:pt x="68" y="2"/>
                    <a:pt x="67" y="3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30"/>
                    <a:pt x="13" y="30"/>
                    <a:pt x="12" y="30"/>
                  </a:cubicBezTo>
                  <a:cubicBezTo>
                    <a:pt x="10" y="32"/>
                    <a:pt x="9" y="33"/>
                    <a:pt x="7" y="35"/>
                  </a:cubicBezTo>
                  <a:cubicBezTo>
                    <a:pt x="4" y="38"/>
                    <a:pt x="2" y="42"/>
                    <a:pt x="1" y="46"/>
                  </a:cubicBezTo>
                  <a:cubicBezTo>
                    <a:pt x="0" y="48"/>
                    <a:pt x="0" y="50"/>
                    <a:pt x="0" y="52"/>
                  </a:cubicBezTo>
                  <a:cubicBezTo>
                    <a:pt x="0" y="53"/>
                    <a:pt x="0" y="54"/>
                    <a:pt x="0" y="55"/>
                  </a:cubicBezTo>
                  <a:cubicBezTo>
                    <a:pt x="0" y="56"/>
                    <a:pt x="0" y="57"/>
                    <a:pt x="0" y="58"/>
                  </a:cubicBezTo>
                  <a:cubicBezTo>
                    <a:pt x="0" y="60"/>
                    <a:pt x="0" y="62"/>
                    <a:pt x="1" y="64"/>
                  </a:cubicBezTo>
                  <a:cubicBezTo>
                    <a:pt x="1" y="65"/>
                    <a:pt x="2" y="66"/>
                    <a:pt x="2" y="67"/>
                  </a:cubicBezTo>
                  <a:cubicBezTo>
                    <a:pt x="2" y="67"/>
                    <a:pt x="2" y="68"/>
                    <a:pt x="3" y="68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4" y="71"/>
                    <a:pt x="5" y="72"/>
                    <a:pt x="5" y="72"/>
                  </a:cubicBezTo>
                  <a:cubicBezTo>
                    <a:pt x="5" y="73"/>
                    <a:pt x="6" y="74"/>
                    <a:pt x="7" y="75"/>
                  </a:cubicBezTo>
                  <a:cubicBezTo>
                    <a:pt x="8" y="77"/>
                    <a:pt x="10" y="78"/>
                    <a:pt x="12" y="79"/>
                  </a:cubicBezTo>
                  <a:cubicBezTo>
                    <a:pt x="15" y="82"/>
                    <a:pt x="19" y="83"/>
                    <a:pt x="23" y="84"/>
                  </a:cubicBezTo>
                  <a:cubicBezTo>
                    <a:pt x="27" y="84"/>
                    <a:pt x="32" y="84"/>
                    <a:pt x="36" y="83"/>
                  </a:cubicBezTo>
                  <a:cubicBezTo>
                    <a:pt x="38" y="83"/>
                    <a:pt x="40" y="82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3" y="80"/>
                    <a:pt x="43" y="80"/>
                  </a:cubicBezTo>
                  <a:cubicBezTo>
                    <a:pt x="43" y="80"/>
                    <a:pt x="44" y="80"/>
                    <a:pt x="44" y="80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72" y="66"/>
                    <a:pt x="72" y="66"/>
                    <a:pt x="72" y="66"/>
                  </a:cubicBezTo>
                  <a:cubicBezTo>
                    <a:pt x="50" y="77"/>
                    <a:pt x="50" y="77"/>
                    <a:pt x="50" y="77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3" y="80"/>
                    <a:pt x="43" y="80"/>
                    <a:pt x="43" y="80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40" y="82"/>
                    <a:pt x="39" y="82"/>
                    <a:pt x="38" y="82"/>
                  </a:cubicBezTo>
                  <a:cubicBezTo>
                    <a:pt x="33" y="84"/>
                    <a:pt x="27" y="84"/>
                    <a:pt x="22" y="83"/>
                  </a:cubicBezTo>
                  <a:cubicBezTo>
                    <a:pt x="17" y="82"/>
                    <a:pt x="12" y="80"/>
                    <a:pt x="9" y="76"/>
                  </a:cubicBezTo>
                  <a:cubicBezTo>
                    <a:pt x="7" y="74"/>
                    <a:pt x="5" y="72"/>
                    <a:pt x="4" y="69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4" y="70"/>
                    <a:pt x="4" y="69"/>
                    <a:pt x="4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69"/>
                    <a:pt x="3" y="68"/>
                    <a:pt x="3" y="68"/>
                  </a:cubicBezTo>
                  <a:cubicBezTo>
                    <a:pt x="3" y="67"/>
                    <a:pt x="2" y="67"/>
                    <a:pt x="2" y="66"/>
                  </a:cubicBezTo>
                  <a:cubicBezTo>
                    <a:pt x="2" y="65"/>
                    <a:pt x="1" y="64"/>
                    <a:pt x="1" y="62"/>
                  </a:cubicBezTo>
                  <a:cubicBezTo>
                    <a:pt x="0" y="60"/>
                    <a:pt x="0" y="57"/>
                    <a:pt x="0" y="55"/>
                  </a:cubicBezTo>
                  <a:cubicBezTo>
                    <a:pt x="0" y="52"/>
                    <a:pt x="0" y="50"/>
                    <a:pt x="1" y="47"/>
                  </a:cubicBezTo>
                  <a:cubicBezTo>
                    <a:pt x="2" y="42"/>
                    <a:pt x="5" y="37"/>
                    <a:pt x="9" y="33"/>
                  </a:cubicBezTo>
                  <a:cubicBezTo>
                    <a:pt x="9" y="34"/>
                    <a:pt x="9" y="34"/>
                    <a:pt x="10" y="34"/>
                  </a:cubicBezTo>
                  <a:cubicBezTo>
                    <a:pt x="6" y="37"/>
                    <a:pt x="3" y="42"/>
                    <a:pt x="2" y="47"/>
                  </a:cubicBezTo>
                  <a:cubicBezTo>
                    <a:pt x="1" y="50"/>
                    <a:pt x="1" y="52"/>
                    <a:pt x="1" y="55"/>
                  </a:cubicBezTo>
                  <a:cubicBezTo>
                    <a:pt x="1" y="57"/>
                    <a:pt x="1" y="60"/>
                    <a:pt x="2" y="62"/>
                  </a:cubicBezTo>
                  <a:cubicBezTo>
                    <a:pt x="2" y="64"/>
                    <a:pt x="3" y="65"/>
                    <a:pt x="3" y="66"/>
                  </a:cubicBezTo>
                  <a:cubicBezTo>
                    <a:pt x="3" y="67"/>
                    <a:pt x="4" y="67"/>
                    <a:pt x="4" y="68"/>
                  </a:cubicBezTo>
                  <a:cubicBezTo>
                    <a:pt x="4" y="68"/>
                    <a:pt x="4" y="68"/>
                    <a:pt x="4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6" y="72"/>
                    <a:pt x="8" y="74"/>
                    <a:pt x="10" y="76"/>
                  </a:cubicBezTo>
                  <a:cubicBezTo>
                    <a:pt x="13" y="79"/>
                    <a:pt x="18" y="81"/>
                    <a:pt x="23" y="82"/>
                  </a:cubicBezTo>
                  <a:cubicBezTo>
                    <a:pt x="28" y="83"/>
                    <a:pt x="33" y="83"/>
                    <a:pt x="38" y="81"/>
                  </a:cubicBezTo>
                  <a:cubicBezTo>
                    <a:pt x="40" y="81"/>
                    <a:pt x="41" y="81"/>
                    <a:pt x="42" y="80"/>
                  </a:cubicBezTo>
                  <a:cubicBezTo>
                    <a:pt x="43" y="79"/>
                    <a:pt x="44" y="79"/>
                    <a:pt x="45" y="79"/>
                  </a:cubicBezTo>
                  <a:cubicBezTo>
                    <a:pt x="50" y="76"/>
                    <a:pt x="50" y="76"/>
                    <a:pt x="50" y="76"/>
                  </a:cubicBezTo>
                  <a:cubicBezTo>
                    <a:pt x="58" y="72"/>
                    <a:pt x="65" y="68"/>
                    <a:pt x="73" y="64"/>
                  </a:cubicBezTo>
                  <a:cubicBezTo>
                    <a:pt x="73" y="66"/>
                    <a:pt x="73" y="66"/>
                    <a:pt x="73" y="66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5" y="55"/>
                    <a:pt x="96" y="55"/>
                    <a:pt x="98" y="53"/>
                  </a:cubicBezTo>
                  <a:cubicBezTo>
                    <a:pt x="102" y="51"/>
                    <a:pt x="105" y="48"/>
                    <a:pt x="107" y="44"/>
                  </a:cubicBezTo>
                  <a:cubicBezTo>
                    <a:pt x="109" y="41"/>
                    <a:pt x="110" y="38"/>
                    <a:pt x="110" y="35"/>
                  </a:cubicBezTo>
                  <a:cubicBezTo>
                    <a:pt x="111" y="33"/>
                    <a:pt x="110" y="30"/>
                    <a:pt x="110" y="28"/>
                  </a:cubicBezTo>
                  <a:cubicBezTo>
                    <a:pt x="110" y="33"/>
                    <a:pt x="109" y="39"/>
                    <a:pt x="105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9" name="Freeform 23">
              <a:extLst>
                <a:ext uri="{FF2B5EF4-FFF2-40B4-BE49-F238E27FC236}">
                  <a16:creationId xmlns:a16="http://schemas.microsoft.com/office/drawing/2014/main" id="{3ABBF213-D649-4E74-9D68-475B30E3DC0B}"/>
                </a:ext>
              </a:extLst>
            </p:cNvPr>
            <p:cNvSpPr/>
            <p:nvPr/>
          </p:nvSpPr>
          <p:spPr bwMode="auto">
            <a:xfrm>
              <a:off x="7693026" y="2405063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0" name="Freeform 24">
              <a:extLst>
                <a:ext uri="{FF2B5EF4-FFF2-40B4-BE49-F238E27FC236}">
                  <a16:creationId xmlns:a16="http://schemas.microsoft.com/office/drawing/2014/main" id="{C08041DC-746D-4314-B414-802C04104D82}"/>
                </a:ext>
              </a:extLst>
            </p:cNvPr>
            <p:cNvSpPr/>
            <p:nvPr/>
          </p:nvSpPr>
          <p:spPr bwMode="auto">
            <a:xfrm>
              <a:off x="7697788" y="2397126"/>
              <a:ext cx="11113" cy="7938"/>
            </a:xfrm>
            <a:custGeom>
              <a:avLst/>
              <a:gdLst>
                <a:gd name="T0" fmla="*/ 0 w 3"/>
                <a:gd name="T1" fmla="*/ 2 h 2"/>
                <a:gd name="T2" fmla="*/ 3 w 3"/>
                <a:gd name="T3" fmla="*/ 0 h 2"/>
                <a:gd name="T4" fmla="*/ 0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0" y="2"/>
                  </a:moveTo>
                  <a:cubicBezTo>
                    <a:pt x="1" y="2"/>
                    <a:pt x="2" y="1"/>
                    <a:pt x="3" y="0"/>
                  </a:cubicBezTo>
                  <a:cubicBezTo>
                    <a:pt x="2" y="1"/>
                    <a:pt x="1" y="2"/>
                    <a:pt x="0" y="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1" name="Freeform 25">
              <a:extLst>
                <a:ext uri="{FF2B5EF4-FFF2-40B4-BE49-F238E27FC236}">
                  <a16:creationId xmlns:a16="http://schemas.microsoft.com/office/drawing/2014/main" id="{D03A3930-283D-4288-9BA2-3268CBE0FA8A}"/>
                </a:ext>
              </a:extLst>
            </p:cNvPr>
            <p:cNvSpPr/>
            <p:nvPr/>
          </p:nvSpPr>
          <p:spPr bwMode="auto">
            <a:xfrm>
              <a:off x="7316788" y="2201863"/>
              <a:ext cx="444500" cy="258763"/>
            </a:xfrm>
            <a:custGeom>
              <a:avLst/>
              <a:gdLst>
                <a:gd name="T0" fmla="*/ 95 w 118"/>
                <a:gd name="T1" fmla="*/ 0 h 69"/>
                <a:gd name="T2" fmla="*/ 111 w 118"/>
                <a:gd name="T3" fmla="*/ 43 h 69"/>
                <a:gd name="T4" fmla="*/ 95 w 118"/>
                <a:gd name="T5" fmla="*/ 53 h 69"/>
                <a:gd name="T6" fmla="*/ 83 w 118"/>
                <a:gd name="T7" fmla="*/ 56 h 69"/>
                <a:gd name="T8" fmla="*/ 90 w 118"/>
                <a:gd name="T9" fmla="*/ 54 h 69"/>
                <a:gd name="T10" fmla="*/ 96 w 118"/>
                <a:gd name="T11" fmla="*/ 53 h 69"/>
                <a:gd name="T12" fmla="*/ 113 w 118"/>
                <a:gd name="T13" fmla="*/ 39 h 69"/>
                <a:gd name="T14" fmla="*/ 95 w 118"/>
                <a:gd name="T15" fmla="*/ 1 h 69"/>
                <a:gd name="T16" fmla="*/ 82 w 118"/>
                <a:gd name="T17" fmla="*/ 4 h 69"/>
                <a:gd name="T18" fmla="*/ 93 w 118"/>
                <a:gd name="T19" fmla="*/ 7 h 69"/>
                <a:gd name="T20" fmla="*/ 106 w 118"/>
                <a:gd name="T21" fmla="*/ 23 h 69"/>
                <a:gd name="T22" fmla="*/ 98 w 118"/>
                <a:gd name="T23" fmla="*/ 44 h 69"/>
                <a:gd name="T24" fmla="*/ 79 w 118"/>
                <a:gd name="T25" fmla="*/ 48 h 69"/>
                <a:gd name="T26" fmla="*/ 92 w 118"/>
                <a:gd name="T27" fmla="*/ 45 h 69"/>
                <a:gd name="T28" fmla="*/ 102 w 118"/>
                <a:gd name="T29" fmla="*/ 41 h 69"/>
                <a:gd name="T30" fmla="*/ 94 w 118"/>
                <a:gd name="T31" fmla="*/ 10 h 69"/>
                <a:gd name="T32" fmla="*/ 102 w 118"/>
                <a:gd name="T33" fmla="*/ 19 h 69"/>
                <a:gd name="T34" fmla="*/ 97 w 118"/>
                <a:gd name="T35" fmla="*/ 42 h 69"/>
                <a:gd name="T36" fmla="*/ 79 w 118"/>
                <a:gd name="T37" fmla="*/ 46 h 69"/>
                <a:gd name="T38" fmla="*/ 30 w 118"/>
                <a:gd name="T39" fmla="*/ 55 h 69"/>
                <a:gd name="T40" fmla="*/ 28 w 118"/>
                <a:gd name="T41" fmla="*/ 55 h 69"/>
                <a:gd name="T42" fmla="*/ 25 w 118"/>
                <a:gd name="T43" fmla="*/ 54 h 69"/>
                <a:gd name="T44" fmla="*/ 16 w 118"/>
                <a:gd name="T45" fmla="*/ 36 h 69"/>
                <a:gd name="T46" fmla="*/ 25 w 118"/>
                <a:gd name="T47" fmla="*/ 25 h 69"/>
                <a:gd name="T48" fmla="*/ 31 w 118"/>
                <a:gd name="T49" fmla="*/ 24 h 69"/>
                <a:gd name="T50" fmla="*/ 66 w 118"/>
                <a:gd name="T51" fmla="*/ 9 h 69"/>
                <a:gd name="T52" fmla="*/ 49 w 118"/>
                <a:gd name="T53" fmla="*/ 6 h 69"/>
                <a:gd name="T54" fmla="*/ 25 w 118"/>
                <a:gd name="T55" fmla="*/ 11 h 69"/>
                <a:gd name="T56" fmla="*/ 9 w 118"/>
                <a:gd name="T57" fmla="*/ 19 h 69"/>
                <a:gd name="T58" fmla="*/ 2 w 118"/>
                <a:gd name="T59" fmla="*/ 31 h 69"/>
                <a:gd name="T60" fmla="*/ 25 w 118"/>
                <a:gd name="T61" fmla="*/ 69 h 69"/>
                <a:gd name="T62" fmla="*/ 27 w 118"/>
                <a:gd name="T63" fmla="*/ 69 h 69"/>
                <a:gd name="T64" fmla="*/ 37 w 118"/>
                <a:gd name="T65" fmla="*/ 69 h 69"/>
                <a:gd name="T66" fmla="*/ 84 w 118"/>
                <a:gd name="T67" fmla="*/ 58 h 69"/>
                <a:gd name="T68" fmla="*/ 99 w 118"/>
                <a:gd name="T69" fmla="*/ 55 h 69"/>
                <a:gd name="T70" fmla="*/ 94 w 118"/>
                <a:gd name="T71" fmla="*/ 56 h 69"/>
                <a:gd name="T72" fmla="*/ 55 w 118"/>
                <a:gd name="T73" fmla="*/ 64 h 69"/>
                <a:gd name="T74" fmla="*/ 29 w 118"/>
                <a:gd name="T75" fmla="*/ 69 h 69"/>
                <a:gd name="T76" fmla="*/ 27 w 118"/>
                <a:gd name="T77" fmla="*/ 69 h 69"/>
                <a:gd name="T78" fmla="*/ 14 w 118"/>
                <a:gd name="T79" fmla="*/ 65 h 69"/>
                <a:gd name="T80" fmla="*/ 15 w 118"/>
                <a:gd name="T81" fmla="*/ 64 h 69"/>
                <a:gd name="T82" fmla="*/ 27 w 118"/>
                <a:gd name="T83" fmla="*/ 67 h 69"/>
                <a:gd name="T84" fmla="*/ 29 w 118"/>
                <a:gd name="T85" fmla="*/ 68 h 69"/>
                <a:gd name="T86" fmla="*/ 55 w 118"/>
                <a:gd name="T87" fmla="*/ 63 h 69"/>
                <a:gd name="T88" fmla="*/ 95 w 118"/>
                <a:gd name="T89" fmla="*/ 55 h 69"/>
                <a:gd name="T90" fmla="*/ 105 w 118"/>
                <a:gd name="T91" fmla="*/ 50 h 69"/>
                <a:gd name="T92" fmla="*/ 118 w 118"/>
                <a:gd name="T93" fmla="*/ 3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8" h="69">
                  <a:moveTo>
                    <a:pt x="110" y="9"/>
                  </a:moveTo>
                  <a:cubicBezTo>
                    <a:pt x="108" y="6"/>
                    <a:pt x="106" y="4"/>
                    <a:pt x="103" y="3"/>
                  </a:cubicBezTo>
                  <a:cubicBezTo>
                    <a:pt x="101" y="1"/>
                    <a:pt x="98" y="0"/>
                    <a:pt x="95" y="0"/>
                  </a:cubicBezTo>
                  <a:cubicBezTo>
                    <a:pt x="101" y="2"/>
                    <a:pt x="106" y="6"/>
                    <a:pt x="109" y="10"/>
                  </a:cubicBezTo>
                  <a:cubicBezTo>
                    <a:pt x="113" y="15"/>
                    <a:pt x="115" y="20"/>
                    <a:pt x="115" y="26"/>
                  </a:cubicBezTo>
                  <a:cubicBezTo>
                    <a:pt x="116" y="32"/>
                    <a:pt x="115" y="38"/>
                    <a:pt x="111" y="43"/>
                  </a:cubicBezTo>
                  <a:cubicBezTo>
                    <a:pt x="110" y="45"/>
                    <a:pt x="108" y="47"/>
                    <a:pt x="105" y="49"/>
                  </a:cubicBezTo>
                  <a:cubicBezTo>
                    <a:pt x="103" y="51"/>
                    <a:pt x="100" y="52"/>
                    <a:pt x="97" y="53"/>
                  </a:cubicBezTo>
                  <a:cubicBezTo>
                    <a:pt x="97" y="53"/>
                    <a:pt x="96" y="53"/>
                    <a:pt x="95" y="53"/>
                  </a:cubicBezTo>
                  <a:cubicBezTo>
                    <a:pt x="93" y="54"/>
                    <a:pt x="93" y="54"/>
                    <a:pt x="93" y="54"/>
                  </a:cubicBezTo>
                  <a:cubicBezTo>
                    <a:pt x="90" y="54"/>
                    <a:pt x="90" y="54"/>
                    <a:pt x="90" y="54"/>
                  </a:cubicBezTo>
                  <a:cubicBezTo>
                    <a:pt x="83" y="56"/>
                    <a:pt x="83" y="56"/>
                    <a:pt x="83" y="56"/>
                  </a:cubicBezTo>
                  <a:cubicBezTo>
                    <a:pt x="69" y="59"/>
                    <a:pt x="69" y="59"/>
                    <a:pt x="69" y="59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56" y="61"/>
                    <a:pt x="74" y="57"/>
                    <a:pt x="90" y="54"/>
                  </a:cubicBezTo>
                  <a:cubicBezTo>
                    <a:pt x="94" y="53"/>
                    <a:pt x="94" y="53"/>
                    <a:pt x="94" y="53"/>
                  </a:cubicBezTo>
                  <a:cubicBezTo>
                    <a:pt x="95" y="53"/>
                    <a:pt x="95" y="53"/>
                    <a:pt x="95" y="53"/>
                  </a:cubicBezTo>
                  <a:cubicBezTo>
                    <a:pt x="95" y="53"/>
                    <a:pt x="96" y="53"/>
                    <a:pt x="96" y="53"/>
                  </a:cubicBezTo>
                  <a:cubicBezTo>
                    <a:pt x="97" y="53"/>
                    <a:pt x="98" y="52"/>
                    <a:pt x="98" y="52"/>
                  </a:cubicBezTo>
                  <a:cubicBezTo>
                    <a:pt x="102" y="51"/>
                    <a:pt x="105" y="50"/>
                    <a:pt x="107" y="47"/>
                  </a:cubicBezTo>
                  <a:cubicBezTo>
                    <a:pt x="110" y="45"/>
                    <a:pt x="112" y="42"/>
                    <a:pt x="113" y="39"/>
                  </a:cubicBezTo>
                  <a:cubicBezTo>
                    <a:pt x="114" y="36"/>
                    <a:pt x="115" y="33"/>
                    <a:pt x="115" y="30"/>
                  </a:cubicBezTo>
                  <a:cubicBezTo>
                    <a:pt x="115" y="24"/>
                    <a:pt x="113" y="17"/>
                    <a:pt x="110" y="12"/>
                  </a:cubicBezTo>
                  <a:cubicBezTo>
                    <a:pt x="106" y="7"/>
                    <a:pt x="101" y="3"/>
                    <a:pt x="95" y="1"/>
                  </a:cubicBezTo>
                  <a:cubicBezTo>
                    <a:pt x="94" y="1"/>
                    <a:pt x="92" y="0"/>
                    <a:pt x="91" y="0"/>
                  </a:cubicBezTo>
                  <a:cubicBezTo>
                    <a:pt x="89" y="0"/>
                    <a:pt x="88" y="0"/>
                    <a:pt x="86" y="1"/>
                  </a:cubicBezTo>
                  <a:cubicBezTo>
                    <a:pt x="84" y="2"/>
                    <a:pt x="82" y="3"/>
                    <a:pt x="82" y="4"/>
                  </a:cubicBezTo>
                  <a:cubicBezTo>
                    <a:pt x="82" y="5"/>
                    <a:pt x="83" y="5"/>
                    <a:pt x="84" y="5"/>
                  </a:cubicBezTo>
                  <a:cubicBezTo>
                    <a:pt x="85" y="5"/>
                    <a:pt x="87" y="6"/>
                    <a:pt x="89" y="6"/>
                  </a:cubicBezTo>
                  <a:cubicBezTo>
                    <a:pt x="90" y="6"/>
                    <a:pt x="91" y="6"/>
                    <a:pt x="93" y="7"/>
                  </a:cubicBezTo>
                  <a:cubicBezTo>
                    <a:pt x="94" y="7"/>
                    <a:pt x="95" y="7"/>
                    <a:pt x="95" y="7"/>
                  </a:cubicBezTo>
                  <a:cubicBezTo>
                    <a:pt x="96" y="8"/>
                    <a:pt x="95" y="9"/>
                    <a:pt x="94" y="9"/>
                  </a:cubicBezTo>
                  <a:cubicBezTo>
                    <a:pt x="100" y="12"/>
                    <a:pt x="105" y="17"/>
                    <a:pt x="106" y="23"/>
                  </a:cubicBezTo>
                  <a:cubicBezTo>
                    <a:pt x="107" y="27"/>
                    <a:pt x="107" y="30"/>
                    <a:pt x="107" y="33"/>
                  </a:cubicBezTo>
                  <a:cubicBezTo>
                    <a:pt x="106" y="36"/>
                    <a:pt x="105" y="39"/>
                    <a:pt x="102" y="41"/>
                  </a:cubicBezTo>
                  <a:cubicBezTo>
                    <a:pt x="101" y="42"/>
                    <a:pt x="100" y="43"/>
                    <a:pt x="98" y="44"/>
                  </a:cubicBezTo>
                  <a:cubicBezTo>
                    <a:pt x="97" y="44"/>
                    <a:pt x="96" y="45"/>
                    <a:pt x="95" y="45"/>
                  </a:cubicBezTo>
                  <a:cubicBezTo>
                    <a:pt x="94" y="45"/>
                    <a:pt x="93" y="45"/>
                    <a:pt x="92" y="46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0" y="50"/>
                    <a:pt x="61" y="52"/>
                    <a:pt x="52" y="53"/>
                  </a:cubicBezTo>
                  <a:cubicBezTo>
                    <a:pt x="61" y="52"/>
                    <a:pt x="70" y="50"/>
                    <a:pt x="79" y="48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3" y="45"/>
                    <a:pt x="94" y="45"/>
                    <a:pt x="95" y="45"/>
                  </a:cubicBezTo>
                  <a:cubicBezTo>
                    <a:pt x="96" y="45"/>
                    <a:pt x="97" y="44"/>
                    <a:pt x="98" y="44"/>
                  </a:cubicBezTo>
                  <a:cubicBezTo>
                    <a:pt x="100" y="43"/>
                    <a:pt x="101" y="42"/>
                    <a:pt x="102" y="41"/>
                  </a:cubicBezTo>
                  <a:cubicBezTo>
                    <a:pt x="105" y="39"/>
                    <a:pt x="106" y="36"/>
                    <a:pt x="106" y="33"/>
                  </a:cubicBezTo>
                  <a:cubicBezTo>
                    <a:pt x="107" y="30"/>
                    <a:pt x="107" y="27"/>
                    <a:pt x="106" y="23"/>
                  </a:cubicBezTo>
                  <a:cubicBezTo>
                    <a:pt x="104" y="17"/>
                    <a:pt x="100" y="12"/>
                    <a:pt x="94" y="10"/>
                  </a:cubicBezTo>
                  <a:cubicBezTo>
                    <a:pt x="93" y="10"/>
                    <a:pt x="93" y="11"/>
                    <a:pt x="95" y="12"/>
                  </a:cubicBezTo>
                  <a:cubicBezTo>
                    <a:pt x="96" y="13"/>
                    <a:pt x="97" y="14"/>
                    <a:pt x="98" y="15"/>
                  </a:cubicBezTo>
                  <a:cubicBezTo>
                    <a:pt x="99" y="16"/>
                    <a:pt x="101" y="17"/>
                    <a:pt x="102" y="19"/>
                  </a:cubicBezTo>
                  <a:cubicBezTo>
                    <a:pt x="103" y="21"/>
                    <a:pt x="104" y="24"/>
                    <a:pt x="105" y="26"/>
                  </a:cubicBezTo>
                  <a:cubicBezTo>
                    <a:pt x="105" y="28"/>
                    <a:pt x="105" y="30"/>
                    <a:pt x="105" y="32"/>
                  </a:cubicBezTo>
                  <a:cubicBezTo>
                    <a:pt x="104" y="36"/>
                    <a:pt x="101" y="40"/>
                    <a:pt x="97" y="42"/>
                  </a:cubicBezTo>
                  <a:cubicBezTo>
                    <a:pt x="96" y="42"/>
                    <a:pt x="94" y="43"/>
                    <a:pt x="93" y="43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79" y="46"/>
                    <a:pt x="79" y="46"/>
                    <a:pt x="79" y="46"/>
                  </a:cubicBezTo>
                  <a:cubicBezTo>
                    <a:pt x="66" y="48"/>
                    <a:pt x="53" y="51"/>
                    <a:pt x="41" y="53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3" y="55"/>
                    <a:pt x="31" y="55"/>
                    <a:pt x="30" y="55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6" y="54"/>
                    <a:pt x="25" y="54"/>
                    <a:pt x="25" y="54"/>
                  </a:cubicBezTo>
                  <a:cubicBezTo>
                    <a:pt x="23" y="54"/>
                    <a:pt x="22" y="53"/>
                    <a:pt x="21" y="52"/>
                  </a:cubicBezTo>
                  <a:cubicBezTo>
                    <a:pt x="19" y="51"/>
                    <a:pt x="17" y="48"/>
                    <a:pt x="16" y="45"/>
                  </a:cubicBezTo>
                  <a:cubicBezTo>
                    <a:pt x="15" y="42"/>
                    <a:pt x="15" y="39"/>
                    <a:pt x="16" y="36"/>
                  </a:cubicBezTo>
                  <a:cubicBezTo>
                    <a:pt x="16" y="33"/>
                    <a:pt x="17" y="32"/>
                    <a:pt x="18" y="30"/>
                  </a:cubicBezTo>
                  <a:cubicBezTo>
                    <a:pt x="20" y="28"/>
                    <a:pt x="21" y="27"/>
                    <a:pt x="23" y="26"/>
                  </a:cubicBezTo>
                  <a:cubicBezTo>
                    <a:pt x="24" y="26"/>
                    <a:pt x="24" y="26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52" y="20"/>
                    <a:pt x="64" y="17"/>
                    <a:pt x="74" y="15"/>
                  </a:cubicBezTo>
                  <a:cubicBezTo>
                    <a:pt x="91" y="10"/>
                    <a:pt x="84" y="7"/>
                    <a:pt x="66" y="9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83" y="5"/>
                    <a:pt x="74" y="3"/>
                    <a:pt x="76" y="1"/>
                  </a:cubicBezTo>
                  <a:cubicBezTo>
                    <a:pt x="67" y="3"/>
                    <a:pt x="58" y="5"/>
                    <a:pt x="49" y="6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6" y="14"/>
                    <a:pt x="12" y="16"/>
                    <a:pt x="9" y="19"/>
                  </a:cubicBezTo>
                  <a:cubicBezTo>
                    <a:pt x="8" y="20"/>
                    <a:pt x="7" y="21"/>
                    <a:pt x="7" y="22"/>
                  </a:cubicBezTo>
                  <a:cubicBezTo>
                    <a:pt x="6" y="23"/>
                    <a:pt x="6" y="23"/>
                    <a:pt x="5" y="25"/>
                  </a:cubicBezTo>
                  <a:cubicBezTo>
                    <a:pt x="4" y="26"/>
                    <a:pt x="3" y="29"/>
                    <a:pt x="2" y="31"/>
                  </a:cubicBezTo>
                  <a:cubicBezTo>
                    <a:pt x="0" y="38"/>
                    <a:pt x="1" y="47"/>
                    <a:pt x="4" y="54"/>
                  </a:cubicBezTo>
                  <a:cubicBezTo>
                    <a:pt x="6" y="58"/>
                    <a:pt x="9" y="62"/>
                    <a:pt x="13" y="64"/>
                  </a:cubicBezTo>
                  <a:cubicBezTo>
                    <a:pt x="16" y="67"/>
                    <a:pt x="21" y="68"/>
                    <a:pt x="25" y="69"/>
                  </a:cubicBezTo>
                  <a:cubicBezTo>
                    <a:pt x="25" y="69"/>
                    <a:pt x="26" y="69"/>
                    <a:pt x="26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9"/>
                    <a:pt x="29" y="69"/>
                    <a:pt x="30" y="69"/>
                  </a:cubicBezTo>
                  <a:cubicBezTo>
                    <a:pt x="32" y="69"/>
                    <a:pt x="35" y="69"/>
                    <a:pt x="37" y="69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65" y="62"/>
                    <a:pt x="65" y="62"/>
                    <a:pt x="65" y="62"/>
                  </a:cubicBezTo>
                  <a:cubicBezTo>
                    <a:pt x="84" y="58"/>
                    <a:pt x="84" y="58"/>
                    <a:pt x="84" y="58"/>
                  </a:cubicBezTo>
                  <a:cubicBezTo>
                    <a:pt x="93" y="56"/>
                    <a:pt x="93" y="56"/>
                    <a:pt x="93" y="56"/>
                  </a:cubicBezTo>
                  <a:cubicBezTo>
                    <a:pt x="96" y="56"/>
                    <a:pt x="96" y="56"/>
                    <a:pt x="96" y="56"/>
                  </a:cubicBezTo>
                  <a:cubicBezTo>
                    <a:pt x="97" y="56"/>
                    <a:pt x="98" y="55"/>
                    <a:pt x="99" y="55"/>
                  </a:cubicBezTo>
                  <a:cubicBezTo>
                    <a:pt x="99" y="55"/>
                    <a:pt x="100" y="55"/>
                    <a:pt x="100" y="54"/>
                  </a:cubicBezTo>
                  <a:cubicBezTo>
                    <a:pt x="99" y="55"/>
                    <a:pt x="98" y="55"/>
                    <a:pt x="97" y="55"/>
                  </a:cubicBezTo>
                  <a:cubicBezTo>
                    <a:pt x="95" y="56"/>
                    <a:pt x="95" y="56"/>
                    <a:pt x="94" y="56"/>
                  </a:cubicBezTo>
                  <a:cubicBezTo>
                    <a:pt x="91" y="57"/>
                    <a:pt x="91" y="57"/>
                    <a:pt x="91" y="57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55" y="64"/>
                    <a:pt x="55" y="64"/>
                    <a:pt x="55" y="64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37" y="68"/>
                    <a:pt x="37" y="68"/>
                    <a:pt x="37" y="68"/>
                  </a:cubicBezTo>
                  <a:cubicBezTo>
                    <a:pt x="34" y="69"/>
                    <a:pt x="32" y="69"/>
                    <a:pt x="29" y="69"/>
                  </a:cubicBezTo>
                  <a:cubicBezTo>
                    <a:pt x="28" y="69"/>
                    <a:pt x="28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6" y="69"/>
                    <a:pt x="26" y="68"/>
                    <a:pt x="26" y="68"/>
                  </a:cubicBezTo>
                  <a:cubicBezTo>
                    <a:pt x="24" y="68"/>
                    <a:pt x="23" y="68"/>
                    <a:pt x="22" y="68"/>
                  </a:cubicBezTo>
                  <a:cubicBezTo>
                    <a:pt x="19" y="67"/>
                    <a:pt x="17" y="66"/>
                    <a:pt x="14" y="65"/>
                  </a:cubicBezTo>
                  <a:cubicBezTo>
                    <a:pt x="9" y="62"/>
                    <a:pt x="6" y="57"/>
                    <a:pt x="4" y="52"/>
                  </a:cubicBezTo>
                  <a:cubicBezTo>
                    <a:pt x="4" y="52"/>
                    <a:pt x="5" y="53"/>
                    <a:pt x="4" y="52"/>
                  </a:cubicBezTo>
                  <a:cubicBezTo>
                    <a:pt x="6" y="57"/>
                    <a:pt x="10" y="61"/>
                    <a:pt x="15" y="64"/>
                  </a:cubicBezTo>
                  <a:cubicBezTo>
                    <a:pt x="17" y="65"/>
                    <a:pt x="19" y="66"/>
                    <a:pt x="22" y="67"/>
                  </a:cubicBezTo>
                  <a:cubicBezTo>
                    <a:pt x="23" y="67"/>
                    <a:pt x="25" y="67"/>
                    <a:pt x="26" y="67"/>
                  </a:cubicBezTo>
                  <a:cubicBezTo>
                    <a:pt x="26" y="67"/>
                    <a:pt x="27" y="67"/>
                    <a:pt x="27" y="67"/>
                  </a:cubicBezTo>
                  <a:cubicBezTo>
                    <a:pt x="27" y="68"/>
                    <a:pt x="27" y="67"/>
                    <a:pt x="27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8" y="68"/>
                    <a:pt x="29" y="68"/>
                    <a:pt x="29" y="68"/>
                  </a:cubicBezTo>
                  <a:cubicBezTo>
                    <a:pt x="32" y="68"/>
                    <a:pt x="34" y="68"/>
                    <a:pt x="37" y="67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55" y="63"/>
                    <a:pt x="55" y="63"/>
                    <a:pt x="55" y="63"/>
                  </a:cubicBezTo>
                  <a:cubicBezTo>
                    <a:pt x="63" y="62"/>
                    <a:pt x="71" y="60"/>
                    <a:pt x="79" y="58"/>
                  </a:cubicBezTo>
                  <a:cubicBezTo>
                    <a:pt x="83" y="58"/>
                    <a:pt x="87" y="57"/>
                    <a:pt x="91" y="56"/>
                  </a:cubicBezTo>
                  <a:cubicBezTo>
                    <a:pt x="95" y="55"/>
                    <a:pt x="95" y="55"/>
                    <a:pt x="95" y="55"/>
                  </a:cubicBezTo>
                  <a:cubicBezTo>
                    <a:pt x="96" y="55"/>
                    <a:pt x="96" y="55"/>
                    <a:pt x="96" y="55"/>
                  </a:cubicBezTo>
                  <a:cubicBezTo>
                    <a:pt x="97" y="54"/>
                    <a:pt x="97" y="54"/>
                    <a:pt x="98" y="54"/>
                  </a:cubicBezTo>
                  <a:cubicBezTo>
                    <a:pt x="101" y="53"/>
                    <a:pt x="103" y="52"/>
                    <a:pt x="105" y="50"/>
                  </a:cubicBezTo>
                  <a:cubicBezTo>
                    <a:pt x="106" y="51"/>
                    <a:pt x="106" y="51"/>
                    <a:pt x="106" y="51"/>
                  </a:cubicBezTo>
                  <a:cubicBezTo>
                    <a:pt x="109" y="49"/>
                    <a:pt x="112" y="46"/>
                    <a:pt x="114" y="42"/>
                  </a:cubicBezTo>
                  <a:cubicBezTo>
                    <a:pt x="116" y="39"/>
                    <a:pt x="117" y="35"/>
                    <a:pt x="118" y="31"/>
                  </a:cubicBezTo>
                  <a:cubicBezTo>
                    <a:pt x="118" y="23"/>
                    <a:pt x="115" y="15"/>
                    <a:pt x="110" y="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2" name="Freeform 26">
              <a:extLst>
                <a:ext uri="{FF2B5EF4-FFF2-40B4-BE49-F238E27FC236}">
                  <a16:creationId xmlns:a16="http://schemas.microsoft.com/office/drawing/2014/main" id="{D2D261B2-7007-4E02-947C-1995102C3994}"/>
                </a:ext>
              </a:extLst>
            </p:cNvPr>
            <p:cNvSpPr/>
            <p:nvPr/>
          </p:nvSpPr>
          <p:spPr bwMode="auto">
            <a:xfrm>
              <a:off x="4427538" y="2193926"/>
              <a:ext cx="431800" cy="266700"/>
            </a:xfrm>
            <a:custGeom>
              <a:avLst/>
              <a:gdLst>
                <a:gd name="T0" fmla="*/ 26 w 115"/>
                <a:gd name="T1" fmla="*/ 58 h 71"/>
                <a:gd name="T2" fmla="*/ 20 w 115"/>
                <a:gd name="T3" fmla="*/ 56 h 71"/>
                <a:gd name="T4" fmla="*/ 1 w 115"/>
                <a:gd name="T5" fmla="*/ 25 h 71"/>
                <a:gd name="T6" fmla="*/ 13 w 115"/>
                <a:gd name="T7" fmla="*/ 5 h 71"/>
                <a:gd name="T8" fmla="*/ 13 w 115"/>
                <a:gd name="T9" fmla="*/ 6 h 71"/>
                <a:gd name="T10" fmla="*/ 2 w 115"/>
                <a:gd name="T11" fmla="*/ 26 h 71"/>
                <a:gd name="T12" fmla="*/ 21 w 115"/>
                <a:gd name="T13" fmla="*/ 56 h 71"/>
                <a:gd name="T14" fmla="*/ 24 w 115"/>
                <a:gd name="T15" fmla="*/ 57 h 71"/>
                <a:gd name="T16" fmla="*/ 58 w 115"/>
                <a:gd name="T17" fmla="*/ 64 h 71"/>
                <a:gd name="T18" fmla="*/ 80 w 115"/>
                <a:gd name="T19" fmla="*/ 70 h 71"/>
                <a:gd name="T20" fmla="*/ 97 w 115"/>
                <a:gd name="T21" fmla="*/ 70 h 71"/>
                <a:gd name="T22" fmla="*/ 96 w 115"/>
                <a:gd name="T23" fmla="*/ 68 h 71"/>
                <a:gd name="T24" fmla="*/ 81 w 115"/>
                <a:gd name="T25" fmla="*/ 68 h 71"/>
                <a:gd name="T26" fmla="*/ 23 w 115"/>
                <a:gd name="T27" fmla="*/ 55 h 71"/>
                <a:gd name="T28" fmla="*/ 19 w 115"/>
                <a:gd name="T29" fmla="*/ 54 h 71"/>
                <a:gd name="T30" fmla="*/ 4 w 115"/>
                <a:gd name="T31" fmla="*/ 31 h 71"/>
                <a:gd name="T32" fmla="*/ 21 w 115"/>
                <a:gd name="T33" fmla="*/ 54 h 71"/>
                <a:gd name="T34" fmla="*/ 32 w 115"/>
                <a:gd name="T35" fmla="*/ 57 h 71"/>
                <a:gd name="T36" fmla="*/ 80 w 115"/>
                <a:gd name="T37" fmla="*/ 68 h 71"/>
                <a:gd name="T38" fmla="*/ 109 w 115"/>
                <a:gd name="T39" fmla="*/ 57 h 71"/>
                <a:gd name="T40" fmla="*/ 111 w 115"/>
                <a:gd name="T41" fmla="*/ 44 h 71"/>
                <a:gd name="T42" fmla="*/ 105 w 115"/>
                <a:gd name="T43" fmla="*/ 53 h 71"/>
                <a:gd name="T44" fmla="*/ 94 w 115"/>
                <a:gd name="T45" fmla="*/ 60 h 71"/>
                <a:gd name="T46" fmla="*/ 80 w 115"/>
                <a:gd name="T47" fmla="*/ 59 h 71"/>
                <a:gd name="T48" fmla="*/ 37 w 115"/>
                <a:gd name="T49" fmla="*/ 50 h 71"/>
                <a:gd name="T50" fmla="*/ 25 w 115"/>
                <a:gd name="T51" fmla="*/ 47 h 71"/>
                <a:gd name="T52" fmla="*/ 24 w 115"/>
                <a:gd name="T53" fmla="*/ 46 h 71"/>
                <a:gd name="T54" fmla="*/ 74 w 115"/>
                <a:gd name="T55" fmla="*/ 58 h 71"/>
                <a:gd name="T56" fmla="*/ 85 w 115"/>
                <a:gd name="T57" fmla="*/ 60 h 71"/>
                <a:gd name="T58" fmla="*/ 99 w 115"/>
                <a:gd name="T59" fmla="*/ 54 h 71"/>
                <a:gd name="T60" fmla="*/ 76 w 115"/>
                <a:gd name="T61" fmla="*/ 56 h 71"/>
                <a:gd name="T62" fmla="*/ 26 w 115"/>
                <a:gd name="T63" fmla="*/ 45 h 71"/>
                <a:gd name="T64" fmla="*/ 24 w 115"/>
                <a:gd name="T65" fmla="*/ 44 h 71"/>
                <a:gd name="T66" fmla="*/ 15 w 115"/>
                <a:gd name="T67" fmla="*/ 27 h 71"/>
                <a:gd name="T68" fmla="*/ 21 w 115"/>
                <a:gd name="T69" fmla="*/ 16 h 71"/>
                <a:gd name="T70" fmla="*/ 33 w 115"/>
                <a:gd name="T71" fmla="*/ 14 h 71"/>
                <a:gd name="T72" fmla="*/ 42 w 115"/>
                <a:gd name="T73" fmla="*/ 16 h 71"/>
                <a:gd name="T74" fmla="*/ 93 w 115"/>
                <a:gd name="T75" fmla="*/ 27 h 71"/>
                <a:gd name="T76" fmla="*/ 104 w 115"/>
                <a:gd name="T77" fmla="*/ 42 h 71"/>
                <a:gd name="T78" fmla="*/ 106 w 115"/>
                <a:gd name="T79" fmla="*/ 44 h 71"/>
                <a:gd name="T80" fmla="*/ 107 w 115"/>
                <a:gd name="T81" fmla="*/ 27 h 71"/>
                <a:gd name="T82" fmla="*/ 112 w 115"/>
                <a:gd name="T83" fmla="*/ 39 h 71"/>
                <a:gd name="T84" fmla="*/ 109 w 115"/>
                <a:gd name="T85" fmla="*/ 22 h 71"/>
                <a:gd name="T86" fmla="*/ 96 w 115"/>
                <a:gd name="T87" fmla="*/ 14 h 71"/>
                <a:gd name="T88" fmla="*/ 47 w 115"/>
                <a:gd name="T89" fmla="*/ 3 h 71"/>
                <a:gd name="T90" fmla="*/ 34 w 115"/>
                <a:gd name="T91" fmla="*/ 0 h 71"/>
                <a:gd name="T92" fmla="*/ 14 w 115"/>
                <a:gd name="T93" fmla="*/ 4 h 71"/>
                <a:gd name="T94" fmla="*/ 1 w 115"/>
                <a:gd name="T95" fmla="*/ 25 h 71"/>
                <a:gd name="T96" fmla="*/ 17 w 115"/>
                <a:gd name="T97" fmla="*/ 56 h 71"/>
                <a:gd name="T98" fmla="*/ 23 w 115"/>
                <a:gd name="T99" fmla="*/ 58 h 71"/>
                <a:gd name="T100" fmla="*/ 56 w 115"/>
                <a:gd name="T101" fmla="*/ 6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5" h="71">
                  <a:moveTo>
                    <a:pt x="56" y="65"/>
                  </a:moveTo>
                  <a:cubicBezTo>
                    <a:pt x="32" y="59"/>
                    <a:pt x="32" y="59"/>
                    <a:pt x="32" y="59"/>
                  </a:cubicBezTo>
                  <a:cubicBezTo>
                    <a:pt x="26" y="58"/>
                    <a:pt x="26" y="58"/>
                    <a:pt x="26" y="58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1" y="57"/>
                    <a:pt x="20" y="57"/>
                    <a:pt x="20" y="56"/>
                  </a:cubicBezTo>
                  <a:cubicBezTo>
                    <a:pt x="14" y="55"/>
                    <a:pt x="10" y="51"/>
                    <a:pt x="7" y="47"/>
                  </a:cubicBezTo>
                  <a:cubicBezTo>
                    <a:pt x="4" y="43"/>
                    <a:pt x="2" y="38"/>
                    <a:pt x="1" y="33"/>
                  </a:cubicBezTo>
                  <a:cubicBezTo>
                    <a:pt x="1" y="30"/>
                    <a:pt x="1" y="28"/>
                    <a:pt x="1" y="25"/>
                  </a:cubicBezTo>
                  <a:cubicBezTo>
                    <a:pt x="1" y="24"/>
                    <a:pt x="1" y="23"/>
                    <a:pt x="2" y="22"/>
                  </a:cubicBezTo>
                  <a:cubicBezTo>
                    <a:pt x="2" y="20"/>
                    <a:pt x="2" y="19"/>
                    <a:pt x="3" y="18"/>
                  </a:cubicBezTo>
                  <a:cubicBezTo>
                    <a:pt x="5" y="13"/>
                    <a:pt x="9" y="8"/>
                    <a:pt x="13" y="5"/>
                  </a:cubicBezTo>
                  <a:cubicBezTo>
                    <a:pt x="17" y="2"/>
                    <a:pt x="22" y="1"/>
                    <a:pt x="28" y="0"/>
                  </a:cubicBezTo>
                  <a:cubicBezTo>
                    <a:pt x="27" y="0"/>
                    <a:pt x="26" y="1"/>
                    <a:pt x="28" y="1"/>
                  </a:cubicBezTo>
                  <a:cubicBezTo>
                    <a:pt x="23" y="1"/>
                    <a:pt x="18" y="3"/>
                    <a:pt x="13" y="6"/>
                  </a:cubicBezTo>
                  <a:cubicBezTo>
                    <a:pt x="9" y="9"/>
                    <a:pt x="6" y="13"/>
                    <a:pt x="4" y="18"/>
                  </a:cubicBezTo>
                  <a:cubicBezTo>
                    <a:pt x="3" y="19"/>
                    <a:pt x="3" y="21"/>
                    <a:pt x="3" y="22"/>
                  </a:cubicBezTo>
                  <a:cubicBezTo>
                    <a:pt x="2" y="23"/>
                    <a:pt x="2" y="24"/>
                    <a:pt x="2" y="26"/>
                  </a:cubicBezTo>
                  <a:cubicBezTo>
                    <a:pt x="2" y="28"/>
                    <a:pt x="2" y="31"/>
                    <a:pt x="2" y="33"/>
                  </a:cubicBezTo>
                  <a:cubicBezTo>
                    <a:pt x="3" y="38"/>
                    <a:pt x="5" y="43"/>
                    <a:pt x="8" y="47"/>
                  </a:cubicBezTo>
                  <a:cubicBezTo>
                    <a:pt x="11" y="51"/>
                    <a:pt x="15" y="55"/>
                    <a:pt x="21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33" y="59"/>
                    <a:pt x="33" y="59"/>
                    <a:pt x="33" y="59"/>
                  </a:cubicBezTo>
                  <a:cubicBezTo>
                    <a:pt x="41" y="61"/>
                    <a:pt x="49" y="62"/>
                    <a:pt x="58" y="64"/>
                  </a:cubicBezTo>
                  <a:cubicBezTo>
                    <a:pt x="58" y="65"/>
                    <a:pt x="58" y="65"/>
                    <a:pt x="58" y="65"/>
                  </a:cubicBezTo>
                  <a:cubicBezTo>
                    <a:pt x="75" y="69"/>
                    <a:pt x="75" y="69"/>
                    <a:pt x="75" y="69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1" y="71"/>
                    <a:pt x="82" y="71"/>
                  </a:cubicBezTo>
                  <a:cubicBezTo>
                    <a:pt x="83" y="71"/>
                    <a:pt x="84" y="71"/>
                    <a:pt x="85" y="71"/>
                  </a:cubicBezTo>
                  <a:cubicBezTo>
                    <a:pt x="89" y="71"/>
                    <a:pt x="93" y="71"/>
                    <a:pt x="97" y="70"/>
                  </a:cubicBezTo>
                  <a:cubicBezTo>
                    <a:pt x="101" y="68"/>
                    <a:pt x="103" y="66"/>
                    <a:pt x="105" y="64"/>
                  </a:cubicBezTo>
                  <a:cubicBezTo>
                    <a:pt x="107" y="62"/>
                    <a:pt x="109" y="60"/>
                    <a:pt x="110" y="58"/>
                  </a:cubicBezTo>
                  <a:cubicBezTo>
                    <a:pt x="106" y="63"/>
                    <a:pt x="102" y="66"/>
                    <a:pt x="96" y="68"/>
                  </a:cubicBezTo>
                  <a:cubicBezTo>
                    <a:pt x="93" y="69"/>
                    <a:pt x="90" y="69"/>
                    <a:pt x="87" y="69"/>
                  </a:cubicBezTo>
                  <a:cubicBezTo>
                    <a:pt x="86" y="69"/>
                    <a:pt x="84" y="69"/>
                    <a:pt x="83" y="69"/>
                  </a:cubicBezTo>
                  <a:cubicBezTo>
                    <a:pt x="82" y="69"/>
                    <a:pt x="82" y="68"/>
                    <a:pt x="81" y="68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0" y="66"/>
                    <a:pt x="61" y="63"/>
                    <a:pt x="51" y="61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1" y="54"/>
                    <a:pt x="20" y="54"/>
                    <a:pt x="19" y="54"/>
                  </a:cubicBezTo>
                  <a:cubicBezTo>
                    <a:pt x="18" y="53"/>
                    <a:pt x="17" y="53"/>
                    <a:pt x="16" y="52"/>
                  </a:cubicBezTo>
                  <a:cubicBezTo>
                    <a:pt x="13" y="50"/>
                    <a:pt x="11" y="48"/>
                    <a:pt x="9" y="46"/>
                  </a:cubicBezTo>
                  <a:cubicBezTo>
                    <a:pt x="6" y="42"/>
                    <a:pt x="4" y="36"/>
                    <a:pt x="4" y="31"/>
                  </a:cubicBezTo>
                  <a:cubicBezTo>
                    <a:pt x="4" y="35"/>
                    <a:pt x="5" y="40"/>
                    <a:pt x="8" y="44"/>
                  </a:cubicBezTo>
                  <a:cubicBezTo>
                    <a:pt x="11" y="48"/>
                    <a:pt x="15" y="52"/>
                    <a:pt x="20" y="54"/>
                  </a:cubicBezTo>
                  <a:cubicBezTo>
                    <a:pt x="20" y="54"/>
                    <a:pt x="21" y="54"/>
                    <a:pt x="21" y="54"/>
                  </a:cubicBezTo>
                  <a:cubicBezTo>
                    <a:pt x="22" y="54"/>
                    <a:pt x="23" y="54"/>
                    <a:pt x="23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32" y="57"/>
                    <a:pt x="32" y="57"/>
                    <a:pt x="32" y="57"/>
                  </a:cubicBezTo>
                  <a:cubicBezTo>
                    <a:pt x="37" y="58"/>
                    <a:pt x="41" y="58"/>
                    <a:pt x="44" y="59"/>
                  </a:cubicBezTo>
                  <a:cubicBezTo>
                    <a:pt x="55" y="62"/>
                    <a:pt x="66" y="64"/>
                    <a:pt x="76" y="67"/>
                  </a:cubicBezTo>
                  <a:cubicBezTo>
                    <a:pt x="80" y="68"/>
                    <a:pt x="80" y="68"/>
                    <a:pt x="80" y="68"/>
                  </a:cubicBezTo>
                  <a:cubicBezTo>
                    <a:pt x="81" y="68"/>
                    <a:pt x="83" y="68"/>
                    <a:pt x="84" y="68"/>
                  </a:cubicBezTo>
                  <a:cubicBezTo>
                    <a:pt x="87" y="69"/>
                    <a:pt x="91" y="69"/>
                    <a:pt x="94" y="68"/>
                  </a:cubicBezTo>
                  <a:cubicBezTo>
                    <a:pt x="100" y="66"/>
                    <a:pt x="105" y="62"/>
                    <a:pt x="109" y="57"/>
                  </a:cubicBezTo>
                  <a:cubicBezTo>
                    <a:pt x="110" y="56"/>
                    <a:pt x="111" y="55"/>
                    <a:pt x="111" y="54"/>
                  </a:cubicBezTo>
                  <a:cubicBezTo>
                    <a:pt x="112" y="52"/>
                    <a:pt x="112" y="51"/>
                    <a:pt x="112" y="49"/>
                  </a:cubicBezTo>
                  <a:cubicBezTo>
                    <a:pt x="112" y="47"/>
                    <a:pt x="112" y="45"/>
                    <a:pt x="111" y="44"/>
                  </a:cubicBezTo>
                  <a:cubicBezTo>
                    <a:pt x="110" y="44"/>
                    <a:pt x="110" y="45"/>
                    <a:pt x="109" y="46"/>
                  </a:cubicBezTo>
                  <a:cubicBezTo>
                    <a:pt x="109" y="46"/>
                    <a:pt x="108" y="48"/>
                    <a:pt x="107" y="50"/>
                  </a:cubicBezTo>
                  <a:cubicBezTo>
                    <a:pt x="106" y="51"/>
                    <a:pt x="105" y="52"/>
                    <a:pt x="105" y="53"/>
                  </a:cubicBezTo>
                  <a:cubicBezTo>
                    <a:pt x="104" y="55"/>
                    <a:pt x="103" y="55"/>
                    <a:pt x="103" y="55"/>
                  </a:cubicBezTo>
                  <a:cubicBezTo>
                    <a:pt x="102" y="56"/>
                    <a:pt x="102" y="55"/>
                    <a:pt x="102" y="54"/>
                  </a:cubicBezTo>
                  <a:cubicBezTo>
                    <a:pt x="100" y="57"/>
                    <a:pt x="97" y="58"/>
                    <a:pt x="94" y="60"/>
                  </a:cubicBezTo>
                  <a:cubicBezTo>
                    <a:pt x="91" y="61"/>
                    <a:pt x="88" y="61"/>
                    <a:pt x="85" y="60"/>
                  </a:cubicBezTo>
                  <a:cubicBezTo>
                    <a:pt x="84" y="60"/>
                    <a:pt x="83" y="60"/>
                    <a:pt x="82" y="60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54" y="54"/>
                    <a:pt x="46" y="52"/>
                    <a:pt x="37" y="50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4" y="47"/>
                    <a:pt x="24" y="46"/>
                  </a:cubicBezTo>
                  <a:cubicBezTo>
                    <a:pt x="20" y="45"/>
                    <a:pt x="18" y="43"/>
                    <a:pt x="16" y="40"/>
                  </a:cubicBezTo>
                  <a:cubicBezTo>
                    <a:pt x="18" y="43"/>
                    <a:pt x="21" y="45"/>
                    <a:pt x="24" y="46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3" y="60"/>
                    <a:pt x="84" y="60"/>
                    <a:pt x="85" y="60"/>
                  </a:cubicBezTo>
                  <a:cubicBezTo>
                    <a:pt x="88" y="61"/>
                    <a:pt x="91" y="60"/>
                    <a:pt x="94" y="59"/>
                  </a:cubicBezTo>
                  <a:cubicBezTo>
                    <a:pt x="97" y="58"/>
                    <a:pt x="99" y="56"/>
                    <a:pt x="101" y="53"/>
                  </a:cubicBezTo>
                  <a:cubicBezTo>
                    <a:pt x="101" y="53"/>
                    <a:pt x="101" y="52"/>
                    <a:pt x="99" y="54"/>
                  </a:cubicBezTo>
                  <a:cubicBezTo>
                    <a:pt x="97" y="55"/>
                    <a:pt x="94" y="57"/>
                    <a:pt x="90" y="58"/>
                  </a:cubicBezTo>
                  <a:cubicBezTo>
                    <a:pt x="88" y="58"/>
                    <a:pt x="85" y="58"/>
                    <a:pt x="83" y="58"/>
                  </a:cubicBezTo>
                  <a:cubicBezTo>
                    <a:pt x="81" y="57"/>
                    <a:pt x="78" y="57"/>
                    <a:pt x="76" y="56"/>
                  </a:cubicBezTo>
                  <a:cubicBezTo>
                    <a:pt x="64" y="53"/>
                    <a:pt x="51" y="50"/>
                    <a:pt x="38" y="47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3" y="44"/>
                    <a:pt x="22" y="43"/>
                    <a:pt x="21" y="43"/>
                  </a:cubicBezTo>
                  <a:cubicBezTo>
                    <a:pt x="18" y="41"/>
                    <a:pt x="16" y="37"/>
                    <a:pt x="15" y="32"/>
                  </a:cubicBezTo>
                  <a:cubicBezTo>
                    <a:pt x="15" y="30"/>
                    <a:pt x="15" y="29"/>
                    <a:pt x="15" y="27"/>
                  </a:cubicBezTo>
                  <a:cubicBezTo>
                    <a:pt x="15" y="26"/>
                    <a:pt x="15" y="25"/>
                    <a:pt x="15" y="25"/>
                  </a:cubicBezTo>
                  <a:cubicBezTo>
                    <a:pt x="15" y="24"/>
                    <a:pt x="16" y="23"/>
                    <a:pt x="16" y="23"/>
                  </a:cubicBezTo>
                  <a:cubicBezTo>
                    <a:pt x="17" y="20"/>
                    <a:pt x="19" y="18"/>
                    <a:pt x="21" y="16"/>
                  </a:cubicBezTo>
                  <a:cubicBezTo>
                    <a:pt x="24" y="15"/>
                    <a:pt x="27" y="14"/>
                    <a:pt x="30" y="14"/>
                  </a:cubicBezTo>
                  <a:cubicBezTo>
                    <a:pt x="31" y="14"/>
                    <a:pt x="32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55" y="19"/>
                    <a:pt x="67" y="22"/>
                    <a:pt x="79" y="24"/>
                  </a:cubicBezTo>
                  <a:cubicBezTo>
                    <a:pt x="89" y="26"/>
                    <a:pt x="89" y="26"/>
                    <a:pt x="89" y="26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4" y="28"/>
                    <a:pt x="95" y="28"/>
                    <a:pt x="96" y="28"/>
                  </a:cubicBezTo>
                  <a:cubicBezTo>
                    <a:pt x="99" y="30"/>
                    <a:pt x="101" y="32"/>
                    <a:pt x="102" y="36"/>
                  </a:cubicBezTo>
                  <a:cubicBezTo>
                    <a:pt x="103" y="39"/>
                    <a:pt x="104" y="41"/>
                    <a:pt x="104" y="42"/>
                  </a:cubicBezTo>
                  <a:cubicBezTo>
                    <a:pt x="104" y="43"/>
                    <a:pt x="104" y="43"/>
                    <a:pt x="104" y="43"/>
                  </a:cubicBezTo>
                  <a:cubicBezTo>
                    <a:pt x="105" y="43"/>
                    <a:pt x="105" y="44"/>
                    <a:pt x="105" y="44"/>
                  </a:cubicBezTo>
                  <a:cubicBezTo>
                    <a:pt x="105" y="44"/>
                    <a:pt x="105" y="44"/>
                    <a:pt x="106" y="44"/>
                  </a:cubicBezTo>
                  <a:cubicBezTo>
                    <a:pt x="107" y="43"/>
                    <a:pt x="108" y="41"/>
                    <a:pt x="108" y="38"/>
                  </a:cubicBezTo>
                  <a:cubicBezTo>
                    <a:pt x="109" y="36"/>
                    <a:pt x="109" y="32"/>
                    <a:pt x="106" y="28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9" y="29"/>
                    <a:pt x="110" y="31"/>
                    <a:pt x="110" y="32"/>
                  </a:cubicBezTo>
                  <a:cubicBezTo>
                    <a:pt x="111" y="34"/>
                    <a:pt x="111" y="35"/>
                    <a:pt x="111" y="36"/>
                  </a:cubicBezTo>
                  <a:cubicBezTo>
                    <a:pt x="112" y="38"/>
                    <a:pt x="112" y="39"/>
                    <a:pt x="112" y="39"/>
                  </a:cubicBezTo>
                  <a:cubicBezTo>
                    <a:pt x="113" y="39"/>
                    <a:pt x="114" y="37"/>
                    <a:pt x="115" y="38"/>
                  </a:cubicBezTo>
                  <a:cubicBezTo>
                    <a:pt x="115" y="35"/>
                    <a:pt x="115" y="33"/>
                    <a:pt x="114" y="30"/>
                  </a:cubicBezTo>
                  <a:cubicBezTo>
                    <a:pt x="113" y="27"/>
                    <a:pt x="111" y="24"/>
                    <a:pt x="109" y="22"/>
                  </a:cubicBezTo>
                  <a:cubicBezTo>
                    <a:pt x="107" y="20"/>
                    <a:pt x="105" y="18"/>
                    <a:pt x="102" y="16"/>
                  </a:cubicBezTo>
                  <a:cubicBezTo>
                    <a:pt x="101" y="16"/>
                    <a:pt x="99" y="15"/>
                    <a:pt x="98" y="14"/>
                  </a:cubicBezTo>
                  <a:cubicBezTo>
                    <a:pt x="97" y="14"/>
                    <a:pt x="97" y="14"/>
                    <a:pt x="96" y="14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5" y="0"/>
                    <a:pt x="34" y="0"/>
                  </a:cubicBezTo>
                  <a:cubicBezTo>
                    <a:pt x="33" y="0"/>
                    <a:pt x="32" y="0"/>
                    <a:pt x="31" y="0"/>
                  </a:cubicBezTo>
                  <a:cubicBezTo>
                    <a:pt x="29" y="0"/>
                    <a:pt x="27" y="0"/>
                    <a:pt x="25" y="0"/>
                  </a:cubicBezTo>
                  <a:cubicBezTo>
                    <a:pt x="21" y="1"/>
                    <a:pt x="17" y="2"/>
                    <a:pt x="14" y="4"/>
                  </a:cubicBezTo>
                  <a:cubicBezTo>
                    <a:pt x="10" y="6"/>
                    <a:pt x="7" y="9"/>
                    <a:pt x="5" y="13"/>
                  </a:cubicBezTo>
                  <a:cubicBezTo>
                    <a:pt x="4" y="15"/>
                    <a:pt x="3" y="17"/>
                    <a:pt x="2" y="19"/>
                  </a:cubicBezTo>
                  <a:cubicBezTo>
                    <a:pt x="1" y="21"/>
                    <a:pt x="1" y="23"/>
                    <a:pt x="1" y="25"/>
                  </a:cubicBezTo>
                  <a:cubicBezTo>
                    <a:pt x="0" y="29"/>
                    <a:pt x="1" y="33"/>
                    <a:pt x="2" y="37"/>
                  </a:cubicBezTo>
                  <a:cubicBezTo>
                    <a:pt x="3" y="41"/>
                    <a:pt x="4" y="45"/>
                    <a:pt x="7" y="48"/>
                  </a:cubicBezTo>
                  <a:cubicBezTo>
                    <a:pt x="10" y="51"/>
                    <a:pt x="13" y="54"/>
                    <a:pt x="17" y="56"/>
                  </a:cubicBezTo>
                  <a:cubicBezTo>
                    <a:pt x="18" y="56"/>
                    <a:pt x="19" y="57"/>
                    <a:pt x="20" y="57"/>
                  </a:cubicBezTo>
                  <a:cubicBezTo>
                    <a:pt x="21" y="57"/>
                    <a:pt x="21" y="57"/>
                    <a:pt x="22" y="57"/>
                  </a:cubicBezTo>
                  <a:cubicBezTo>
                    <a:pt x="23" y="58"/>
                    <a:pt x="23" y="58"/>
                    <a:pt x="23" y="58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37" y="61"/>
                    <a:pt x="37" y="61"/>
                    <a:pt x="37" y="61"/>
                  </a:cubicBezTo>
                  <a:lnTo>
                    <a:pt x="56" y="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3" name="Freeform 27">
              <a:extLst>
                <a:ext uri="{FF2B5EF4-FFF2-40B4-BE49-F238E27FC236}">
                  <a16:creationId xmlns:a16="http://schemas.microsoft.com/office/drawing/2014/main" id="{1016EA68-A8B3-4243-85D6-8227A61E4032}"/>
                </a:ext>
              </a:extLst>
            </p:cNvPr>
            <p:cNvSpPr/>
            <p:nvPr/>
          </p:nvSpPr>
          <p:spPr bwMode="auto">
            <a:xfrm>
              <a:off x="6843713" y="1300163"/>
              <a:ext cx="363538" cy="390525"/>
            </a:xfrm>
            <a:custGeom>
              <a:avLst/>
              <a:gdLst>
                <a:gd name="T0" fmla="*/ 86 w 97"/>
                <a:gd name="T1" fmla="*/ 48 h 104"/>
                <a:gd name="T2" fmla="*/ 56 w 97"/>
                <a:gd name="T3" fmla="*/ 83 h 104"/>
                <a:gd name="T4" fmla="*/ 48 w 97"/>
                <a:gd name="T5" fmla="*/ 93 h 104"/>
                <a:gd name="T6" fmla="*/ 31 w 97"/>
                <a:gd name="T7" fmla="*/ 101 h 104"/>
                <a:gd name="T8" fmla="*/ 43 w 97"/>
                <a:gd name="T9" fmla="*/ 97 h 104"/>
                <a:gd name="T10" fmla="*/ 49 w 97"/>
                <a:gd name="T11" fmla="*/ 92 h 104"/>
                <a:gd name="T12" fmla="*/ 82 w 97"/>
                <a:gd name="T13" fmla="*/ 52 h 104"/>
                <a:gd name="T14" fmla="*/ 86 w 97"/>
                <a:gd name="T15" fmla="*/ 47 h 104"/>
                <a:gd name="T16" fmla="*/ 93 w 97"/>
                <a:gd name="T17" fmla="*/ 20 h 104"/>
                <a:gd name="T18" fmla="*/ 83 w 97"/>
                <a:gd name="T19" fmla="*/ 11 h 104"/>
                <a:gd name="T20" fmla="*/ 87 w 97"/>
                <a:gd name="T21" fmla="*/ 21 h 104"/>
                <a:gd name="T22" fmla="*/ 80 w 97"/>
                <a:gd name="T23" fmla="*/ 42 h 104"/>
                <a:gd name="T24" fmla="*/ 44 w 97"/>
                <a:gd name="T25" fmla="*/ 85 h 104"/>
                <a:gd name="T26" fmla="*/ 40 w 97"/>
                <a:gd name="T27" fmla="*/ 89 h 104"/>
                <a:gd name="T28" fmla="*/ 41 w 97"/>
                <a:gd name="T29" fmla="*/ 88 h 104"/>
                <a:gd name="T30" fmla="*/ 44 w 97"/>
                <a:gd name="T31" fmla="*/ 85 h 104"/>
                <a:gd name="T32" fmla="*/ 80 w 97"/>
                <a:gd name="T33" fmla="*/ 42 h 104"/>
                <a:gd name="T34" fmla="*/ 83 w 97"/>
                <a:gd name="T35" fmla="*/ 30 h 104"/>
                <a:gd name="T36" fmla="*/ 78 w 97"/>
                <a:gd name="T37" fmla="*/ 41 h 104"/>
                <a:gd name="T38" fmla="*/ 47 w 97"/>
                <a:gd name="T39" fmla="*/ 77 h 104"/>
                <a:gd name="T40" fmla="*/ 38 w 97"/>
                <a:gd name="T41" fmla="*/ 87 h 104"/>
                <a:gd name="T42" fmla="*/ 20 w 97"/>
                <a:gd name="T43" fmla="*/ 87 h 104"/>
                <a:gd name="T44" fmla="*/ 19 w 97"/>
                <a:gd name="T45" fmla="*/ 86 h 104"/>
                <a:gd name="T46" fmla="*/ 18 w 97"/>
                <a:gd name="T47" fmla="*/ 85 h 104"/>
                <a:gd name="T48" fmla="*/ 15 w 97"/>
                <a:gd name="T49" fmla="*/ 74 h 104"/>
                <a:gd name="T50" fmla="*/ 20 w 97"/>
                <a:gd name="T51" fmla="*/ 62 h 104"/>
                <a:gd name="T52" fmla="*/ 50 w 97"/>
                <a:gd name="T53" fmla="*/ 24 h 104"/>
                <a:gd name="T54" fmla="*/ 56 w 97"/>
                <a:gd name="T55" fmla="*/ 17 h 104"/>
                <a:gd name="T56" fmla="*/ 60 w 97"/>
                <a:gd name="T57" fmla="*/ 14 h 104"/>
                <a:gd name="T58" fmla="*/ 79 w 97"/>
                <a:gd name="T59" fmla="*/ 16 h 104"/>
                <a:gd name="T60" fmla="*/ 66 w 97"/>
                <a:gd name="T61" fmla="*/ 6 h 104"/>
                <a:gd name="T62" fmla="*/ 79 w 97"/>
                <a:gd name="T63" fmla="*/ 7 h 104"/>
                <a:gd name="T64" fmla="*/ 55 w 97"/>
                <a:gd name="T65" fmla="*/ 1 h 104"/>
                <a:gd name="T66" fmla="*/ 43 w 97"/>
                <a:gd name="T67" fmla="*/ 10 h 104"/>
                <a:gd name="T68" fmla="*/ 10 w 97"/>
                <a:gd name="T69" fmla="*/ 52 h 104"/>
                <a:gd name="T70" fmla="*/ 7 w 97"/>
                <a:gd name="T71" fmla="*/ 56 h 104"/>
                <a:gd name="T72" fmla="*/ 2 w 97"/>
                <a:gd name="T73" fmla="*/ 85 h 104"/>
                <a:gd name="T74" fmla="*/ 11 w 97"/>
                <a:gd name="T75" fmla="*/ 98 h 104"/>
                <a:gd name="T76" fmla="*/ 31 w 97"/>
                <a:gd name="T77" fmla="*/ 103 h 104"/>
                <a:gd name="T78" fmla="*/ 50 w 97"/>
                <a:gd name="T79" fmla="*/ 95 h 104"/>
                <a:gd name="T80" fmla="*/ 58 w 97"/>
                <a:gd name="T81" fmla="*/ 84 h 104"/>
                <a:gd name="T82" fmla="*/ 51 w 97"/>
                <a:gd name="T83" fmla="*/ 93 h 104"/>
                <a:gd name="T84" fmla="*/ 49 w 97"/>
                <a:gd name="T85" fmla="*/ 96 h 104"/>
                <a:gd name="T86" fmla="*/ 16 w 97"/>
                <a:gd name="T87" fmla="*/ 100 h 104"/>
                <a:gd name="T88" fmla="*/ 10 w 97"/>
                <a:gd name="T89" fmla="*/ 97 h 104"/>
                <a:gd name="T90" fmla="*/ 4 w 97"/>
                <a:gd name="T91" fmla="*/ 89 h 104"/>
                <a:gd name="T92" fmla="*/ 6 w 97"/>
                <a:gd name="T93" fmla="*/ 59 h 104"/>
                <a:gd name="T94" fmla="*/ 7 w 97"/>
                <a:gd name="T95" fmla="*/ 92 h 104"/>
                <a:gd name="T96" fmla="*/ 10 w 97"/>
                <a:gd name="T97" fmla="*/ 95 h 104"/>
                <a:gd name="T98" fmla="*/ 13 w 97"/>
                <a:gd name="T99" fmla="*/ 97 h 104"/>
                <a:gd name="T100" fmla="*/ 46 w 97"/>
                <a:gd name="T101" fmla="*/ 97 h 104"/>
                <a:gd name="T102" fmla="*/ 55 w 97"/>
                <a:gd name="T103" fmla="*/ 87 h 104"/>
                <a:gd name="T104" fmla="*/ 83 w 97"/>
                <a:gd name="T105" fmla="*/ 55 h 104"/>
                <a:gd name="T106" fmla="*/ 88 w 97"/>
                <a:gd name="T107" fmla="*/ 48 h 104"/>
                <a:gd name="T108" fmla="*/ 94 w 97"/>
                <a:gd name="T109" fmla="*/ 2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7" h="104">
                  <a:moveTo>
                    <a:pt x="92" y="37"/>
                  </a:moveTo>
                  <a:cubicBezTo>
                    <a:pt x="91" y="40"/>
                    <a:pt x="90" y="42"/>
                    <a:pt x="89" y="44"/>
                  </a:cubicBezTo>
                  <a:cubicBezTo>
                    <a:pt x="88" y="45"/>
                    <a:pt x="87" y="47"/>
                    <a:pt x="86" y="48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78" y="57"/>
                    <a:pt x="72" y="65"/>
                    <a:pt x="65" y="72"/>
                  </a:cubicBezTo>
                  <a:cubicBezTo>
                    <a:pt x="56" y="83"/>
                    <a:pt x="56" y="83"/>
                    <a:pt x="56" y="83"/>
                  </a:cubicBezTo>
                  <a:cubicBezTo>
                    <a:pt x="52" y="89"/>
                    <a:pt x="52" y="89"/>
                    <a:pt x="52" y="89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3"/>
                    <a:pt x="48" y="93"/>
                    <a:pt x="48" y="93"/>
                  </a:cubicBezTo>
                  <a:cubicBezTo>
                    <a:pt x="48" y="93"/>
                    <a:pt x="47" y="94"/>
                    <a:pt x="47" y="94"/>
                  </a:cubicBezTo>
                  <a:cubicBezTo>
                    <a:pt x="45" y="96"/>
                    <a:pt x="42" y="98"/>
                    <a:pt x="39" y="99"/>
                  </a:cubicBezTo>
                  <a:cubicBezTo>
                    <a:pt x="37" y="100"/>
                    <a:pt x="34" y="101"/>
                    <a:pt x="31" y="101"/>
                  </a:cubicBezTo>
                  <a:cubicBezTo>
                    <a:pt x="26" y="101"/>
                    <a:pt x="20" y="99"/>
                    <a:pt x="16" y="97"/>
                  </a:cubicBezTo>
                  <a:cubicBezTo>
                    <a:pt x="20" y="99"/>
                    <a:pt x="24" y="100"/>
                    <a:pt x="29" y="100"/>
                  </a:cubicBezTo>
                  <a:cubicBezTo>
                    <a:pt x="34" y="101"/>
                    <a:pt x="39" y="100"/>
                    <a:pt x="43" y="97"/>
                  </a:cubicBezTo>
                  <a:cubicBezTo>
                    <a:pt x="44" y="96"/>
                    <a:pt x="45" y="95"/>
                    <a:pt x="46" y="94"/>
                  </a:cubicBezTo>
                  <a:cubicBezTo>
                    <a:pt x="47" y="94"/>
                    <a:pt x="47" y="93"/>
                    <a:pt x="48" y="93"/>
                  </a:cubicBezTo>
                  <a:cubicBezTo>
                    <a:pt x="49" y="92"/>
                    <a:pt x="49" y="92"/>
                    <a:pt x="49" y="92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5" y="84"/>
                    <a:pt x="58" y="80"/>
                    <a:pt x="61" y="77"/>
                  </a:cubicBezTo>
                  <a:cubicBezTo>
                    <a:pt x="68" y="69"/>
                    <a:pt x="75" y="61"/>
                    <a:pt x="82" y="52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85" y="48"/>
                    <a:pt x="85" y="48"/>
                    <a:pt x="85" y="48"/>
                  </a:cubicBezTo>
                  <a:cubicBezTo>
                    <a:pt x="86" y="47"/>
                    <a:pt x="86" y="47"/>
                    <a:pt x="86" y="47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8" y="44"/>
                    <a:pt x="90" y="41"/>
                    <a:pt x="91" y="38"/>
                  </a:cubicBezTo>
                  <a:cubicBezTo>
                    <a:pt x="93" y="33"/>
                    <a:pt x="94" y="27"/>
                    <a:pt x="93" y="20"/>
                  </a:cubicBezTo>
                  <a:cubicBezTo>
                    <a:pt x="93" y="19"/>
                    <a:pt x="92" y="18"/>
                    <a:pt x="92" y="16"/>
                  </a:cubicBezTo>
                  <a:cubicBezTo>
                    <a:pt x="91" y="15"/>
                    <a:pt x="89" y="13"/>
                    <a:pt x="88" y="12"/>
                  </a:cubicBezTo>
                  <a:cubicBezTo>
                    <a:pt x="86" y="11"/>
                    <a:pt x="84" y="10"/>
                    <a:pt x="83" y="11"/>
                  </a:cubicBezTo>
                  <a:cubicBezTo>
                    <a:pt x="83" y="11"/>
                    <a:pt x="83" y="12"/>
                    <a:pt x="83" y="13"/>
                  </a:cubicBezTo>
                  <a:cubicBezTo>
                    <a:pt x="84" y="14"/>
                    <a:pt x="84" y="15"/>
                    <a:pt x="85" y="18"/>
                  </a:cubicBezTo>
                  <a:cubicBezTo>
                    <a:pt x="86" y="18"/>
                    <a:pt x="87" y="20"/>
                    <a:pt x="87" y="21"/>
                  </a:cubicBezTo>
                  <a:cubicBezTo>
                    <a:pt x="87" y="23"/>
                    <a:pt x="87" y="24"/>
                    <a:pt x="87" y="24"/>
                  </a:cubicBezTo>
                  <a:cubicBezTo>
                    <a:pt x="87" y="25"/>
                    <a:pt x="86" y="24"/>
                    <a:pt x="86" y="24"/>
                  </a:cubicBezTo>
                  <a:cubicBezTo>
                    <a:pt x="86" y="30"/>
                    <a:pt x="84" y="37"/>
                    <a:pt x="80" y="42"/>
                  </a:cubicBezTo>
                  <a:cubicBezTo>
                    <a:pt x="66" y="59"/>
                    <a:pt x="66" y="59"/>
                    <a:pt x="66" y="59"/>
                  </a:cubicBezTo>
                  <a:cubicBezTo>
                    <a:pt x="60" y="66"/>
                    <a:pt x="54" y="73"/>
                    <a:pt x="48" y="80"/>
                  </a:cubicBezTo>
                  <a:cubicBezTo>
                    <a:pt x="44" y="85"/>
                    <a:pt x="44" y="85"/>
                    <a:pt x="44" y="85"/>
                  </a:cubicBezTo>
                  <a:cubicBezTo>
                    <a:pt x="42" y="87"/>
                    <a:pt x="42" y="87"/>
                    <a:pt x="42" y="87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1" y="89"/>
                    <a:pt x="40" y="89"/>
                    <a:pt x="40" y="89"/>
                  </a:cubicBezTo>
                  <a:cubicBezTo>
                    <a:pt x="37" y="91"/>
                    <a:pt x="34" y="92"/>
                    <a:pt x="30" y="92"/>
                  </a:cubicBezTo>
                  <a:cubicBezTo>
                    <a:pt x="34" y="92"/>
                    <a:pt x="37" y="91"/>
                    <a:pt x="40" y="89"/>
                  </a:cubicBezTo>
                  <a:cubicBezTo>
                    <a:pt x="40" y="89"/>
                    <a:pt x="41" y="88"/>
                    <a:pt x="41" y="88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2" y="87"/>
                    <a:pt x="42" y="87"/>
                    <a:pt x="42" y="87"/>
                  </a:cubicBezTo>
                  <a:cubicBezTo>
                    <a:pt x="44" y="85"/>
                    <a:pt x="44" y="85"/>
                    <a:pt x="44" y="85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66" y="59"/>
                    <a:pt x="66" y="59"/>
                    <a:pt x="66" y="59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4" y="37"/>
                    <a:pt x="86" y="30"/>
                    <a:pt x="85" y="23"/>
                  </a:cubicBezTo>
                  <a:cubicBezTo>
                    <a:pt x="84" y="23"/>
                    <a:pt x="84" y="24"/>
                    <a:pt x="83" y="26"/>
                  </a:cubicBezTo>
                  <a:cubicBezTo>
                    <a:pt x="83" y="27"/>
                    <a:pt x="83" y="28"/>
                    <a:pt x="83" y="30"/>
                  </a:cubicBezTo>
                  <a:cubicBezTo>
                    <a:pt x="82" y="32"/>
                    <a:pt x="82" y="34"/>
                    <a:pt x="81" y="36"/>
                  </a:cubicBezTo>
                  <a:cubicBezTo>
                    <a:pt x="80" y="37"/>
                    <a:pt x="80" y="38"/>
                    <a:pt x="79" y="39"/>
                  </a:cubicBezTo>
                  <a:cubicBezTo>
                    <a:pt x="79" y="40"/>
                    <a:pt x="79" y="40"/>
                    <a:pt x="78" y="41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5" y="44"/>
                    <a:pt x="73" y="46"/>
                    <a:pt x="72" y="48"/>
                  </a:cubicBezTo>
                  <a:cubicBezTo>
                    <a:pt x="64" y="57"/>
                    <a:pt x="55" y="67"/>
                    <a:pt x="47" y="77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0" y="86"/>
                    <a:pt x="40" y="86"/>
                    <a:pt x="39" y="87"/>
                  </a:cubicBezTo>
                  <a:cubicBezTo>
                    <a:pt x="39" y="87"/>
                    <a:pt x="39" y="87"/>
                    <a:pt x="38" y="87"/>
                  </a:cubicBezTo>
                  <a:cubicBezTo>
                    <a:pt x="38" y="88"/>
                    <a:pt x="37" y="88"/>
                    <a:pt x="36" y="89"/>
                  </a:cubicBezTo>
                  <a:cubicBezTo>
                    <a:pt x="32" y="90"/>
                    <a:pt x="27" y="90"/>
                    <a:pt x="22" y="88"/>
                  </a:cubicBezTo>
                  <a:cubicBezTo>
                    <a:pt x="22" y="88"/>
                    <a:pt x="21" y="87"/>
                    <a:pt x="20" y="87"/>
                  </a:cubicBezTo>
                  <a:cubicBezTo>
                    <a:pt x="20" y="87"/>
                    <a:pt x="20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8" y="84"/>
                    <a:pt x="18" y="84"/>
                  </a:cubicBezTo>
                  <a:cubicBezTo>
                    <a:pt x="17" y="84"/>
                    <a:pt x="17" y="83"/>
                    <a:pt x="16" y="82"/>
                  </a:cubicBezTo>
                  <a:cubicBezTo>
                    <a:pt x="15" y="80"/>
                    <a:pt x="14" y="77"/>
                    <a:pt x="15" y="74"/>
                  </a:cubicBezTo>
                  <a:cubicBezTo>
                    <a:pt x="15" y="70"/>
                    <a:pt x="16" y="67"/>
                    <a:pt x="18" y="65"/>
                  </a:cubicBezTo>
                  <a:cubicBezTo>
                    <a:pt x="18" y="64"/>
                    <a:pt x="19" y="64"/>
                    <a:pt x="19" y="64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34" y="44"/>
                    <a:pt x="42" y="34"/>
                    <a:pt x="50" y="24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6"/>
                    <a:pt x="56" y="16"/>
                    <a:pt x="57" y="16"/>
                  </a:cubicBezTo>
                  <a:cubicBezTo>
                    <a:pt x="57" y="16"/>
                    <a:pt x="57" y="15"/>
                    <a:pt x="57" y="15"/>
                  </a:cubicBezTo>
                  <a:cubicBezTo>
                    <a:pt x="58" y="15"/>
                    <a:pt x="59" y="14"/>
                    <a:pt x="60" y="14"/>
                  </a:cubicBezTo>
                  <a:cubicBezTo>
                    <a:pt x="63" y="13"/>
                    <a:pt x="67" y="13"/>
                    <a:pt x="71" y="14"/>
                  </a:cubicBezTo>
                  <a:cubicBezTo>
                    <a:pt x="74" y="15"/>
                    <a:pt x="76" y="16"/>
                    <a:pt x="78" y="16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80" y="16"/>
                    <a:pt x="80" y="16"/>
                    <a:pt x="80" y="15"/>
                  </a:cubicBezTo>
                  <a:cubicBezTo>
                    <a:pt x="80" y="14"/>
                    <a:pt x="79" y="12"/>
                    <a:pt x="77" y="10"/>
                  </a:cubicBezTo>
                  <a:cubicBezTo>
                    <a:pt x="74" y="8"/>
                    <a:pt x="71" y="6"/>
                    <a:pt x="66" y="6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71" y="5"/>
                    <a:pt x="74" y="6"/>
                    <a:pt x="76" y="7"/>
                  </a:cubicBezTo>
                  <a:cubicBezTo>
                    <a:pt x="78" y="7"/>
                    <a:pt x="78" y="7"/>
                    <a:pt x="79" y="7"/>
                  </a:cubicBezTo>
                  <a:cubicBezTo>
                    <a:pt x="79" y="6"/>
                    <a:pt x="78" y="4"/>
                    <a:pt x="80" y="4"/>
                  </a:cubicBezTo>
                  <a:cubicBezTo>
                    <a:pt x="75" y="2"/>
                    <a:pt x="70" y="0"/>
                    <a:pt x="64" y="0"/>
                  </a:cubicBezTo>
                  <a:cubicBezTo>
                    <a:pt x="61" y="0"/>
                    <a:pt x="58" y="0"/>
                    <a:pt x="55" y="1"/>
                  </a:cubicBezTo>
                  <a:cubicBezTo>
                    <a:pt x="52" y="2"/>
                    <a:pt x="49" y="4"/>
                    <a:pt x="47" y="6"/>
                  </a:cubicBezTo>
                  <a:cubicBezTo>
                    <a:pt x="46" y="6"/>
                    <a:pt x="46" y="7"/>
                    <a:pt x="45" y="8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6" y="57"/>
                    <a:pt x="5" y="59"/>
                    <a:pt x="4" y="61"/>
                  </a:cubicBezTo>
                  <a:cubicBezTo>
                    <a:pt x="2" y="64"/>
                    <a:pt x="1" y="68"/>
                    <a:pt x="0" y="73"/>
                  </a:cubicBezTo>
                  <a:cubicBezTo>
                    <a:pt x="0" y="77"/>
                    <a:pt x="0" y="81"/>
                    <a:pt x="2" y="85"/>
                  </a:cubicBezTo>
                  <a:cubicBezTo>
                    <a:pt x="3" y="89"/>
                    <a:pt x="6" y="92"/>
                    <a:pt x="8" y="95"/>
                  </a:cubicBezTo>
                  <a:cubicBezTo>
                    <a:pt x="9" y="96"/>
                    <a:pt x="9" y="96"/>
                    <a:pt x="10" y="97"/>
                  </a:cubicBezTo>
                  <a:cubicBezTo>
                    <a:pt x="11" y="97"/>
                    <a:pt x="11" y="98"/>
                    <a:pt x="11" y="98"/>
                  </a:cubicBezTo>
                  <a:cubicBezTo>
                    <a:pt x="12" y="98"/>
                    <a:pt x="13" y="99"/>
                    <a:pt x="14" y="99"/>
                  </a:cubicBezTo>
                  <a:cubicBezTo>
                    <a:pt x="16" y="100"/>
                    <a:pt x="18" y="101"/>
                    <a:pt x="20" y="102"/>
                  </a:cubicBezTo>
                  <a:cubicBezTo>
                    <a:pt x="23" y="103"/>
                    <a:pt x="27" y="104"/>
                    <a:pt x="31" y="103"/>
                  </a:cubicBezTo>
                  <a:cubicBezTo>
                    <a:pt x="35" y="103"/>
                    <a:pt x="40" y="102"/>
                    <a:pt x="44" y="100"/>
                  </a:cubicBezTo>
                  <a:cubicBezTo>
                    <a:pt x="46" y="99"/>
                    <a:pt x="47" y="98"/>
                    <a:pt x="49" y="96"/>
                  </a:cubicBezTo>
                  <a:cubicBezTo>
                    <a:pt x="49" y="95"/>
                    <a:pt x="50" y="95"/>
                    <a:pt x="50" y="95"/>
                  </a:cubicBezTo>
                  <a:cubicBezTo>
                    <a:pt x="51" y="94"/>
                    <a:pt x="51" y="94"/>
                    <a:pt x="51" y="94"/>
                  </a:cubicBezTo>
                  <a:cubicBezTo>
                    <a:pt x="52" y="92"/>
                    <a:pt x="52" y="92"/>
                    <a:pt x="52" y="92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55" y="88"/>
                    <a:pt x="55" y="88"/>
                    <a:pt x="55" y="88"/>
                  </a:cubicBezTo>
                  <a:cubicBezTo>
                    <a:pt x="51" y="93"/>
                    <a:pt x="51" y="93"/>
                    <a:pt x="51" y="93"/>
                  </a:cubicBezTo>
                  <a:cubicBezTo>
                    <a:pt x="50" y="94"/>
                    <a:pt x="50" y="94"/>
                    <a:pt x="50" y="94"/>
                  </a:cubicBezTo>
                  <a:cubicBezTo>
                    <a:pt x="49" y="95"/>
                    <a:pt x="49" y="95"/>
                    <a:pt x="49" y="95"/>
                  </a:cubicBezTo>
                  <a:cubicBezTo>
                    <a:pt x="49" y="95"/>
                    <a:pt x="49" y="95"/>
                    <a:pt x="49" y="96"/>
                  </a:cubicBezTo>
                  <a:cubicBezTo>
                    <a:pt x="48" y="97"/>
                    <a:pt x="47" y="98"/>
                    <a:pt x="45" y="99"/>
                  </a:cubicBezTo>
                  <a:cubicBezTo>
                    <a:pt x="41" y="102"/>
                    <a:pt x="35" y="103"/>
                    <a:pt x="30" y="103"/>
                  </a:cubicBezTo>
                  <a:cubicBezTo>
                    <a:pt x="25" y="103"/>
                    <a:pt x="20" y="102"/>
                    <a:pt x="16" y="100"/>
                  </a:cubicBezTo>
                  <a:cubicBezTo>
                    <a:pt x="15" y="99"/>
                    <a:pt x="14" y="99"/>
                    <a:pt x="12" y="98"/>
                  </a:cubicBezTo>
                  <a:cubicBezTo>
                    <a:pt x="12" y="98"/>
                    <a:pt x="11" y="97"/>
                    <a:pt x="11" y="97"/>
                  </a:cubicBezTo>
                  <a:cubicBezTo>
                    <a:pt x="10" y="97"/>
                    <a:pt x="10" y="97"/>
                    <a:pt x="10" y="97"/>
                  </a:cubicBezTo>
                  <a:cubicBezTo>
                    <a:pt x="10" y="96"/>
                    <a:pt x="10" y="96"/>
                    <a:pt x="10" y="96"/>
                  </a:cubicBezTo>
                  <a:cubicBezTo>
                    <a:pt x="10" y="96"/>
                    <a:pt x="9" y="96"/>
                    <a:pt x="9" y="95"/>
                  </a:cubicBezTo>
                  <a:cubicBezTo>
                    <a:pt x="7" y="93"/>
                    <a:pt x="6" y="91"/>
                    <a:pt x="4" y="89"/>
                  </a:cubicBezTo>
                  <a:cubicBezTo>
                    <a:pt x="2" y="84"/>
                    <a:pt x="1" y="79"/>
                    <a:pt x="1" y="74"/>
                  </a:cubicBezTo>
                  <a:cubicBezTo>
                    <a:pt x="1" y="69"/>
                    <a:pt x="3" y="64"/>
                    <a:pt x="5" y="59"/>
                  </a:cubicBezTo>
                  <a:cubicBezTo>
                    <a:pt x="5" y="59"/>
                    <a:pt x="5" y="60"/>
                    <a:pt x="6" y="59"/>
                  </a:cubicBezTo>
                  <a:cubicBezTo>
                    <a:pt x="3" y="64"/>
                    <a:pt x="2" y="69"/>
                    <a:pt x="2" y="74"/>
                  </a:cubicBezTo>
                  <a:cubicBezTo>
                    <a:pt x="2" y="79"/>
                    <a:pt x="3" y="84"/>
                    <a:pt x="5" y="89"/>
                  </a:cubicBezTo>
                  <a:cubicBezTo>
                    <a:pt x="6" y="90"/>
                    <a:pt x="7" y="91"/>
                    <a:pt x="7" y="92"/>
                  </a:cubicBezTo>
                  <a:cubicBezTo>
                    <a:pt x="8" y="92"/>
                    <a:pt x="8" y="93"/>
                    <a:pt x="9" y="93"/>
                  </a:cubicBezTo>
                  <a:cubicBezTo>
                    <a:pt x="9" y="94"/>
                    <a:pt x="9" y="94"/>
                    <a:pt x="9" y="94"/>
                  </a:cubicBezTo>
                  <a:cubicBezTo>
                    <a:pt x="9" y="94"/>
                    <a:pt x="10" y="94"/>
                    <a:pt x="10" y="95"/>
                  </a:cubicBezTo>
                  <a:cubicBezTo>
                    <a:pt x="10" y="95"/>
                    <a:pt x="11" y="95"/>
                    <a:pt x="11" y="96"/>
                  </a:cubicBezTo>
                  <a:cubicBezTo>
                    <a:pt x="12" y="96"/>
                    <a:pt x="12" y="96"/>
                    <a:pt x="12" y="96"/>
                  </a:cubicBezTo>
                  <a:cubicBezTo>
                    <a:pt x="12" y="97"/>
                    <a:pt x="13" y="97"/>
                    <a:pt x="13" y="97"/>
                  </a:cubicBezTo>
                  <a:cubicBezTo>
                    <a:pt x="14" y="98"/>
                    <a:pt x="16" y="99"/>
                    <a:pt x="17" y="99"/>
                  </a:cubicBezTo>
                  <a:cubicBezTo>
                    <a:pt x="21" y="101"/>
                    <a:pt x="26" y="102"/>
                    <a:pt x="31" y="102"/>
                  </a:cubicBezTo>
                  <a:cubicBezTo>
                    <a:pt x="36" y="102"/>
                    <a:pt x="41" y="101"/>
                    <a:pt x="46" y="97"/>
                  </a:cubicBezTo>
                  <a:cubicBezTo>
                    <a:pt x="47" y="96"/>
                    <a:pt x="48" y="96"/>
                    <a:pt x="49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60" y="81"/>
                    <a:pt x="66" y="74"/>
                    <a:pt x="71" y="68"/>
                  </a:cubicBezTo>
                  <a:cubicBezTo>
                    <a:pt x="72" y="68"/>
                    <a:pt x="72" y="68"/>
                    <a:pt x="72" y="68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6" y="51"/>
                    <a:pt x="86" y="51"/>
                    <a:pt x="86" y="51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8"/>
                    <a:pt x="88" y="48"/>
                    <a:pt x="88" y="48"/>
                  </a:cubicBezTo>
                  <a:cubicBezTo>
                    <a:pt x="89" y="48"/>
                    <a:pt x="89" y="48"/>
                    <a:pt x="89" y="47"/>
                  </a:cubicBezTo>
                  <a:cubicBezTo>
                    <a:pt x="92" y="44"/>
                    <a:pt x="93" y="41"/>
                    <a:pt x="95" y="37"/>
                  </a:cubicBezTo>
                  <a:cubicBezTo>
                    <a:pt x="97" y="31"/>
                    <a:pt x="96" y="25"/>
                    <a:pt x="94" y="20"/>
                  </a:cubicBezTo>
                  <a:cubicBezTo>
                    <a:pt x="95" y="26"/>
                    <a:pt x="94" y="32"/>
                    <a:pt x="92" y="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4" name="Freeform 28">
              <a:extLst>
                <a:ext uri="{FF2B5EF4-FFF2-40B4-BE49-F238E27FC236}">
                  <a16:creationId xmlns:a16="http://schemas.microsoft.com/office/drawing/2014/main" id="{D003BC9D-463E-428A-902B-096F019876C3}"/>
                </a:ext>
              </a:extLst>
            </p:cNvPr>
            <p:cNvSpPr/>
            <p:nvPr/>
          </p:nvSpPr>
          <p:spPr bwMode="auto">
            <a:xfrm>
              <a:off x="5175251" y="1671638"/>
              <a:ext cx="4763" cy="3175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5" name="Freeform 29">
              <a:extLst>
                <a:ext uri="{FF2B5EF4-FFF2-40B4-BE49-F238E27FC236}">
                  <a16:creationId xmlns:a16="http://schemas.microsoft.com/office/drawing/2014/main" id="{46F16BCA-C71B-4DF3-9451-439A40D6E169}"/>
                </a:ext>
              </a:extLst>
            </p:cNvPr>
            <p:cNvSpPr/>
            <p:nvPr/>
          </p:nvSpPr>
          <p:spPr bwMode="auto">
            <a:xfrm>
              <a:off x="5160963" y="1660526"/>
              <a:ext cx="3175" cy="3175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0 w 1"/>
                <a:gd name="T5" fmla="*/ 0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6" name="Freeform 30">
              <a:extLst>
                <a:ext uri="{FF2B5EF4-FFF2-40B4-BE49-F238E27FC236}">
                  <a16:creationId xmlns:a16="http://schemas.microsoft.com/office/drawing/2014/main" id="{5E840611-98FC-417B-82BD-C229777A544D}"/>
                </a:ext>
              </a:extLst>
            </p:cNvPr>
            <p:cNvSpPr/>
            <p:nvPr/>
          </p:nvSpPr>
          <p:spPr bwMode="auto">
            <a:xfrm>
              <a:off x="5180013" y="1674813"/>
              <a:ext cx="11113" cy="4763"/>
            </a:xfrm>
            <a:custGeom>
              <a:avLst/>
              <a:gdLst>
                <a:gd name="T0" fmla="*/ 0 w 3"/>
                <a:gd name="T1" fmla="*/ 0 h 1"/>
                <a:gd name="T2" fmla="*/ 3 w 3"/>
                <a:gd name="T3" fmla="*/ 1 h 1"/>
                <a:gd name="T4" fmla="*/ 0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cubicBezTo>
                    <a:pt x="1" y="1"/>
                    <a:pt x="2" y="1"/>
                    <a:pt x="3" y="1"/>
                  </a:cubicBezTo>
                  <a:cubicBezTo>
                    <a:pt x="2" y="1"/>
                    <a:pt x="1" y="1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7" name="Freeform 31">
              <a:extLst>
                <a:ext uri="{FF2B5EF4-FFF2-40B4-BE49-F238E27FC236}">
                  <a16:creationId xmlns:a16="http://schemas.microsoft.com/office/drawing/2014/main" id="{87F33C78-78ED-4C89-B4F7-3AD608746AF3}"/>
                </a:ext>
              </a:extLst>
            </p:cNvPr>
            <p:cNvSpPr/>
            <p:nvPr/>
          </p:nvSpPr>
          <p:spPr bwMode="auto">
            <a:xfrm>
              <a:off x="5164138" y="1663701"/>
              <a:ext cx="7938" cy="4763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1 w 2"/>
                <a:gd name="T5" fmla="*/ 1 h 1"/>
                <a:gd name="T6" fmla="*/ 2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8" name="Freeform 32">
              <a:extLst>
                <a:ext uri="{FF2B5EF4-FFF2-40B4-BE49-F238E27FC236}">
                  <a16:creationId xmlns:a16="http://schemas.microsoft.com/office/drawing/2014/main" id="{F041DEEC-E47A-4453-8500-F21F3C7D0890}"/>
                </a:ext>
              </a:extLst>
            </p:cNvPr>
            <p:cNvSpPr/>
            <p:nvPr/>
          </p:nvSpPr>
          <p:spPr bwMode="auto">
            <a:xfrm>
              <a:off x="5172076" y="1668463"/>
              <a:ext cx="3175" cy="3175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9" name="Freeform 33">
              <a:extLst>
                <a:ext uri="{FF2B5EF4-FFF2-40B4-BE49-F238E27FC236}">
                  <a16:creationId xmlns:a16="http://schemas.microsoft.com/office/drawing/2014/main" id="{A6063171-3842-45DD-9BEF-93080BE0A25C}"/>
                </a:ext>
              </a:extLst>
            </p:cNvPr>
            <p:cNvSpPr/>
            <p:nvPr/>
          </p:nvSpPr>
          <p:spPr bwMode="auto">
            <a:xfrm>
              <a:off x="4987926" y="1292226"/>
              <a:ext cx="360363" cy="398463"/>
            </a:xfrm>
            <a:custGeom>
              <a:avLst/>
              <a:gdLst>
                <a:gd name="T0" fmla="*/ 38 w 96"/>
                <a:gd name="T1" fmla="*/ 88 h 106"/>
                <a:gd name="T2" fmla="*/ 46 w 96"/>
                <a:gd name="T3" fmla="*/ 98 h 106"/>
                <a:gd name="T4" fmla="*/ 42 w 96"/>
                <a:gd name="T5" fmla="*/ 93 h 106"/>
                <a:gd name="T6" fmla="*/ 12 w 96"/>
                <a:gd name="T7" fmla="*/ 55 h 106"/>
                <a:gd name="T8" fmla="*/ 0 w 96"/>
                <a:gd name="T9" fmla="*/ 29 h 106"/>
                <a:gd name="T10" fmla="*/ 6 w 96"/>
                <a:gd name="T11" fmla="*/ 14 h 106"/>
                <a:gd name="T12" fmla="*/ 5 w 96"/>
                <a:gd name="T13" fmla="*/ 43 h 106"/>
                <a:gd name="T14" fmla="*/ 20 w 96"/>
                <a:gd name="T15" fmla="*/ 64 h 106"/>
                <a:gd name="T16" fmla="*/ 45 w 96"/>
                <a:gd name="T17" fmla="*/ 96 h 106"/>
                <a:gd name="T18" fmla="*/ 48 w 96"/>
                <a:gd name="T19" fmla="*/ 99 h 106"/>
                <a:gd name="T20" fmla="*/ 67 w 96"/>
                <a:gd name="T21" fmla="*/ 106 h 106"/>
                <a:gd name="T22" fmla="*/ 86 w 96"/>
                <a:gd name="T23" fmla="*/ 98 h 106"/>
                <a:gd name="T24" fmla="*/ 95 w 96"/>
                <a:gd name="T25" fmla="*/ 86 h 106"/>
                <a:gd name="T26" fmla="*/ 92 w 96"/>
                <a:gd name="T27" fmla="*/ 86 h 106"/>
                <a:gd name="T28" fmla="*/ 81 w 96"/>
                <a:gd name="T29" fmla="*/ 99 h 106"/>
                <a:gd name="T30" fmla="*/ 49 w 96"/>
                <a:gd name="T31" fmla="*/ 97 h 106"/>
                <a:gd name="T32" fmla="*/ 40 w 96"/>
                <a:gd name="T33" fmla="*/ 86 h 106"/>
                <a:gd name="T34" fmla="*/ 44 w 96"/>
                <a:gd name="T35" fmla="*/ 91 h 106"/>
                <a:gd name="T36" fmla="*/ 50 w 96"/>
                <a:gd name="T37" fmla="*/ 98 h 106"/>
                <a:gd name="T38" fmla="*/ 78 w 96"/>
                <a:gd name="T39" fmla="*/ 101 h 106"/>
                <a:gd name="T40" fmla="*/ 92 w 96"/>
                <a:gd name="T41" fmla="*/ 69 h 106"/>
                <a:gd name="T42" fmla="*/ 83 w 96"/>
                <a:gd name="T43" fmla="*/ 59 h 106"/>
                <a:gd name="T44" fmla="*/ 86 w 96"/>
                <a:gd name="T45" fmla="*/ 70 h 106"/>
                <a:gd name="T46" fmla="*/ 85 w 96"/>
                <a:gd name="T47" fmla="*/ 82 h 106"/>
                <a:gd name="T48" fmla="*/ 57 w 96"/>
                <a:gd name="T49" fmla="*/ 93 h 106"/>
                <a:gd name="T50" fmla="*/ 53 w 96"/>
                <a:gd name="T51" fmla="*/ 90 h 106"/>
                <a:gd name="T52" fmla="*/ 28 w 96"/>
                <a:gd name="T53" fmla="*/ 57 h 106"/>
                <a:gd name="T54" fmla="*/ 54 w 96"/>
                <a:gd name="T55" fmla="*/ 91 h 106"/>
                <a:gd name="T56" fmla="*/ 62 w 96"/>
                <a:gd name="T57" fmla="*/ 95 h 106"/>
                <a:gd name="T58" fmla="*/ 84 w 96"/>
                <a:gd name="T59" fmla="*/ 72 h 106"/>
                <a:gd name="T60" fmla="*/ 79 w 96"/>
                <a:gd name="T61" fmla="*/ 87 h 106"/>
                <a:gd name="T62" fmla="*/ 72 w 96"/>
                <a:gd name="T63" fmla="*/ 92 h 106"/>
                <a:gd name="T64" fmla="*/ 56 w 96"/>
                <a:gd name="T65" fmla="*/ 89 h 106"/>
                <a:gd name="T66" fmla="*/ 23 w 96"/>
                <a:gd name="T67" fmla="*/ 47 h 106"/>
                <a:gd name="T68" fmla="*/ 18 w 96"/>
                <a:gd name="T69" fmla="*/ 40 h 106"/>
                <a:gd name="T70" fmla="*/ 17 w 96"/>
                <a:gd name="T71" fmla="*/ 21 h 106"/>
                <a:gd name="T72" fmla="*/ 21 w 96"/>
                <a:gd name="T73" fmla="*/ 18 h 106"/>
                <a:gd name="T74" fmla="*/ 37 w 96"/>
                <a:gd name="T75" fmla="*/ 17 h 106"/>
                <a:gd name="T76" fmla="*/ 39 w 96"/>
                <a:gd name="T77" fmla="*/ 19 h 106"/>
                <a:gd name="T78" fmla="*/ 70 w 96"/>
                <a:gd name="T79" fmla="*/ 57 h 106"/>
                <a:gd name="T80" fmla="*/ 83 w 96"/>
                <a:gd name="T81" fmla="*/ 53 h 106"/>
                <a:gd name="T82" fmla="*/ 55 w 96"/>
                <a:gd name="T83" fmla="*/ 16 h 106"/>
                <a:gd name="T84" fmla="*/ 48 w 96"/>
                <a:gd name="T85" fmla="*/ 7 h 106"/>
                <a:gd name="T86" fmla="*/ 12 w 96"/>
                <a:gd name="T87" fmla="*/ 6 h 106"/>
                <a:gd name="T88" fmla="*/ 7 w 96"/>
                <a:gd name="T89" fmla="*/ 10 h 106"/>
                <a:gd name="T90" fmla="*/ 2 w 96"/>
                <a:gd name="T91" fmla="*/ 4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6" h="106">
                  <a:moveTo>
                    <a:pt x="14" y="58"/>
                  </a:moveTo>
                  <a:cubicBezTo>
                    <a:pt x="26" y="73"/>
                    <a:pt x="26" y="73"/>
                    <a:pt x="26" y="73"/>
                  </a:cubicBezTo>
                  <a:cubicBezTo>
                    <a:pt x="38" y="88"/>
                    <a:pt x="38" y="88"/>
                    <a:pt x="38" y="88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45" y="97"/>
                    <a:pt x="45" y="97"/>
                    <a:pt x="45" y="97"/>
                  </a:cubicBezTo>
                  <a:cubicBezTo>
                    <a:pt x="46" y="97"/>
                    <a:pt x="46" y="98"/>
                    <a:pt x="46" y="98"/>
                  </a:cubicBezTo>
                  <a:cubicBezTo>
                    <a:pt x="46" y="98"/>
                    <a:pt x="45" y="97"/>
                    <a:pt x="45" y="97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42" y="93"/>
                    <a:pt x="42" y="93"/>
                    <a:pt x="42" y="93"/>
                  </a:cubicBezTo>
                  <a:cubicBezTo>
                    <a:pt x="35" y="83"/>
                    <a:pt x="35" y="83"/>
                    <a:pt x="35" y="83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6" y="48"/>
                    <a:pt x="5" y="46"/>
                    <a:pt x="4" y="44"/>
                  </a:cubicBezTo>
                  <a:cubicBezTo>
                    <a:pt x="2" y="39"/>
                    <a:pt x="0" y="34"/>
                    <a:pt x="0" y="29"/>
                  </a:cubicBezTo>
                  <a:cubicBezTo>
                    <a:pt x="0" y="27"/>
                    <a:pt x="0" y="24"/>
                    <a:pt x="1" y="21"/>
                  </a:cubicBezTo>
                  <a:cubicBezTo>
                    <a:pt x="2" y="18"/>
                    <a:pt x="3" y="16"/>
                    <a:pt x="5" y="13"/>
                  </a:cubicBezTo>
                  <a:cubicBezTo>
                    <a:pt x="5" y="14"/>
                    <a:pt x="4" y="15"/>
                    <a:pt x="6" y="14"/>
                  </a:cubicBezTo>
                  <a:cubicBezTo>
                    <a:pt x="4" y="16"/>
                    <a:pt x="3" y="18"/>
                    <a:pt x="2" y="21"/>
                  </a:cubicBezTo>
                  <a:cubicBezTo>
                    <a:pt x="1" y="24"/>
                    <a:pt x="1" y="27"/>
                    <a:pt x="1" y="29"/>
                  </a:cubicBezTo>
                  <a:cubicBezTo>
                    <a:pt x="1" y="34"/>
                    <a:pt x="3" y="39"/>
                    <a:pt x="5" y="43"/>
                  </a:cubicBezTo>
                  <a:cubicBezTo>
                    <a:pt x="6" y="46"/>
                    <a:pt x="7" y="48"/>
                    <a:pt x="9" y="50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25" y="71"/>
                    <a:pt x="30" y="77"/>
                    <a:pt x="36" y="84"/>
                  </a:cubicBezTo>
                  <a:cubicBezTo>
                    <a:pt x="38" y="87"/>
                    <a:pt x="41" y="90"/>
                    <a:pt x="43" y="93"/>
                  </a:cubicBezTo>
                  <a:cubicBezTo>
                    <a:pt x="45" y="96"/>
                    <a:pt x="45" y="96"/>
                    <a:pt x="45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97"/>
                    <a:pt x="47" y="97"/>
                    <a:pt x="47" y="97"/>
                  </a:cubicBezTo>
                  <a:cubicBezTo>
                    <a:pt x="47" y="98"/>
                    <a:pt x="48" y="98"/>
                    <a:pt x="48" y="99"/>
                  </a:cubicBezTo>
                  <a:cubicBezTo>
                    <a:pt x="51" y="101"/>
                    <a:pt x="53" y="102"/>
                    <a:pt x="56" y="103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59" y="106"/>
                    <a:pt x="63" y="106"/>
                    <a:pt x="67" y="106"/>
                  </a:cubicBezTo>
                  <a:cubicBezTo>
                    <a:pt x="71" y="106"/>
                    <a:pt x="75" y="105"/>
                    <a:pt x="78" y="103"/>
                  </a:cubicBezTo>
                  <a:cubicBezTo>
                    <a:pt x="80" y="102"/>
                    <a:pt x="82" y="101"/>
                    <a:pt x="84" y="100"/>
                  </a:cubicBezTo>
                  <a:cubicBezTo>
                    <a:pt x="84" y="100"/>
                    <a:pt x="85" y="99"/>
                    <a:pt x="86" y="98"/>
                  </a:cubicBezTo>
                  <a:cubicBezTo>
                    <a:pt x="86" y="98"/>
                    <a:pt x="87" y="98"/>
                    <a:pt x="87" y="97"/>
                  </a:cubicBezTo>
                  <a:cubicBezTo>
                    <a:pt x="88" y="97"/>
                    <a:pt x="88" y="97"/>
                    <a:pt x="88" y="96"/>
                  </a:cubicBezTo>
                  <a:cubicBezTo>
                    <a:pt x="91" y="93"/>
                    <a:pt x="93" y="90"/>
                    <a:pt x="95" y="86"/>
                  </a:cubicBezTo>
                  <a:cubicBezTo>
                    <a:pt x="96" y="82"/>
                    <a:pt x="96" y="79"/>
                    <a:pt x="95" y="76"/>
                  </a:cubicBezTo>
                  <a:cubicBezTo>
                    <a:pt x="95" y="73"/>
                    <a:pt x="94" y="71"/>
                    <a:pt x="93" y="69"/>
                  </a:cubicBezTo>
                  <a:cubicBezTo>
                    <a:pt x="95" y="74"/>
                    <a:pt x="95" y="80"/>
                    <a:pt x="92" y="86"/>
                  </a:cubicBezTo>
                  <a:cubicBezTo>
                    <a:pt x="91" y="89"/>
                    <a:pt x="90" y="91"/>
                    <a:pt x="88" y="93"/>
                  </a:cubicBezTo>
                  <a:cubicBezTo>
                    <a:pt x="87" y="94"/>
                    <a:pt x="86" y="95"/>
                    <a:pt x="85" y="96"/>
                  </a:cubicBezTo>
                  <a:cubicBezTo>
                    <a:pt x="84" y="97"/>
                    <a:pt x="83" y="98"/>
                    <a:pt x="81" y="99"/>
                  </a:cubicBezTo>
                  <a:cubicBezTo>
                    <a:pt x="76" y="102"/>
                    <a:pt x="71" y="103"/>
                    <a:pt x="65" y="103"/>
                  </a:cubicBezTo>
                  <a:cubicBezTo>
                    <a:pt x="62" y="103"/>
                    <a:pt x="60" y="103"/>
                    <a:pt x="57" y="102"/>
                  </a:cubicBezTo>
                  <a:cubicBezTo>
                    <a:pt x="54" y="101"/>
                    <a:pt x="51" y="100"/>
                    <a:pt x="49" y="97"/>
                  </a:cubicBezTo>
                  <a:cubicBezTo>
                    <a:pt x="48" y="96"/>
                    <a:pt x="47" y="95"/>
                    <a:pt x="46" y="94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0" y="86"/>
                    <a:pt x="40" y="86"/>
                    <a:pt x="40" y="86"/>
                  </a:cubicBezTo>
                  <a:cubicBezTo>
                    <a:pt x="31" y="74"/>
                    <a:pt x="31" y="74"/>
                    <a:pt x="31" y="74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23" y="64"/>
                    <a:pt x="35" y="78"/>
                    <a:pt x="44" y="91"/>
                  </a:cubicBezTo>
                  <a:cubicBezTo>
                    <a:pt x="47" y="94"/>
                    <a:pt x="47" y="94"/>
                    <a:pt x="47" y="94"/>
                  </a:cubicBezTo>
                  <a:cubicBezTo>
                    <a:pt x="47" y="95"/>
                    <a:pt x="48" y="96"/>
                    <a:pt x="48" y="96"/>
                  </a:cubicBezTo>
                  <a:cubicBezTo>
                    <a:pt x="49" y="97"/>
                    <a:pt x="49" y="98"/>
                    <a:pt x="50" y="98"/>
                  </a:cubicBezTo>
                  <a:cubicBezTo>
                    <a:pt x="53" y="100"/>
                    <a:pt x="56" y="102"/>
                    <a:pt x="59" y="103"/>
                  </a:cubicBezTo>
                  <a:cubicBezTo>
                    <a:pt x="63" y="103"/>
                    <a:pt x="66" y="103"/>
                    <a:pt x="69" y="103"/>
                  </a:cubicBezTo>
                  <a:cubicBezTo>
                    <a:pt x="72" y="103"/>
                    <a:pt x="75" y="102"/>
                    <a:pt x="78" y="101"/>
                  </a:cubicBezTo>
                  <a:cubicBezTo>
                    <a:pt x="81" y="99"/>
                    <a:pt x="83" y="97"/>
                    <a:pt x="86" y="95"/>
                  </a:cubicBezTo>
                  <a:cubicBezTo>
                    <a:pt x="88" y="93"/>
                    <a:pt x="90" y="90"/>
                    <a:pt x="91" y="87"/>
                  </a:cubicBezTo>
                  <a:cubicBezTo>
                    <a:pt x="94" y="81"/>
                    <a:pt x="94" y="75"/>
                    <a:pt x="92" y="69"/>
                  </a:cubicBezTo>
                  <a:cubicBezTo>
                    <a:pt x="92" y="68"/>
                    <a:pt x="91" y="66"/>
                    <a:pt x="91" y="65"/>
                  </a:cubicBezTo>
                  <a:cubicBezTo>
                    <a:pt x="90" y="64"/>
                    <a:pt x="89" y="62"/>
                    <a:pt x="88" y="61"/>
                  </a:cubicBezTo>
                  <a:cubicBezTo>
                    <a:pt x="86" y="60"/>
                    <a:pt x="84" y="59"/>
                    <a:pt x="83" y="59"/>
                  </a:cubicBezTo>
                  <a:cubicBezTo>
                    <a:pt x="83" y="60"/>
                    <a:pt x="83" y="60"/>
                    <a:pt x="83" y="61"/>
                  </a:cubicBezTo>
                  <a:cubicBezTo>
                    <a:pt x="83" y="62"/>
                    <a:pt x="84" y="64"/>
                    <a:pt x="84" y="66"/>
                  </a:cubicBezTo>
                  <a:cubicBezTo>
                    <a:pt x="85" y="67"/>
                    <a:pt x="86" y="69"/>
                    <a:pt x="86" y="70"/>
                  </a:cubicBezTo>
                  <a:cubicBezTo>
                    <a:pt x="87" y="71"/>
                    <a:pt x="87" y="72"/>
                    <a:pt x="87" y="72"/>
                  </a:cubicBezTo>
                  <a:cubicBezTo>
                    <a:pt x="86" y="73"/>
                    <a:pt x="86" y="73"/>
                    <a:pt x="85" y="73"/>
                  </a:cubicBezTo>
                  <a:cubicBezTo>
                    <a:pt x="86" y="76"/>
                    <a:pt x="86" y="79"/>
                    <a:pt x="85" y="82"/>
                  </a:cubicBezTo>
                  <a:cubicBezTo>
                    <a:pt x="84" y="85"/>
                    <a:pt x="82" y="88"/>
                    <a:pt x="80" y="90"/>
                  </a:cubicBezTo>
                  <a:cubicBezTo>
                    <a:pt x="75" y="94"/>
                    <a:pt x="68" y="96"/>
                    <a:pt x="62" y="95"/>
                  </a:cubicBezTo>
                  <a:cubicBezTo>
                    <a:pt x="60" y="95"/>
                    <a:pt x="58" y="94"/>
                    <a:pt x="57" y="93"/>
                  </a:cubicBezTo>
                  <a:cubicBezTo>
                    <a:pt x="56" y="93"/>
                    <a:pt x="55" y="92"/>
                    <a:pt x="55" y="92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4" y="90"/>
                    <a:pt x="53" y="90"/>
                    <a:pt x="53" y="90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39" y="71"/>
                    <a:pt x="33" y="64"/>
                    <a:pt x="28" y="57"/>
                  </a:cubicBezTo>
                  <a:cubicBezTo>
                    <a:pt x="34" y="64"/>
                    <a:pt x="39" y="72"/>
                    <a:pt x="45" y="7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90"/>
                    <a:pt x="54" y="90"/>
                    <a:pt x="54" y="91"/>
                  </a:cubicBezTo>
                  <a:cubicBezTo>
                    <a:pt x="54" y="91"/>
                    <a:pt x="54" y="91"/>
                    <a:pt x="55" y="92"/>
                  </a:cubicBezTo>
                  <a:cubicBezTo>
                    <a:pt x="55" y="92"/>
                    <a:pt x="56" y="93"/>
                    <a:pt x="57" y="93"/>
                  </a:cubicBezTo>
                  <a:cubicBezTo>
                    <a:pt x="58" y="94"/>
                    <a:pt x="60" y="95"/>
                    <a:pt x="62" y="95"/>
                  </a:cubicBezTo>
                  <a:cubicBezTo>
                    <a:pt x="68" y="96"/>
                    <a:pt x="75" y="94"/>
                    <a:pt x="79" y="90"/>
                  </a:cubicBezTo>
                  <a:cubicBezTo>
                    <a:pt x="82" y="87"/>
                    <a:pt x="83" y="85"/>
                    <a:pt x="84" y="82"/>
                  </a:cubicBezTo>
                  <a:cubicBezTo>
                    <a:pt x="85" y="79"/>
                    <a:pt x="85" y="76"/>
                    <a:pt x="84" y="72"/>
                  </a:cubicBezTo>
                  <a:cubicBezTo>
                    <a:pt x="83" y="72"/>
                    <a:pt x="83" y="72"/>
                    <a:pt x="83" y="75"/>
                  </a:cubicBezTo>
                  <a:cubicBezTo>
                    <a:pt x="83" y="77"/>
                    <a:pt x="83" y="81"/>
                    <a:pt x="81" y="84"/>
                  </a:cubicBezTo>
                  <a:cubicBezTo>
                    <a:pt x="80" y="85"/>
                    <a:pt x="80" y="86"/>
                    <a:pt x="79" y="87"/>
                  </a:cubicBezTo>
                  <a:cubicBezTo>
                    <a:pt x="79" y="88"/>
                    <a:pt x="78" y="88"/>
                    <a:pt x="78" y="88"/>
                  </a:cubicBezTo>
                  <a:cubicBezTo>
                    <a:pt x="78" y="89"/>
                    <a:pt x="77" y="89"/>
                    <a:pt x="77" y="89"/>
                  </a:cubicBezTo>
                  <a:cubicBezTo>
                    <a:pt x="75" y="91"/>
                    <a:pt x="73" y="92"/>
                    <a:pt x="72" y="92"/>
                  </a:cubicBezTo>
                  <a:cubicBezTo>
                    <a:pt x="69" y="93"/>
                    <a:pt x="67" y="93"/>
                    <a:pt x="64" y="93"/>
                  </a:cubicBezTo>
                  <a:cubicBezTo>
                    <a:pt x="62" y="93"/>
                    <a:pt x="60" y="92"/>
                    <a:pt x="58" y="91"/>
                  </a:cubicBezTo>
                  <a:cubicBezTo>
                    <a:pt x="57" y="90"/>
                    <a:pt x="56" y="90"/>
                    <a:pt x="56" y="89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47" y="78"/>
                    <a:pt x="47" y="78"/>
                    <a:pt x="47" y="78"/>
                  </a:cubicBezTo>
                  <a:cubicBezTo>
                    <a:pt x="39" y="67"/>
                    <a:pt x="31" y="57"/>
                    <a:pt x="23" y="47"/>
                  </a:cubicBezTo>
                  <a:cubicBezTo>
                    <a:pt x="19" y="42"/>
                    <a:pt x="19" y="42"/>
                    <a:pt x="19" y="42"/>
                  </a:cubicBezTo>
                  <a:cubicBezTo>
                    <a:pt x="19" y="41"/>
                    <a:pt x="18" y="41"/>
                    <a:pt x="18" y="41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17" y="38"/>
                    <a:pt x="16" y="37"/>
                  </a:cubicBezTo>
                  <a:cubicBezTo>
                    <a:pt x="15" y="34"/>
                    <a:pt x="14" y="31"/>
                    <a:pt x="14" y="28"/>
                  </a:cubicBezTo>
                  <a:cubicBezTo>
                    <a:pt x="14" y="25"/>
                    <a:pt x="15" y="23"/>
                    <a:pt x="17" y="21"/>
                  </a:cubicBezTo>
                  <a:cubicBezTo>
                    <a:pt x="17" y="21"/>
                    <a:pt x="17" y="20"/>
                    <a:pt x="18" y="20"/>
                  </a:cubicBezTo>
                  <a:cubicBezTo>
                    <a:pt x="18" y="20"/>
                    <a:pt x="18" y="20"/>
                    <a:pt x="19" y="19"/>
                  </a:cubicBezTo>
                  <a:cubicBezTo>
                    <a:pt x="19" y="19"/>
                    <a:pt x="20" y="18"/>
                    <a:pt x="21" y="18"/>
                  </a:cubicBezTo>
                  <a:cubicBezTo>
                    <a:pt x="22" y="17"/>
                    <a:pt x="24" y="16"/>
                    <a:pt x="26" y="16"/>
                  </a:cubicBezTo>
                  <a:cubicBezTo>
                    <a:pt x="28" y="15"/>
                    <a:pt x="30" y="15"/>
                    <a:pt x="32" y="15"/>
                  </a:cubicBezTo>
                  <a:cubicBezTo>
                    <a:pt x="34" y="15"/>
                    <a:pt x="36" y="16"/>
                    <a:pt x="37" y="17"/>
                  </a:cubicBezTo>
                  <a:cubicBezTo>
                    <a:pt x="38" y="17"/>
                    <a:pt x="38" y="17"/>
                    <a:pt x="38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56" y="40"/>
                    <a:pt x="63" y="49"/>
                    <a:pt x="70" y="57"/>
                  </a:cubicBezTo>
                  <a:cubicBezTo>
                    <a:pt x="82" y="70"/>
                    <a:pt x="82" y="62"/>
                    <a:pt x="72" y="47"/>
                  </a:cubicBezTo>
                  <a:cubicBezTo>
                    <a:pt x="72" y="46"/>
                    <a:pt x="72" y="46"/>
                    <a:pt x="72" y="46"/>
                  </a:cubicBezTo>
                  <a:cubicBezTo>
                    <a:pt x="83" y="61"/>
                    <a:pt x="80" y="52"/>
                    <a:pt x="83" y="53"/>
                  </a:cubicBezTo>
                  <a:cubicBezTo>
                    <a:pt x="77" y="45"/>
                    <a:pt x="72" y="38"/>
                    <a:pt x="67" y="30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9"/>
                    <a:pt x="49" y="8"/>
                    <a:pt x="48" y="7"/>
                  </a:cubicBezTo>
                  <a:cubicBezTo>
                    <a:pt x="45" y="4"/>
                    <a:pt x="40" y="2"/>
                    <a:pt x="36" y="1"/>
                  </a:cubicBezTo>
                  <a:cubicBezTo>
                    <a:pt x="31" y="0"/>
                    <a:pt x="27" y="1"/>
                    <a:pt x="23" y="2"/>
                  </a:cubicBezTo>
                  <a:cubicBezTo>
                    <a:pt x="19" y="3"/>
                    <a:pt x="16" y="4"/>
                    <a:pt x="12" y="6"/>
                  </a:cubicBezTo>
                  <a:cubicBezTo>
                    <a:pt x="11" y="7"/>
                    <a:pt x="11" y="7"/>
                    <a:pt x="10" y="8"/>
                  </a:cubicBezTo>
                  <a:cubicBezTo>
                    <a:pt x="9" y="8"/>
                    <a:pt x="9" y="9"/>
                    <a:pt x="9" y="9"/>
                  </a:cubicBezTo>
                  <a:cubicBezTo>
                    <a:pt x="8" y="9"/>
                    <a:pt x="8" y="10"/>
                    <a:pt x="7" y="10"/>
                  </a:cubicBezTo>
                  <a:cubicBezTo>
                    <a:pt x="6" y="12"/>
                    <a:pt x="4" y="13"/>
                    <a:pt x="3" y="15"/>
                  </a:cubicBezTo>
                  <a:cubicBezTo>
                    <a:pt x="1" y="19"/>
                    <a:pt x="0" y="24"/>
                    <a:pt x="0" y="28"/>
                  </a:cubicBezTo>
                  <a:cubicBezTo>
                    <a:pt x="0" y="32"/>
                    <a:pt x="0" y="36"/>
                    <a:pt x="2" y="40"/>
                  </a:cubicBezTo>
                  <a:cubicBezTo>
                    <a:pt x="3" y="43"/>
                    <a:pt x="5" y="47"/>
                    <a:pt x="7" y="50"/>
                  </a:cubicBezTo>
                  <a:lnTo>
                    <a:pt x="14" y="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0" name="Freeform 34">
              <a:extLst>
                <a:ext uri="{FF2B5EF4-FFF2-40B4-BE49-F238E27FC236}">
                  <a16:creationId xmlns:a16="http://schemas.microsoft.com/office/drawing/2014/main" id="{B9F8F5C3-3875-47DB-9B19-FAC3682CF69D}"/>
                </a:ext>
              </a:extLst>
            </p:cNvPr>
            <p:cNvSpPr/>
            <p:nvPr/>
          </p:nvSpPr>
          <p:spPr bwMode="auto">
            <a:xfrm>
              <a:off x="5984876" y="954088"/>
              <a:ext cx="222250" cy="431800"/>
            </a:xfrm>
            <a:custGeom>
              <a:avLst/>
              <a:gdLst>
                <a:gd name="T0" fmla="*/ 0 w 59"/>
                <a:gd name="T1" fmla="*/ 87 h 115"/>
                <a:gd name="T2" fmla="*/ 17 w 59"/>
                <a:gd name="T3" fmla="*/ 113 h 115"/>
                <a:gd name="T4" fmla="*/ 47 w 59"/>
                <a:gd name="T5" fmla="*/ 110 h 115"/>
                <a:gd name="T6" fmla="*/ 48 w 59"/>
                <a:gd name="T7" fmla="*/ 108 h 115"/>
                <a:gd name="T8" fmla="*/ 51 w 59"/>
                <a:gd name="T9" fmla="*/ 106 h 115"/>
                <a:gd name="T10" fmla="*/ 58 w 59"/>
                <a:gd name="T11" fmla="*/ 87 h 115"/>
                <a:gd name="T12" fmla="*/ 58 w 59"/>
                <a:gd name="T13" fmla="*/ 73 h 115"/>
                <a:gd name="T14" fmla="*/ 58 w 59"/>
                <a:gd name="T15" fmla="*/ 85 h 115"/>
                <a:gd name="T16" fmla="*/ 57 w 59"/>
                <a:gd name="T17" fmla="*/ 92 h 115"/>
                <a:gd name="T18" fmla="*/ 48 w 59"/>
                <a:gd name="T19" fmla="*/ 108 h 115"/>
                <a:gd name="T20" fmla="*/ 47 w 59"/>
                <a:gd name="T21" fmla="*/ 108 h 115"/>
                <a:gd name="T22" fmla="*/ 29 w 59"/>
                <a:gd name="T23" fmla="*/ 115 h 115"/>
                <a:gd name="T24" fmla="*/ 1 w 59"/>
                <a:gd name="T25" fmla="*/ 92 h 115"/>
                <a:gd name="T26" fmla="*/ 37 w 59"/>
                <a:gd name="T27" fmla="*/ 113 h 115"/>
                <a:gd name="T28" fmla="*/ 48 w 59"/>
                <a:gd name="T29" fmla="*/ 106 h 115"/>
                <a:gd name="T30" fmla="*/ 57 w 59"/>
                <a:gd name="T31" fmla="*/ 87 h 115"/>
                <a:gd name="T32" fmla="*/ 57 w 59"/>
                <a:gd name="T33" fmla="*/ 53 h 115"/>
                <a:gd name="T34" fmla="*/ 59 w 59"/>
                <a:gd name="T35" fmla="*/ 30 h 115"/>
                <a:gd name="T36" fmla="*/ 43 w 59"/>
                <a:gd name="T37" fmla="*/ 2 h 115"/>
                <a:gd name="T38" fmla="*/ 57 w 59"/>
                <a:gd name="T39" fmla="*/ 25 h 115"/>
                <a:gd name="T40" fmla="*/ 57 w 59"/>
                <a:gd name="T41" fmla="*/ 31 h 115"/>
                <a:gd name="T42" fmla="*/ 56 w 59"/>
                <a:gd name="T43" fmla="*/ 81 h 115"/>
                <a:gd name="T44" fmla="*/ 56 w 59"/>
                <a:gd name="T45" fmla="*/ 88 h 115"/>
                <a:gd name="T46" fmla="*/ 47 w 59"/>
                <a:gd name="T47" fmla="*/ 105 h 115"/>
                <a:gd name="T48" fmla="*/ 46 w 59"/>
                <a:gd name="T49" fmla="*/ 107 h 115"/>
                <a:gd name="T50" fmla="*/ 41 w 59"/>
                <a:gd name="T51" fmla="*/ 110 h 115"/>
                <a:gd name="T52" fmla="*/ 46 w 59"/>
                <a:gd name="T53" fmla="*/ 106 h 115"/>
                <a:gd name="T54" fmla="*/ 55 w 59"/>
                <a:gd name="T55" fmla="*/ 93 h 115"/>
                <a:gd name="T56" fmla="*/ 55 w 59"/>
                <a:gd name="T57" fmla="*/ 79 h 115"/>
                <a:gd name="T58" fmla="*/ 56 w 59"/>
                <a:gd name="T59" fmla="*/ 26 h 115"/>
                <a:gd name="T60" fmla="*/ 39 w 59"/>
                <a:gd name="T61" fmla="*/ 1 h 115"/>
                <a:gd name="T62" fmla="*/ 31 w 59"/>
                <a:gd name="T63" fmla="*/ 4 h 115"/>
                <a:gd name="T64" fmla="*/ 41 w 59"/>
                <a:gd name="T65" fmla="*/ 9 h 115"/>
                <a:gd name="T66" fmla="*/ 48 w 59"/>
                <a:gd name="T67" fmla="*/ 49 h 115"/>
                <a:gd name="T68" fmla="*/ 47 w 59"/>
                <a:gd name="T69" fmla="*/ 86 h 115"/>
                <a:gd name="T70" fmla="*/ 47 w 59"/>
                <a:gd name="T71" fmla="*/ 89 h 115"/>
                <a:gd name="T72" fmla="*/ 47 w 59"/>
                <a:gd name="T73" fmla="*/ 76 h 115"/>
                <a:gd name="T74" fmla="*/ 39 w 59"/>
                <a:gd name="T75" fmla="*/ 11 h 115"/>
                <a:gd name="T76" fmla="*/ 46 w 59"/>
                <a:gd name="T77" fmla="*/ 25 h 115"/>
                <a:gd name="T78" fmla="*/ 46 w 59"/>
                <a:gd name="T79" fmla="*/ 37 h 115"/>
                <a:gd name="T80" fmla="*/ 45 w 59"/>
                <a:gd name="T81" fmla="*/ 86 h 115"/>
                <a:gd name="T82" fmla="*/ 44 w 59"/>
                <a:gd name="T83" fmla="*/ 92 h 115"/>
                <a:gd name="T84" fmla="*/ 39 w 59"/>
                <a:gd name="T85" fmla="*/ 98 h 115"/>
                <a:gd name="T86" fmla="*/ 34 w 59"/>
                <a:gd name="T87" fmla="*/ 101 h 115"/>
                <a:gd name="T88" fmla="*/ 18 w 59"/>
                <a:gd name="T89" fmla="*/ 96 h 115"/>
                <a:gd name="T90" fmla="*/ 14 w 59"/>
                <a:gd name="T91" fmla="*/ 85 h 115"/>
                <a:gd name="T92" fmla="*/ 14 w 59"/>
                <a:gd name="T93" fmla="*/ 36 h 115"/>
                <a:gd name="T94" fmla="*/ 14 w 59"/>
                <a:gd name="T95" fmla="*/ 26 h 115"/>
                <a:gd name="T96" fmla="*/ 22 w 59"/>
                <a:gd name="T97" fmla="*/ 13 h 115"/>
                <a:gd name="T98" fmla="*/ 30 w 59"/>
                <a:gd name="T99" fmla="*/ 9 h 115"/>
                <a:gd name="T100" fmla="*/ 13 w 59"/>
                <a:gd name="T101" fmla="*/ 10 h 115"/>
                <a:gd name="T102" fmla="*/ 23 w 59"/>
                <a:gd name="T103" fmla="*/ 2 h 115"/>
                <a:gd name="T104" fmla="*/ 0 w 59"/>
                <a:gd name="T105" fmla="*/ 24 h 115"/>
                <a:gd name="T106" fmla="*/ 0 w 59"/>
                <a:gd name="T107" fmla="*/ 34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9" h="115">
                  <a:moveTo>
                    <a:pt x="0" y="83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90"/>
                    <a:pt x="0" y="92"/>
                    <a:pt x="1" y="94"/>
                  </a:cubicBezTo>
                  <a:cubicBezTo>
                    <a:pt x="3" y="103"/>
                    <a:pt x="9" y="109"/>
                    <a:pt x="17" y="113"/>
                  </a:cubicBezTo>
                  <a:cubicBezTo>
                    <a:pt x="21" y="115"/>
                    <a:pt x="25" y="115"/>
                    <a:pt x="29" y="115"/>
                  </a:cubicBezTo>
                  <a:cubicBezTo>
                    <a:pt x="33" y="115"/>
                    <a:pt x="37" y="115"/>
                    <a:pt x="41" y="113"/>
                  </a:cubicBezTo>
                  <a:cubicBezTo>
                    <a:pt x="43" y="112"/>
                    <a:pt x="45" y="111"/>
                    <a:pt x="47" y="110"/>
                  </a:cubicBezTo>
                  <a:cubicBezTo>
                    <a:pt x="47" y="109"/>
                    <a:pt x="48" y="109"/>
                    <a:pt x="48" y="109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9" y="108"/>
                    <a:pt x="49" y="108"/>
                    <a:pt x="49" y="108"/>
                  </a:cubicBezTo>
                  <a:cubicBezTo>
                    <a:pt x="50" y="107"/>
                    <a:pt x="50" y="106"/>
                    <a:pt x="51" y="106"/>
                  </a:cubicBezTo>
                  <a:cubicBezTo>
                    <a:pt x="54" y="103"/>
                    <a:pt x="56" y="99"/>
                    <a:pt x="57" y="94"/>
                  </a:cubicBezTo>
                  <a:cubicBezTo>
                    <a:pt x="58" y="92"/>
                    <a:pt x="58" y="90"/>
                    <a:pt x="58" y="88"/>
                  </a:cubicBezTo>
                  <a:cubicBezTo>
                    <a:pt x="58" y="88"/>
                    <a:pt x="58" y="87"/>
                    <a:pt x="58" y="87"/>
                  </a:cubicBezTo>
                  <a:cubicBezTo>
                    <a:pt x="58" y="86"/>
                    <a:pt x="58" y="86"/>
                    <a:pt x="58" y="86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58" y="73"/>
                    <a:pt x="58" y="73"/>
                    <a:pt x="58" y="73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58" y="79"/>
                    <a:pt x="58" y="79"/>
                    <a:pt x="58" y="79"/>
                  </a:cubicBezTo>
                  <a:cubicBezTo>
                    <a:pt x="58" y="85"/>
                    <a:pt x="58" y="85"/>
                    <a:pt x="58" y="85"/>
                  </a:cubicBezTo>
                  <a:cubicBezTo>
                    <a:pt x="58" y="86"/>
                    <a:pt x="58" y="86"/>
                    <a:pt x="58" y="86"/>
                  </a:cubicBezTo>
                  <a:cubicBezTo>
                    <a:pt x="58" y="87"/>
                    <a:pt x="58" y="88"/>
                    <a:pt x="58" y="88"/>
                  </a:cubicBezTo>
                  <a:cubicBezTo>
                    <a:pt x="58" y="90"/>
                    <a:pt x="58" y="91"/>
                    <a:pt x="57" y="92"/>
                  </a:cubicBezTo>
                  <a:cubicBezTo>
                    <a:pt x="57" y="97"/>
                    <a:pt x="54" y="102"/>
                    <a:pt x="50" y="106"/>
                  </a:cubicBezTo>
                  <a:cubicBezTo>
                    <a:pt x="50" y="107"/>
                    <a:pt x="49" y="107"/>
                    <a:pt x="49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7" y="108"/>
                    <a:pt x="47" y="108"/>
                    <a:pt x="47" y="108"/>
                  </a:cubicBezTo>
                  <a:cubicBezTo>
                    <a:pt x="46" y="109"/>
                    <a:pt x="45" y="110"/>
                    <a:pt x="44" y="111"/>
                  </a:cubicBezTo>
                  <a:cubicBezTo>
                    <a:pt x="42" y="112"/>
                    <a:pt x="39" y="113"/>
                    <a:pt x="37" y="114"/>
                  </a:cubicBezTo>
                  <a:cubicBezTo>
                    <a:pt x="34" y="115"/>
                    <a:pt x="32" y="115"/>
                    <a:pt x="29" y="115"/>
                  </a:cubicBezTo>
                  <a:cubicBezTo>
                    <a:pt x="27" y="115"/>
                    <a:pt x="24" y="115"/>
                    <a:pt x="21" y="114"/>
                  </a:cubicBezTo>
                  <a:cubicBezTo>
                    <a:pt x="11" y="111"/>
                    <a:pt x="3" y="103"/>
                    <a:pt x="1" y="92"/>
                  </a:cubicBezTo>
                  <a:cubicBezTo>
                    <a:pt x="1" y="92"/>
                    <a:pt x="1" y="93"/>
                    <a:pt x="1" y="92"/>
                  </a:cubicBezTo>
                  <a:cubicBezTo>
                    <a:pt x="4" y="102"/>
                    <a:pt x="12" y="110"/>
                    <a:pt x="22" y="113"/>
                  </a:cubicBezTo>
                  <a:cubicBezTo>
                    <a:pt x="24" y="114"/>
                    <a:pt x="27" y="114"/>
                    <a:pt x="30" y="114"/>
                  </a:cubicBezTo>
                  <a:cubicBezTo>
                    <a:pt x="32" y="114"/>
                    <a:pt x="35" y="114"/>
                    <a:pt x="37" y="113"/>
                  </a:cubicBezTo>
                  <a:cubicBezTo>
                    <a:pt x="40" y="112"/>
                    <a:pt x="42" y="111"/>
                    <a:pt x="44" y="110"/>
                  </a:cubicBezTo>
                  <a:cubicBezTo>
                    <a:pt x="45" y="109"/>
                    <a:pt x="46" y="108"/>
                    <a:pt x="47" y="107"/>
                  </a:cubicBezTo>
                  <a:cubicBezTo>
                    <a:pt x="47" y="107"/>
                    <a:pt x="48" y="107"/>
                    <a:pt x="48" y="106"/>
                  </a:cubicBezTo>
                  <a:cubicBezTo>
                    <a:pt x="49" y="106"/>
                    <a:pt x="49" y="106"/>
                    <a:pt x="50" y="105"/>
                  </a:cubicBezTo>
                  <a:cubicBezTo>
                    <a:pt x="54" y="101"/>
                    <a:pt x="56" y="96"/>
                    <a:pt x="57" y="91"/>
                  </a:cubicBezTo>
                  <a:cubicBezTo>
                    <a:pt x="57" y="90"/>
                    <a:pt x="57" y="89"/>
                    <a:pt x="57" y="87"/>
                  </a:cubicBezTo>
                  <a:cubicBezTo>
                    <a:pt x="57" y="84"/>
                    <a:pt x="57" y="84"/>
                    <a:pt x="57" y="84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8" y="70"/>
                    <a:pt x="58" y="61"/>
                    <a:pt x="57" y="53"/>
                  </a:cubicBezTo>
                  <a:cubicBezTo>
                    <a:pt x="59" y="53"/>
                    <a:pt x="59" y="53"/>
                    <a:pt x="59" y="53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28"/>
                    <a:pt x="59" y="27"/>
                    <a:pt x="59" y="25"/>
                  </a:cubicBezTo>
                  <a:cubicBezTo>
                    <a:pt x="59" y="21"/>
                    <a:pt x="58" y="17"/>
                    <a:pt x="56" y="13"/>
                  </a:cubicBezTo>
                  <a:cubicBezTo>
                    <a:pt x="53" y="7"/>
                    <a:pt x="48" y="4"/>
                    <a:pt x="43" y="2"/>
                  </a:cubicBezTo>
                  <a:cubicBezTo>
                    <a:pt x="48" y="5"/>
                    <a:pt x="52" y="10"/>
                    <a:pt x="54" y="15"/>
                  </a:cubicBezTo>
                  <a:cubicBezTo>
                    <a:pt x="55" y="17"/>
                    <a:pt x="56" y="20"/>
                    <a:pt x="57" y="23"/>
                  </a:cubicBezTo>
                  <a:cubicBezTo>
                    <a:pt x="57" y="24"/>
                    <a:pt x="57" y="25"/>
                    <a:pt x="57" y="25"/>
                  </a:cubicBezTo>
                  <a:cubicBezTo>
                    <a:pt x="57" y="26"/>
                    <a:pt x="57" y="26"/>
                    <a:pt x="57" y="26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6" y="40"/>
                    <a:pt x="56" y="50"/>
                    <a:pt x="56" y="59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56" y="81"/>
                    <a:pt x="56" y="81"/>
                    <a:pt x="56" y="81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6"/>
                    <a:pt x="56" y="86"/>
                    <a:pt x="56" y="86"/>
                  </a:cubicBezTo>
                  <a:cubicBezTo>
                    <a:pt x="56" y="87"/>
                    <a:pt x="56" y="88"/>
                    <a:pt x="56" y="88"/>
                  </a:cubicBezTo>
                  <a:cubicBezTo>
                    <a:pt x="55" y="91"/>
                    <a:pt x="55" y="94"/>
                    <a:pt x="54" y="97"/>
                  </a:cubicBezTo>
                  <a:cubicBezTo>
                    <a:pt x="53" y="99"/>
                    <a:pt x="51" y="102"/>
                    <a:pt x="49" y="104"/>
                  </a:cubicBezTo>
                  <a:cubicBezTo>
                    <a:pt x="48" y="104"/>
                    <a:pt x="48" y="105"/>
                    <a:pt x="47" y="105"/>
                  </a:cubicBezTo>
                  <a:cubicBezTo>
                    <a:pt x="47" y="106"/>
                    <a:pt x="47" y="106"/>
                    <a:pt x="47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6" y="107"/>
                    <a:pt x="46" y="107"/>
                    <a:pt x="46" y="107"/>
                  </a:cubicBezTo>
                  <a:cubicBezTo>
                    <a:pt x="45" y="107"/>
                    <a:pt x="44" y="108"/>
                    <a:pt x="43" y="109"/>
                  </a:cubicBezTo>
                  <a:cubicBezTo>
                    <a:pt x="40" y="110"/>
                    <a:pt x="37" y="111"/>
                    <a:pt x="35" y="112"/>
                  </a:cubicBezTo>
                  <a:cubicBezTo>
                    <a:pt x="37" y="111"/>
                    <a:pt x="39" y="111"/>
                    <a:pt x="41" y="110"/>
                  </a:cubicBezTo>
                  <a:cubicBezTo>
                    <a:pt x="42" y="109"/>
                    <a:pt x="44" y="108"/>
                    <a:pt x="45" y="108"/>
                  </a:cubicBezTo>
                  <a:cubicBezTo>
                    <a:pt x="45" y="107"/>
                    <a:pt x="46" y="107"/>
                    <a:pt x="46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7" y="105"/>
                    <a:pt x="47" y="105"/>
                    <a:pt x="47" y="105"/>
                  </a:cubicBezTo>
                  <a:cubicBezTo>
                    <a:pt x="51" y="102"/>
                    <a:pt x="54" y="97"/>
                    <a:pt x="55" y="93"/>
                  </a:cubicBezTo>
                  <a:cubicBezTo>
                    <a:pt x="55" y="91"/>
                    <a:pt x="55" y="90"/>
                    <a:pt x="55" y="89"/>
                  </a:cubicBezTo>
                  <a:cubicBezTo>
                    <a:pt x="55" y="88"/>
                    <a:pt x="55" y="86"/>
                    <a:pt x="55" y="85"/>
                  </a:cubicBezTo>
                  <a:cubicBezTo>
                    <a:pt x="55" y="79"/>
                    <a:pt x="55" y="79"/>
                    <a:pt x="55" y="79"/>
                  </a:cubicBezTo>
                  <a:cubicBezTo>
                    <a:pt x="55" y="75"/>
                    <a:pt x="55" y="71"/>
                    <a:pt x="56" y="67"/>
                  </a:cubicBezTo>
                  <a:cubicBezTo>
                    <a:pt x="56" y="55"/>
                    <a:pt x="56" y="45"/>
                    <a:pt x="56" y="34"/>
                  </a:cubicBezTo>
                  <a:cubicBezTo>
                    <a:pt x="56" y="26"/>
                    <a:pt x="56" y="26"/>
                    <a:pt x="56" y="26"/>
                  </a:cubicBezTo>
                  <a:cubicBezTo>
                    <a:pt x="56" y="23"/>
                    <a:pt x="56" y="20"/>
                    <a:pt x="54" y="17"/>
                  </a:cubicBezTo>
                  <a:cubicBezTo>
                    <a:pt x="52" y="11"/>
                    <a:pt x="48" y="6"/>
                    <a:pt x="43" y="3"/>
                  </a:cubicBezTo>
                  <a:cubicBezTo>
                    <a:pt x="41" y="2"/>
                    <a:pt x="40" y="1"/>
                    <a:pt x="39" y="1"/>
                  </a:cubicBezTo>
                  <a:cubicBezTo>
                    <a:pt x="37" y="0"/>
                    <a:pt x="35" y="0"/>
                    <a:pt x="34" y="0"/>
                  </a:cubicBezTo>
                  <a:cubicBezTo>
                    <a:pt x="31" y="1"/>
                    <a:pt x="29" y="2"/>
                    <a:pt x="29" y="3"/>
                  </a:cubicBezTo>
                  <a:cubicBezTo>
                    <a:pt x="29" y="3"/>
                    <a:pt x="30" y="4"/>
                    <a:pt x="31" y="4"/>
                  </a:cubicBezTo>
                  <a:cubicBezTo>
                    <a:pt x="32" y="5"/>
                    <a:pt x="33" y="5"/>
                    <a:pt x="35" y="6"/>
                  </a:cubicBezTo>
                  <a:cubicBezTo>
                    <a:pt x="36" y="6"/>
                    <a:pt x="38" y="7"/>
                    <a:pt x="39" y="8"/>
                  </a:cubicBezTo>
                  <a:cubicBezTo>
                    <a:pt x="40" y="8"/>
                    <a:pt x="41" y="9"/>
                    <a:pt x="41" y="9"/>
                  </a:cubicBezTo>
                  <a:cubicBezTo>
                    <a:pt x="41" y="10"/>
                    <a:pt x="41" y="10"/>
                    <a:pt x="40" y="10"/>
                  </a:cubicBezTo>
                  <a:cubicBezTo>
                    <a:pt x="45" y="14"/>
                    <a:pt x="49" y="21"/>
                    <a:pt x="48" y="27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58"/>
                    <a:pt x="48" y="67"/>
                    <a:pt x="48" y="76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7" y="87"/>
                    <a:pt x="47" y="88"/>
                    <a:pt x="47" y="89"/>
                  </a:cubicBezTo>
                  <a:cubicBezTo>
                    <a:pt x="46" y="93"/>
                    <a:pt x="45" y="96"/>
                    <a:pt x="42" y="98"/>
                  </a:cubicBezTo>
                  <a:cubicBezTo>
                    <a:pt x="45" y="96"/>
                    <a:pt x="46" y="93"/>
                    <a:pt x="47" y="89"/>
                  </a:cubicBezTo>
                  <a:cubicBezTo>
                    <a:pt x="47" y="88"/>
                    <a:pt x="47" y="87"/>
                    <a:pt x="47" y="86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8" y="20"/>
                    <a:pt x="45" y="14"/>
                    <a:pt x="39" y="11"/>
                  </a:cubicBezTo>
                  <a:cubicBezTo>
                    <a:pt x="38" y="11"/>
                    <a:pt x="38" y="12"/>
                    <a:pt x="40" y="14"/>
                  </a:cubicBezTo>
                  <a:cubicBezTo>
                    <a:pt x="41" y="15"/>
                    <a:pt x="44" y="18"/>
                    <a:pt x="45" y="22"/>
                  </a:cubicBezTo>
                  <a:cubicBezTo>
                    <a:pt x="46" y="23"/>
                    <a:pt x="46" y="24"/>
                    <a:pt x="46" y="25"/>
                  </a:cubicBezTo>
                  <a:cubicBezTo>
                    <a:pt x="46" y="26"/>
                    <a:pt x="46" y="26"/>
                    <a:pt x="46" y="27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32"/>
                    <a:pt x="46" y="35"/>
                    <a:pt x="46" y="37"/>
                  </a:cubicBezTo>
                  <a:cubicBezTo>
                    <a:pt x="45" y="49"/>
                    <a:pt x="45" y="62"/>
                    <a:pt x="45" y="7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6"/>
                    <a:pt x="45" y="86"/>
                    <a:pt x="45" y="86"/>
                  </a:cubicBezTo>
                  <a:cubicBezTo>
                    <a:pt x="45" y="87"/>
                    <a:pt x="45" y="87"/>
                    <a:pt x="45" y="87"/>
                  </a:cubicBezTo>
                  <a:cubicBezTo>
                    <a:pt x="45" y="88"/>
                    <a:pt x="45" y="89"/>
                    <a:pt x="45" y="89"/>
                  </a:cubicBezTo>
                  <a:cubicBezTo>
                    <a:pt x="44" y="90"/>
                    <a:pt x="44" y="91"/>
                    <a:pt x="44" y="92"/>
                  </a:cubicBezTo>
                  <a:cubicBezTo>
                    <a:pt x="43" y="94"/>
                    <a:pt x="42" y="96"/>
                    <a:pt x="40" y="97"/>
                  </a:cubicBezTo>
                  <a:cubicBezTo>
                    <a:pt x="40" y="97"/>
                    <a:pt x="40" y="97"/>
                    <a:pt x="40" y="97"/>
                  </a:cubicBezTo>
                  <a:cubicBezTo>
                    <a:pt x="40" y="98"/>
                    <a:pt x="39" y="98"/>
                    <a:pt x="39" y="98"/>
                  </a:cubicBezTo>
                  <a:cubicBezTo>
                    <a:pt x="39" y="98"/>
                    <a:pt x="39" y="98"/>
                    <a:pt x="38" y="99"/>
                  </a:cubicBezTo>
                  <a:cubicBezTo>
                    <a:pt x="38" y="99"/>
                    <a:pt x="38" y="99"/>
                    <a:pt x="37" y="99"/>
                  </a:cubicBezTo>
                  <a:cubicBezTo>
                    <a:pt x="36" y="100"/>
                    <a:pt x="35" y="100"/>
                    <a:pt x="34" y="101"/>
                  </a:cubicBezTo>
                  <a:cubicBezTo>
                    <a:pt x="33" y="101"/>
                    <a:pt x="31" y="101"/>
                    <a:pt x="30" y="101"/>
                  </a:cubicBezTo>
                  <a:cubicBezTo>
                    <a:pt x="28" y="101"/>
                    <a:pt x="27" y="101"/>
                    <a:pt x="25" y="101"/>
                  </a:cubicBezTo>
                  <a:cubicBezTo>
                    <a:pt x="22" y="100"/>
                    <a:pt x="20" y="98"/>
                    <a:pt x="18" y="96"/>
                  </a:cubicBezTo>
                  <a:cubicBezTo>
                    <a:pt x="16" y="93"/>
                    <a:pt x="14" y="90"/>
                    <a:pt x="14" y="87"/>
                  </a:cubicBezTo>
                  <a:cubicBezTo>
                    <a:pt x="14" y="87"/>
                    <a:pt x="14" y="87"/>
                    <a:pt x="14" y="86"/>
                  </a:cubicBezTo>
                  <a:cubicBezTo>
                    <a:pt x="14" y="85"/>
                    <a:pt x="14" y="85"/>
                    <a:pt x="14" y="85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62"/>
                    <a:pt x="14" y="49"/>
                    <a:pt x="14" y="36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5"/>
                    <a:pt x="14" y="25"/>
                    <a:pt x="14" y="24"/>
                  </a:cubicBezTo>
                  <a:cubicBezTo>
                    <a:pt x="14" y="23"/>
                    <a:pt x="14" y="22"/>
                    <a:pt x="15" y="21"/>
                  </a:cubicBezTo>
                  <a:cubicBezTo>
                    <a:pt x="16" y="18"/>
                    <a:pt x="19" y="15"/>
                    <a:pt x="22" y="13"/>
                  </a:cubicBezTo>
                  <a:cubicBezTo>
                    <a:pt x="25" y="11"/>
                    <a:pt x="27" y="10"/>
                    <a:pt x="28" y="10"/>
                  </a:cubicBezTo>
                  <a:cubicBezTo>
                    <a:pt x="29" y="10"/>
                    <a:pt x="29" y="9"/>
                    <a:pt x="29" y="9"/>
                  </a:cubicBezTo>
                  <a:cubicBezTo>
                    <a:pt x="29" y="9"/>
                    <a:pt x="30" y="9"/>
                    <a:pt x="30" y="9"/>
                  </a:cubicBezTo>
                  <a:cubicBezTo>
                    <a:pt x="30" y="8"/>
                    <a:pt x="30" y="8"/>
                    <a:pt x="29" y="8"/>
                  </a:cubicBezTo>
                  <a:cubicBezTo>
                    <a:pt x="28" y="7"/>
                    <a:pt x="27" y="6"/>
                    <a:pt x="24" y="6"/>
                  </a:cubicBezTo>
                  <a:cubicBezTo>
                    <a:pt x="21" y="6"/>
                    <a:pt x="17" y="7"/>
                    <a:pt x="13" y="10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6" y="6"/>
                    <a:pt x="19" y="5"/>
                    <a:pt x="21" y="4"/>
                  </a:cubicBezTo>
                  <a:cubicBezTo>
                    <a:pt x="22" y="3"/>
                    <a:pt x="23" y="3"/>
                    <a:pt x="23" y="2"/>
                  </a:cubicBezTo>
                  <a:cubicBezTo>
                    <a:pt x="23" y="1"/>
                    <a:pt x="21" y="1"/>
                    <a:pt x="22" y="0"/>
                  </a:cubicBezTo>
                  <a:cubicBezTo>
                    <a:pt x="17" y="1"/>
                    <a:pt x="12" y="4"/>
                    <a:pt x="8" y="8"/>
                  </a:cubicBezTo>
                  <a:cubicBezTo>
                    <a:pt x="4" y="12"/>
                    <a:pt x="1" y="18"/>
                    <a:pt x="0" y="24"/>
                  </a:cubicBezTo>
                  <a:cubicBezTo>
                    <a:pt x="0" y="25"/>
                    <a:pt x="0" y="26"/>
                    <a:pt x="0" y="2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73"/>
                    <a:pt x="0" y="73"/>
                    <a:pt x="0" y="73"/>
                  </a:cubicBezTo>
                  <a:lnTo>
                    <a:pt x="0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1" name="Freeform 35">
              <a:extLst>
                <a:ext uri="{FF2B5EF4-FFF2-40B4-BE49-F238E27FC236}">
                  <a16:creationId xmlns:a16="http://schemas.microsoft.com/office/drawing/2014/main" id="{42E8C5C0-DAE5-41AB-9FE6-0E01D2D8C396}"/>
                </a:ext>
              </a:extLst>
            </p:cNvPr>
            <p:cNvSpPr/>
            <p:nvPr/>
          </p:nvSpPr>
          <p:spPr bwMode="auto">
            <a:xfrm>
              <a:off x="6292851" y="2822576"/>
              <a:ext cx="49213" cy="33338"/>
            </a:xfrm>
            <a:custGeom>
              <a:avLst/>
              <a:gdLst>
                <a:gd name="T0" fmla="*/ 13 w 13"/>
                <a:gd name="T1" fmla="*/ 0 h 9"/>
                <a:gd name="T2" fmla="*/ 9 w 13"/>
                <a:gd name="T3" fmla="*/ 3 h 9"/>
                <a:gd name="T4" fmla="*/ 0 w 13"/>
                <a:gd name="T5" fmla="*/ 9 h 9"/>
                <a:gd name="T6" fmla="*/ 0 w 13"/>
                <a:gd name="T7" fmla="*/ 9 h 9"/>
                <a:gd name="T8" fmla="*/ 9 w 13"/>
                <a:gd name="T9" fmla="*/ 3 h 9"/>
                <a:gd name="T10" fmla="*/ 13 w 13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9">
                  <a:moveTo>
                    <a:pt x="13" y="0"/>
                  </a:moveTo>
                  <a:cubicBezTo>
                    <a:pt x="12" y="1"/>
                    <a:pt x="10" y="2"/>
                    <a:pt x="9" y="3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2"/>
                    <a:pt x="12" y="1"/>
                    <a:pt x="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2" name="Freeform 36">
              <a:extLst>
                <a:ext uri="{FF2B5EF4-FFF2-40B4-BE49-F238E27FC236}">
                  <a16:creationId xmlns:a16="http://schemas.microsoft.com/office/drawing/2014/main" id="{F462EB28-1941-4A45-980A-70CB395CA317}"/>
                </a:ext>
              </a:extLst>
            </p:cNvPr>
            <p:cNvSpPr/>
            <p:nvPr/>
          </p:nvSpPr>
          <p:spPr bwMode="auto">
            <a:xfrm>
              <a:off x="6289676" y="2833688"/>
              <a:ext cx="3175" cy="22225"/>
            </a:xfrm>
            <a:custGeom>
              <a:avLst/>
              <a:gdLst>
                <a:gd name="T0" fmla="*/ 2 w 2"/>
                <a:gd name="T1" fmla="*/ 14 h 14"/>
                <a:gd name="T2" fmla="*/ 2 w 2"/>
                <a:gd name="T3" fmla="*/ 14 h 14"/>
                <a:gd name="T4" fmla="*/ 0 w 2"/>
                <a:gd name="T5" fmla="*/ 0 h 14"/>
                <a:gd name="T6" fmla="*/ 2 w 2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4">
                  <a:moveTo>
                    <a:pt x="2" y="14"/>
                  </a:moveTo>
                  <a:lnTo>
                    <a:pt x="2" y="14"/>
                  </a:lnTo>
                  <a:lnTo>
                    <a:pt x="0" y="0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3" name="Freeform 37">
              <a:extLst>
                <a:ext uri="{FF2B5EF4-FFF2-40B4-BE49-F238E27FC236}">
                  <a16:creationId xmlns:a16="http://schemas.microsoft.com/office/drawing/2014/main" id="{99BE89D8-58A3-403C-BD66-060750F158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6501" y="2674938"/>
              <a:ext cx="120650" cy="177800"/>
            </a:xfrm>
            <a:custGeom>
              <a:avLst/>
              <a:gdLst>
                <a:gd name="T0" fmla="*/ 1 w 32"/>
                <a:gd name="T1" fmla="*/ 18 h 47"/>
                <a:gd name="T2" fmla="*/ 3 w 32"/>
                <a:gd name="T3" fmla="*/ 14 h 47"/>
                <a:gd name="T4" fmla="*/ 3 w 32"/>
                <a:gd name="T5" fmla="*/ 13 h 47"/>
                <a:gd name="T6" fmla="*/ 5 w 32"/>
                <a:gd name="T7" fmla="*/ 12 h 47"/>
                <a:gd name="T8" fmla="*/ 2 w 32"/>
                <a:gd name="T9" fmla="*/ 19 h 47"/>
                <a:gd name="T10" fmla="*/ 1 w 32"/>
                <a:gd name="T11" fmla="*/ 38 h 47"/>
                <a:gd name="T12" fmla="*/ 11 w 32"/>
                <a:gd name="T13" fmla="*/ 41 h 47"/>
                <a:gd name="T14" fmla="*/ 15 w 32"/>
                <a:gd name="T15" fmla="*/ 39 h 47"/>
                <a:gd name="T16" fmla="*/ 25 w 32"/>
                <a:gd name="T17" fmla="*/ 27 h 47"/>
                <a:gd name="T18" fmla="*/ 4 w 32"/>
                <a:gd name="T19" fmla="*/ 44 h 47"/>
                <a:gd name="T20" fmla="*/ 10 w 32"/>
                <a:gd name="T21" fmla="*/ 40 h 47"/>
                <a:gd name="T22" fmla="*/ 18 w 32"/>
                <a:gd name="T23" fmla="*/ 34 h 47"/>
                <a:gd name="T24" fmla="*/ 25 w 32"/>
                <a:gd name="T25" fmla="*/ 26 h 47"/>
                <a:gd name="T26" fmla="*/ 20 w 32"/>
                <a:gd name="T27" fmla="*/ 22 h 47"/>
                <a:gd name="T28" fmla="*/ 17 w 32"/>
                <a:gd name="T29" fmla="*/ 23 h 47"/>
                <a:gd name="T30" fmla="*/ 14 w 32"/>
                <a:gd name="T31" fmla="*/ 26 h 47"/>
                <a:gd name="T32" fmla="*/ 15 w 32"/>
                <a:gd name="T33" fmla="*/ 22 h 47"/>
                <a:gd name="T34" fmla="*/ 16 w 32"/>
                <a:gd name="T35" fmla="*/ 20 h 47"/>
                <a:gd name="T36" fmla="*/ 16 w 32"/>
                <a:gd name="T37" fmla="*/ 19 h 47"/>
                <a:gd name="T38" fmla="*/ 17 w 32"/>
                <a:gd name="T39" fmla="*/ 19 h 47"/>
                <a:gd name="T40" fmla="*/ 21 w 32"/>
                <a:gd name="T41" fmla="*/ 20 h 47"/>
                <a:gd name="T42" fmla="*/ 24 w 32"/>
                <a:gd name="T43" fmla="*/ 17 h 47"/>
                <a:gd name="T44" fmla="*/ 27 w 32"/>
                <a:gd name="T45" fmla="*/ 22 h 47"/>
                <a:gd name="T46" fmla="*/ 28 w 32"/>
                <a:gd name="T47" fmla="*/ 8 h 47"/>
                <a:gd name="T48" fmla="*/ 27 w 32"/>
                <a:gd name="T49" fmla="*/ 5 h 47"/>
                <a:gd name="T50" fmla="*/ 26 w 32"/>
                <a:gd name="T51" fmla="*/ 5 h 47"/>
                <a:gd name="T52" fmla="*/ 20 w 32"/>
                <a:gd name="T53" fmla="*/ 1 h 47"/>
                <a:gd name="T54" fmla="*/ 20 w 32"/>
                <a:gd name="T55" fmla="*/ 1 h 47"/>
                <a:gd name="T56" fmla="*/ 15 w 32"/>
                <a:gd name="T57" fmla="*/ 2 h 47"/>
                <a:gd name="T58" fmla="*/ 5 w 32"/>
                <a:gd name="T59" fmla="*/ 10 h 47"/>
                <a:gd name="T60" fmla="*/ 3 w 32"/>
                <a:gd name="T61" fmla="*/ 14 h 47"/>
                <a:gd name="T62" fmla="*/ 2 w 32"/>
                <a:gd name="T63" fmla="*/ 16 h 47"/>
                <a:gd name="T64" fmla="*/ 0 w 32"/>
                <a:gd name="T65" fmla="*/ 38 h 47"/>
                <a:gd name="T66" fmla="*/ 1 w 32"/>
                <a:gd name="T67" fmla="*/ 38 h 47"/>
                <a:gd name="T68" fmla="*/ 11 w 32"/>
                <a:gd name="T69" fmla="*/ 29 h 47"/>
                <a:gd name="T70" fmla="*/ 11 w 32"/>
                <a:gd name="T71" fmla="*/ 29 h 47"/>
                <a:gd name="T72" fmla="*/ 11 w 32"/>
                <a:gd name="T73" fmla="*/ 29 h 47"/>
                <a:gd name="T74" fmla="*/ 3 w 32"/>
                <a:gd name="T75" fmla="*/ 24 h 47"/>
                <a:gd name="T76" fmla="*/ 4 w 32"/>
                <a:gd name="T77" fmla="*/ 42 h 47"/>
                <a:gd name="T78" fmla="*/ 6 w 32"/>
                <a:gd name="T79" fmla="*/ 32 h 47"/>
                <a:gd name="T80" fmla="*/ 5 w 32"/>
                <a:gd name="T81" fmla="*/ 33 h 47"/>
                <a:gd name="T82" fmla="*/ 6 w 32"/>
                <a:gd name="T83" fmla="*/ 32 h 47"/>
                <a:gd name="T84" fmla="*/ 11 w 32"/>
                <a:gd name="T85" fmla="*/ 34 h 47"/>
                <a:gd name="T86" fmla="*/ 11 w 32"/>
                <a:gd name="T87" fmla="*/ 36 h 47"/>
                <a:gd name="T88" fmla="*/ 21 w 32"/>
                <a:gd name="T89" fmla="*/ 1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" h="47">
                  <a:moveTo>
                    <a:pt x="0" y="25"/>
                  </a:moveTo>
                  <a:cubicBezTo>
                    <a:pt x="0" y="23"/>
                    <a:pt x="1" y="21"/>
                    <a:pt x="1" y="18"/>
                  </a:cubicBezTo>
                  <a:cubicBezTo>
                    <a:pt x="2" y="17"/>
                    <a:pt x="2" y="16"/>
                    <a:pt x="3" y="15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2"/>
                    <a:pt x="4" y="12"/>
                    <a:pt x="5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4" y="13"/>
                    <a:pt x="4" y="14"/>
                    <a:pt x="3" y="15"/>
                  </a:cubicBezTo>
                  <a:cubicBezTo>
                    <a:pt x="3" y="16"/>
                    <a:pt x="3" y="18"/>
                    <a:pt x="2" y="19"/>
                  </a:cubicBezTo>
                  <a:cubicBezTo>
                    <a:pt x="2" y="21"/>
                    <a:pt x="1" y="23"/>
                    <a:pt x="1" y="25"/>
                  </a:cubicBezTo>
                  <a:cubicBezTo>
                    <a:pt x="1" y="29"/>
                    <a:pt x="1" y="34"/>
                    <a:pt x="1" y="38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2" y="40"/>
                    <a:pt x="13" y="39"/>
                    <a:pt x="15" y="38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8" y="37"/>
                    <a:pt x="21" y="34"/>
                    <a:pt x="24" y="32"/>
                  </a:cubicBezTo>
                  <a:cubicBezTo>
                    <a:pt x="25" y="30"/>
                    <a:pt x="25" y="29"/>
                    <a:pt x="25" y="27"/>
                  </a:cubicBezTo>
                  <a:cubicBezTo>
                    <a:pt x="20" y="32"/>
                    <a:pt x="15" y="36"/>
                    <a:pt x="10" y="40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3" y="38"/>
                    <a:pt x="16" y="36"/>
                    <a:pt x="18" y="34"/>
                  </a:cubicBezTo>
                  <a:cubicBezTo>
                    <a:pt x="20" y="31"/>
                    <a:pt x="22" y="29"/>
                    <a:pt x="24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5"/>
                    <a:pt x="25" y="25"/>
                    <a:pt x="25" y="24"/>
                  </a:cubicBezTo>
                  <a:cubicBezTo>
                    <a:pt x="24" y="22"/>
                    <a:pt x="22" y="21"/>
                    <a:pt x="20" y="22"/>
                  </a:cubicBezTo>
                  <a:cubicBezTo>
                    <a:pt x="19" y="23"/>
                    <a:pt x="19" y="24"/>
                    <a:pt x="19" y="24"/>
                  </a:cubicBezTo>
                  <a:cubicBezTo>
                    <a:pt x="18" y="24"/>
                    <a:pt x="18" y="23"/>
                    <a:pt x="17" y="23"/>
                  </a:cubicBezTo>
                  <a:cubicBezTo>
                    <a:pt x="16" y="24"/>
                    <a:pt x="15" y="26"/>
                    <a:pt x="14" y="27"/>
                  </a:cubicBezTo>
                  <a:cubicBezTo>
                    <a:pt x="14" y="27"/>
                    <a:pt x="14" y="26"/>
                    <a:pt x="14" y="26"/>
                  </a:cubicBezTo>
                  <a:cubicBezTo>
                    <a:pt x="15" y="25"/>
                    <a:pt x="16" y="24"/>
                    <a:pt x="17" y="22"/>
                  </a:cubicBezTo>
                  <a:cubicBezTo>
                    <a:pt x="16" y="22"/>
                    <a:pt x="16" y="22"/>
                    <a:pt x="15" y="22"/>
                  </a:cubicBezTo>
                  <a:cubicBezTo>
                    <a:pt x="15" y="22"/>
                    <a:pt x="15" y="21"/>
                    <a:pt x="15" y="21"/>
                  </a:cubicBezTo>
                  <a:cubicBezTo>
                    <a:pt x="15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9" y="20"/>
                    <a:pt x="20" y="20"/>
                    <a:pt x="21" y="20"/>
                  </a:cubicBezTo>
                  <a:cubicBezTo>
                    <a:pt x="21" y="19"/>
                    <a:pt x="22" y="18"/>
                    <a:pt x="23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3" y="20"/>
                    <a:pt x="24" y="20"/>
                    <a:pt x="25" y="21"/>
                  </a:cubicBezTo>
                  <a:cubicBezTo>
                    <a:pt x="25" y="21"/>
                    <a:pt x="27" y="21"/>
                    <a:pt x="27" y="22"/>
                  </a:cubicBezTo>
                  <a:cubicBezTo>
                    <a:pt x="28" y="18"/>
                    <a:pt x="28" y="15"/>
                    <a:pt x="29" y="11"/>
                  </a:cubicBezTo>
                  <a:cubicBezTo>
                    <a:pt x="29" y="11"/>
                    <a:pt x="28" y="9"/>
                    <a:pt x="28" y="8"/>
                  </a:cubicBezTo>
                  <a:cubicBezTo>
                    <a:pt x="28" y="8"/>
                    <a:pt x="28" y="7"/>
                    <a:pt x="27" y="6"/>
                  </a:cubicBezTo>
                  <a:cubicBezTo>
                    <a:pt x="27" y="6"/>
                    <a:pt x="27" y="6"/>
                    <a:pt x="27" y="5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32" y="8"/>
                    <a:pt x="19" y="0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8" y="1"/>
                    <a:pt x="17" y="2"/>
                    <a:pt x="15" y="2"/>
                  </a:cubicBezTo>
                  <a:cubicBezTo>
                    <a:pt x="13" y="3"/>
                    <a:pt x="11" y="4"/>
                    <a:pt x="10" y="5"/>
                  </a:cubicBezTo>
                  <a:cubicBezTo>
                    <a:pt x="8" y="7"/>
                    <a:pt x="7" y="8"/>
                    <a:pt x="5" y="10"/>
                  </a:cubicBezTo>
                  <a:cubicBezTo>
                    <a:pt x="4" y="11"/>
                    <a:pt x="4" y="12"/>
                    <a:pt x="3" y="13"/>
                  </a:cubicBezTo>
                  <a:cubicBezTo>
                    <a:pt x="3" y="13"/>
                    <a:pt x="3" y="13"/>
                    <a:pt x="3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5"/>
                    <a:pt x="2" y="15"/>
                    <a:pt x="2" y="16"/>
                  </a:cubicBezTo>
                  <a:cubicBezTo>
                    <a:pt x="0" y="20"/>
                    <a:pt x="0" y="23"/>
                    <a:pt x="0" y="27"/>
                  </a:cubicBezTo>
                  <a:cubicBezTo>
                    <a:pt x="0" y="31"/>
                    <a:pt x="0" y="34"/>
                    <a:pt x="0" y="38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0" y="34"/>
                    <a:pt x="0" y="29"/>
                    <a:pt x="0" y="25"/>
                  </a:cubicBezTo>
                  <a:close/>
                  <a:moveTo>
                    <a:pt x="11" y="29"/>
                  </a:move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lose/>
                  <a:moveTo>
                    <a:pt x="3" y="37"/>
                  </a:moveTo>
                  <a:cubicBezTo>
                    <a:pt x="2" y="33"/>
                    <a:pt x="2" y="28"/>
                    <a:pt x="3" y="24"/>
                  </a:cubicBezTo>
                  <a:cubicBezTo>
                    <a:pt x="2" y="28"/>
                    <a:pt x="3" y="33"/>
                    <a:pt x="3" y="37"/>
                  </a:cubicBezTo>
                  <a:cubicBezTo>
                    <a:pt x="4" y="42"/>
                    <a:pt x="4" y="42"/>
                    <a:pt x="4" y="42"/>
                  </a:cubicBezTo>
                  <a:lnTo>
                    <a:pt x="3" y="37"/>
                  </a:lnTo>
                  <a:close/>
                  <a:moveTo>
                    <a:pt x="6" y="32"/>
                  </a:moveTo>
                  <a:cubicBezTo>
                    <a:pt x="6" y="32"/>
                    <a:pt x="6" y="32"/>
                    <a:pt x="6" y="32"/>
                  </a:cubicBezTo>
                  <a:cubicBezTo>
                    <a:pt x="6" y="33"/>
                    <a:pt x="5" y="33"/>
                    <a:pt x="5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3"/>
                    <a:pt x="6" y="33"/>
                    <a:pt x="6" y="32"/>
                  </a:cubicBezTo>
                  <a:close/>
                  <a:moveTo>
                    <a:pt x="11" y="36"/>
                  </a:moveTo>
                  <a:cubicBezTo>
                    <a:pt x="11" y="35"/>
                    <a:pt x="11" y="35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5"/>
                    <a:pt x="11" y="35"/>
                    <a:pt x="11" y="36"/>
                  </a:cubicBezTo>
                  <a:close/>
                  <a:moveTo>
                    <a:pt x="21" y="15"/>
                  </a:move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4" name="Freeform 38">
              <a:extLst>
                <a:ext uri="{FF2B5EF4-FFF2-40B4-BE49-F238E27FC236}">
                  <a16:creationId xmlns:a16="http://schemas.microsoft.com/office/drawing/2014/main" id="{69556B10-AAF0-4CCD-9A64-8E9CFAC11811}"/>
                </a:ext>
              </a:extLst>
            </p:cNvPr>
            <p:cNvSpPr/>
            <p:nvPr/>
          </p:nvSpPr>
          <p:spPr bwMode="auto">
            <a:xfrm>
              <a:off x="5940426" y="2652713"/>
              <a:ext cx="112713" cy="173038"/>
            </a:xfrm>
            <a:custGeom>
              <a:avLst/>
              <a:gdLst>
                <a:gd name="T0" fmla="*/ 15 w 30"/>
                <a:gd name="T1" fmla="*/ 42 h 46"/>
                <a:gd name="T2" fmla="*/ 16 w 30"/>
                <a:gd name="T3" fmla="*/ 41 h 46"/>
                <a:gd name="T4" fmla="*/ 17 w 30"/>
                <a:gd name="T5" fmla="*/ 36 h 46"/>
                <a:gd name="T6" fmla="*/ 14 w 30"/>
                <a:gd name="T7" fmla="*/ 36 h 46"/>
                <a:gd name="T8" fmla="*/ 10 w 30"/>
                <a:gd name="T9" fmla="*/ 40 h 46"/>
                <a:gd name="T10" fmla="*/ 7 w 30"/>
                <a:gd name="T11" fmla="*/ 43 h 46"/>
                <a:gd name="T12" fmla="*/ 6 w 30"/>
                <a:gd name="T13" fmla="*/ 41 h 46"/>
                <a:gd name="T14" fmla="*/ 5 w 30"/>
                <a:gd name="T15" fmla="*/ 36 h 46"/>
                <a:gd name="T16" fmla="*/ 4 w 30"/>
                <a:gd name="T17" fmla="*/ 37 h 46"/>
                <a:gd name="T18" fmla="*/ 3 w 30"/>
                <a:gd name="T19" fmla="*/ 31 h 46"/>
                <a:gd name="T20" fmla="*/ 4 w 30"/>
                <a:gd name="T21" fmla="*/ 36 h 46"/>
                <a:gd name="T22" fmla="*/ 4 w 30"/>
                <a:gd name="T23" fmla="*/ 36 h 46"/>
                <a:gd name="T24" fmla="*/ 5 w 30"/>
                <a:gd name="T25" fmla="*/ 36 h 46"/>
                <a:gd name="T26" fmla="*/ 5 w 30"/>
                <a:gd name="T27" fmla="*/ 37 h 46"/>
                <a:gd name="T28" fmla="*/ 7 w 30"/>
                <a:gd name="T29" fmla="*/ 43 h 46"/>
                <a:gd name="T30" fmla="*/ 12 w 30"/>
                <a:gd name="T31" fmla="*/ 38 h 46"/>
                <a:gd name="T32" fmla="*/ 14 w 30"/>
                <a:gd name="T33" fmla="*/ 36 h 46"/>
                <a:gd name="T34" fmla="*/ 15 w 30"/>
                <a:gd name="T35" fmla="*/ 38 h 46"/>
                <a:gd name="T36" fmla="*/ 15 w 30"/>
                <a:gd name="T37" fmla="*/ 38 h 46"/>
                <a:gd name="T38" fmla="*/ 25 w 30"/>
                <a:gd name="T39" fmla="*/ 26 h 46"/>
                <a:gd name="T40" fmla="*/ 24 w 30"/>
                <a:gd name="T41" fmla="*/ 20 h 46"/>
                <a:gd name="T42" fmla="*/ 19 w 30"/>
                <a:gd name="T43" fmla="*/ 20 h 46"/>
                <a:gd name="T44" fmla="*/ 12 w 30"/>
                <a:gd name="T45" fmla="*/ 27 h 46"/>
                <a:gd name="T46" fmla="*/ 12 w 30"/>
                <a:gd name="T47" fmla="*/ 27 h 46"/>
                <a:gd name="T48" fmla="*/ 12 w 30"/>
                <a:gd name="T49" fmla="*/ 27 h 46"/>
                <a:gd name="T50" fmla="*/ 13 w 30"/>
                <a:gd name="T51" fmla="*/ 26 h 46"/>
                <a:gd name="T52" fmla="*/ 17 w 30"/>
                <a:gd name="T53" fmla="*/ 18 h 46"/>
                <a:gd name="T54" fmla="*/ 15 w 30"/>
                <a:gd name="T55" fmla="*/ 20 h 46"/>
                <a:gd name="T56" fmla="*/ 14 w 30"/>
                <a:gd name="T57" fmla="*/ 19 h 46"/>
                <a:gd name="T58" fmla="*/ 15 w 30"/>
                <a:gd name="T59" fmla="*/ 16 h 46"/>
                <a:gd name="T60" fmla="*/ 16 w 30"/>
                <a:gd name="T61" fmla="*/ 15 h 46"/>
                <a:gd name="T62" fmla="*/ 18 w 30"/>
                <a:gd name="T63" fmla="*/ 16 h 46"/>
                <a:gd name="T64" fmla="*/ 20 w 30"/>
                <a:gd name="T65" fmla="*/ 17 h 46"/>
                <a:gd name="T66" fmla="*/ 25 w 30"/>
                <a:gd name="T67" fmla="*/ 13 h 46"/>
                <a:gd name="T68" fmla="*/ 29 w 30"/>
                <a:gd name="T69" fmla="*/ 18 h 46"/>
                <a:gd name="T70" fmla="*/ 28 w 30"/>
                <a:gd name="T71" fmla="*/ 2 h 46"/>
                <a:gd name="T72" fmla="*/ 18 w 30"/>
                <a:gd name="T73" fmla="*/ 0 h 46"/>
                <a:gd name="T74" fmla="*/ 0 w 30"/>
                <a:gd name="T75" fmla="*/ 28 h 46"/>
                <a:gd name="T76" fmla="*/ 2 w 30"/>
                <a:gd name="T77" fmla="*/ 40 h 46"/>
                <a:gd name="T78" fmla="*/ 2 w 30"/>
                <a:gd name="T79" fmla="*/ 40 h 46"/>
                <a:gd name="T80" fmla="*/ 3 w 30"/>
                <a:gd name="T81" fmla="*/ 39 h 46"/>
                <a:gd name="T82" fmla="*/ 6 w 30"/>
                <a:gd name="T83" fmla="*/ 44 h 46"/>
                <a:gd name="T84" fmla="*/ 11 w 30"/>
                <a:gd name="T85" fmla="*/ 41 h 46"/>
                <a:gd name="T86" fmla="*/ 6 w 30"/>
                <a:gd name="T87" fmla="*/ 45 h 46"/>
                <a:gd name="T88" fmla="*/ 4 w 30"/>
                <a:gd name="T89" fmla="*/ 40 h 46"/>
                <a:gd name="T90" fmla="*/ 4 w 30"/>
                <a:gd name="T91" fmla="*/ 38 h 46"/>
                <a:gd name="T92" fmla="*/ 2 w 30"/>
                <a:gd name="T93" fmla="*/ 40 h 46"/>
                <a:gd name="T94" fmla="*/ 2 w 30"/>
                <a:gd name="T95" fmla="*/ 38 h 46"/>
                <a:gd name="T96" fmla="*/ 3 w 30"/>
                <a:gd name="T97" fmla="*/ 17 h 46"/>
                <a:gd name="T98" fmla="*/ 4 w 30"/>
                <a:gd name="T99" fmla="*/ 38 h 46"/>
                <a:gd name="T100" fmla="*/ 4 w 30"/>
                <a:gd name="T101" fmla="*/ 38 h 46"/>
                <a:gd name="T102" fmla="*/ 6 w 30"/>
                <a:gd name="T103" fmla="*/ 44 h 46"/>
                <a:gd name="T104" fmla="*/ 7 w 30"/>
                <a:gd name="T105" fmla="*/ 44 h 46"/>
                <a:gd name="T106" fmla="*/ 11 w 30"/>
                <a:gd name="T107" fmla="*/ 41 h 46"/>
                <a:gd name="T108" fmla="*/ 14 w 30"/>
                <a:gd name="T109" fmla="*/ 38 h 46"/>
                <a:gd name="T110" fmla="*/ 15 w 30"/>
                <a:gd name="T111" fmla="*/ 4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" h="46">
                  <a:moveTo>
                    <a:pt x="15" y="42"/>
                  </a:move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8" y="39"/>
                    <a:pt x="20" y="36"/>
                    <a:pt x="22" y="34"/>
                  </a:cubicBezTo>
                  <a:cubicBezTo>
                    <a:pt x="24" y="32"/>
                    <a:pt x="25" y="29"/>
                    <a:pt x="25" y="27"/>
                  </a:cubicBezTo>
                  <a:cubicBezTo>
                    <a:pt x="22" y="30"/>
                    <a:pt x="20" y="33"/>
                    <a:pt x="17" y="36"/>
                  </a:cubicBezTo>
                  <a:cubicBezTo>
                    <a:pt x="16" y="37"/>
                    <a:pt x="16" y="38"/>
                    <a:pt x="15" y="38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6"/>
                    <a:pt x="15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2" y="38"/>
                    <a:pt x="11" y="39"/>
                    <a:pt x="10" y="40"/>
                  </a:cubicBezTo>
                  <a:cubicBezTo>
                    <a:pt x="9" y="41"/>
                    <a:pt x="8" y="42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0"/>
                    <a:pt x="6" y="40"/>
                    <a:pt x="5" y="39"/>
                  </a:cubicBezTo>
                  <a:cubicBezTo>
                    <a:pt x="5" y="38"/>
                    <a:pt x="5" y="37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4" y="36"/>
                    <a:pt x="4" y="36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6"/>
                    <a:pt x="3" y="36"/>
                    <a:pt x="3" y="36"/>
                  </a:cubicBezTo>
                  <a:cubicBezTo>
                    <a:pt x="3" y="34"/>
                    <a:pt x="3" y="32"/>
                    <a:pt x="3" y="31"/>
                  </a:cubicBezTo>
                  <a:cubicBezTo>
                    <a:pt x="3" y="32"/>
                    <a:pt x="3" y="33"/>
                    <a:pt x="3" y="35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7"/>
                    <a:pt x="4" y="37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6" y="39"/>
                    <a:pt x="6" y="40"/>
                    <a:pt x="7" y="41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2"/>
                    <a:pt x="8" y="42"/>
                  </a:cubicBezTo>
                  <a:cubicBezTo>
                    <a:pt x="8" y="42"/>
                    <a:pt x="8" y="42"/>
                    <a:pt x="9" y="41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9" y="33"/>
                    <a:pt x="22" y="30"/>
                    <a:pt x="25" y="2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4"/>
                    <a:pt x="26" y="23"/>
                    <a:pt x="26" y="22"/>
                  </a:cubicBezTo>
                  <a:cubicBezTo>
                    <a:pt x="26" y="21"/>
                    <a:pt x="25" y="20"/>
                    <a:pt x="24" y="20"/>
                  </a:cubicBezTo>
                  <a:cubicBezTo>
                    <a:pt x="23" y="19"/>
                    <a:pt x="22" y="19"/>
                    <a:pt x="21" y="20"/>
                  </a:cubicBezTo>
                  <a:cubicBezTo>
                    <a:pt x="21" y="20"/>
                    <a:pt x="20" y="22"/>
                    <a:pt x="20" y="22"/>
                  </a:cubicBezTo>
                  <a:cubicBezTo>
                    <a:pt x="20" y="21"/>
                    <a:pt x="19" y="20"/>
                    <a:pt x="19" y="20"/>
                  </a:cubicBezTo>
                  <a:cubicBezTo>
                    <a:pt x="17" y="22"/>
                    <a:pt x="16" y="24"/>
                    <a:pt x="14" y="25"/>
                  </a:cubicBezTo>
                  <a:cubicBezTo>
                    <a:pt x="14" y="25"/>
                    <a:pt x="13" y="26"/>
                    <a:pt x="13" y="26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5"/>
                    <a:pt x="12" y="23"/>
                    <a:pt x="12" y="21"/>
                  </a:cubicBezTo>
                  <a:cubicBezTo>
                    <a:pt x="12" y="23"/>
                    <a:pt x="12" y="24"/>
                    <a:pt x="12" y="26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4" y="25"/>
                    <a:pt x="14" y="25"/>
                  </a:cubicBezTo>
                  <a:cubicBezTo>
                    <a:pt x="16" y="23"/>
                    <a:pt x="17" y="21"/>
                    <a:pt x="19" y="19"/>
                  </a:cubicBezTo>
                  <a:cubicBezTo>
                    <a:pt x="18" y="19"/>
                    <a:pt x="18" y="18"/>
                    <a:pt x="17" y="18"/>
                  </a:cubicBezTo>
                  <a:cubicBezTo>
                    <a:pt x="17" y="18"/>
                    <a:pt x="17" y="18"/>
                    <a:pt x="16" y="19"/>
                  </a:cubicBezTo>
                  <a:cubicBezTo>
                    <a:pt x="16" y="19"/>
                    <a:pt x="16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8"/>
                    <a:pt x="14" y="17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5"/>
                    <a:pt x="15" y="15"/>
                  </a:cubicBezTo>
                  <a:cubicBezTo>
                    <a:pt x="15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7" y="16"/>
                  </a:cubicBezTo>
                  <a:cubicBezTo>
                    <a:pt x="17" y="16"/>
                    <a:pt x="17" y="16"/>
                    <a:pt x="18" y="16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9" y="17"/>
                    <a:pt x="19" y="17"/>
                  </a:cubicBezTo>
                  <a:cubicBezTo>
                    <a:pt x="19" y="17"/>
                    <a:pt x="19" y="17"/>
                    <a:pt x="20" y="17"/>
                  </a:cubicBezTo>
                  <a:cubicBezTo>
                    <a:pt x="20" y="18"/>
                    <a:pt x="21" y="17"/>
                    <a:pt x="22" y="17"/>
                  </a:cubicBezTo>
                  <a:cubicBezTo>
                    <a:pt x="23" y="16"/>
                    <a:pt x="24" y="15"/>
                    <a:pt x="24" y="14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5"/>
                    <a:pt x="25" y="16"/>
                    <a:pt x="25" y="17"/>
                  </a:cubicBezTo>
                  <a:cubicBezTo>
                    <a:pt x="25" y="17"/>
                    <a:pt x="26" y="18"/>
                    <a:pt x="26" y="18"/>
                  </a:cubicBezTo>
                  <a:cubicBezTo>
                    <a:pt x="27" y="18"/>
                    <a:pt x="28" y="18"/>
                    <a:pt x="29" y="18"/>
                  </a:cubicBezTo>
                  <a:cubicBezTo>
                    <a:pt x="29" y="16"/>
                    <a:pt x="30" y="14"/>
                    <a:pt x="30" y="11"/>
                  </a:cubicBezTo>
                  <a:cubicBezTo>
                    <a:pt x="30" y="9"/>
                    <a:pt x="30" y="6"/>
                    <a:pt x="29" y="4"/>
                  </a:cubicBezTo>
                  <a:cubicBezTo>
                    <a:pt x="29" y="4"/>
                    <a:pt x="29" y="3"/>
                    <a:pt x="28" y="2"/>
                  </a:cubicBezTo>
                  <a:cubicBezTo>
                    <a:pt x="28" y="2"/>
                    <a:pt x="27" y="1"/>
                    <a:pt x="27" y="1"/>
                  </a:cubicBezTo>
                  <a:cubicBezTo>
                    <a:pt x="26" y="0"/>
                    <a:pt x="24" y="0"/>
                    <a:pt x="23" y="0"/>
                  </a:cubicBezTo>
                  <a:cubicBezTo>
                    <a:pt x="21" y="0"/>
                    <a:pt x="20" y="0"/>
                    <a:pt x="18" y="0"/>
                  </a:cubicBezTo>
                  <a:cubicBezTo>
                    <a:pt x="15" y="1"/>
                    <a:pt x="11" y="3"/>
                    <a:pt x="8" y="7"/>
                  </a:cubicBezTo>
                  <a:cubicBezTo>
                    <a:pt x="4" y="10"/>
                    <a:pt x="2" y="15"/>
                    <a:pt x="1" y="18"/>
                  </a:cubicBezTo>
                  <a:cubicBezTo>
                    <a:pt x="0" y="22"/>
                    <a:pt x="0" y="25"/>
                    <a:pt x="0" y="28"/>
                  </a:cubicBezTo>
                  <a:cubicBezTo>
                    <a:pt x="0" y="31"/>
                    <a:pt x="0" y="33"/>
                    <a:pt x="0" y="36"/>
                  </a:cubicBezTo>
                  <a:cubicBezTo>
                    <a:pt x="1" y="37"/>
                    <a:pt x="1" y="38"/>
                    <a:pt x="1" y="39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1"/>
                    <a:pt x="5" y="42"/>
                    <a:pt x="5" y="43"/>
                  </a:cubicBezTo>
                  <a:cubicBezTo>
                    <a:pt x="5" y="43"/>
                    <a:pt x="5" y="44"/>
                    <a:pt x="6" y="44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5"/>
                    <a:pt x="6" y="46"/>
                    <a:pt x="7" y="45"/>
                  </a:cubicBezTo>
                  <a:cubicBezTo>
                    <a:pt x="8" y="44"/>
                    <a:pt x="9" y="42"/>
                    <a:pt x="11" y="41"/>
                  </a:cubicBezTo>
                  <a:cubicBezTo>
                    <a:pt x="10" y="42"/>
                    <a:pt x="9" y="43"/>
                    <a:pt x="8" y="44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5" y="43"/>
                    <a:pt x="5" y="41"/>
                    <a:pt x="4" y="40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1" y="35"/>
                    <a:pt x="0" y="33"/>
                    <a:pt x="0" y="29"/>
                  </a:cubicBezTo>
                  <a:cubicBezTo>
                    <a:pt x="0" y="26"/>
                    <a:pt x="0" y="22"/>
                    <a:pt x="2" y="17"/>
                  </a:cubicBezTo>
                  <a:cubicBezTo>
                    <a:pt x="2" y="17"/>
                    <a:pt x="2" y="18"/>
                    <a:pt x="3" y="17"/>
                  </a:cubicBezTo>
                  <a:cubicBezTo>
                    <a:pt x="2" y="22"/>
                    <a:pt x="1" y="25"/>
                    <a:pt x="1" y="28"/>
                  </a:cubicBezTo>
                  <a:cubicBezTo>
                    <a:pt x="1" y="32"/>
                    <a:pt x="2" y="35"/>
                    <a:pt x="2" y="37"/>
                  </a:cubicBezTo>
                  <a:cubicBezTo>
                    <a:pt x="2" y="38"/>
                    <a:pt x="2" y="40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5" y="41"/>
                    <a:pt x="5" y="42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5"/>
                    <a:pt x="7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10" y="42"/>
                    <a:pt x="11" y="41"/>
                    <a:pt x="12" y="40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2"/>
                    <a:pt x="15" y="42"/>
                    <a:pt x="15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5" name="Freeform 39">
              <a:extLst>
                <a:ext uri="{FF2B5EF4-FFF2-40B4-BE49-F238E27FC236}">
                  <a16:creationId xmlns:a16="http://schemas.microsoft.com/office/drawing/2014/main" id="{FC583D08-FF06-4B43-8284-6A5B261E76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34026" y="2908301"/>
              <a:ext cx="160338" cy="146050"/>
            </a:xfrm>
            <a:custGeom>
              <a:avLst/>
              <a:gdLst>
                <a:gd name="T0" fmla="*/ 42 w 43"/>
                <a:gd name="T1" fmla="*/ 30 h 39"/>
                <a:gd name="T2" fmla="*/ 38 w 43"/>
                <a:gd name="T3" fmla="*/ 23 h 39"/>
                <a:gd name="T4" fmla="*/ 43 w 43"/>
                <a:gd name="T5" fmla="*/ 33 h 39"/>
                <a:gd name="T6" fmla="*/ 42 w 43"/>
                <a:gd name="T7" fmla="*/ 36 h 39"/>
                <a:gd name="T8" fmla="*/ 40 w 43"/>
                <a:gd name="T9" fmla="*/ 37 h 39"/>
                <a:gd name="T10" fmla="*/ 23 w 43"/>
                <a:gd name="T11" fmla="*/ 35 h 39"/>
                <a:gd name="T12" fmla="*/ 39 w 43"/>
                <a:gd name="T13" fmla="*/ 36 h 39"/>
                <a:gd name="T14" fmla="*/ 40 w 43"/>
                <a:gd name="T15" fmla="*/ 36 h 39"/>
                <a:gd name="T16" fmla="*/ 41 w 43"/>
                <a:gd name="T17" fmla="*/ 35 h 39"/>
                <a:gd name="T18" fmla="*/ 42 w 43"/>
                <a:gd name="T19" fmla="*/ 34 h 39"/>
                <a:gd name="T20" fmla="*/ 41 w 43"/>
                <a:gd name="T21" fmla="*/ 32 h 39"/>
                <a:gd name="T22" fmla="*/ 39 w 43"/>
                <a:gd name="T23" fmla="*/ 27 h 39"/>
                <a:gd name="T24" fmla="*/ 34 w 43"/>
                <a:gd name="T25" fmla="*/ 14 h 39"/>
                <a:gd name="T26" fmla="*/ 27 w 43"/>
                <a:gd name="T27" fmla="*/ 7 h 39"/>
                <a:gd name="T28" fmla="*/ 36 w 43"/>
                <a:gd name="T29" fmla="*/ 23 h 39"/>
                <a:gd name="T30" fmla="*/ 38 w 43"/>
                <a:gd name="T31" fmla="*/ 29 h 39"/>
                <a:gd name="T32" fmla="*/ 39 w 43"/>
                <a:gd name="T33" fmla="*/ 32 h 39"/>
                <a:gd name="T34" fmla="*/ 39 w 43"/>
                <a:gd name="T35" fmla="*/ 33 h 39"/>
                <a:gd name="T36" fmla="*/ 38 w 43"/>
                <a:gd name="T37" fmla="*/ 35 h 39"/>
                <a:gd name="T38" fmla="*/ 39 w 43"/>
                <a:gd name="T39" fmla="*/ 33 h 39"/>
                <a:gd name="T40" fmla="*/ 39 w 43"/>
                <a:gd name="T41" fmla="*/ 32 h 39"/>
                <a:gd name="T42" fmla="*/ 38 w 43"/>
                <a:gd name="T43" fmla="*/ 28 h 39"/>
                <a:gd name="T44" fmla="*/ 31 w 43"/>
                <a:gd name="T45" fmla="*/ 14 h 39"/>
                <a:gd name="T46" fmla="*/ 17 w 43"/>
                <a:gd name="T47" fmla="*/ 2 h 39"/>
                <a:gd name="T48" fmla="*/ 18 w 43"/>
                <a:gd name="T49" fmla="*/ 8 h 39"/>
                <a:gd name="T50" fmla="*/ 23 w 43"/>
                <a:gd name="T51" fmla="*/ 19 h 39"/>
                <a:gd name="T52" fmla="*/ 22 w 43"/>
                <a:gd name="T53" fmla="*/ 21 h 39"/>
                <a:gd name="T54" fmla="*/ 22 w 43"/>
                <a:gd name="T55" fmla="*/ 21 h 39"/>
                <a:gd name="T56" fmla="*/ 22 w 43"/>
                <a:gd name="T57" fmla="*/ 20 h 39"/>
                <a:gd name="T58" fmla="*/ 17 w 43"/>
                <a:gd name="T59" fmla="*/ 10 h 39"/>
                <a:gd name="T60" fmla="*/ 17 w 43"/>
                <a:gd name="T61" fmla="*/ 14 h 39"/>
                <a:gd name="T62" fmla="*/ 16 w 43"/>
                <a:gd name="T63" fmla="*/ 16 h 39"/>
                <a:gd name="T64" fmla="*/ 14 w 43"/>
                <a:gd name="T65" fmla="*/ 14 h 39"/>
                <a:gd name="T66" fmla="*/ 13 w 43"/>
                <a:gd name="T67" fmla="*/ 13 h 39"/>
                <a:gd name="T68" fmla="*/ 13 w 43"/>
                <a:gd name="T69" fmla="*/ 13 h 39"/>
                <a:gd name="T70" fmla="*/ 13 w 43"/>
                <a:gd name="T71" fmla="*/ 13 h 39"/>
                <a:gd name="T72" fmla="*/ 13 w 43"/>
                <a:gd name="T73" fmla="*/ 13 h 39"/>
                <a:gd name="T74" fmla="*/ 15 w 43"/>
                <a:gd name="T75" fmla="*/ 9 h 39"/>
                <a:gd name="T76" fmla="*/ 9 w 43"/>
                <a:gd name="T77" fmla="*/ 6 h 39"/>
                <a:gd name="T78" fmla="*/ 12 w 43"/>
                <a:gd name="T79" fmla="*/ 0 h 39"/>
                <a:gd name="T80" fmla="*/ 1 w 43"/>
                <a:gd name="T81" fmla="*/ 9 h 39"/>
                <a:gd name="T82" fmla="*/ 7 w 43"/>
                <a:gd name="T83" fmla="*/ 27 h 39"/>
                <a:gd name="T84" fmla="*/ 35 w 43"/>
                <a:gd name="T85" fmla="*/ 39 h 39"/>
                <a:gd name="T86" fmla="*/ 40 w 43"/>
                <a:gd name="T87" fmla="*/ 37 h 39"/>
                <a:gd name="T88" fmla="*/ 43 w 43"/>
                <a:gd name="T89" fmla="*/ 36 h 39"/>
                <a:gd name="T90" fmla="*/ 43 w 43"/>
                <a:gd name="T91" fmla="*/ 34 h 39"/>
                <a:gd name="T92" fmla="*/ 12 w 43"/>
                <a:gd name="T93" fmla="*/ 1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3" h="39">
                  <a:moveTo>
                    <a:pt x="43" y="33"/>
                  </a:moveTo>
                  <a:cubicBezTo>
                    <a:pt x="42" y="31"/>
                    <a:pt x="42" y="31"/>
                    <a:pt x="42" y="31"/>
                  </a:cubicBezTo>
                  <a:cubicBezTo>
                    <a:pt x="42" y="31"/>
                    <a:pt x="42" y="31"/>
                    <a:pt x="42" y="30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9" y="24"/>
                    <a:pt x="40" y="26"/>
                    <a:pt x="41" y="28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4"/>
                    <a:pt x="43" y="34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39"/>
                    <a:pt x="35" y="38"/>
                    <a:pt x="32" y="38"/>
                  </a:cubicBezTo>
                  <a:cubicBezTo>
                    <a:pt x="30" y="38"/>
                    <a:pt x="26" y="37"/>
                    <a:pt x="23" y="36"/>
                  </a:cubicBezTo>
                  <a:cubicBezTo>
                    <a:pt x="23" y="36"/>
                    <a:pt x="23" y="36"/>
                    <a:pt x="23" y="35"/>
                  </a:cubicBezTo>
                  <a:cubicBezTo>
                    <a:pt x="26" y="36"/>
                    <a:pt x="29" y="37"/>
                    <a:pt x="32" y="37"/>
                  </a:cubicBezTo>
                  <a:cubicBezTo>
                    <a:pt x="33" y="37"/>
                    <a:pt x="35" y="37"/>
                    <a:pt x="36" y="37"/>
                  </a:cubicBezTo>
                  <a:cubicBezTo>
                    <a:pt x="37" y="37"/>
                    <a:pt x="39" y="37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1" y="31"/>
                    <a:pt x="41" y="30"/>
                    <a:pt x="41" y="30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5"/>
                    <a:pt x="37" y="23"/>
                    <a:pt x="36" y="21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7" y="19"/>
                    <a:pt x="36" y="17"/>
                    <a:pt x="34" y="14"/>
                  </a:cubicBezTo>
                  <a:cubicBezTo>
                    <a:pt x="33" y="11"/>
                    <a:pt x="31" y="8"/>
                    <a:pt x="29" y="6"/>
                  </a:cubicBezTo>
                  <a:cubicBezTo>
                    <a:pt x="27" y="3"/>
                    <a:pt x="24" y="2"/>
                    <a:pt x="22" y="2"/>
                  </a:cubicBezTo>
                  <a:cubicBezTo>
                    <a:pt x="24" y="3"/>
                    <a:pt x="26" y="5"/>
                    <a:pt x="27" y="7"/>
                  </a:cubicBezTo>
                  <a:cubicBezTo>
                    <a:pt x="28" y="9"/>
                    <a:pt x="30" y="11"/>
                    <a:pt x="31" y="12"/>
                  </a:cubicBezTo>
                  <a:cubicBezTo>
                    <a:pt x="32" y="14"/>
                    <a:pt x="33" y="16"/>
                    <a:pt x="33" y="18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9"/>
                    <a:pt x="38" y="29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39" y="31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5"/>
                    <a:pt x="39" y="35"/>
                    <a:pt x="38" y="35"/>
                  </a:cubicBezTo>
                  <a:cubicBezTo>
                    <a:pt x="37" y="36"/>
                    <a:pt x="35" y="36"/>
                    <a:pt x="34" y="36"/>
                  </a:cubicBezTo>
                  <a:cubicBezTo>
                    <a:pt x="35" y="36"/>
                    <a:pt x="36" y="36"/>
                    <a:pt x="37" y="35"/>
                  </a:cubicBezTo>
                  <a:cubicBezTo>
                    <a:pt x="38" y="35"/>
                    <a:pt x="38" y="34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39" y="31"/>
                    <a:pt x="38" y="31"/>
                    <a:pt x="38" y="30"/>
                  </a:cubicBezTo>
                  <a:cubicBezTo>
                    <a:pt x="38" y="30"/>
                    <a:pt x="38" y="29"/>
                    <a:pt x="38" y="28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6" y="24"/>
                    <a:pt x="35" y="22"/>
                    <a:pt x="34" y="20"/>
                  </a:cubicBezTo>
                  <a:cubicBezTo>
                    <a:pt x="33" y="18"/>
                    <a:pt x="32" y="16"/>
                    <a:pt x="31" y="14"/>
                  </a:cubicBezTo>
                  <a:cubicBezTo>
                    <a:pt x="28" y="10"/>
                    <a:pt x="26" y="6"/>
                    <a:pt x="21" y="3"/>
                  </a:cubicBezTo>
                  <a:cubicBezTo>
                    <a:pt x="21" y="2"/>
                    <a:pt x="20" y="2"/>
                    <a:pt x="20" y="2"/>
                  </a:cubicBezTo>
                  <a:cubicBezTo>
                    <a:pt x="19" y="2"/>
                    <a:pt x="18" y="2"/>
                    <a:pt x="17" y="2"/>
                  </a:cubicBezTo>
                  <a:cubicBezTo>
                    <a:pt x="16" y="2"/>
                    <a:pt x="15" y="3"/>
                    <a:pt x="15" y="4"/>
                  </a:cubicBezTo>
                  <a:cubicBezTo>
                    <a:pt x="15" y="5"/>
                    <a:pt x="15" y="6"/>
                    <a:pt x="16" y="7"/>
                  </a:cubicBezTo>
                  <a:cubicBezTo>
                    <a:pt x="17" y="7"/>
                    <a:pt x="18" y="8"/>
                    <a:pt x="18" y="8"/>
                  </a:cubicBezTo>
                  <a:cubicBezTo>
                    <a:pt x="18" y="9"/>
                    <a:pt x="17" y="9"/>
                    <a:pt x="17" y="9"/>
                  </a:cubicBezTo>
                  <a:cubicBezTo>
                    <a:pt x="19" y="11"/>
                    <a:pt x="21" y="14"/>
                    <a:pt x="21" y="16"/>
                  </a:cubicBezTo>
                  <a:cubicBezTo>
                    <a:pt x="22" y="17"/>
                    <a:pt x="23" y="18"/>
                    <a:pt x="23" y="19"/>
                  </a:cubicBezTo>
                  <a:cubicBezTo>
                    <a:pt x="23" y="20"/>
                    <a:pt x="23" y="20"/>
                    <a:pt x="23" y="21"/>
                  </a:cubicBezTo>
                  <a:cubicBezTo>
                    <a:pt x="23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0"/>
                    <a:pt x="22" y="20"/>
                  </a:cubicBezTo>
                  <a:cubicBezTo>
                    <a:pt x="22" y="20"/>
                    <a:pt x="22" y="20"/>
                    <a:pt x="22" y="19"/>
                  </a:cubicBezTo>
                  <a:cubicBezTo>
                    <a:pt x="22" y="18"/>
                    <a:pt x="22" y="17"/>
                    <a:pt x="21" y="16"/>
                  </a:cubicBezTo>
                  <a:cubicBezTo>
                    <a:pt x="20" y="14"/>
                    <a:pt x="19" y="11"/>
                    <a:pt x="17" y="10"/>
                  </a:cubicBezTo>
                  <a:cubicBezTo>
                    <a:pt x="16" y="10"/>
                    <a:pt x="16" y="11"/>
                    <a:pt x="16" y="12"/>
                  </a:cubicBezTo>
                  <a:cubicBezTo>
                    <a:pt x="16" y="12"/>
                    <a:pt x="16" y="12"/>
                    <a:pt x="16" y="13"/>
                  </a:cubicBezTo>
                  <a:cubicBezTo>
                    <a:pt x="17" y="13"/>
                    <a:pt x="17" y="13"/>
                    <a:pt x="17" y="14"/>
                  </a:cubicBezTo>
                  <a:cubicBezTo>
                    <a:pt x="17" y="15"/>
                    <a:pt x="17" y="15"/>
                    <a:pt x="17" y="16"/>
                  </a:cubicBezTo>
                  <a:cubicBezTo>
                    <a:pt x="17" y="16"/>
                    <a:pt x="17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5"/>
                  </a:cubicBezTo>
                  <a:cubicBezTo>
                    <a:pt x="16" y="15"/>
                    <a:pt x="15" y="15"/>
                    <a:pt x="15" y="15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5"/>
                    <a:pt x="13" y="14"/>
                    <a:pt x="13" y="14"/>
                  </a:cubicBezTo>
                  <a:cubicBezTo>
                    <a:pt x="13" y="14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4" y="12"/>
                    <a:pt x="14" y="12"/>
                    <a:pt x="15" y="11"/>
                  </a:cubicBezTo>
                  <a:cubicBezTo>
                    <a:pt x="15" y="11"/>
                    <a:pt x="15" y="10"/>
                    <a:pt x="15" y="10"/>
                  </a:cubicBezTo>
                  <a:cubicBezTo>
                    <a:pt x="15" y="10"/>
                    <a:pt x="15" y="9"/>
                    <a:pt x="15" y="9"/>
                  </a:cubicBezTo>
                  <a:cubicBezTo>
                    <a:pt x="15" y="8"/>
                    <a:pt x="14" y="8"/>
                    <a:pt x="13" y="7"/>
                  </a:cubicBezTo>
                  <a:cubicBezTo>
                    <a:pt x="12" y="7"/>
                    <a:pt x="11" y="6"/>
                    <a:pt x="9" y="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5"/>
                    <a:pt x="11" y="5"/>
                    <a:pt x="12" y="4"/>
                  </a:cubicBezTo>
                  <a:cubicBezTo>
                    <a:pt x="12" y="4"/>
                    <a:pt x="13" y="4"/>
                    <a:pt x="13" y="3"/>
                  </a:cubicBezTo>
                  <a:cubicBezTo>
                    <a:pt x="13" y="2"/>
                    <a:pt x="12" y="1"/>
                    <a:pt x="12" y="0"/>
                  </a:cubicBezTo>
                  <a:cubicBezTo>
                    <a:pt x="11" y="0"/>
                    <a:pt x="10" y="1"/>
                    <a:pt x="9" y="1"/>
                  </a:cubicBezTo>
                  <a:cubicBezTo>
                    <a:pt x="8" y="1"/>
                    <a:pt x="7" y="2"/>
                    <a:pt x="5" y="3"/>
                  </a:cubicBezTo>
                  <a:cubicBezTo>
                    <a:pt x="3" y="4"/>
                    <a:pt x="2" y="6"/>
                    <a:pt x="1" y="9"/>
                  </a:cubicBezTo>
                  <a:cubicBezTo>
                    <a:pt x="1" y="10"/>
                    <a:pt x="0" y="11"/>
                    <a:pt x="0" y="12"/>
                  </a:cubicBezTo>
                  <a:cubicBezTo>
                    <a:pt x="0" y="13"/>
                    <a:pt x="1" y="14"/>
                    <a:pt x="1" y="15"/>
                  </a:cubicBezTo>
                  <a:cubicBezTo>
                    <a:pt x="2" y="20"/>
                    <a:pt x="4" y="24"/>
                    <a:pt x="7" y="27"/>
                  </a:cubicBezTo>
                  <a:cubicBezTo>
                    <a:pt x="10" y="30"/>
                    <a:pt x="13" y="32"/>
                    <a:pt x="16" y="33"/>
                  </a:cubicBezTo>
                  <a:cubicBezTo>
                    <a:pt x="21" y="37"/>
                    <a:pt x="27" y="38"/>
                    <a:pt x="32" y="39"/>
                  </a:cubicBezTo>
                  <a:cubicBezTo>
                    <a:pt x="33" y="39"/>
                    <a:pt x="34" y="39"/>
                    <a:pt x="35" y="39"/>
                  </a:cubicBezTo>
                  <a:cubicBezTo>
                    <a:pt x="36" y="39"/>
                    <a:pt x="37" y="39"/>
                    <a:pt x="38" y="39"/>
                  </a:cubicBezTo>
                  <a:cubicBezTo>
                    <a:pt x="39" y="39"/>
                    <a:pt x="40" y="38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lnTo>
                    <a:pt x="43" y="33"/>
                  </a:lnTo>
                  <a:close/>
                  <a:moveTo>
                    <a:pt x="12" y="11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1" y="11"/>
                    <a:pt x="11" y="11"/>
                    <a:pt x="12" y="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6" name="Freeform 40">
              <a:extLst>
                <a:ext uri="{FF2B5EF4-FFF2-40B4-BE49-F238E27FC236}">
                  <a16:creationId xmlns:a16="http://schemas.microsoft.com/office/drawing/2014/main" id="{950B24C1-7025-4F4A-B4C1-D3CD0DB9C521}"/>
                </a:ext>
              </a:extLst>
            </p:cNvPr>
            <p:cNvSpPr/>
            <p:nvPr/>
          </p:nvSpPr>
          <p:spPr bwMode="auto">
            <a:xfrm>
              <a:off x="6613526" y="2957513"/>
              <a:ext cx="0" cy="3175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7" name="Freeform 41">
              <a:extLst>
                <a:ext uri="{FF2B5EF4-FFF2-40B4-BE49-F238E27FC236}">
                  <a16:creationId xmlns:a16="http://schemas.microsoft.com/office/drawing/2014/main" id="{2E7D527C-ED98-4732-9E36-6ECA5A7F7E50}"/>
                </a:ext>
              </a:extLst>
            </p:cNvPr>
            <p:cNvSpPr/>
            <p:nvPr/>
          </p:nvSpPr>
          <p:spPr bwMode="auto">
            <a:xfrm>
              <a:off x="6613526" y="29606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8" name="Freeform 42">
              <a:extLst>
                <a:ext uri="{FF2B5EF4-FFF2-40B4-BE49-F238E27FC236}">
                  <a16:creationId xmlns:a16="http://schemas.microsoft.com/office/drawing/2014/main" id="{0C8992DE-D7B3-4043-80C4-89BF4581F6FE}"/>
                </a:ext>
              </a:extLst>
            </p:cNvPr>
            <p:cNvSpPr/>
            <p:nvPr/>
          </p:nvSpPr>
          <p:spPr bwMode="auto">
            <a:xfrm>
              <a:off x="6616701" y="29606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9" name="Freeform 43">
              <a:extLst>
                <a:ext uri="{FF2B5EF4-FFF2-40B4-BE49-F238E27FC236}">
                  <a16:creationId xmlns:a16="http://schemas.microsoft.com/office/drawing/2014/main" id="{2D3F4158-5A84-4294-87D3-D7577BC109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03988" y="2938463"/>
              <a:ext cx="150813" cy="153988"/>
            </a:xfrm>
            <a:custGeom>
              <a:avLst/>
              <a:gdLst>
                <a:gd name="T0" fmla="*/ 32 w 40"/>
                <a:gd name="T1" fmla="*/ 31 h 41"/>
                <a:gd name="T2" fmla="*/ 32 w 40"/>
                <a:gd name="T3" fmla="*/ 31 h 41"/>
                <a:gd name="T4" fmla="*/ 12 w 40"/>
                <a:gd name="T5" fmla="*/ 39 h 41"/>
                <a:gd name="T6" fmla="*/ 6 w 40"/>
                <a:gd name="T7" fmla="*/ 30 h 41"/>
                <a:gd name="T8" fmla="*/ 9 w 40"/>
                <a:gd name="T9" fmla="*/ 26 h 41"/>
                <a:gd name="T10" fmla="*/ 3 w 40"/>
                <a:gd name="T11" fmla="*/ 39 h 41"/>
                <a:gd name="T12" fmla="*/ 26 w 40"/>
                <a:gd name="T13" fmla="*/ 35 h 41"/>
                <a:gd name="T14" fmla="*/ 36 w 40"/>
                <a:gd name="T15" fmla="*/ 23 h 41"/>
                <a:gd name="T16" fmla="*/ 39 w 40"/>
                <a:gd name="T17" fmla="*/ 10 h 41"/>
                <a:gd name="T18" fmla="*/ 38 w 40"/>
                <a:gd name="T19" fmla="*/ 10 h 41"/>
                <a:gd name="T20" fmla="*/ 37 w 40"/>
                <a:gd name="T21" fmla="*/ 15 h 41"/>
                <a:gd name="T22" fmla="*/ 27 w 40"/>
                <a:gd name="T23" fmla="*/ 32 h 41"/>
                <a:gd name="T24" fmla="*/ 19 w 40"/>
                <a:gd name="T25" fmla="*/ 35 h 41"/>
                <a:gd name="T26" fmla="*/ 37 w 40"/>
                <a:gd name="T27" fmla="*/ 16 h 41"/>
                <a:gd name="T28" fmla="*/ 36 w 40"/>
                <a:gd name="T29" fmla="*/ 5 h 41"/>
                <a:gd name="T30" fmla="*/ 34 w 40"/>
                <a:gd name="T31" fmla="*/ 3 h 41"/>
                <a:gd name="T32" fmla="*/ 30 w 40"/>
                <a:gd name="T33" fmla="*/ 3 h 41"/>
                <a:gd name="T34" fmla="*/ 30 w 40"/>
                <a:gd name="T35" fmla="*/ 6 h 41"/>
                <a:gd name="T36" fmla="*/ 30 w 40"/>
                <a:gd name="T37" fmla="*/ 8 h 41"/>
                <a:gd name="T38" fmla="*/ 30 w 40"/>
                <a:gd name="T39" fmla="*/ 6 h 41"/>
                <a:gd name="T40" fmla="*/ 25 w 40"/>
                <a:gd name="T41" fmla="*/ 7 h 41"/>
                <a:gd name="T42" fmla="*/ 26 w 40"/>
                <a:gd name="T43" fmla="*/ 3 h 41"/>
                <a:gd name="T44" fmla="*/ 20 w 40"/>
                <a:gd name="T45" fmla="*/ 4 h 41"/>
                <a:gd name="T46" fmla="*/ 15 w 40"/>
                <a:gd name="T47" fmla="*/ 10 h 41"/>
                <a:gd name="T48" fmla="*/ 15 w 40"/>
                <a:gd name="T49" fmla="*/ 11 h 41"/>
                <a:gd name="T50" fmla="*/ 14 w 40"/>
                <a:gd name="T51" fmla="*/ 13 h 41"/>
                <a:gd name="T52" fmla="*/ 10 w 40"/>
                <a:gd name="T53" fmla="*/ 20 h 41"/>
                <a:gd name="T54" fmla="*/ 0 w 40"/>
                <a:gd name="T55" fmla="*/ 41 h 41"/>
                <a:gd name="T56" fmla="*/ 26 w 40"/>
                <a:gd name="T57" fmla="*/ 36 h 41"/>
                <a:gd name="T58" fmla="*/ 18 w 40"/>
                <a:gd name="T59" fmla="*/ 36 h 41"/>
                <a:gd name="T60" fmla="*/ 25 w 40"/>
                <a:gd name="T61" fmla="*/ 24 h 41"/>
                <a:gd name="T62" fmla="*/ 24 w 40"/>
                <a:gd name="T63" fmla="*/ 24 h 41"/>
                <a:gd name="T64" fmla="*/ 28 w 40"/>
                <a:gd name="T65" fmla="*/ 19 h 41"/>
                <a:gd name="T66" fmla="*/ 29 w 40"/>
                <a:gd name="T67" fmla="*/ 15 h 41"/>
                <a:gd name="T68" fmla="*/ 25 w 40"/>
                <a:gd name="T69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" h="41">
                  <a:moveTo>
                    <a:pt x="26" y="36"/>
                  </a:moveTo>
                  <a:cubicBezTo>
                    <a:pt x="28" y="35"/>
                    <a:pt x="30" y="33"/>
                    <a:pt x="32" y="31"/>
                  </a:cubicBezTo>
                  <a:cubicBezTo>
                    <a:pt x="34" y="29"/>
                    <a:pt x="36" y="27"/>
                    <a:pt x="37" y="24"/>
                  </a:cubicBezTo>
                  <a:cubicBezTo>
                    <a:pt x="36" y="27"/>
                    <a:pt x="34" y="29"/>
                    <a:pt x="32" y="31"/>
                  </a:cubicBezTo>
                  <a:cubicBezTo>
                    <a:pt x="30" y="33"/>
                    <a:pt x="28" y="34"/>
                    <a:pt x="26" y="35"/>
                  </a:cubicBezTo>
                  <a:cubicBezTo>
                    <a:pt x="21" y="38"/>
                    <a:pt x="17" y="39"/>
                    <a:pt x="12" y="39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9" y="26"/>
                    <a:pt x="9" y="26"/>
                  </a:cubicBezTo>
                  <a:cubicBezTo>
                    <a:pt x="8" y="27"/>
                    <a:pt x="8" y="29"/>
                    <a:pt x="7" y="31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7" y="37"/>
                    <a:pt x="21" y="37"/>
                    <a:pt x="26" y="35"/>
                  </a:cubicBezTo>
                  <a:cubicBezTo>
                    <a:pt x="28" y="34"/>
                    <a:pt x="30" y="32"/>
                    <a:pt x="32" y="30"/>
                  </a:cubicBezTo>
                  <a:cubicBezTo>
                    <a:pt x="34" y="28"/>
                    <a:pt x="36" y="26"/>
                    <a:pt x="36" y="23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40" y="19"/>
                    <a:pt x="40" y="14"/>
                    <a:pt x="39" y="10"/>
                  </a:cubicBezTo>
                  <a:cubicBezTo>
                    <a:pt x="39" y="8"/>
                    <a:pt x="38" y="6"/>
                    <a:pt x="37" y="5"/>
                  </a:cubicBezTo>
                  <a:cubicBezTo>
                    <a:pt x="37" y="7"/>
                    <a:pt x="37" y="9"/>
                    <a:pt x="38" y="10"/>
                  </a:cubicBezTo>
                  <a:cubicBezTo>
                    <a:pt x="38" y="11"/>
                    <a:pt x="37" y="12"/>
                    <a:pt x="37" y="13"/>
                  </a:cubicBezTo>
                  <a:cubicBezTo>
                    <a:pt x="37" y="13"/>
                    <a:pt x="37" y="14"/>
                    <a:pt x="37" y="15"/>
                  </a:cubicBezTo>
                  <a:cubicBezTo>
                    <a:pt x="37" y="18"/>
                    <a:pt x="36" y="22"/>
                    <a:pt x="34" y="25"/>
                  </a:cubicBezTo>
                  <a:cubicBezTo>
                    <a:pt x="32" y="28"/>
                    <a:pt x="30" y="31"/>
                    <a:pt x="27" y="32"/>
                  </a:cubicBezTo>
                  <a:cubicBezTo>
                    <a:pt x="24" y="34"/>
                    <a:pt x="22" y="35"/>
                    <a:pt x="19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24" y="34"/>
                    <a:pt x="29" y="31"/>
                    <a:pt x="32" y="27"/>
                  </a:cubicBezTo>
                  <a:cubicBezTo>
                    <a:pt x="35" y="24"/>
                    <a:pt x="36" y="20"/>
                    <a:pt x="37" y="16"/>
                  </a:cubicBezTo>
                  <a:cubicBezTo>
                    <a:pt x="37" y="14"/>
                    <a:pt x="37" y="12"/>
                    <a:pt x="37" y="11"/>
                  </a:cubicBezTo>
                  <a:cubicBezTo>
                    <a:pt x="37" y="9"/>
                    <a:pt x="37" y="7"/>
                    <a:pt x="36" y="5"/>
                  </a:cubicBezTo>
                  <a:cubicBezTo>
                    <a:pt x="36" y="5"/>
                    <a:pt x="36" y="4"/>
                    <a:pt x="36" y="4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2"/>
                    <a:pt x="32" y="2"/>
                    <a:pt x="32" y="2"/>
                  </a:cubicBezTo>
                  <a:cubicBezTo>
                    <a:pt x="31" y="2"/>
                    <a:pt x="30" y="2"/>
                    <a:pt x="30" y="3"/>
                  </a:cubicBezTo>
                  <a:cubicBezTo>
                    <a:pt x="30" y="3"/>
                    <a:pt x="30" y="4"/>
                    <a:pt x="30" y="4"/>
                  </a:cubicBezTo>
                  <a:cubicBezTo>
                    <a:pt x="30" y="5"/>
                    <a:pt x="30" y="5"/>
                    <a:pt x="30" y="6"/>
                  </a:cubicBezTo>
                  <a:cubicBezTo>
                    <a:pt x="30" y="7"/>
                    <a:pt x="31" y="8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7"/>
                    <a:pt x="30" y="7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8" y="6"/>
                    <a:pt x="26" y="6"/>
                    <a:pt x="25" y="7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6" y="4"/>
                    <a:pt x="27" y="3"/>
                    <a:pt x="26" y="3"/>
                  </a:cubicBezTo>
                  <a:cubicBezTo>
                    <a:pt x="26" y="2"/>
                    <a:pt x="24" y="1"/>
                    <a:pt x="24" y="0"/>
                  </a:cubicBezTo>
                  <a:cubicBezTo>
                    <a:pt x="23" y="2"/>
                    <a:pt x="22" y="3"/>
                    <a:pt x="20" y="4"/>
                  </a:cubicBezTo>
                  <a:cubicBezTo>
                    <a:pt x="19" y="5"/>
                    <a:pt x="18" y="6"/>
                    <a:pt x="17" y="7"/>
                  </a:cubicBezTo>
                  <a:cubicBezTo>
                    <a:pt x="17" y="8"/>
                    <a:pt x="16" y="9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7" y="39"/>
                    <a:pt x="22" y="38"/>
                    <a:pt x="26" y="36"/>
                  </a:cubicBezTo>
                  <a:close/>
                  <a:moveTo>
                    <a:pt x="18" y="36"/>
                  </a:moveTo>
                  <a:cubicBezTo>
                    <a:pt x="18" y="36"/>
                    <a:pt x="18" y="36"/>
                    <a:pt x="18" y="36"/>
                  </a:cubicBezTo>
                  <a:cubicBezTo>
                    <a:pt x="18" y="36"/>
                    <a:pt x="18" y="36"/>
                    <a:pt x="18" y="36"/>
                  </a:cubicBezTo>
                  <a:close/>
                  <a:moveTo>
                    <a:pt x="25" y="24"/>
                  </a:move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6" y="22"/>
                    <a:pt x="27" y="21"/>
                    <a:pt x="28" y="19"/>
                  </a:cubicBezTo>
                  <a:cubicBezTo>
                    <a:pt x="28" y="18"/>
                    <a:pt x="29" y="17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6"/>
                    <a:pt x="29" y="18"/>
                    <a:pt x="28" y="19"/>
                  </a:cubicBezTo>
                  <a:cubicBezTo>
                    <a:pt x="27" y="21"/>
                    <a:pt x="26" y="23"/>
                    <a:pt x="25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30" name="Freeform 44">
              <a:extLst>
                <a:ext uri="{FF2B5EF4-FFF2-40B4-BE49-F238E27FC236}">
                  <a16:creationId xmlns:a16="http://schemas.microsoft.com/office/drawing/2014/main" id="{3A4700AA-3F05-437B-A8B8-E69C42B02BAD}"/>
                </a:ext>
              </a:extLst>
            </p:cNvPr>
            <p:cNvSpPr/>
            <p:nvPr/>
          </p:nvSpPr>
          <p:spPr bwMode="auto">
            <a:xfrm>
              <a:off x="6613526" y="29575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31" name="Freeform 45">
              <a:extLst>
                <a:ext uri="{FF2B5EF4-FFF2-40B4-BE49-F238E27FC236}">
                  <a16:creationId xmlns:a16="http://schemas.microsoft.com/office/drawing/2014/main" id="{36D6A1D1-B432-45C2-8698-6D8C2B59A513}"/>
                </a:ext>
              </a:extLst>
            </p:cNvPr>
            <p:cNvSpPr/>
            <p:nvPr/>
          </p:nvSpPr>
          <p:spPr bwMode="auto">
            <a:xfrm>
              <a:off x="6613526" y="2960688"/>
              <a:ext cx="3175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32" name="Freeform 46">
              <a:extLst>
                <a:ext uri="{FF2B5EF4-FFF2-40B4-BE49-F238E27FC236}">
                  <a16:creationId xmlns:a16="http://schemas.microsoft.com/office/drawing/2014/main" id="{0DAC69F0-C1C2-45C1-BC66-263155CF2B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99038" y="1544638"/>
              <a:ext cx="2201863" cy="3138488"/>
            </a:xfrm>
            <a:custGeom>
              <a:avLst/>
              <a:gdLst>
                <a:gd name="T0" fmla="*/ 329 w 585"/>
                <a:gd name="T1" fmla="*/ 617 h 835"/>
                <a:gd name="T2" fmla="*/ 393 w 585"/>
                <a:gd name="T3" fmla="*/ 406 h 835"/>
                <a:gd name="T4" fmla="*/ 334 w 585"/>
                <a:gd name="T5" fmla="*/ 317 h 835"/>
                <a:gd name="T6" fmla="*/ 383 w 585"/>
                <a:gd name="T7" fmla="*/ 401 h 835"/>
                <a:gd name="T8" fmla="*/ 359 w 585"/>
                <a:gd name="T9" fmla="*/ 523 h 835"/>
                <a:gd name="T10" fmla="*/ 535 w 585"/>
                <a:gd name="T11" fmla="*/ 440 h 835"/>
                <a:gd name="T12" fmla="*/ 406 w 585"/>
                <a:gd name="T13" fmla="*/ 544 h 835"/>
                <a:gd name="T14" fmla="*/ 404 w 585"/>
                <a:gd name="T15" fmla="*/ 430 h 835"/>
                <a:gd name="T16" fmla="*/ 385 w 585"/>
                <a:gd name="T17" fmla="*/ 393 h 835"/>
                <a:gd name="T18" fmla="*/ 408 w 585"/>
                <a:gd name="T19" fmla="*/ 429 h 835"/>
                <a:gd name="T20" fmla="*/ 406 w 585"/>
                <a:gd name="T21" fmla="*/ 570 h 835"/>
                <a:gd name="T22" fmla="*/ 413 w 585"/>
                <a:gd name="T23" fmla="*/ 536 h 835"/>
                <a:gd name="T24" fmla="*/ 407 w 585"/>
                <a:gd name="T25" fmla="*/ 431 h 835"/>
                <a:gd name="T26" fmla="*/ 363 w 585"/>
                <a:gd name="T27" fmla="*/ 361 h 835"/>
                <a:gd name="T28" fmla="*/ 289 w 585"/>
                <a:gd name="T29" fmla="*/ 345 h 835"/>
                <a:gd name="T30" fmla="*/ 217 w 585"/>
                <a:gd name="T31" fmla="*/ 366 h 835"/>
                <a:gd name="T32" fmla="*/ 206 w 585"/>
                <a:gd name="T33" fmla="*/ 480 h 835"/>
                <a:gd name="T34" fmla="*/ 40 w 585"/>
                <a:gd name="T35" fmla="*/ 170 h 835"/>
                <a:gd name="T36" fmla="*/ 157 w 585"/>
                <a:gd name="T37" fmla="*/ 545 h 835"/>
                <a:gd name="T38" fmla="*/ 185 w 585"/>
                <a:gd name="T39" fmla="*/ 719 h 835"/>
                <a:gd name="T40" fmla="*/ 249 w 585"/>
                <a:gd name="T41" fmla="*/ 831 h 835"/>
                <a:gd name="T42" fmla="*/ 245 w 585"/>
                <a:gd name="T43" fmla="*/ 829 h 835"/>
                <a:gd name="T44" fmla="*/ 224 w 585"/>
                <a:gd name="T45" fmla="*/ 805 h 835"/>
                <a:gd name="T46" fmla="*/ 360 w 585"/>
                <a:gd name="T47" fmla="*/ 812 h 835"/>
                <a:gd name="T48" fmla="*/ 382 w 585"/>
                <a:gd name="T49" fmla="*/ 767 h 835"/>
                <a:gd name="T50" fmla="*/ 375 w 585"/>
                <a:gd name="T51" fmla="*/ 779 h 835"/>
                <a:gd name="T52" fmla="*/ 354 w 585"/>
                <a:gd name="T53" fmla="*/ 801 h 835"/>
                <a:gd name="T54" fmla="*/ 358 w 585"/>
                <a:gd name="T55" fmla="*/ 789 h 835"/>
                <a:gd name="T56" fmla="*/ 180 w 585"/>
                <a:gd name="T57" fmla="*/ 750 h 835"/>
                <a:gd name="T58" fmla="*/ 296 w 585"/>
                <a:gd name="T59" fmla="*/ 716 h 835"/>
                <a:gd name="T60" fmla="*/ 397 w 585"/>
                <a:gd name="T61" fmla="*/ 709 h 835"/>
                <a:gd name="T62" fmla="*/ 362 w 585"/>
                <a:gd name="T63" fmla="*/ 675 h 835"/>
                <a:gd name="T64" fmla="*/ 414 w 585"/>
                <a:gd name="T65" fmla="*/ 634 h 835"/>
                <a:gd name="T66" fmla="*/ 397 w 585"/>
                <a:gd name="T67" fmla="*/ 658 h 835"/>
                <a:gd name="T68" fmla="*/ 405 w 585"/>
                <a:gd name="T69" fmla="*/ 620 h 835"/>
                <a:gd name="T70" fmla="*/ 416 w 585"/>
                <a:gd name="T71" fmla="*/ 599 h 835"/>
                <a:gd name="T72" fmla="*/ 256 w 585"/>
                <a:gd name="T73" fmla="*/ 820 h 835"/>
                <a:gd name="T74" fmla="*/ 228 w 585"/>
                <a:gd name="T75" fmla="*/ 811 h 835"/>
                <a:gd name="T76" fmla="*/ 185 w 585"/>
                <a:gd name="T77" fmla="*/ 718 h 835"/>
                <a:gd name="T78" fmla="*/ 225 w 585"/>
                <a:gd name="T79" fmla="*/ 376 h 835"/>
                <a:gd name="T80" fmla="*/ 270 w 585"/>
                <a:gd name="T81" fmla="*/ 353 h 835"/>
                <a:gd name="T82" fmla="*/ 358 w 585"/>
                <a:gd name="T83" fmla="*/ 348 h 835"/>
                <a:gd name="T84" fmla="*/ 446 w 585"/>
                <a:gd name="T85" fmla="*/ 390 h 835"/>
                <a:gd name="T86" fmla="*/ 407 w 585"/>
                <a:gd name="T87" fmla="*/ 418 h 835"/>
                <a:gd name="T88" fmla="*/ 355 w 585"/>
                <a:gd name="T89" fmla="*/ 374 h 835"/>
                <a:gd name="T90" fmla="*/ 332 w 585"/>
                <a:gd name="T91" fmla="*/ 354 h 835"/>
                <a:gd name="T92" fmla="*/ 242 w 585"/>
                <a:gd name="T93" fmla="*/ 333 h 835"/>
                <a:gd name="T94" fmla="*/ 139 w 585"/>
                <a:gd name="T95" fmla="*/ 387 h 835"/>
                <a:gd name="T96" fmla="*/ 182 w 585"/>
                <a:gd name="T97" fmla="*/ 623 h 835"/>
                <a:gd name="T98" fmla="*/ 372 w 585"/>
                <a:gd name="T99" fmla="*/ 434 h 835"/>
                <a:gd name="T100" fmla="*/ 255 w 585"/>
                <a:gd name="T101" fmla="*/ 373 h 835"/>
                <a:gd name="T102" fmla="*/ 374 w 585"/>
                <a:gd name="T103" fmla="*/ 423 h 835"/>
                <a:gd name="T104" fmla="*/ 235 w 585"/>
                <a:gd name="T105" fmla="*/ 391 h 835"/>
                <a:gd name="T106" fmla="*/ 368 w 585"/>
                <a:gd name="T107" fmla="*/ 468 h 835"/>
                <a:gd name="T108" fmla="*/ 263 w 585"/>
                <a:gd name="T109" fmla="*/ 358 h 835"/>
                <a:gd name="T110" fmla="*/ 343 w 585"/>
                <a:gd name="T111" fmla="*/ 372 h 835"/>
                <a:gd name="T112" fmla="*/ 339 w 585"/>
                <a:gd name="T113" fmla="*/ 361 h 835"/>
                <a:gd name="T114" fmla="*/ 240 w 585"/>
                <a:gd name="T115" fmla="*/ 513 h 835"/>
                <a:gd name="T116" fmla="*/ 185 w 585"/>
                <a:gd name="T117" fmla="*/ 382 h 835"/>
                <a:gd name="T118" fmla="*/ 287 w 585"/>
                <a:gd name="T119" fmla="*/ 300 h 835"/>
                <a:gd name="T120" fmla="*/ 336 w 585"/>
                <a:gd name="T121" fmla="*/ 336 h 835"/>
                <a:gd name="T122" fmla="*/ 382 w 585"/>
                <a:gd name="T123" fmla="*/ 404 h 835"/>
                <a:gd name="T124" fmla="*/ 333 w 585"/>
                <a:gd name="T125" fmla="*/ 593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85" h="835">
                  <a:moveTo>
                    <a:pt x="542" y="139"/>
                  </a:moveTo>
                  <a:cubicBezTo>
                    <a:pt x="526" y="111"/>
                    <a:pt x="507" y="89"/>
                    <a:pt x="486" y="71"/>
                  </a:cubicBezTo>
                  <a:cubicBezTo>
                    <a:pt x="466" y="53"/>
                    <a:pt x="445" y="39"/>
                    <a:pt x="425" y="29"/>
                  </a:cubicBezTo>
                  <a:cubicBezTo>
                    <a:pt x="460" y="48"/>
                    <a:pt x="492" y="74"/>
                    <a:pt x="517" y="106"/>
                  </a:cubicBezTo>
                  <a:cubicBezTo>
                    <a:pt x="542" y="138"/>
                    <a:pt x="561" y="175"/>
                    <a:pt x="571" y="215"/>
                  </a:cubicBezTo>
                  <a:cubicBezTo>
                    <a:pt x="581" y="255"/>
                    <a:pt x="583" y="297"/>
                    <a:pt x="575" y="338"/>
                  </a:cubicBezTo>
                  <a:cubicBezTo>
                    <a:pt x="568" y="378"/>
                    <a:pt x="552" y="418"/>
                    <a:pt x="528" y="452"/>
                  </a:cubicBezTo>
                  <a:cubicBezTo>
                    <a:pt x="504" y="486"/>
                    <a:pt x="472" y="515"/>
                    <a:pt x="436" y="536"/>
                  </a:cubicBezTo>
                  <a:cubicBezTo>
                    <a:pt x="432" y="539"/>
                    <a:pt x="427" y="541"/>
                    <a:pt x="422" y="544"/>
                  </a:cubicBezTo>
                  <a:cubicBezTo>
                    <a:pt x="419" y="545"/>
                    <a:pt x="419" y="545"/>
                    <a:pt x="419" y="545"/>
                  </a:cubicBezTo>
                  <a:cubicBezTo>
                    <a:pt x="416" y="547"/>
                    <a:pt x="416" y="547"/>
                    <a:pt x="416" y="547"/>
                  </a:cubicBezTo>
                  <a:cubicBezTo>
                    <a:pt x="414" y="548"/>
                    <a:pt x="414" y="548"/>
                    <a:pt x="414" y="548"/>
                  </a:cubicBezTo>
                  <a:cubicBezTo>
                    <a:pt x="414" y="549"/>
                    <a:pt x="414" y="549"/>
                    <a:pt x="414" y="549"/>
                  </a:cubicBezTo>
                  <a:cubicBezTo>
                    <a:pt x="414" y="580"/>
                    <a:pt x="414" y="580"/>
                    <a:pt x="414" y="580"/>
                  </a:cubicBezTo>
                  <a:cubicBezTo>
                    <a:pt x="414" y="595"/>
                    <a:pt x="414" y="595"/>
                    <a:pt x="414" y="595"/>
                  </a:cubicBezTo>
                  <a:cubicBezTo>
                    <a:pt x="414" y="599"/>
                    <a:pt x="414" y="599"/>
                    <a:pt x="414" y="599"/>
                  </a:cubicBezTo>
                  <a:cubicBezTo>
                    <a:pt x="414" y="600"/>
                    <a:pt x="414" y="600"/>
                    <a:pt x="414" y="600"/>
                  </a:cubicBezTo>
                  <a:cubicBezTo>
                    <a:pt x="414" y="600"/>
                    <a:pt x="414" y="601"/>
                    <a:pt x="414" y="601"/>
                  </a:cubicBezTo>
                  <a:cubicBezTo>
                    <a:pt x="414" y="602"/>
                    <a:pt x="414" y="603"/>
                    <a:pt x="414" y="604"/>
                  </a:cubicBezTo>
                  <a:cubicBezTo>
                    <a:pt x="413" y="607"/>
                    <a:pt x="412" y="610"/>
                    <a:pt x="410" y="613"/>
                  </a:cubicBezTo>
                  <a:cubicBezTo>
                    <a:pt x="406" y="618"/>
                    <a:pt x="400" y="621"/>
                    <a:pt x="393" y="621"/>
                  </a:cubicBezTo>
                  <a:cubicBezTo>
                    <a:pt x="377" y="621"/>
                    <a:pt x="377" y="621"/>
                    <a:pt x="377" y="621"/>
                  </a:cubicBezTo>
                  <a:cubicBezTo>
                    <a:pt x="346" y="621"/>
                    <a:pt x="346" y="621"/>
                    <a:pt x="346" y="621"/>
                  </a:cubicBezTo>
                  <a:cubicBezTo>
                    <a:pt x="336" y="621"/>
                    <a:pt x="336" y="621"/>
                    <a:pt x="336" y="621"/>
                  </a:cubicBezTo>
                  <a:cubicBezTo>
                    <a:pt x="330" y="621"/>
                    <a:pt x="330" y="621"/>
                    <a:pt x="330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0"/>
                    <a:pt x="328" y="620"/>
                    <a:pt x="328" y="620"/>
                  </a:cubicBezTo>
                  <a:cubicBezTo>
                    <a:pt x="329" y="617"/>
                    <a:pt x="329" y="617"/>
                    <a:pt x="329" y="617"/>
                  </a:cubicBezTo>
                  <a:cubicBezTo>
                    <a:pt x="332" y="606"/>
                    <a:pt x="332" y="606"/>
                    <a:pt x="332" y="606"/>
                  </a:cubicBezTo>
                  <a:cubicBezTo>
                    <a:pt x="334" y="598"/>
                    <a:pt x="334" y="598"/>
                    <a:pt x="334" y="598"/>
                  </a:cubicBezTo>
                  <a:cubicBezTo>
                    <a:pt x="340" y="578"/>
                    <a:pt x="346" y="558"/>
                    <a:pt x="353" y="539"/>
                  </a:cubicBezTo>
                  <a:cubicBezTo>
                    <a:pt x="360" y="519"/>
                    <a:pt x="367" y="499"/>
                    <a:pt x="374" y="480"/>
                  </a:cubicBezTo>
                  <a:cubicBezTo>
                    <a:pt x="378" y="470"/>
                    <a:pt x="382" y="460"/>
                    <a:pt x="386" y="451"/>
                  </a:cubicBezTo>
                  <a:cubicBezTo>
                    <a:pt x="388" y="446"/>
                    <a:pt x="390" y="441"/>
                    <a:pt x="392" y="437"/>
                  </a:cubicBezTo>
                  <a:cubicBezTo>
                    <a:pt x="395" y="429"/>
                    <a:pt x="395" y="429"/>
                    <a:pt x="395" y="429"/>
                  </a:cubicBezTo>
                  <a:cubicBezTo>
                    <a:pt x="397" y="425"/>
                    <a:pt x="397" y="425"/>
                    <a:pt x="397" y="425"/>
                  </a:cubicBezTo>
                  <a:cubicBezTo>
                    <a:pt x="398" y="423"/>
                    <a:pt x="399" y="421"/>
                    <a:pt x="400" y="420"/>
                  </a:cubicBezTo>
                  <a:cubicBezTo>
                    <a:pt x="404" y="420"/>
                    <a:pt x="404" y="420"/>
                    <a:pt x="404" y="420"/>
                  </a:cubicBezTo>
                  <a:cubicBezTo>
                    <a:pt x="405" y="420"/>
                    <a:pt x="405" y="420"/>
                    <a:pt x="406" y="420"/>
                  </a:cubicBezTo>
                  <a:cubicBezTo>
                    <a:pt x="407" y="420"/>
                    <a:pt x="407" y="420"/>
                    <a:pt x="407" y="420"/>
                  </a:cubicBezTo>
                  <a:cubicBezTo>
                    <a:pt x="408" y="420"/>
                    <a:pt x="408" y="420"/>
                    <a:pt x="408" y="420"/>
                  </a:cubicBezTo>
                  <a:cubicBezTo>
                    <a:pt x="410" y="420"/>
                    <a:pt x="411" y="420"/>
                    <a:pt x="413" y="420"/>
                  </a:cubicBezTo>
                  <a:cubicBezTo>
                    <a:pt x="417" y="420"/>
                    <a:pt x="420" y="419"/>
                    <a:pt x="423" y="418"/>
                  </a:cubicBezTo>
                  <a:cubicBezTo>
                    <a:pt x="430" y="416"/>
                    <a:pt x="435" y="413"/>
                    <a:pt x="440" y="408"/>
                  </a:cubicBezTo>
                  <a:cubicBezTo>
                    <a:pt x="442" y="406"/>
                    <a:pt x="444" y="403"/>
                    <a:pt x="445" y="400"/>
                  </a:cubicBezTo>
                  <a:cubicBezTo>
                    <a:pt x="446" y="397"/>
                    <a:pt x="447" y="394"/>
                    <a:pt x="448" y="390"/>
                  </a:cubicBezTo>
                  <a:cubicBezTo>
                    <a:pt x="449" y="384"/>
                    <a:pt x="448" y="377"/>
                    <a:pt x="445" y="371"/>
                  </a:cubicBezTo>
                  <a:cubicBezTo>
                    <a:pt x="443" y="365"/>
                    <a:pt x="438" y="360"/>
                    <a:pt x="432" y="359"/>
                  </a:cubicBezTo>
                  <a:cubicBezTo>
                    <a:pt x="431" y="359"/>
                    <a:pt x="430" y="359"/>
                    <a:pt x="428" y="359"/>
                  </a:cubicBezTo>
                  <a:cubicBezTo>
                    <a:pt x="427" y="359"/>
                    <a:pt x="425" y="360"/>
                    <a:pt x="424" y="361"/>
                  </a:cubicBezTo>
                  <a:cubicBezTo>
                    <a:pt x="421" y="362"/>
                    <a:pt x="419" y="364"/>
                    <a:pt x="416" y="366"/>
                  </a:cubicBezTo>
                  <a:cubicBezTo>
                    <a:pt x="414" y="368"/>
                    <a:pt x="411" y="371"/>
                    <a:pt x="409" y="374"/>
                  </a:cubicBezTo>
                  <a:cubicBezTo>
                    <a:pt x="409" y="375"/>
                    <a:pt x="408" y="375"/>
                    <a:pt x="408" y="376"/>
                  </a:cubicBezTo>
                  <a:cubicBezTo>
                    <a:pt x="407" y="377"/>
                    <a:pt x="407" y="377"/>
                    <a:pt x="407" y="377"/>
                  </a:cubicBezTo>
                  <a:cubicBezTo>
                    <a:pt x="407" y="378"/>
                    <a:pt x="407" y="378"/>
                    <a:pt x="407" y="378"/>
                  </a:cubicBezTo>
                  <a:cubicBezTo>
                    <a:pt x="404" y="383"/>
                    <a:pt x="404" y="383"/>
                    <a:pt x="404" y="383"/>
                  </a:cubicBezTo>
                  <a:cubicBezTo>
                    <a:pt x="399" y="393"/>
                    <a:pt x="399" y="393"/>
                    <a:pt x="399" y="393"/>
                  </a:cubicBezTo>
                  <a:cubicBezTo>
                    <a:pt x="393" y="406"/>
                    <a:pt x="393" y="406"/>
                    <a:pt x="393" y="406"/>
                  </a:cubicBezTo>
                  <a:cubicBezTo>
                    <a:pt x="393" y="406"/>
                    <a:pt x="392" y="406"/>
                    <a:pt x="392" y="406"/>
                  </a:cubicBezTo>
                  <a:cubicBezTo>
                    <a:pt x="391" y="405"/>
                    <a:pt x="391" y="405"/>
                    <a:pt x="391" y="405"/>
                  </a:cubicBezTo>
                  <a:cubicBezTo>
                    <a:pt x="388" y="404"/>
                    <a:pt x="388" y="404"/>
                    <a:pt x="388" y="404"/>
                  </a:cubicBezTo>
                  <a:cubicBezTo>
                    <a:pt x="386" y="403"/>
                    <a:pt x="385" y="403"/>
                    <a:pt x="383" y="402"/>
                  </a:cubicBezTo>
                  <a:cubicBezTo>
                    <a:pt x="382" y="401"/>
                    <a:pt x="382" y="401"/>
                    <a:pt x="382" y="401"/>
                  </a:cubicBezTo>
                  <a:cubicBezTo>
                    <a:pt x="381" y="400"/>
                    <a:pt x="381" y="400"/>
                    <a:pt x="381" y="400"/>
                  </a:cubicBezTo>
                  <a:cubicBezTo>
                    <a:pt x="380" y="400"/>
                    <a:pt x="380" y="400"/>
                    <a:pt x="379" y="399"/>
                  </a:cubicBezTo>
                  <a:cubicBezTo>
                    <a:pt x="378" y="398"/>
                    <a:pt x="377" y="398"/>
                    <a:pt x="376" y="397"/>
                  </a:cubicBezTo>
                  <a:cubicBezTo>
                    <a:pt x="372" y="394"/>
                    <a:pt x="368" y="390"/>
                    <a:pt x="365" y="386"/>
                  </a:cubicBezTo>
                  <a:cubicBezTo>
                    <a:pt x="362" y="381"/>
                    <a:pt x="359" y="377"/>
                    <a:pt x="357" y="373"/>
                  </a:cubicBezTo>
                  <a:cubicBezTo>
                    <a:pt x="356" y="370"/>
                    <a:pt x="355" y="368"/>
                    <a:pt x="354" y="366"/>
                  </a:cubicBezTo>
                  <a:cubicBezTo>
                    <a:pt x="353" y="363"/>
                    <a:pt x="353" y="363"/>
                    <a:pt x="353" y="363"/>
                  </a:cubicBezTo>
                  <a:cubicBezTo>
                    <a:pt x="352" y="361"/>
                    <a:pt x="352" y="361"/>
                    <a:pt x="352" y="361"/>
                  </a:cubicBezTo>
                  <a:cubicBezTo>
                    <a:pt x="351" y="359"/>
                    <a:pt x="350" y="357"/>
                    <a:pt x="350" y="356"/>
                  </a:cubicBezTo>
                  <a:cubicBezTo>
                    <a:pt x="352" y="354"/>
                    <a:pt x="354" y="353"/>
                    <a:pt x="356" y="352"/>
                  </a:cubicBezTo>
                  <a:cubicBezTo>
                    <a:pt x="358" y="351"/>
                    <a:pt x="358" y="351"/>
                    <a:pt x="358" y="351"/>
                  </a:cubicBezTo>
                  <a:cubicBezTo>
                    <a:pt x="359" y="350"/>
                    <a:pt x="359" y="350"/>
                    <a:pt x="359" y="350"/>
                  </a:cubicBezTo>
                  <a:cubicBezTo>
                    <a:pt x="359" y="349"/>
                    <a:pt x="360" y="349"/>
                    <a:pt x="360" y="349"/>
                  </a:cubicBezTo>
                  <a:cubicBezTo>
                    <a:pt x="363" y="347"/>
                    <a:pt x="365" y="345"/>
                    <a:pt x="367" y="342"/>
                  </a:cubicBezTo>
                  <a:cubicBezTo>
                    <a:pt x="372" y="338"/>
                    <a:pt x="376" y="333"/>
                    <a:pt x="378" y="328"/>
                  </a:cubicBezTo>
                  <a:cubicBezTo>
                    <a:pt x="380" y="322"/>
                    <a:pt x="382" y="317"/>
                    <a:pt x="380" y="311"/>
                  </a:cubicBezTo>
                  <a:cubicBezTo>
                    <a:pt x="380" y="308"/>
                    <a:pt x="379" y="306"/>
                    <a:pt x="377" y="303"/>
                  </a:cubicBezTo>
                  <a:cubicBezTo>
                    <a:pt x="377" y="302"/>
                    <a:pt x="376" y="301"/>
                    <a:pt x="375" y="300"/>
                  </a:cubicBezTo>
                  <a:cubicBezTo>
                    <a:pt x="374" y="299"/>
                    <a:pt x="373" y="297"/>
                    <a:pt x="372" y="297"/>
                  </a:cubicBezTo>
                  <a:cubicBezTo>
                    <a:pt x="368" y="293"/>
                    <a:pt x="362" y="292"/>
                    <a:pt x="357" y="293"/>
                  </a:cubicBezTo>
                  <a:cubicBezTo>
                    <a:pt x="354" y="294"/>
                    <a:pt x="352" y="295"/>
                    <a:pt x="349" y="296"/>
                  </a:cubicBezTo>
                  <a:cubicBezTo>
                    <a:pt x="347" y="298"/>
                    <a:pt x="345" y="300"/>
                    <a:pt x="343" y="302"/>
                  </a:cubicBezTo>
                  <a:cubicBezTo>
                    <a:pt x="338" y="306"/>
                    <a:pt x="336" y="311"/>
                    <a:pt x="334" y="317"/>
                  </a:cubicBezTo>
                  <a:cubicBezTo>
                    <a:pt x="332" y="323"/>
                    <a:pt x="332" y="329"/>
                    <a:pt x="333" y="335"/>
                  </a:cubicBezTo>
                  <a:cubicBezTo>
                    <a:pt x="332" y="329"/>
                    <a:pt x="332" y="323"/>
                    <a:pt x="334" y="317"/>
                  </a:cubicBezTo>
                  <a:cubicBezTo>
                    <a:pt x="335" y="312"/>
                    <a:pt x="338" y="307"/>
                    <a:pt x="342" y="302"/>
                  </a:cubicBezTo>
                  <a:cubicBezTo>
                    <a:pt x="343" y="301"/>
                    <a:pt x="344" y="300"/>
                    <a:pt x="345" y="299"/>
                  </a:cubicBezTo>
                  <a:cubicBezTo>
                    <a:pt x="346" y="299"/>
                    <a:pt x="346" y="298"/>
                    <a:pt x="347" y="298"/>
                  </a:cubicBezTo>
                  <a:cubicBezTo>
                    <a:pt x="348" y="297"/>
                    <a:pt x="348" y="297"/>
                    <a:pt x="349" y="297"/>
                  </a:cubicBezTo>
                  <a:cubicBezTo>
                    <a:pt x="351" y="295"/>
                    <a:pt x="354" y="294"/>
                    <a:pt x="356" y="293"/>
                  </a:cubicBezTo>
                  <a:cubicBezTo>
                    <a:pt x="362" y="292"/>
                    <a:pt x="368" y="293"/>
                    <a:pt x="372" y="296"/>
                  </a:cubicBezTo>
                  <a:cubicBezTo>
                    <a:pt x="372" y="297"/>
                    <a:pt x="373" y="297"/>
                    <a:pt x="373" y="297"/>
                  </a:cubicBezTo>
                  <a:cubicBezTo>
                    <a:pt x="374" y="298"/>
                    <a:pt x="374" y="299"/>
                    <a:pt x="375" y="299"/>
                  </a:cubicBezTo>
                  <a:cubicBezTo>
                    <a:pt x="375" y="300"/>
                    <a:pt x="376" y="301"/>
                    <a:pt x="377" y="303"/>
                  </a:cubicBezTo>
                  <a:cubicBezTo>
                    <a:pt x="379" y="305"/>
                    <a:pt x="380" y="308"/>
                    <a:pt x="380" y="310"/>
                  </a:cubicBezTo>
                  <a:cubicBezTo>
                    <a:pt x="382" y="316"/>
                    <a:pt x="381" y="322"/>
                    <a:pt x="378" y="327"/>
                  </a:cubicBezTo>
                  <a:cubicBezTo>
                    <a:pt x="376" y="333"/>
                    <a:pt x="372" y="338"/>
                    <a:pt x="368" y="342"/>
                  </a:cubicBezTo>
                  <a:cubicBezTo>
                    <a:pt x="366" y="345"/>
                    <a:pt x="363" y="347"/>
                    <a:pt x="361" y="349"/>
                  </a:cubicBezTo>
                  <a:cubicBezTo>
                    <a:pt x="360" y="349"/>
                    <a:pt x="359" y="350"/>
                    <a:pt x="359" y="350"/>
                  </a:cubicBezTo>
                  <a:cubicBezTo>
                    <a:pt x="358" y="351"/>
                    <a:pt x="358" y="351"/>
                    <a:pt x="358" y="351"/>
                  </a:cubicBezTo>
                  <a:cubicBezTo>
                    <a:pt x="356" y="352"/>
                    <a:pt x="356" y="352"/>
                    <a:pt x="356" y="352"/>
                  </a:cubicBezTo>
                  <a:cubicBezTo>
                    <a:pt x="354" y="353"/>
                    <a:pt x="352" y="354"/>
                    <a:pt x="350" y="356"/>
                  </a:cubicBezTo>
                  <a:cubicBezTo>
                    <a:pt x="350" y="356"/>
                    <a:pt x="350" y="356"/>
                    <a:pt x="350" y="356"/>
                  </a:cubicBezTo>
                  <a:cubicBezTo>
                    <a:pt x="351" y="357"/>
                    <a:pt x="351" y="357"/>
                    <a:pt x="351" y="357"/>
                  </a:cubicBezTo>
                  <a:cubicBezTo>
                    <a:pt x="351" y="358"/>
                    <a:pt x="351" y="358"/>
                    <a:pt x="351" y="358"/>
                  </a:cubicBezTo>
                  <a:cubicBezTo>
                    <a:pt x="352" y="361"/>
                    <a:pt x="352" y="361"/>
                    <a:pt x="352" y="361"/>
                  </a:cubicBezTo>
                  <a:cubicBezTo>
                    <a:pt x="353" y="363"/>
                    <a:pt x="353" y="363"/>
                    <a:pt x="353" y="363"/>
                  </a:cubicBezTo>
                  <a:cubicBezTo>
                    <a:pt x="354" y="366"/>
                    <a:pt x="354" y="366"/>
                    <a:pt x="354" y="366"/>
                  </a:cubicBezTo>
                  <a:cubicBezTo>
                    <a:pt x="355" y="368"/>
                    <a:pt x="356" y="370"/>
                    <a:pt x="357" y="372"/>
                  </a:cubicBezTo>
                  <a:cubicBezTo>
                    <a:pt x="359" y="377"/>
                    <a:pt x="362" y="381"/>
                    <a:pt x="365" y="385"/>
                  </a:cubicBezTo>
                  <a:cubicBezTo>
                    <a:pt x="368" y="389"/>
                    <a:pt x="372" y="393"/>
                    <a:pt x="376" y="397"/>
                  </a:cubicBezTo>
                  <a:cubicBezTo>
                    <a:pt x="377" y="397"/>
                    <a:pt x="378" y="398"/>
                    <a:pt x="379" y="399"/>
                  </a:cubicBezTo>
                  <a:cubicBezTo>
                    <a:pt x="380" y="399"/>
                    <a:pt x="380" y="400"/>
                    <a:pt x="381" y="400"/>
                  </a:cubicBezTo>
                  <a:cubicBezTo>
                    <a:pt x="382" y="401"/>
                    <a:pt x="382" y="401"/>
                    <a:pt x="382" y="401"/>
                  </a:cubicBezTo>
                  <a:cubicBezTo>
                    <a:pt x="383" y="401"/>
                    <a:pt x="383" y="401"/>
                    <a:pt x="383" y="401"/>
                  </a:cubicBezTo>
                  <a:cubicBezTo>
                    <a:pt x="385" y="402"/>
                    <a:pt x="386" y="403"/>
                    <a:pt x="388" y="404"/>
                  </a:cubicBezTo>
                  <a:cubicBezTo>
                    <a:pt x="390" y="405"/>
                    <a:pt x="390" y="405"/>
                    <a:pt x="390" y="405"/>
                  </a:cubicBezTo>
                  <a:cubicBezTo>
                    <a:pt x="392" y="405"/>
                    <a:pt x="392" y="405"/>
                    <a:pt x="392" y="405"/>
                  </a:cubicBezTo>
                  <a:cubicBezTo>
                    <a:pt x="392" y="405"/>
                    <a:pt x="393" y="406"/>
                    <a:pt x="393" y="406"/>
                  </a:cubicBezTo>
                  <a:cubicBezTo>
                    <a:pt x="399" y="392"/>
                    <a:pt x="399" y="392"/>
                    <a:pt x="399" y="392"/>
                  </a:cubicBezTo>
                  <a:cubicBezTo>
                    <a:pt x="404" y="383"/>
                    <a:pt x="404" y="383"/>
                    <a:pt x="404" y="383"/>
                  </a:cubicBezTo>
                  <a:cubicBezTo>
                    <a:pt x="406" y="378"/>
                    <a:pt x="406" y="378"/>
                    <a:pt x="406" y="378"/>
                  </a:cubicBezTo>
                  <a:cubicBezTo>
                    <a:pt x="407" y="377"/>
                    <a:pt x="407" y="377"/>
                    <a:pt x="407" y="377"/>
                  </a:cubicBezTo>
                  <a:cubicBezTo>
                    <a:pt x="408" y="376"/>
                    <a:pt x="408" y="376"/>
                    <a:pt x="408" y="376"/>
                  </a:cubicBezTo>
                  <a:cubicBezTo>
                    <a:pt x="408" y="375"/>
                    <a:pt x="409" y="374"/>
                    <a:pt x="409" y="374"/>
                  </a:cubicBezTo>
                  <a:cubicBezTo>
                    <a:pt x="411" y="371"/>
                    <a:pt x="414" y="368"/>
                    <a:pt x="416" y="366"/>
                  </a:cubicBezTo>
                  <a:cubicBezTo>
                    <a:pt x="421" y="361"/>
                    <a:pt x="427" y="358"/>
                    <a:pt x="432" y="359"/>
                  </a:cubicBezTo>
                  <a:cubicBezTo>
                    <a:pt x="435" y="360"/>
                    <a:pt x="438" y="361"/>
                    <a:pt x="440" y="363"/>
                  </a:cubicBezTo>
                  <a:cubicBezTo>
                    <a:pt x="443" y="365"/>
                    <a:pt x="444" y="368"/>
                    <a:pt x="446" y="371"/>
                  </a:cubicBezTo>
                  <a:cubicBezTo>
                    <a:pt x="448" y="377"/>
                    <a:pt x="449" y="384"/>
                    <a:pt x="448" y="390"/>
                  </a:cubicBezTo>
                  <a:cubicBezTo>
                    <a:pt x="447" y="394"/>
                    <a:pt x="447" y="397"/>
                    <a:pt x="445" y="400"/>
                  </a:cubicBezTo>
                  <a:cubicBezTo>
                    <a:pt x="444" y="403"/>
                    <a:pt x="442" y="406"/>
                    <a:pt x="440" y="408"/>
                  </a:cubicBezTo>
                  <a:cubicBezTo>
                    <a:pt x="436" y="413"/>
                    <a:pt x="430" y="417"/>
                    <a:pt x="423" y="419"/>
                  </a:cubicBezTo>
                  <a:cubicBezTo>
                    <a:pt x="420" y="420"/>
                    <a:pt x="416" y="420"/>
                    <a:pt x="413" y="420"/>
                  </a:cubicBezTo>
                  <a:cubicBezTo>
                    <a:pt x="411" y="421"/>
                    <a:pt x="410" y="421"/>
                    <a:pt x="408" y="421"/>
                  </a:cubicBezTo>
                  <a:cubicBezTo>
                    <a:pt x="407" y="421"/>
                    <a:pt x="407" y="421"/>
                    <a:pt x="407" y="421"/>
                  </a:cubicBezTo>
                  <a:cubicBezTo>
                    <a:pt x="407" y="421"/>
                    <a:pt x="407" y="421"/>
                    <a:pt x="406" y="421"/>
                  </a:cubicBezTo>
                  <a:cubicBezTo>
                    <a:pt x="405" y="421"/>
                    <a:pt x="405" y="421"/>
                    <a:pt x="404" y="420"/>
                  </a:cubicBezTo>
                  <a:cubicBezTo>
                    <a:pt x="400" y="420"/>
                    <a:pt x="400" y="420"/>
                    <a:pt x="400" y="420"/>
                  </a:cubicBezTo>
                  <a:cubicBezTo>
                    <a:pt x="399" y="422"/>
                    <a:pt x="399" y="423"/>
                    <a:pt x="398" y="425"/>
                  </a:cubicBezTo>
                  <a:cubicBezTo>
                    <a:pt x="396" y="429"/>
                    <a:pt x="396" y="429"/>
                    <a:pt x="396" y="429"/>
                  </a:cubicBezTo>
                  <a:cubicBezTo>
                    <a:pt x="393" y="435"/>
                    <a:pt x="393" y="435"/>
                    <a:pt x="393" y="435"/>
                  </a:cubicBezTo>
                  <a:cubicBezTo>
                    <a:pt x="388" y="447"/>
                    <a:pt x="388" y="447"/>
                    <a:pt x="388" y="447"/>
                  </a:cubicBezTo>
                  <a:cubicBezTo>
                    <a:pt x="384" y="456"/>
                    <a:pt x="381" y="464"/>
                    <a:pt x="378" y="472"/>
                  </a:cubicBezTo>
                  <a:cubicBezTo>
                    <a:pt x="371" y="489"/>
                    <a:pt x="365" y="506"/>
                    <a:pt x="359" y="523"/>
                  </a:cubicBezTo>
                  <a:cubicBezTo>
                    <a:pt x="353" y="539"/>
                    <a:pt x="347" y="556"/>
                    <a:pt x="342" y="573"/>
                  </a:cubicBezTo>
                  <a:cubicBezTo>
                    <a:pt x="340" y="581"/>
                    <a:pt x="337" y="590"/>
                    <a:pt x="335" y="598"/>
                  </a:cubicBezTo>
                  <a:cubicBezTo>
                    <a:pt x="330" y="612"/>
                    <a:pt x="330" y="612"/>
                    <a:pt x="330" y="612"/>
                  </a:cubicBezTo>
                  <a:cubicBezTo>
                    <a:pt x="329" y="617"/>
                    <a:pt x="329" y="617"/>
                    <a:pt x="329" y="617"/>
                  </a:cubicBezTo>
                  <a:cubicBezTo>
                    <a:pt x="328" y="620"/>
                    <a:pt x="328" y="620"/>
                    <a:pt x="328" y="620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9" y="621"/>
                    <a:pt x="329" y="621"/>
                    <a:pt x="329" y="621"/>
                  </a:cubicBezTo>
                  <a:cubicBezTo>
                    <a:pt x="329" y="621"/>
                    <a:pt x="329" y="621"/>
                    <a:pt x="329" y="621"/>
                  </a:cubicBezTo>
                  <a:cubicBezTo>
                    <a:pt x="339" y="621"/>
                    <a:pt x="339" y="621"/>
                    <a:pt x="339" y="621"/>
                  </a:cubicBezTo>
                  <a:cubicBezTo>
                    <a:pt x="392" y="621"/>
                    <a:pt x="392" y="621"/>
                    <a:pt x="392" y="621"/>
                  </a:cubicBezTo>
                  <a:cubicBezTo>
                    <a:pt x="393" y="621"/>
                    <a:pt x="393" y="621"/>
                    <a:pt x="393" y="621"/>
                  </a:cubicBezTo>
                  <a:cubicBezTo>
                    <a:pt x="393" y="621"/>
                    <a:pt x="393" y="621"/>
                    <a:pt x="393" y="621"/>
                  </a:cubicBezTo>
                  <a:cubicBezTo>
                    <a:pt x="394" y="621"/>
                    <a:pt x="395" y="621"/>
                    <a:pt x="395" y="621"/>
                  </a:cubicBezTo>
                  <a:cubicBezTo>
                    <a:pt x="397" y="621"/>
                    <a:pt x="398" y="620"/>
                    <a:pt x="399" y="620"/>
                  </a:cubicBezTo>
                  <a:cubicBezTo>
                    <a:pt x="402" y="619"/>
                    <a:pt x="404" y="618"/>
                    <a:pt x="406" y="616"/>
                  </a:cubicBezTo>
                  <a:cubicBezTo>
                    <a:pt x="410" y="613"/>
                    <a:pt x="413" y="608"/>
                    <a:pt x="414" y="603"/>
                  </a:cubicBezTo>
                  <a:cubicBezTo>
                    <a:pt x="414" y="602"/>
                    <a:pt x="414" y="601"/>
                    <a:pt x="414" y="601"/>
                  </a:cubicBezTo>
                  <a:cubicBezTo>
                    <a:pt x="414" y="600"/>
                    <a:pt x="414" y="600"/>
                    <a:pt x="414" y="600"/>
                  </a:cubicBezTo>
                  <a:cubicBezTo>
                    <a:pt x="414" y="599"/>
                    <a:pt x="414" y="599"/>
                    <a:pt x="414" y="599"/>
                  </a:cubicBezTo>
                  <a:cubicBezTo>
                    <a:pt x="414" y="596"/>
                    <a:pt x="414" y="596"/>
                    <a:pt x="414" y="596"/>
                  </a:cubicBezTo>
                  <a:cubicBezTo>
                    <a:pt x="414" y="590"/>
                    <a:pt x="414" y="590"/>
                    <a:pt x="414" y="590"/>
                  </a:cubicBezTo>
                  <a:cubicBezTo>
                    <a:pt x="414" y="577"/>
                    <a:pt x="414" y="577"/>
                    <a:pt x="414" y="577"/>
                  </a:cubicBezTo>
                  <a:cubicBezTo>
                    <a:pt x="414" y="552"/>
                    <a:pt x="414" y="552"/>
                    <a:pt x="414" y="552"/>
                  </a:cubicBezTo>
                  <a:cubicBezTo>
                    <a:pt x="414" y="548"/>
                    <a:pt x="414" y="548"/>
                    <a:pt x="414" y="548"/>
                  </a:cubicBezTo>
                  <a:cubicBezTo>
                    <a:pt x="414" y="547"/>
                    <a:pt x="415" y="547"/>
                    <a:pt x="415" y="547"/>
                  </a:cubicBezTo>
                  <a:cubicBezTo>
                    <a:pt x="416" y="546"/>
                    <a:pt x="416" y="546"/>
                    <a:pt x="416" y="546"/>
                  </a:cubicBezTo>
                  <a:cubicBezTo>
                    <a:pt x="420" y="545"/>
                    <a:pt x="424" y="543"/>
                    <a:pt x="428" y="541"/>
                  </a:cubicBezTo>
                  <a:cubicBezTo>
                    <a:pt x="442" y="533"/>
                    <a:pt x="456" y="523"/>
                    <a:pt x="470" y="513"/>
                  </a:cubicBezTo>
                  <a:cubicBezTo>
                    <a:pt x="496" y="493"/>
                    <a:pt x="518" y="468"/>
                    <a:pt x="535" y="440"/>
                  </a:cubicBezTo>
                  <a:cubicBezTo>
                    <a:pt x="553" y="412"/>
                    <a:pt x="565" y="382"/>
                    <a:pt x="572" y="350"/>
                  </a:cubicBezTo>
                  <a:cubicBezTo>
                    <a:pt x="580" y="319"/>
                    <a:pt x="581" y="286"/>
                    <a:pt x="578" y="255"/>
                  </a:cubicBezTo>
                  <a:cubicBezTo>
                    <a:pt x="574" y="223"/>
                    <a:pt x="566" y="192"/>
                    <a:pt x="552" y="164"/>
                  </a:cubicBezTo>
                  <a:cubicBezTo>
                    <a:pt x="539" y="135"/>
                    <a:pt x="521" y="109"/>
                    <a:pt x="499" y="86"/>
                  </a:cubicBezTo>
                  <a:cubicBezTo>
                    <a:pt x="477" y="63"/>
                    <a:pt x="451" y="44"/>
                    <a:pt x="424" y="30"/>
                  </a:cubicBezTo>
                  <a:cubicBezTo>
                    <a:pt x="412" y="23"/>
                    <a:pt x="399" y="18"/>
                    <a:pt x="386" y="13"/>
                  </a:cubicBezTo>
                  <a:cubicBezTo>
                    <a:pt x="369" y="8"/>
                    <a:pt x="353" y="4"/>
                    <a:pt x="339" y="2"/>
                  </a:cubicBezTo>
                  <a:cubicBezTo>
                    <a:pt x="325" y="0"/>
                    <a:pt x="313" y="0"/>
                    <a:pt x="305" y="0"/>
                  </a:cubicBezTo>
                  <a:cubicBezTo>
                    <a:pt x="296" y="0"/>
                    <a:pt x="291" y="0"/>
                    <a:pt x="291" y="1"/>
                  </a:cubicBezTo>
                  <a:cubicBezTo>
                    <a:pt x="291" y="1"/>
                    <a:pt x="296" y="2"/>
                    <a:pt x="308" y="3"/>
                  </a:cubicBezTo>
                  <a:cubicBezTo>
                    <a:pt x="314" y="3"/>
                    <a:pt x="322" y="4"/>
                    <a:pt x="331" y="6"/>
                  </a:cubicBezTo>
                  <a:cubicBezTo>
                    <a:pt x="341" y="7"/>
                    <a:pt x="352" y="10"/>
                    <a:pt x="365" y="13"/>
                  </a:cubicBezTo>
                  <a:cubicBezTo>
                    <a:pt x="372" y="15"/>
                    <a:pt x="380" y="18"/>
                    <a:pt x="388" y="21"/>
                  </a:cubicBezTo>
                  <a:cubicBezTo>
                    <a:pt x="397" y="24"/>
                    <a:pt x="405" y="28"/>
                    <a:pt x="413" y="31"/>
                  </a:cubicBezTo>
                  <a:cubicBezTo>
                    <a:pt x="429" y="39"/>
                    <a:pt x="440" y="46"/>
                    <a:pt x="440" y="46"/>
                  </a:cubicBezTo>
                  <a:cubicBezTo>
                    <a:pt x="445" y="49"/>
                    <a:pt x="445" y="50"/>
                    <a:pt x="444" y="50"/>
                  </a:cubicBezTo>
                  <a:cubicBezTo>
                    <a:pt x="443" y="50"/>
                    <a:pt x="440" y="48"/>
                    <a:pt x="437" y="47"/>
                  </a:cubicBezTo>
                  <a:cubicBezTo>
                    <a:pt x="475" y="70"/>
                    <a:pt x="507" y="102"/>
                    <a:pt x="530" y="139"/>
                  </a:cubicBezTo>
                  <a:cubicBezTo>
                    <a:pt x="553" y="176"/>
                    <a:pt x="567" y="219"/>
                    <a:pt x="571" y="263"/>
                  </a:cubicBezTo>
                  <a:cubicBezTo>
                    <a:pt x="572" y="285"/>
                    <a:pt x="572" y="307"/>
                    <a:pt x="568" y="329"/>
                  </a:cubicBezTo>
                  <a:cubicBezTo>
                    <a:pt x="565" y="350"/>
                    <a:pt x="559" y="371"/>
                    <a:pt x="551" y="392"/>
                  </a:cubicBezTo>
                  <a:cubicBezTo>
                    <a:pt x="535" y="432"/>
                    <a:pt x="509" y="469"/>
                    <a:pt x="475" y="498"/>
                  </a:cubicBezTo>
                  <a:cubicBezTo>
                    <a:pt x="462" y="510"/>
                    <a:pt x="448" y="520"/>
                    <a:pt x="432" y="529"/>
                  </a:cubicBezTo>
                  <a:cubicBezTo>
                    <a:pt x="428" y="531"/>
                    <a:pt x="425" y="533"/>
                    <a:pt x="421" y="535"/>
                  </a:cubicBezTo>
                  <a:cubicBezTo>
                    <a:pt x="419" y="536"/>
                    <a:pt x="417" y="537"/>
                    <a:pt x="415" y="538"/>
                  </a:cubicBezTo>
                  <a:cubicBezTo>
                    <a:pt x="413" y="539"/>
                    <a:pt x="410" y="541"/>
                    <a:pt x="407" y="542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4"/>
                    <a:pt x="406" y="544"/>
                    <a:pt x="406" y="544"/>
                  </a:cubicBezTo>
                  <a:cubicBezTo>
                    <a:pt x="406" y="547"/>
                    <a:pt x="406" y="547"/>
                    <a:pt x="406" y="547"/>
                  </a:cubicBezTo>
                  <a:cubicBezTo>
                    <a:pt x="406" y="551"/>
                    <a:pt x="406" y="551"/>
                    <a:pt x="406" y="551"/>
                  </a:cubicBezTo>
                  <a:cubicBezTo>
                    <a:pt x="406" y="558"/>
                    <a:pt x="406" y="558"/>
                    <a:pt x="406" y="558"/>
                  </a:cubicBezTo>
                  <a:cubicBezTo>
                    <a:pt x="406" y="571"/>
                    <a:pt x="406" y="571"/>
                    <a:pt x="406" y="571"/>
                  </a:cubicBezTo>
                  <a:cubicBezTo>
                    <a:pt x="406" y="598"/>
                    <a:pt x="406" y="598"/>
                    <a:pt x="406" y="598"/>
                  </a:cubicBezTo>
                  <a:cubicBezTo>
                    <a:pt x="406" y="600"/>
                    <a:pt x="406" y="600"/>
                    <a:pt x="406" y="600"/>
                  </a:cubicBezTo>
                  <a:cubicBezTo>
                    <a:pt x="406" y="600"/>
                    <a:pt x="406" y="600"/>
                    <a:pt x="406" y="600"/>
                  </a:cubicBezTo>
                  <a:cubicBezTo>
                    <a:pt x="406" y="601"/>
                    <a:pt x="406" y="601"/>
                    <a:pt x="406" y="601"/>
                  </a:cubicBezTo>
                  <a:cubicBezTo>
                    <a:pt x="406" y="602"/>
                    <a:pt x="406" y="603"/>
                    <a:pt x="406" y="604"/>
                  </a:cubicBezTo>
                  <a:cubicBezTo>
                    <a:pt x="405" y="605"/>
                    <a:pt x="404" y="607"/>
                    <a:pt x="403" y="608"/>
                  </a:cubicBezTo>
                  <a:cubicBezTo>
                    <a:pt x="401" y="611"/>
                    <a:pt x="398" y="613"/>
                    <a:pt x="394" y="613"/>
                  </a:cubicBezTo>
                  <a:cubicBezTo>
                    <a:pt x="394" y="613"/>
                    <a:pt x="393" y="613"/>
                    <a:pt x="393" y="613"/>
                  </a:cubicBezTo>
                  <a:cubicBezTo>
                    <a:pt x="391" y="613"/>
                    <a:pt x="391" y="613"/>
                    <a:pt x="391" y="613"/>
                  </a:cubicBezTo>
                  <a:cubicBezTo>
                    <a:pt x="388" y="613"/>
                    <a:pt x="388" y="613"/>
                    <a:pt x="388" y="613"/>
                  </a:cubicBezTo>
                  <a:cubicBezTo>
                    <a:pt x="381" y="613"/>
                    <a:pt x="381" y="613"/>
                    <a:pt x="381" y="613"/>
                  </a:cubicBezTo>
                  <a:cubicBezTo>
                    <a:pt x="368" y="613"/>
                    <a:pt x="368" y="613"/>
                    <a:pt x="368" y="613"/>
                  </a:cubicBezTo>
                  <a:cubicBezTo>
                    <a:pt x="342" y="613"/>
                    <a:pt x="342" y="613"/>
                    <a:pt x="342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8" y="613"/>
                    <a:pt x="339" y="613"/>
                    <a:pt x="339" y="613"/>
                  </a:cubicBezTo>
                  <a:cubicBezTo>
                    <a:pt x="339" y="612"/>
                    <a:pt x="339" y="612"/>
                    <a:pt x="339" y="612"/>
                  </a:cubicBezTo>
                  <a:cubicBezTo>
                    <a:pt x="339" y="610"/>
                    <a:pt x="339" y="610"/>
                    <a:pt x="339" y="610"/>
                  </a:cubicBezTo>
                  <a:cubicBezTo>
                    <a:pt x="342" y="599"/>
                    <a:pt x="342" y="599"/>
                    <a:pt x="342" y="599"/>
                  </a:cubicBezTo>
                  <a:cubicBezTo>
                    <a:pt x="345" y="591"/>
                    <a:pt x="348" y="582"/>
                    <a:pt x="350" y="574"/>
                  </a:cubicBezTo>
                  <a:cubicBezTo>
                    <a:pt x="355" y="557"/>
                    <a:pt x="361" y="540"/>
                    <a:pt x="367" y="524"/>
                  </a:cubicBezTo>
                  <a:cubicBezTo>
                    <a:pt x="373" y="507"/>
                    <a:pt x="379" y="490"/>
                    <a:pt x="385" y="474"/>
                  </a:cubicBezTo>
                  <a:cubicBezTo>
                    <a:pt x="389" y="466"/>
                    <a:pt x="392" y="458"/>
                    <a:pt x="396" y="450"/>
                  </a:cubicBezTo>
                  <a:cubicBezTo>
                    <a:pt x="401" y="438"/>
                    <a:pt x="401" y="438"/>
                    <a:pt x="401" y="438"/>
                  </a:cubicBezTo>
                  <a:cubicBezTo>
                    <a:pt x="403" y="432"/>
                    <a:pt x="403" y="432"/>
                    <a:pt x="403" y="432"/>
                  </a:cubicBezTo>
                  <a:cubicBezTo>
                    <a:pt x="404" y="430"/>
                    <a:pt x="404" y="430"/>
                    <a:pt x="404" y="430"/>
                  </a:cubicBezTo>
                  <a:cubicBezTo>
                    <a:pt x="405" y="429"/>
                    <a:pt x="405" y="429"/>
                    <a:pt x="405" y="428"/>
                  </a:cubicBezTo>
                  <a:cubicBezTo>
                    <a:pt x="405" y="428"/>
                    <a:pt x="406" y="428"/>
                    <a:pt x="406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8" y="429"/>
                    <a:pt x="408" y="429"/>
                    <a:pt x="408" y="429"/>
                  </a:cubicBezTo>
                  <a:cubicBezTo>
                    <a:pt x="410" y="429"/>
                    <a:pt x="412" y="429"/>
                    <a:pt x="414" y="428"/>
                  </a:cubicBezTo>
                  <a:cubicBezTo>
                    <a:pt x="418" y="428"/>
                    <a:pt x="422" y="427"/>
                    <a:pt x="426" y="426"/>
                  </a:cubicBezTo>
                  <a:cubicBezTo>
                    <a:pt x="433" y="424"/>
                    <a:pt x="441" y="420"/>
                    <a:pt x="446" y="413"/>
                  </a:cubicBezTo>
                  <a:cubicBezTo>
                    <a:pt x="449" y="410"/>
                    <a:pt x="451" y="407"/>
                    <a:pt x="453" y="403"/>
                  </a:cubicBezTo>
                  <a:cubicBezTo>
                    <a:pt x="454" y="399"/>
                    <a:pt x="455" y="395"/>
                    <a:pt x="456" y="391"/>
                  </a:cubicBezTo>
                  <a:cubicBezTo>
                    <a:pt x="457" y="383"/>
                    <a:pt x="457" y="375"/>
                    <a:pt x="453" y="367"/>
                  </a:cubicBezTo>
                  <a:cubicBezTo>
                    <a:pt x="451" y="363"/>
                    <a:pt x="449" y="360"/>
                    <a:pt x="446" y="357"/>
                  </a:cubicBezTo>
                  <a:cubicBezTo>
                    <a:pt x="442" y="354"/>
                    <a:pt x="438" y="352"/>
                    <a:pt x="434" y="351"/>
                  </a:cubicBezTo>
                  <a:cubicBezTo>
                    <a:pt x="433" y="351"/>
                    <a:pt x="431" y="351"/>
                    <a:pt x="430" y="351"/>
                  </a:cubicBezTo>
                  <a:cubicBezTo>
                    <a:pt x="429" y="351"/>
                    <a:pt x="428" y="351"/>
                    <a:pt x="427" y="351"/>
                  </a:cubicBezTo>
                  <a:cubicBezTo>
                    <a:pt x="424" y="351"/>
                    <a:pt x="422" y="352"/>
                    <a:pt x="420" y="353"/>
                  </a:cubicBezTo>
                  <a:cubicBezTo>
                    <a:pt x="416" y="355"/>
                    <a:pt x="413" y="357"/>
                    <a:pt x="410" y="360"/>
                  </a:cubicBezTo>
                  <a:cubicBezTo>
                    <a:pt x="407" y="363"/>
                    <a:pt x="405" y="366"/>
                    <a:pt x="402" y="369"/>
                  </a:cubicBezTo>
                  <a:cubicBezTo>
                    <a:pt x="402" y="369"/>
                    <a:pt x="401" y="370"/>
                    <a:pt x="401" y="371"/>
                  </a:cubicBezTo>
                  <a:cubicBezTo>
                    <a:pt x="400" y="372"/>
                    <a:pt x="400" y="372"/>
                    <a:pt x="400" y="372"/>
                  </a:cubicBezTo>
                  <a:cubicBezTo>
                    <a:pt x="400" y="373"/>
                    <a:pt x="400" y="373"/>
                    <a:pt x="400" y="373"/>
                  </a:cubicBezTo>
                  <a:cubicBezTo>
                    <a:pt x="399" y="374"/>
                    <a:pt x="399" y="374"/>
                    <a:pt x="399" y="374"/>
                  </a:cubicBezTo>
                  <a:cubicBezTo>
                    <a:pt x="396" y="379"/>
                    <a:pt x="396" y="379"/>
                    <a:pt x="396" y="379"/>
                  </a:cubicBezTo>
                  <a:cubicBezTo>
                    <a:pt x="392" y="389"/>
                    <a:pt x="392" y="389"/>
                    <a:pt x="392" y="389"/>
                  </a:cubicBezTo>
                  <a:cubicBezTo>
                    <a:pt x="389" y="394"/>
                    <a:pt x="389" y="394"/>
                    <a:pt x="389" y="394"/>
                  </a:cubicBezTo>
                  <a:cubicBezTo>
                    <a:pt x="389" y="395"/>
                    <a:pt x="389" y="395"/>
                    <a:pt x="389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7" y="394"/>
                    <a:pt x="387" y="394"/>
                    <a:pt x="387" y="394"/>
                  </a:cubicBezTo>
                  <a:cubicBezTo>
                    <a:pt x="386" y="393"/>
                    <a:pt x="386" y="393"/>
                    <a:pt x="386" y="393"/>
                  </a:cubicBezTo>
                  <a:cubicBezTo>
                    <a:pt x="385" y="393"/>
                    <a:pt x="385" y="393"/>
                    <a:pt x="385" y="393"/>
                  </a:cubicBezTo>
                  <a:cubicBezTo>
                    <a:pt x="385" y="392"/>
                    <a:pt x="384" y="392"/>
                    <a:pt x="383" y="391"/>
                  </a:cubicBezTo>
                  <a:cubicBezTo>
                    <a:pt x="380" y="389"/>
                    <a:pt x="377" y="386"/>
                    <a:pt x="375" y="383"/>
                  </a:cubicBezTo>
                  <a:cubicBezTo>
                    <a:pt x="369" y="377"/>
                    <a:pt x="365" y="370"/>
                    <a:pt x="362" y="363"/>
                  </a:cubicBezTo>
                  <a:cubicBezTo>
                    <a:pt x="365" y="370"/>
                    <a:pt x="369" y="377"/>
                    <a:pt x="375" y="383"/>
                  </a:cubicBezTo>
                  <a:cubicBezTo>
                    <a:pt x="377" y="386"/>
                    <a:pt x="380" y="389"/>
                    <a:pt x="383" y="391"/>
                  </a:cubicBezTo>
                  <a:cubicBezTo>
                    <a:pt x="384" y="392"/>
                    <a:pt x="385" y="392"/>
                    <a:pt x="385" y="393"/>
                  </a:cubicBezTo>
                  <a:cubicBezTo>
                    <a:pt x="386" y="393"/>
                    <a:pt x="386" y="393"/>
                    <a:pt x="386" y="393"/>
                  </a:cubicBezTo>
                  <a:cubicBezTo>
                    <a:pt x="387" y="393"/>
                    <a:pt x="387" y="393"/>
                    <a:pt x="387" y="393"/>
                  </a:cubicBezTo>
                  <a:cubicBezTo>
                    <a:pt x="387" y="394"/>
                    <a:pt x="387" y="394"/>
                    <a:pt x="388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9" y="394"/>
                    <a:pt x="389" y="394"/>
                    <a:pt x="389" y="394"/>
                  </a:cubicBezTo>
                  <a:cubicBezTo>
                    <a:pt x="389" y="394"/>
                    <a:pt x="389" y="395"/>
                    <a:pt x="389" y="394"/>
                  </a:cubicBezTo>
                  <a:cubicBezTo>
                    <a:pt x="392" y="389"/>
                    <a:pt x="392" y="389"/>
                    <a:pt x="392" y="389"/>
                  </a:cubicBezTo>
                  <a:cubicBezTo>
                    <a:pt x="396" y="379"/>
                    <a:pt x="396" y="379"/>
                    <a:pt x="396" y="379"/>
                  </a:cubicBezTo>
                  <a:cubicBezTo>
                    <a:pt x="399" y="374"/>
                    <a:pt x="399" y="374"/>
                    <a:pt x="399" y="374"/>
                  </a:cubicBezTo>
                  <a:cubicBezTo>
                    <a:pt x="399" y="373"/>
                    <a:pt x="399" y="373"/>
                    <a:pt x="400" y="372"/>
                  </a:cubicBezTo>
                  <a:cubicBezTo>
                    <a:pt x="401" y="371"/>
                    <a:pt x="401" y="371"/>
                    <a:pt x="401" y="371"/>
                  </a:cubicBezTo>
                  <a:cubicBezTo>
                    <a:pt x="401" y="370"/>
                    <a:pt x="402" y="369"/>
                    <a:pt x="402" y="369"/>
                  </a:cubicBezTo>
                  <a:cubicBezTo>
                    <a:pt x="405" y="365"/>
                    <a:pt x="407" y="362"/>
                    <a:pt x="410" y="360"/>
                  </a:cubicBezTo>
                  <a:cubicBezTo>
                    <a:pt x="413" y="357"/>
                    <a:pt x="417" y="354"/>
                    <a:pt x="421" y="353"/>
                  </a:cubicBezTo>
                  <a:cubicBezTo>
                    <a:pt x="423" y="352"/>
                    <a:pt x="425" y="351"/>
                    <a:pt x="427" y="351"/>
                  </a:cubicBezTo>
                  <a:cubicBezTo>
                    <a:pt x="429" y="350"/>
                    <a:pt x="432" y="350"/>
                    <a:pt x="434" y="351"/>
                  </a:cubicBezTo>
                  <a:cubicBezTo>
                    <a:pt x="439" y="352"/>
                    <a:pt x="443" y="354"/>
                    <a:pt x="446" y="357"/>
                  </a:cubicBezTo>
                  <a:cubicBezTo>
                    <a:pt x="449" y="360"/>
                    <a:pt x="452" y="364"/>
                    <a:pt x="453" y="368"/>
                  </a:cubicBezTo>
                  <a:cubicBezTo>
                    <a:pt x="457" y="375"/>
                    <a:pt x="457" y="384"/>
                    <a:pt x="456" y="392"/>
                  </a:cubicBezTo>
                  <a:cubicBezTo>
                    <a:pt x="455" y="396"/>
                    <a:pt x="454" y="400"/>
                    <a:pt x="453" y="403"/>
                  </a:cubicBezTo>
                  <a:cubicBezTo>
                    <a:pt x="451" y="407"/>
                    <a:pt x="449" y="411"/>
                    <a:pt x="446" y="414"/>
                  </a:cubicBezTo>
                  <a:cubicBezTo>
                    <a:pt x="441" y="420"/>
                    <a:pt x="433" y="424"/>
                    <a:pt x="425" y="426"/>
                  </a:cubicBezTo>
                  <a:cubicBezTo>
                    <a:pt x="422" y="428"/>
                    <a:pt x="418" y="428"/>
                    <a:pt x="414" y="429"/>
                  </a:cubicBezTo>
                  <a:cubicBezTo>
                    <a:pt x="412" y="429"/>
                    <a:pt x="410" y="429"/>
                    <a:pt x="408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6" y="429"/>
                    <a:pt x="406" y="429"/>
                    <a:pt x="406" y="429"/>
                  </a:cubicBezTo>
                  <a:cubicBezTo>
                    <a:pt x="406" y="429"/>
                    <a:pt x="405" y="429"/>
                    <a:pt x="405" y="429"/>
                  </a:cubicBezTo>
                  <a:cubicBezTo>
                    <a:pt x="405" y="429"/>
                    <a:pt x="405" y="429"/>
                    <a:pt x="404" y="430"/>
                  </a:cubicBezTo>
                  <a:cubicBezTo>
                    <a:pt x="404" y="432"/>
                    <a:pt x="404" y="432"/>
                    <a:pt x="404" y="432"/>
                  </a:cubicBezTo>
                  <a:cubicBezTo>
                    <a:pt x="401" y="438"/>
                    <a:pt x="401" y="438"/>
                    <a:pt x="401" y="438"/>
                  </a:cubicBezTo>
                  <a:cubicBezTo>
                    <a:pt x="396" y="450"/>
                    <a:pt x="396" y="450"/>
                    <a:pt x="396" y="450"/>
                  </a:cubicBezTo>
                  <a:cubicBezTo>
                    <a:pt x="392" y="458"/>
                    <a:pt x="389" y="466"/>
                    <a:pt x="385" y="475"/>
                  </a:cubicBezTo>
                  <a:cubicBezTo>
                    <a:pt x="379" y="491"/>
                    <a:pt x="373" y="508"/>
                    <a:pt x="367" y="525"/>
                  </a:cubicBezTo>
                  <a:cubicBezTo>
                    <a:pt x="361" y="541"/>
                    <a:pt x="355" y="558"/>
                    <a:pt x="350" y="575"/>
                  </a:cubicBezTo>
                  <a:cubicBezTo>
                    <a:pt x="347" y="584"/>
                    <a:pt x="345" y="592"/>
                    <a:pt x="342" y="601"/>
                  </a:cubicBezTo>
                  <a:cubicBezTo>
                    <a:pt x="339" y="611"/>
                    <a:pt x="339" y="611"/>
                    <a:pt x="339" y="611"/>
                  </a:cubicBezTo>
                  <a:cubicBezTo>
                    <a:pt x="339" y="612"/>
                    <a:pt x="339" y="612"/>
                    <a:pt x="339" y="612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40" y="613"/>
                    <a:pt x="340" y="613"/>
                    <a:pt x="340" y="613"/>
                  </a:cubicBezTo>
                  <a:cubicBezTo>
                    <a:pt x="343" y="613"/>
                    <a:pt x="343" y="613"/>
                    <a:pt x="343" y="613"/>
                  </a:cubicBezTo>
                  <a:cubicBezTo>
                    <a:pt x="369" y="613"/>
                    <a:pt x="369" y="613"/>
                    <a:pt x="369" y="613"/>
                  </a:cubicBezTo>
                  <a:cubicBezTo>
                    <a:pt x="382" y="613"/>
                    <a:pt x="382" y="613"/>
                    <a:pt x="382" y="613"/>
                  </a:cubicBezTo>
                  <a:cubicBezTo>
                    <a:pt x="389" y="613"/>
                    <a:pt x="389" y="613"/>
                    <a:pt x="389" y="613"/>
                  </a:cubicBezTo>
                  <a:cubicBezTo>
                    <a:pt x="392" y="613"/>
                    <a:pt x="392" y="613"/>
                    <a:pt x="392" y="613"/>
                  </a:cubicBezTo>
                  <a:cubicBezTo>
                    <a:pt x="393" y="613"/>
                    <a:pt x="393" y="613"/>
                    <a:pt x="394" y="613"/>
                  </a:cubicBezTo>
                  <a:cubicBezTo>
                    <a:pt x="394" y="613"/>
                    <a:pt x="395" y="613"/>
                    <a:pt x="395" y="613"/>
                  </a:cubicBezTo>
                  <a:cubicBezTo>
                    <a:pt x="398" y="612"/>
                    <a:pt x="402" y="610"/>
                    <a:pt x="404" y="607"/>
                  </a:cubicBezTo>
                  <a:cubicBezTo>
                    <a:pt x="405" y="606"/>
                    <a:pt x="405" y="604"/>
                    <a:pt x="406" y="603"/>
                  </a:cubicBezTo>
                  <a:cubicBezTo>
                    <a:pt x="406" y="602"/>
                    <a:pt x="406" y="601"/>
                    <a:pt x="406" y="600"/>
                  </a:cubicBezTo>
                  <a:cubicBezTo>
                    <a:pt x="406" y="597"/>
                    <a:pt x="406" y="597"/>
                    <a:pt x="406" y="597"/>
                  </a:cubicBezTo>
                  <a:cubicBezTo>
                    <a:pt x="406" y="570"/>
                    <a:pt x="406" y="570"/>
                    <a:pt x="406" y="570"/>
                  </a:cubicBezTo>
                  <a:cubicBezTo>
                    <a:pt x="406" y="557"/>
                    <a:pt x="406" y="557"/>
                    <a:pt x="406" y="557"/>
                  </a:cubicBezTo>
                  <a:cubicBezTo>
                    <a:pt x="406" y="550"/>
                    <a:pt x="406" y="550"/>
                    <a:pt x="406" y="550"/>
                  </a:cubicBezTo>
                  <a:cubicBezTo>
                    <a:pt x="406" y="545"/>
                    <a:pt x="406" y="545"/>
                    <a:pt x="406" y="545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7" y="542"/>
                    <a:pt x="407" y="542"/>
                    <a:pt x="407" y="542"/>
                  </a:cubicBezTo>
                  <a:cubicBezTo>
                    <a:pt x="408" y="542"/>
                    <a:pt x="408" y="542"/>
                    <a:pt x="408" y="542"/>
                  </a:cubicBezTo>
                  <a:cubicBezTo>
                    <a:pt x="412" y="540"/>
                    <a:pt x="412" y="540"/>
                    <a:pt x="412" y="540"/>
                  </a:cubicBezTo>
                  <a:cubicBezTo>
                    <a:pt x="415" y="538"/>
                    <a:pt x="415" y="538"/>
                    <a:pt x="415" y="538"/>
                  </a:cubicBezTo>
                  <a:cubicBezTo>
                    <a:pt x="417" y="537"/>
                    <a:pt x="419" y="536"/>
                    <a:pt x="421" y="535"/>
                  </a:cubicBezTo>
                  <a:cubicBezTo>
                    <a:pt x="425" y="533"/>
                    <a:pt x="429" y="531"/>
                    <a:pt x="433" y="529"/>
                  </a:cubicBezTo>
                  <a:cubicBezTo>
                    <a:pt x="448" y="520"/>
                    <a:pt x="462" y="509"/>
                    <a:pt x="475" y="498"/>
                  </a:cubicBezTo>
                  <a:cubicBezTo>
                    <a:pt x="509" y="469"/>
                    <a:pt x="535" y="432"/>
                    <a:pt x="551" y="391"/>
                  </a:cubicBezTo>
                  <a:cubicBezTo>
                    <a:pt x="568" y="350"/>
                    <a:pt x="574" y="305"/>
                    <a:pt x="570" y="261"/>
                  </a:cubicBezTo>
                  <a:cubicBezTo>
                    <a:pt x="566" y="217"/>
                    <a:pt x="552" y="174"/>
                    <a:pt x="528" y="136"/>
                  </a:cubicBezTo>
                  <a:cubicBezTo>
                    <a:pt x="504" y="99"/>
                    <a:pt x="471" y="67"/>
                    <a:pt x="432" y="44"/>
                  </a:cubicBezTo>
                  <a:cubicBezTo>
                    <a:pt x="430" y="43"/>
                    <a:pt x="429" y="43"/>
                    <a:pt x="432" y="45"/>
                  </a:cubicBezTo>
                  <a:cubicBezTo>
                    <a:pt x="442" y="52"/>
                    <a:pt x="442" y="52"/>
                    <a:pt x="442" y="52"/>
                  </a:cubicBezTo>
                  <a:cubicBezTo>
                    <a:pt x="446" y="55"/>
                    <a:pt x="452" y="59"/>
                    <a:pt x="460" y="65"/>
                  </a:cubicBezTo>
                  <a:cubicBezTo>
                    <a:pt x="470" y="73"/>
                    <a:pt x="487" y="88"/>
                    <a:pt x="505" y="108"/>
                  </a:cubicBezTo>
                  <a:cubicBezTo>
                    <a:pt x="513" y="119"/>
                    <a:pt x="522" y="131"/>
                    <a:pt x="530" y="144"/>
                  </a:cubicBezTo>
                  <a:cubicBezTo>
                    <a:pt x="538" y="157"/>
                    <a:pt x="545" y="172"/>
                    <a:pt x="551" y="188"/>
                  </a:cubicBezTo>
                  <a:cubicBezTo>
                    <a:pt x="557" y="203"/>
                    <a:pt x="562" y="220"/>
                    <a:pt x="565" y="237"/>
                  </a:cubicBezTo>
                  <a:cubicBezTo>
                    <a:pt x="568" y="254"/>
                    <a:pt x="569" y="271"/>
                    <a:pt x="569" y="288"/>
                  </a:cubicBezTo>
                  <a:cubicBezTo>
                    <a:pt x="569" y="305"/>
                    <a:pt x="568" y="321"/>
                    <a:pt x="565" y="337"/>
                  </a:cubicBezTo>
                  <a:cubicBezTo>
                    <a:pt x="562" y="352"/>
                    <a:pt x="558" y="366"/>
                    <a:pt x="554" y="379"/>
                  </a:cubicBezTo>
                  <a:cubicBezTo>
                    <a:pt x="539" y="422"/>
                    <a:pt x="513" y="461"/>
                    <a:pt x="478" y="492"/>
                  </a:cubicBezTo>
                  <a:cubicBezTo>
                    <a:pt x="461" y="508"/>
                    <a:pt x="442" y="521"/>
                    <a:pt x="421" y="532"/>
                  </a:cubicBezTo>
                  <a:cubicBezTo>
                    <a:pt x="419" y="534"/>
                    <a:pt x="416" y="535"/>
                    <a:pt x="413" y="536"/>
                  </a:cubicBezTo>
                  <a:cubicBezTo>
                    <a:pt x="408" y="539"/>
                    <a:pt x="408" y="539"/>
                    <a:pt x="408" y="539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2"/>
                    <a:pt x="404" y="542"/>
                    <a:pt x="404" y="542"/>
                  </a:cubicBezTo>
                  <a:cubicBezTo>
                    <a:pt x="404" y="543"/>
                    <a:pt x="404" y="543"/>
                    <a:pt x="404" y="543"/>
                  </a:cubicBezTo>
                  <a:cubicBezTo>
                    <a:pt x="404" y="545"/>
                    <a:pt x="404" y="545"/>
                    <a:pt x="404" y="545"/>
                  </a:cubicBezTo>
                  <a:cubicBezTo>
                    <a:pt x="404" y="565"/>
                    <a:pt x="404" y="565"/>
                    <a:pt x="404" y="565"/>
                  </a:cubicBezTo>
                  <a:cubicBezTo>
                    <a:pt x="404" y="600"/>
                    <a:pt x="404" y="600"/>
                    <a:pt x="404" y="600"/>
                  </a:cubicBezTo>
                  <a:cubicBezTo>
                    <a:pt x="403" y="602"/>
                    <a:pt x="403" y="604"/>
                    <a:pt x="402" y="606"/>
                  </a:cubicBezTo>
                  <a:cubicBezTo>
                    <a:pt x="401" y="607"/>
                    <a:pt x="399" y="609"/>
                    <a:pt x="397" y="609"/>
                  </a:cubicBezTo>
                  <a:cubicBezTo>
                    <a:pt x="397" y="610"/>
                    <a:pt x="396" y="610"/>
                    <a:pt x="395" y="610"/>
                  </a:cubicBezTo>
                  <a:cubicBezTo>
                    <a:pt x="394" y="610"/>
                    <a:pt x="393" y="610"/>
                    <a:pt x="391" y="610"/>
                  </a:cubicBezTo>
                  <a:cubicBezTo>
                    <a:pt x="382" y="610"/>
                    <a:pt x="382" y="610"/>
                    <a:pt x="382" y="610"/>
                  </a:cubicBezTo>
                  <a:cubicBezTo>
                    <a:pt x="346" y="610"/>
                    <a:pt x="346" y="610"/>
                    <a:pt x="346" y="610"/>
                  </a:cubicBezTo>
                  <a:cubicBezTo>
                    <a:pt x="343" y="610"/>
                    <a:pt x="343" y="610"/>
                    <a:pt x="343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09"/>
                    <a:pt x="342" y="609"/>
                    <a:pt x="342" y="609"/>
                  </a:cubicBezTo>
                  <a:cubicBezTo>
                    <a:pt x="346" y="596"/>
                    <a:pt x="346" y="596"/>
                    <a:pt x="346" y="596"/>
                  </a:cubicBezTo>
                  <a:cubicBezTo>
                    <a:pt x="350" y="584"/>
                    <a:pt x="353" y="573"/>
                    <a:pt x="357" y="561"/>
                  </a:cubicBezTo>
                  <a:cubicBezTo>
                    <a:pt x="364" y="539"/>
                    <a:pt x="372" y="516"/>
                    <a:pt x="381" y="493"/>
                  </a:cubicBezTo>
                  <a:cubicBezTo>
                    <a:pt x="385" y="482"/>
                    <a:pt x="389" y="471"/>
                    <a:pt x="394" y="460"/>
                  </a:cubicBezTo>
                  <a:cubicBezTo>
                    <a:pt x="396" y="454"/>
                    <a:pt x="399" y="449"/>
                    <a:pt x="401" y="443"/>
                  </a:cubicBezTo>
                  <a:cubicBezTo>
                    <a:pt x="405" y="435"/>
                    <a:pt x="405" y="435"/>
                    <a:pt x="405" y="435"/>
                  </a:cubicBezTo>
                  <a:cubicBezTo>
                    <a:pt x="406" y="432"/>
                    <a:pt x="406" y="432"/>
                    <a:pt x="406" y="432"/>
                  </a:cubicBezTo>
                  <a:cubicBezTo>
                    <a:pt x="406" y="431"/>
                    <a:pt x="406" y="431"/>
                    <a:pt x="406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8" y="431"/>
                    <a:pt x="408" y="431"/>
                    <a:pt x="408" y="431"/>
                  </a:cubicBezTo>
                  <a:cubicBezTo>
                    <a:pt x="410" y="431"/>
                    <a:pt x="412" y="431"/>
                    <a:pt x="414" y="431"/>
                  </a:cubicBezTo>
                  <a:cubicBezTo>
                    <a:pt x="418" y="430"/>
                    <a:pt x="422" y="430"/>
                    <a:pt x="426" y="429"/>
                  </a:cubicBezTo>
                  <a:cubicBezTo>
                    <a:pt x="434" y="426"/>
                    <a:pt x="442" y="422"/>
                    <a:pt x="448" y="415"/>
                  </a:cubicBezTo>
                  <a:cubicBezTo>
                    <a:pt x="451" y="412"/>
                    <a:pt x="453" y="408"/>
                    <a:pt x="455" y="404"/>
                  </a:cubicBezTo>
                  <a:cubicBezTo>
                    <a:pt x="457" y="400"/>
                    <a:pt x="458" y="396"/>
                    <a:pt x="458" y="392"/>
                  </a:cubicBezTo>
                  <a:cubicBezTo>
                    <a:pt x="460" y="383"/>
                    <a:pt x="459" y="374"/>
                    <a:pt x="455" y="366"/>
                  </a:cubicBezTo>
                  <a:cubicBezTo>
                    <a:pt x="453" y="362"/>
                    <a:pt x="450" y="358"/>
                    <a:pt x="447" y="355"/>
                  </a:cubicBezTo>
                  <a:cubicBezTo>
                    <a:pt x="444" y="352"/>
                    <a:pt x="439" y="350"/>
                    <a:pt x="434" y="349"/>
                  </a:cubicBezTo>
                  <a:cubicBezTo>
                    <a:pt x="433" y="348"/>
                    <a:pt x="432" y="348"/>
                    <a:pt x="430" y="348"/>
                  </a:cubicBezTo>
                  <a:cubicBezTo>
                    <a:pt x="429" y="348"/>
                    <a:pt x="428" y="348"/>
                    <a:pt x="426" y="349"/>
                  </a:cubicBezTo>
                  <a:cubicBezTo>
                    <a:pt x="424" y="349"/>
                    <a:pt x="421" y="350"/>
                    <a:pt x="419" y="351"/>
                  </a:cubicBezTo>
                  <a:cubicBezTo>
                    <a:pt x="415" y="353"/>
                    <a:pt x="412" y="355"/>
                    <a:pt x="409" y="358"/>
                  </a:cubicBezTo>
                  <a:cubicBezTo>
                    <a:pt x="406" y="361"/>
                    <a:pt x="403" y="364"/>
                    <a:pt x="401" y="367"/>
                  </a:cubicBezTo>
                  <a:cubicBezTo>
                    <a:pt x="400" y="368"/>
                    <a:pt x="399" y="369"/>
                    <a:pt x="399" y="370"/>
                  </a:cubicBezTo>
                  <a:cubicBezTo>
                    <a:pt x="398" y="370"/>
                    <a:pt x="398" y="370"/>
                    <a:pt x="398" y="370"/>
                  </a:cubicBezTo>
                  <a:cubicBezTo>
                    <a:pt x="398" y="371"/>
                    <a:pt x="398" y="371"/>
                    <a:pt x="398" y="371"/>
                  </a:cubicBezTo>
                  <a:cubicBezTo>
                    <a:pt x="398" y="371"/>
                    <a:pt x="398" y="371"/>
                    <a:pt x="398" y="371"/>
                  </a:cubicBezTo>
                  <a:cubicBezTo>
                    <a:pt x="397" y="373"/>
                    <a:pt x="397" y="373"/>
                    <a:pt x="397" y="373"/>
                  </a:cubicBezTo>
                  <a:cubicBezTo>
                    <a:pt x="395" y="378"/>
                    <a:pt x="395" y="378"/>
                    <a:pt x="395" y="378"/>
                  </a:cubicBezTo>
                  <a:cubicBezTo>
                    <a:pt x="388" y="392"/>
                    <a:pt x="388" y="392"/>
                    <a:pt x="388" y="392"/>
                  </a:cubicBezTo>
                  <a:cubicBezTo>
                    <a:pt x="388" y="392"/>
                    <a:pt x="387" y="391"/>
                    <a:pt x="387" y="391"/>
                  </a:cubicBezTo>
                  <a:cubicBezTo>
                    <a:pt x="387" y="391"/>
                    <a:pt x="387" y="391"/>
                    <a:pt x="387" y="391"/>
                  </a:cubicBezTo>
                  <a:cubicBezTo>
                    <a:pt x="385" y="390"/>
                    <a:pt x="385" y="390"/>
                    <a:pt x="385" y="390"/>
                  </a:cubicBezTo>
                  <a:cubicBezTo>
                    <a:pt x="384" y="390"/>
                    <a:pt x="384" y="389"/>
                    <a:pt x="383" y="388"/>
                  </a:cubicBezTo>
                  <a:cubicBezTo>
                    <a:pt x="379" y="386"/>
                    <a:pt x="376" y="382"/>
                    <a:pt x="374" y="379"/>
                  </a:cubicBezTo>
                  <a:cubicBezTo>
                    <a:pt x="371" y="375"/>
                    <a:pt x="369" y="372"/>
                    <a:pt x="367" y="367"/>
                  </a:cubicBezTo>
                  <a:cubicBezTo>
                    <a:pt x="366" y="365"/>
                    <a:pt x="365" y="363"/>
                    <a:pt x="364" y="361"/>
                  </a:cubicBezTo>
                  <a:cubicBezTo>
                    <a:pt x="363" y="361"/>
                    <a:pt x="363" y="361"/>
                    <a:pt x="363" y="361"/>
                  </a:cubicBezTo>
                  <a:cubicBezTo>
                    <a:pt x="363" y="360"/>
                    <a:pt x="363" y="360"/>
                    <a:pt x="363" y="360"/>
                  </a:cubicBezTo>
                  <a:cubicBezTo>
                    <a:pt x="363" y="360"/>
                    <a:pt x="363" y="360"/>
                    <a:pt x="363" y="360"/>
                  </a:cubicBezTo>
                  <a:cubicBezTo>
                    <a:pt x="364" y="360"/>
                    <a:pt x="364" y="360"/>
                    <a:pt x="364" y="360"/>
                  </a:cubicBezTo>
                  <a:cubicBezTo>
                    <a:pt x="364" y="360"/>
                    <a:pt x="364" y="360"/>
                    <a:pt x="364" y="360"/>
                  </a:cubicBezTo>
                  <a:cubicBezTo>
                    <a:pt x="365" y="359"/>
                    <a:pt x="365" y="359"/>
                    <a:pt x="365" y="359"/>
                  </a:cubicBezTo>
                  <a:cubicBezTo>
                    <a:pt x="368" y="357"/>
                    <a:pt x="370" y="355"/>
                    <a:pt x="372" y="353"/>
                  </a:cubicBezTo>
                  <a:cubicBezTo>
                    <a:pt x="376" y="349"/>
                    <a:pt x="380" y="345"/>
                    <a:pt x="383" y="340"/>
                  </a:cubicBezTo>
                  <a:cubicBezTo>
                    <a:pt x="387" y="336"/>
                    <a:pt x="390" y="330"/>
                    <a:pt x="391" y="324"/>
                  </a:cubicBezTo>
                  <a:cubicBezTo>
                    <a:pt x="392" y="318"/>
                    <a:pt x="392" y="311"/>
                    <a:pt x="390" y="305"/>
                  </a:cubicBezTo>
                  <a:cubicBezTo>
                    <a:pt x="389" y="302"/>
                    <a:pt x="388" y="299"/>
                    <a:pt x="386" y="296"/>
                  </a:cubicBezTo>
                  <a:cubicBezTo>
                    <a:pt x="385" y="295"/>
                    <a:pt x="384" y="294"/>
                    <a:pt x="383" y="292"/>
                  </a:cubicBezTo>
                  <a:cubicBezTo>
                    <a:pt x="383" y="292"/>
                    <a:pt x="382" y="291"/>
                    <a:pt x="382" y="291"/>
                  </a:cubicBezTo>
                  <a:cubicBezTo>
                    <a:pt x="381" y="290"/>
                    <a:pt x="381" y="290"/>
                    <a:pt x="381" y="290"/>
                  </a:cubicBezTo>
                  <a:cubicBezTo>
                    <a:pt x="380" y="289"/>
                    <a:pt x="380" y="289"/>
                    <a:pt x="380" y="289"/>
                  </a:cubicBezTo>
                  <a:cubicBezTo>
                    <a:pt x="377" y="287"/>
                    <a:pt x="374" y="285"/>
                    <a:pt x="371" y="283"/>
                  </a:cubicBezTo>
                  <a:cubicBezTo>
                    <a:pt x="368" y="282"/>
                    <a:pt x="364" y="282"/>
                    <a:pt x="361" y="282"/>
                  </a:cubicBezTo>
                  <a:cubicBezTo>
                    <a:pt x="354" y="282"/>
                    <a:pt x="348" y="284"/>
                    <a:pt x="343" y="287"/>
                  </a:cubicBezTo>
                  <a:cubicBezTo>
                    <a:pt x="340" y="289"/>
                    <a:pt x="338" y="291"/>
                    <a:pt x="336" y="293"/>
                  </a:cubicBezTo>
                  <a:cubicBezTo>
                    <a:pt x="333" y="295"/>
                    <a:pt x="331" y="298"/>
                    <a:pt x="330" y="300"/>
                  </a:cubicBezTo>
                  <a:cubicBezTo>
                    <a:pt x="327" y="304"/>
                    <a:pt x="325" y="308"/>
                    <a:pt x="324" y="312"/>
                  </a:cubicBezTo>
                  <a:cubicBezTo>
                    <a:pt x="322" y="316"/>
                    <a:pt x="322" y="321"/>
                    <a:pt x="321" y="325"/>
                  </a:cubicBezTo>
                  <a:cubicBezTo>
                    <a:pt x="321" y="329"/>
                    <a:pt x="321" y="333"/>
                    <a:pt x="322" y="337"/>
                  </a:cubicBezTo>
                  <a:cubicBezTo>
                    <a:pt x="322" y="340"/>
                    <a:pt x="322" y="340"/>
                    <a:pt x="322" y="340"/>
                  </a:cubicBezTo>
                  <a:cubicBezTo>
                    <a:pt x="322" y="343"/>
                    <a:pt x="322" y="343"/>
                    <a:pt x="322" y="343"/>
                  </a:cubicBezTo>
                  <a:cubicBezTo>
                    <a:pt x="323" y="343"/>
                    <a:pt x="323" y="343"/>
                    <a:pt x="323" y="343"/>
                  </a:cubicBezTo>
                  <a:cubicBezTo>
                    <a:pt x="322" y="343"/>
                    <a:pt x="322" y="343"/>
                    <a:pt x="322" y="343"/>
                  </a:cubicBezTo>
                  <a:cubicBezTo>
                    <a:pt x="322" y="344"/>
                    <a:pt x="322" y="344"/>
                    <a:pt x="322" y="344"/>
                  </a:cubicBezTo>
                  <a:cubicBezTo>
                    <a:pt x="320" y="344"/>
                    <a:pt x="318" y="345"/>
                    <a:pt x="315" y="345"/>
                  </a:cubicBezTo>
                  <a:cubicBezTo>
                    <a:pt x="311" y="346"/>
                    <a:pt x="307" y="347"/>
                    <a:pt x="302" y="347"/>
                  </a:cubicBezTo>
                  <a:cubicBezTo>
                    <a:pt x="298" y="346"/>
                    <a:pt x="293" y="346"/>
                    <a:pt x="289" y="345"/>
                  </a:cubicBezTo>
                  <a:cubicBezTo>
                    <a:pt x="287" y="345"/>
                    <a:pt x="287" y="345"/>
                    <a:pt x="287" y="345"/>
                  </a:cubicBezTo>
                  <a:cubicBezTo>
                    <a:pt x="286" y="345"/>
                    <a:pt x="286" y="345"/>
                    <a:pt x="286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4"/>
                    <a:pt x="285" y="344"/>
                    <a:pt x="285" y="344"/>
                  </a:cubicBezTo>
                  <a:cubicBezTo>
                    <a:pt x="286" y="343"/>
                    <a:pt x="286" y="343"/>
                    <a:pt x="286" y="343"/>
                  </a:cubicBezTo>
                  <a:cubicBezTo>
                    <a:pt x="290" y="339"/>
                    <a:pt x="293" y="334"/>
                    <a:pt x="295" y="330"/>
                  </a:cubicBezTo>
                  <a:cubicBezTo>
                    <a:pt x="298" y="325"/>
                    <a:pt x="300" y="320"/>
                    <a:pt x="302" y="314"/>
                  </a:cubicBezTo>
                  <a:cubicBezTo>
                    <a:pt x="302" y="311"/>
                    <a:pt x="303" y="308"/>
                    <a:pt x="302" y="305"/>
                  </a:cubicBezTo>
                  <a:cubicBezTo>
                    <a:pt x="302" y="301"/>
                    <a:pt x="302" y="298"/>
                    <a:pt x="300" y="295"/>
                  </a:cubicBezTo>
                  <a:cubicBezTo>
                    <a:pt x="298" y="289"/>
                    <a:pt x="293" y="284"/>
                    <a:pt x="289" y="280"/>
                  </a:cubicBezTo>
                  <a:cubicBezTo>
                    <a:pt x="284" y="277"/>
                    <a:pt x="278" y="274"/>
                    <a:pt x="271" y="274"/>
                  </a:cubicBezTo>
                  <a:cubicBezTo>
                    <a:pt x="268" y="273"/>
                    <a:pt x="264" y="274"/>
                    <a:pt x="261" y="275"/>
                  </a:cubicBezTo>
                  <a:cubicBezTo>
                    <a:pt x="258" y="276"/>
                    <a:pt x="255" y="277"/>
                    <a:pt x="252" y="279"/>
                  </a:cubicBezTo>
                  <a:cubicBezTo>
                    <a:pt x="247" y="282"/>
                    <a:pt x="243" y="287"/>
                    <a:pt x="240" y="291"/>
                  </a:cubicBezTo>
                  <a:cubicBezTo>
                    <a:pt x="237" y="296"/>
                    <a:pt x="234" y="301"/>
                    <a:pt x="232" y="306"/>
                  </a:cubicBezTo>
                  <a:cubicBezTo>
                    <a:pt x="230" y="311"/>
                    <a:pt x="229" y="316"/>
                    <a:pt x="228" y="322"/>
                  </a:cubicBezTo>
                  <a:cubicBezTo>
                    <a:pt x="228" y="325"/>
                    <a:pt x="228" y="328"/>
                    <a:pt x="228" y="331"/>
                  </a:cubicBezTo>
                  <a:cubicBezTo>
                    <a:pt x="228" y="331"/>
                    <a:pt x="228" y="332"/>
                    <a:pt x="228" y="333"/>
                  </a:cubicBezTo>
                  <a:cubicBezTo>
                    <a:pt x="228" y="334"/>
                    <a:pt x="228" y="334"/>
                    <a:pt x="228" y="335"/>
                  </a:cubicBezTo>
                  <a:cubicBezTo>
                    <a:pt x="229" y="337"/>
                    <a:pt x="229" y="338"/>
                    <a:pt x="229" y="339"/>
                  </a:cubicBezTo>
                  <a:cubicBezTo>
                    <a:pt x="230" y="342"/>
                    <a:pt x="231" y="345"/>
                    <a:pt x="232" y="348"/>
                  </a:cubicBezTo>
                  <a:cubicBezTo>
                    <a:pt x="233" y="348"/>
                    <a:pt x="233" y="349"/>
                    <a:pt x="233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3" y="351"/>
                    <a:pt x="233" y="351"/>
                    <a:pt x="233" y="351"/>
                  </a:cubicBezTo>
                  <a:cubicBezTo>
                    <a:pt x="231" y="353"/>
                    <a:pt x="229" y="355"/>
                    <a:pt x="228" y="357"/>
                  </a:cubicBezTo>
                  <a:cubicBezTo>
                    <a:pt x="224" y="360"/>
                    <a:pt x="221" y="363"/>
                    <a:pt x="217" y="366"/>
                  </a:cubicBezTo>
                  <a:cubicBezTo>
                    <a:pt x="213" y="369"/>
                    <a:pt x="209" y="372"/>
                    <a:pt x="205" y="375"/>
                  </a:cubicBezTo>
                  <a:cubicBezTo>
                    <a:pt x="204" y="376"/>
                    <a:pt x="203" y="376"/>
                    <a:pt x="202" y="377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198" y="375"/>
                    <a:pt x="198" y="375"/>
                    <a:pt x="198" y="375"/>
                  </a:cubicBezTo>
                  <a:cubicBezTo>
                    <a:pt x="196" y="370"/>
                    <a:pt x="196" y="370"/>
                    <a:pt x="196" y="370"/>
                  </a:cubicBezTo>
                  <a:cubicBezTo>
                    <a:pt x="195" y="368"/>
                    <a:pt x="194" y="366"/>
                    <a:pt x="192" y="365"/>
                  </a:cubicBezTo>
                  <a:cubicBezTo>
                    <a:pt x="188" y="358"/>
                    <a:pt x="182" y="351"/>
                    <a:pt x="174" y="346"/>
                  </a:cubicBezTo>
                  <a:cubicBezTo>
                    <a:pt x="170" y="344"/>
                    <a:pt x="166" y="342"/>
                    <a:pt x="161" y="342"/>
                  </a:cubicBezTo>
                  <a:cubicBezTo>
                    <a:pt x="157" y="341"/>
                    <a:pt x="152" y="341"/>
                    <a:pt x="147" y="342"/>
                  </a:cubicBezTo>
                  <a:cubicBezTo>
                    <a:pt x="145" y="343"/>
                    <a:pt x="142" y="344"/>
                    <a:pt x="140" y="345"/>
                  </a:cubicBezTo>
                  <a:cubicBezTo>
                    <a:pt x="138" y="346"/>
                    <a:pt x="136" y="347"/>
                    <a:pt x="134" y="348"/>
                  </a:cubicBezTo>
                  <a:cubicBezTo>
                    <a:pt x="131" y="351"/>
                    <a:pt x="127" y="355"/>
                    <a:pt x="125" y="359"/>
                  </a:cubicBezTo>
                  <a:cubicBezTo>
                    <a:pt x="123" y="364"/>
                    <a:pt x="122" y="369"/>
                    <a:pt x="122" y="374"/>
                  </a:cubicBezTo>
                  <a:cubicBezTo>
                    <a:pt x="122" y="379"/>
                    <a:pt x="123" y="383"/>
                    <a:pt x="125" y="387"/>
                  </a:cubicBezTo>
                  <a:cubicBezTo>
                    <a:pt x="126" y="391"/>
                    <a:pt x="128" y="395"/>
                    <a:pt x="131" y="399"/>
                  </a:cubicBezTo>
                  <a:cubicBezTo>
                    <a:pt x="133" y="402"/>
                    <a:pt x="136" y="405"/>
                    <a:pt x="139" y="408"/>
                  </a:cubicBezTo>
                  <a:cubicBezTo>
                    <a:pt x="146" y="414"/>
                    <a:pt x="154" y="418"/>
                    <a:pt x="162" y="421"/>
                  </a:cubicBezTo>
                  <a:cubicBezTo>
                    <a:pt x="166" y="422"/>
                    <a:pt x="171" y="422"/>
                    <a:pt x="175" y="422"/>
                  </a:cubicBezTo>
                  <a:cubicBezTo>
                    <a:pt x="177" y="422"/>
                    <a:pt x="179" y="422"/>
                    <a:pt x="181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3" y="425"/>
                    <a:pt x="183" y="425"/>
                    <a:pt x="183" y="425"/>
                  </a:cubicBezTo>
                  <a:cubicBezTo>
                    <a:pt x="186" y="432"/>
                    <a:pt x="186" y="432"/>
                    <a:pt x="186" y="432"/>
                  </a:cubicBezTo>
                  <a:cubicBezTo>
                    <a:pt x="189" y="438"/>
                    <a:pt x="191" y="443"/>
                    <a:pt x="193" y="448"/>
                  </a:cubicBezTo>
                  <a:cubicBezTo>
                    <a:pt x="198" y="458"/>
                    <a:pt x="202" y="469"/>
                    <a:pt x="206" y="480"/>
                  </a:cubicBezTo>
                  <a:cubicBezTo>
                    <a:pt x="215" y="501"/>
                    <a:pt x="222" y="522"/>
                    <a:pt x="230" y="544"/>
                  </a:cubicBezTo>
                  <a:cubicBezTo>
                    <a:pt x="236" y="562"/>
                    <a:pt x="241" y="580"/>
                    <a:pt x="247" y="598"/>
                  </a:cubicBezTo>
                  <a:cubicBezTo>
                    <a:pt x="250" y="609"/>
                    <a:pt x="250" y="609"/>
                    <a:pt x="250" y="609"/>
                  </a:cubicBezTo>
                  <a:cubicBezTo>
                    <a:pt x="250" y="610"/>
                    <a:pt x="250" y="610"/>
                    <a:pt x="250" y="610"/>
                  </a:cubicBezTo>
                  <a:cubicBezTo>
                    <a:pt x="250" y="610"/>
                    <a:pt x="250" y="610"/>
                    <a:pt x="250" y="610"/>
                  </a:cubicBezTo>
                  <a:cubicBezTo>
                    <a:pt x="224" y="610"/>
                    <a:pt x="224" y="610"/>
                    <a:pt x="224" y="610"/>
                  </a:cubicBezTo>
                  <a:cubicBezTo>
                    <a:pt x="196" y="610"/>
                    <a:pt x="196" y="610"/>
                    <a:pt x="196" y="610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187" y="610"/>
                    <a:pt x="186" y="609"/>
                    <a:pt x="184" y="609"/>
                  </a:cubicBezTo>
                  <a:cubicBezTo>
                    <a:pt x="182" y="608"/>
                    <a:pt x="180" y="605"/>
                    <a:pt x="179" y="603"/>
                  </a:cubicBezTo>
                  <a:cubicBezTo>
                    <a:pt x="179" y="602"/>
                    <a:pt x="179" y="601"/>
                    <a:pt x="179" y="600"/>
                  </a:cubicBezTo>
                  <a:cubicBezTo>
                    <a:pt x="179" y="600"/>
                    <a:pt x="179" y="600"/>
                    <a:pt x="179" y="600"/>
                  </a:cubicBezTo>
                  <a:cubicBezTo>
                    <a:pt x="179" y="599"/>
                    <a:pt x="179" y="599"/>
                    <a:pt x="179" y="599"/>
                  </a:cubicBezTo>
                  <a:cubicBezTo>
                    <a:pt x="179" y="597"/>
                    <a:pt x="179" y="597"/>
                    <a:pt x="179" y="597"/>
                  </a:cubicBezTo>
                  <a:cubicBezTo>
                    <a:pt x="179" y="590"/>
                    <a:pt x="179" y="590"/>
                    <a:pt x="179" y="590"/>
                  </a:cubicBezTo>
                  <a:cubicBezTo>
                    <a:pt x="179" y="576"/>
                    <a:pt x="179" y="576"/>
                    <a:pt x="179" y="576"/>
                  </a:cubicBezTo>
                  <a:cubicBezTo>
                    <a:pt x="179" y="544"/>
                    <a:pt x="179" y="544"/>
                    <a:pt x="179" y="544"/>
                  </a:cubicBezTo>
                  <a:cubicBezTo>
                    <a:pt x="179" y="540"/>
                    <a:pt x="179" y="540"/>
                    <a:pt x="179" y="540"/>
                  </a:cubicBezTo>
                  <a:cubicBezTo>
                    <a:pt x="179" y="540"/>
                    <a:pt x="179" y="540"/>
                    <a:pt x="179" y="540"/>
                  </a:cubicBezTo>
                  <a:cubicBezTo>
                    <a:pt x="178" y="540"/>
                    <a:pt x="178" y="540"/>
                    <a:pt x="178" y="540"/>
                  </a:cubicBezTo>
                  <a:cubicBezTo>
                    <a:pt x="177" y="540"/>
                    <a:pt x="177" y="540"/>
                    <a:pt x="177" y="540"/>
                  </a:cubicBezTo>
                  <a:cubicBezTo>
                    <a:pt x="176" y="539"/>
                    <a:pt x="176" y="539"/>
                    <a:pt x="176" y="539"/>
                  </a:cubicBezTo>
                  <a:cubicBezTo>
                    <a:pt x="170" y="536"/>
                    <a:pt x="170" y="536"/>
                    <a:pt x="170" y="536"/>
                  </a:cubicBezTo>
                  <a:cubicBezTo>
                    <a:pt x="168" y="535"/>
                    <a:pt x="166" y="534"/>
                    <a:pt x="164" y="533"/>
                  </a:cubicBezTo>
                  <a:cubicBezTo>
                    <a:pt x="160" y="531"/>
                    <a:pt x="155" y="528"/>
                    <a:pt x="151" y="526"/>
                  </a:cubicBezTo>
                  <a:cubicBezTo>
                    <a:pt x="143" y="521"/>
                    <a:pt x="135" y="516"/>
                    <a:pt x="128" y="511"/>
                  </a:cubicBezTo>
                  <a:cubicBezTo>
                    <a:pt x="113" y="500"/>
                    <a:pt x="99" y="487"/>
                    <a:pt x="86" y="473"/>
                  </a:cubicBezTo>
                  <a:cubicBezTo>
                    <a:pt x="61" y="446"/>
                    <a:pt x="41" y="413"/>
                    <a:pt x="29" y="378"/>
                  </a:cubicBezTo>
                  <a:cubicBezTo>
                    <a:pt x="17" y="344"/>
                    <a:pt x="12" y="307"/>
                    <a:pt x="14" y="271"/>
                  </a:cubicBezTo>
                  <a:cubicBezTo>
                    <a:pt x="16" y="235"/>
                    <a:pt x="25" y="201"/>
                    <a:pt x="40" y="170"/>
                  </a:cubicBezTo>
                  <a:cubicBezTo>
                    <a:pt x="54" y="139"/>
                    <a:pt x="74" y="111"/>
                    <a:pt x="97" y="89"/>
                  </a:cubicBezTo>
                  <a:cubicBezTo>
                    <a:pt x="120" y="66"/>
                    <a:pt x="147" y="48"/>
                    <a:pt x="174" y="35"/>
                  </a:cubicBezTo>
                  <a:cubicBezTo>
                    <a:pt x="198" y="24"/>
                    <a:pt x="220" y="18"/>
                    <a:pt x="237" y="14"/>
                  </a:cubicBezTo>
                  <a:cubicBezTo>
                    <a:pt x="255" y="10"/>
                    <a:pt x="268" y="9"/>
                    <a:pt x="278" y="8"/>
                  </a:cubicBezTo>
                  <a:cubicBezTo>
                    <a:pt x="283" y="8"/>
                    <a:pt x="287" y="8"/>
                    <a:pt x="290" y="8"/>
                  </a:cubicBezTo>
                  <a:cubicBezTo>
                    <a:pt x="293" y="7"/>
                    <a:pt x="295" y="7"/>
                    <a:pt x="296" y="7"/>
                  </a:cubicBezTo>
                  <a:cubicBezTo>
                    <a:pt x="298" y="7"/>
                    <a:pt x="296" y="6"/>
                    <a:pt x="291" y="6"/>
                  </a:cubicBezTo>
                  <a:cubicBezTo>
                    <a:pt x="286" y="6"/>
                    <a:pt x="277" y="5"/>
                    <a:pt x="266" y="6"/>
                  </a:cubicBezTo>
                  <a:cubicBezTo>
                    <a:pt x="254" y="7"/>
                    <a:pt x="239" y="8"/>
                    <a:pt x="222" y="12"/>
                  </a:cubicBezTo>
                  <a:cubicBezTo>
                    <a:pt x="205" y="16"/>
                    <a:pt x="186" y="22"/>
                    <a:pt x="165" y="32"/>
                  </a:cubicBezTo>
                  <a:cubicBezTo>
                    <a:pt x="145" y="42"/>
                    <a:pt x="123" y="56"/>
                    <a:pt x="102" y="74"/>
                  </a:cubicBezTo>
                  <a:cubicBezTo>
                    <a:pt x="101" y="73"/>
                    <a:pt x="101" y="73"/>
                    <a:pt x="101" y="73"/>
                  </a:cubicBezTo>
                  <a:cubicBezTo>
                    <a:pt x="122" y="55"/>
                    <a:pt x="141" y="43"/>
                    <a:pt x="157" y="34"/>
                  </a:cubicBezTo>
                  <a:cubicBezTo>
                    <a:pt x="173" y="26"/>
                    <a:pt x="186" y="20"/>
                    <a:pt x="196" y="17"/>
                  </a:cubicBezTo>
                  <a:cubicBezTo>
                    <a:pt x="206" y="13"/>
                    <a:pt x="213" y="11"/>
                    <a:pt x="218" y="10"/>
                  </a:cubicBezTo>
                  <a:cubicBezTo>
                    <a:pt x="222" y="8"/>
                    <a:pt x="225" y="8"/>
                    <a:pt x="225" y="7"/>
                  </a:cubicBezTo>
                  <a:cubicBezTo>
                    <a:pt x="227" y="6"/>
                    <a:pt x="223" y="7"/>
                    <a:pt x="220" y="7"/>
                  </a:cubicBezTo>
                  <a:cubicBezTo>
                    <a:pt x="217" y="8"/>
                    <a:pt x="215" y="7"/>
                    <a:pt x="221" y="5"/>
                  </a:cubicBezTo>
                  <a:cubicBezTo>
                    <a:pt x="194" y="12"/>
                    <a:pt x="168" y="23"/>
                    <a:pt x="144" y="37"/>
                  </a:cubicBezTo>
                  <a:cubicBezTo>
                    <a:pt x="120" y="51"/>
                    <a:pt x="98" y="69"/>
                    <a:pt x="78" y="89"/>
                  </a:cubicBezTo>
                  <a:cubicBezTo>
                    <a:pt x="59" y="110"/>
                    <a:pt x="43" y="133"/>
                    <a:pt x="30" y="158"/>
                  </a:cubicBezTo>
                  <a:cubicBezTo>
                    <a:pt x="18" y="183"/>
                    <a:pt x="9" y="210"/>
                    <a:pt x="4" y="237"/>
                  </a:cubicBezTo>
                  <a:cubicBezTo>
                    <a:pt x="3" y="244"/>
                    <a:pt x="1" y="253"/>
                    <a:pt x="1" y="263"/>
                  </a:cubicBezTo>
                  <a:cubicBezTo>
                    <a:pt x="0" y="272"/>
                    <a:pt x="0" y="283"/>
                    <a:pt x="0" y="293"/>
                  </a:cubicBezTo>
                  <a:cubicBezTo>
                    <a:pt x="0" y="304"/>
                    <a:pt x="1" y="314"/>
                    <a:pt x="2" y="324"/>
                  </a:cubicBezTo>
                  <a:cubicBezTo>
                    <a:pt x="3" y="334"/>
                    <a:pt x="5" y="342"/>
                    <a:pt x="6" y="349"/>
                  </a:cubicBezTo>
                  <a:cubicBezTo>
                    <a:pt x="12" y="376"/>
                    <a:pt x="22" y="402"/>
                    <a:pt x="35" y="426"/>
                  </a:cubicBezTo>
                  <a:cubicBezTo>
                    <a:pt x="48" y="450"/>
                    <a:pt x="64" y="472"/>
                    <a:pt x="83" y="491"/>
                  </a:cubicBezTo>
                  <a:cubicBezTo>
                    <a:pt x="102" y="510"/>
                    <a:pt x="124" y="527"/>
                    <a:pt x="148" y="540"/>
                  </a:cubicBezTo>
                  <a:cubicBezTo>
                    <a:pt x="151" y="542"/>
                    <a:pt x="154" y="544"/>
                    <a:pt x="157" y="545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4" y="549"/>
                    <a:pt x="164" y="549"/>
                    <a:pt x="164" y="549"/>
                  </a:cubicBezTo>
                  <a:cubicBezTo>
                    <a:pt x="165" y="549"/>
                    <a:pt x="165" y="549"/>
                    <a:pt x="165" y="549"/>
                  </a:cubicBezTo>
                  <a:cubicBezTo>
                    <a:pt x="165" y="549"/>
                    <a:pt x="165" y="549"/>
                    <a:pt x="165" y="549"/>
                  </a:cubicBezTo>
                  <a:cubicBezTo>
                    <a:pt x="165" y="551"/>
                    <a:pt x="165" y="551"/>
                    <a:pt x="165" y="551"/>
                  </a:cubicBezTo>
                  <a:cubicBezTo>
                    <a:pt x="165" y="561"/>
                    <a:pt x="165" y="561"/>
                    <a:pt x="165" y="561"/>
                  </a:cubicBezTo>
                  <a:cubicBezTo>
                    <a:pt x="165" y="601"/>
                    <a:pt x="165" y="601"/>
                    <a:pt x="165" y="601"/>
                  </a:cubicBezTo>
                  <a:cubicBezTo>
                    <a:pt x="165" y="605"/>
                    <a:pt x="167" y="610"/>
                    <a:pt x="169" y="614"/>
                  </a:cubicBezTo>
                  <a:cubicBezTo>
                    <a:pt x="172" y="618"/>
                    <a:pt x="176" y="621"/>
                    <a:pt x="180" y="622"/>
                  </a:cubicBezTo>
                  <a:cubicBezTo>
                    <a:pt x="180" y="622"/>
                    <a:pt x="180" y="622"/>
                    <a:pt x="181" y="622"/>
                  </a:cubicBezTo>
                  <a:cubicBezTo>
                    <a:pt x="176" y="623"/>
                    <a:pt x="172" y="626"/>
                    <a:pt x="169" y="629"/>
                  </a:cubicBezTo>
                  <a:cubicBezTo>
                    <a:pt x="166" y="633"/>
                    <a:pt x="164" y="637"/>
                    <a:pt x="164" y="641"/>
                  </a:cubicBezTo>
                  <a:cubicBezTo>
                    <a:pt x="163" y="646"/>
                    <a:pt x="163" y="650"/>
                    <a:pt x="165" y="654"/>
                  </a:cubicBezTo>
                  <a:cubicBezTo>
                    <a:pt x="166" y="658"/>
                    <a:pt x="169" y="662"/>
                    <a:pt x="172" y="665"/>
                  </a:cubicBezTo>
                  <a:cubicBezTo>
                    <a:pt x="174" y="667"/>
                    <a:pt x="176" y="668"/>
                    <a:pt x="178" y="669"/>
                  </a:cubicBezTo>
                  <a:cubicBezTo>
                    <a:pt x="181" y="670"/>
                    <a:pt x="183" y="670"/>
                    <a:pt x="185" y="670"/>
                  </a:cubicBezTo>
                  <a:cubicBezTo>
                    <a:pt x="205" y="670"/>
                    <a:pt x="205" y="670"/>
                    <a:pt x="205" y="670"/>
                  </a:cubicBezTo>
                  <a:cubicBezTo>
                    <a:pt x="244" y="670"/>
                    <a:pt x="244" y="670"/>
                    <a:pt x="244" y="670"/>
                  </a:cubicBezTo>
                  <a:cubicBezTo>
                    <a:pt x="268" y="670"/>
                    <a:pt x="268" y="670"/>
                    <a:pt x="268" y="670"/>
                  </a:cubicBezTo>
                  <a:cubicBezTo>
                    <a:pt x="232" y="670"/>
                    <a:pt x="232" y="670"/>
                    <a:pt x="232" y="670"/>
                  </a:cubicBezTo>
                  <a:cubicBezTo>
                    <a:pt x="192" y="670"/>
                    <a:pt x="192" y="670"/>
                    <a:pt x="192" y="670"/>
                  </a:cubicBezTo>
                  <a:cubicBezTo>
                    <a:pt x="188" y="670"/>
                    <a:pt x="188" y="670"/>
                    <a:pt x="188" y="670"/>
                  </a:cubicBezTo>
                  <a:cubicBezTo>
                    <a:pt x="185" y="670"/>
                    <a:pt x="185" y="670"/>
                    <a:pt x="185" y="670"/>
                  </a:cubicBezTo>
                  <a:cubicBezTo>
                    <a:pt x="184" y="670"/>
                    <a:pt x="183" y="671"/>
                    <a:pt x="181" y="671"/>
                  </a:cubicBezTo>
                  <a:cubicBezTo>
                    <a:pt x="177" y="672"/>
                    <a:pt x="172" y="674"/>
                    <a:pt x="169" y="678"/>
                  </a:cubicBezTo>
                  <a:cubicBezTo>
                    <a:pt x="166" y="681"/>
                    <a:pt x="164" y="686"/>
                    <a:pt x="164" y="690"/>
                  </a:cubicBezTo>
                  <a:cubicBezTo>
                    <a:pt x="163" y="694"/>
                    <a:pt x="163" y="699"/>
                    <a:pt x="165" y="703"/>
                  </a:cubicBezTo>
                  <a:cubicBezTo>
                    <a:pt x="166" y="707"/>
                    <a:pt x="169" y="711"/>
                    <a:pt x="172" y="714"/>
                  </a:cubicBezTo>
                  <a:cubicBezTo>
                    <a:pt x="174" y="715"/>
                    <a:pt x="176" y="717"/>
                    <a:pt x="178" y="717"/>
                  </a:cubicBezTo>
                  <a:cubicBezTo>
                    <a:pt x="181" y="718"/>
                    <a:pt x="183" y="719"/>
                    <a:pt x="185" y="719"/>
                  </a:cubicBezTo>
                  <a:cubicBezTo>
                    <a:pt x="205" y="719"/>
                    <a:pt x="205" y="719"/>
                    <a:pt x="205" y="719"/>
                  </a:cubicBezTo>
                  <a:cubicBezTo>
                    <a:pt x="244" y="719"/>
                    <a:pt x="244" y="719"/>
                    <a:pt x="244" y="719"/>
                  </a:cubicBezTo>
                  <a:cubicBezTo>
                    <a:pt x="265" y="719"/>
                    <a:pt x="265" y="719"/>
                    <a:pt x="265" y="719"/>
                  </a:cubicBezTo>
                  <a:cubicBezTo>
                    <a:pt x="205" y="719"/>
                    <a:pt x="205" y="719"/>
                    <a:pt x="205" y="719"/>
                  </a:cubicBezTo>
                  <a:cubicBezTo>
                    <a:pt x="193" y="719"/>
                    <a:pt x="193" y="719"/>
                    <a:pt x="193" y="719"/>
                  </a:cubicBezTo>
                  <a:cubicBezTo>
                    <a:pt x="187" y="719"/>
                    <a:pt x="187" y="719"/>
                    <a:pt x="187" y="719"/>
                  </a:cubicBezTo>
                  <a:cubicBezTo>
                    <a:pt x="186" y="719"/>
                    <a:pt x="186" y="719"/>
                    <a:pt x="186" y="719"/>
                  </a:cubicBezTo>
                  <a:cubicBezTo>
                    <a:pt x="185" y="719"/>
                    <a:pt x="185" y="719"/>
                    <a:pt x="185" y="719"/>
                  </a:cubicBezTo>
                  <a:cubicBezTo>
                    <a:pt x="184" y="719"/>
                    <a:pt x="184" y="719"/>
                    <a:pt x="184" y="719"/>
                  </a:cubicBezTo>
                  <a:cubicBezTo>
                    <a:pt x="182" y="719"/>
                    <a:pt x="181" y="719"/>
                    <a:pt x="179" y="720"/>
                  </a:cubicBezTo>
                  <a:cubicBezTo>
                    <a:pt x="174" y="722"/>
                    <a:pt x="169" y="726"/>
                    <a:pt x="167" y="730"/>
                  </a:cubicBezTo>
                  <a:cubicBezTo>
                    <a:pt x="164" y="735"/>
                    <a:pt x="163" y="740"/>
                    <a:pt x="163" y="746"/>
                  </a:cubicBezTo>
                  <a:cubicBezTo>
                    <a:pt x="164" y="751"/>
                    <a:pt x="166" y="756"/>
                    <a:pt x="169" y="760"/>
                  </a:cubicBezTo>
                  <a:cubicBezTo>
                    <a:pt x="171" y="762"/>
                    <a:pt x="173" y="764"/>
                    <a:pt x="176" y="765"/>
                  </a:cubicBezTo>
                  <a:cubicBezTo>
                    <a:pt x="179" y="766"/>
                    <a:pt x="181" y="767"/>
                    <a:pt x="184" y="767"/>
                  </a:cubicBezTo>
                  <a:cubicBezTo>
                    <a:pt x="204" y="767"/>
                    <a:pt x="204" y="767"/>
                    <a:pt x="204" y="767"/>
                  </a:cubicBezTo>
                  <a:cubicBezTo>
                    <a:pt x="220" y="801"/>
                    <a:pt x="220" y="801"/>
                    <a:pt x="220" y="801"/>
                  </a:cubicBezTo>
                  <a:cubicBezTo>
                    <a:pt x="222" y="805"/>
                    <a:pt x="222" y="805"/>
                    <a:pt x="222" y="805"/>
                  </a:cubicBezTo>
                  <a:cubicBezTo>
                    <a:pt x="224" y="808"/>
                    <a:pt x="224" y="808"/>
                    <a:pt x="224" y="808"/>
                  </a:cubicBezTo>
                  <a:cubicBezTo>
                    <a:pt x="224" y="809"/>
                    <a:pt x="224" y="809"/>
                    <a:pt x="224" y="809"/>
                  </a:cubicBezTo>
                  <a:cubicBezTo>
                    <a:pt x="225" y="810"/>
                    <a:pt x="225" y="810"/>
                    <a:pt x="225" y="810"/>
                  </a:cubicBezTo>
                  <a:cubicBezTo>
                    <a:pt x="225" y="810"/>
                    <a:pt x="225" y="811"/>
                    <a:pt x="225" y="811"/>
                  </a:cubicBezTo>
                  <a:cubicBezTo>
                    <a:pt x="227" y="813"/>
                    <a:pt x="227" y="813"/>
                    <a:pt x="227" y="813"/>
                  </a:cubicBezTo>
                  <a:cubicBezTo>
                    <a:pt x="229" y="815"/>
                    <a:pt x="229" y="815"/>
                    <a:pt x="229" y="815"/>
                  </a:cubicBezTo>
                  <a:cubicBezTo>
                    <a:pt x="230" y="817"/>
                    <a:pt x="231" y="818"/>
                    <a:pt x="232" y="820"/>
                  </a:cubicBezTo>
                  <a:cubicBezTo>
                    <a:pt x="234" y="821"/>
                    <a:pt x="235" y="822"/>
                    <a:pt x="236" y="824"/>
                  </a:cubicBezTo>
                  <a:cubicBezTo>
                    <a:pt x="238" y="825"/>
                    <a:pt x="239" y="826"/>
                    <a:pt x="241" y="828"/>
                  </a:cubicBezTo>
                  <a:cubicBezTo>
                    <a:pt x="242" y="828"/>
                    <a:pt x="243" y="829"/>
                    <a:pt x="245" y="830"/>
                  </a:cubicBezTo>
                  <a:cubicBezTo>
                    <a:pt x="246" y="830"/>
                    <a:pt x="247" y="830"/>
                    <a:pt x="247" y="830"/>
                  </a:cubicBezTo>
                  <a:cubicBezTo>
                    <a:pt x="249" y="831"/>
                    <a:pt x="249" y="831"/>
                    <a:pt x="249" y="831"/>
                  </a:cubicBezTo>
                  <a:cubicBezTo>
                    <a:pt x="250" y="831"/>
                    <a:pt x="252" y="831"/>
                    <a:pt x="254" y="831"/>
                  </a:cubicBezTo>
                  <a:cubicBezTo>
                    <a:pt x="268" y="833"/>
                    <a:pt x="282" y="834"/>
                    <a:pt x="296" y="834"/>
                  </a:cubicBezTo>
                  <a:cubicBezTo>
                    <a:pt x="303" y="835"/>
                    <a:pt x="310" y="835"/>
                    <a:pt x="318" y="834"/>
                  </a:cubicBezTo>
                  <a:cubicBezTo>
                    <a:pt x="321" y="834"/>
                    <a:pt x="325" y="834"/>
                    <a:pt x="329" y="833"/>
                  </a:cubicBezTo>
                  <a:cubicBezTo>
                    <a:pt x="331" y="833"/>
                    <a:pt x="332" y="832"/>
                    <a:pt x="334" y="832"/>
                  </a:cubicBezTo>
                  <a:cubicBezTo>
                    <a:pt x="335" y="832"/>
                    <a:pt x="336" y="831"/>
                    <a:pt x="337" y="831"/>
                  </a:cubicBezTo>
                  <a:cubicBezTo>
                    <a:pt x="338" y="831"/>
                    <a:pt x="338" y="831"/>
                    <a:pt x="339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1" y="830"/>
                    <a:pt x="341" y="830"/>
                    <a:pt x="341" y="830"/>
                  </a:cubicBezTo>
                  <a:cubicBezTo>
                    <a:pt x="341" y="829"/>
                    <a:pt x="341" y="829"/>
                    <a:pt x="341" y="829"/>
                  </a:cubicBezTo>
                  <a:cubicBezTo>
                    <a:pt x="342" y="829"/>
                    <a:pt x="342" y="829"/>
                    <a:pt x="343" y="829"/>
                  </a:cubicBezTo>
                  <a:cubicBezTo>
                    <a:pt x="342" y="829"/>
                    <a:pt x="342" y="829"/>
                    <a:pt x="341" y="829"/>
                  </a:cubicBezTo>
                  <a:cubicBezTo>
                    <a:pt x="341" y="830"/>
                    <a:pt x="341" y="830"/>
                    <a:pt x="341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39" y="830"/>
                    <a:pt x="339" y="830"/>
                    <a:pt x="339" y="830"/>
                  </a:cubicBezTo>
                  <a:cubicBezTo>
                    <a:pt x="338" y="831"/>
                    <a:pt x="338" y="831"/>
                    <a:pt x="337" y="831"/>
                  </a:cubicBezTo>
                  <a:cubicBezTo>
                    <a:pt x="336" y="831"/>
                    <a:pt x="335" y="832"/>
                    <a:pt x="334" y="832"/>
                  </a:cubicBezTo>
                  <a:cubicBezTo>
                    <a:pt x="332" y="832"/>
                    <a:pt x="330" y="833"/>
                    <a:pt x="329" y="833"/>
                  </a:cubicBezTo>
                  <a:cubicBezTo>
                    <a:pt x="325" y="834"/>
                    <a:pt x="321" y="834"/>
                    <a:pt x="317" y="834"/>
                  </a:cubicBezTo>
                  <a:cubicBezTo>
                    <a:pt x="310" y="834"/>
                    <a:pt x="303" y="834"/>
                    <a:pt x="296" y="834"/>
                  </a:cubicBezTo>
                  <a:cubicBezTo>
                    <a:pt x="282" y="834"/>
                    <a:pt x="268" y="833"/>
                    <a:pt x="254" y="831"/>
                  </a:cubicBezTo>
                  <a:cubicBezTo>
                    <a:pt x="252" y="831"/>
                    <a:pt x="250" y="830"/>
                    <a:pt x="248" y="830"/>
                  </a:cubicBezTo>
                  <a:cubicBezTo>
                    <a:pt x="247" y="830"/>
                    <a:pt x="247" y="830"/>
                    <a:pt x="247" y="830"/>
                  </a:cubicBezTo>
                  <a:cubicBezTo>
                    <a:pt x="246" y="830"/>
                    <a:pt x="246" y="830"/>
                    <a:pt x="246" y="830"/>
                  </a:cubicBezTo>
                  <a:cubicBezTo>
                    <a:pt x="246" y="830"/>
                    <a:pt x="246" y="830"/>
                    <a:pt x="246" y="830"/>
                  </a:cubicBezTo>
                  <a:cubicBezTo>
                    <a:pt x="245" y="829"/>
                    <a:pt x="245" y="829"/>
                    <a:pt x="245" y="829"/>
                  </a:cubicBezTo>
                  <a:cubicBezTo>
                    <a:pt x="243" y="829"/>
                    <a:pt x="242" y="828"/>
                    <a:pt x="241" y="827"/>
                  </a:cubicBezTo>
                  <a:cubicBezTo>
                    <a:pt x="239" y="826"/>
                    <a:pt x="238" y="825"/>
                    <a:pt x="236" y="823"/>
                  </a:cubicBezTo>
                  <a:cubicBezTo>
                    <a:pt x="235" y="822"/>
                    <a:pt x="234" y="821"/>
                    <a:pt x="232" y="819"/>
                  </a:cubicBezTo>
                  <a:cubicBezTo>
                    <a:pt x="231" y="818"/>
                    <a:pt x="230" y="817"/>
                    <a:pt x="229" y="815"/>
                  </a:cubicBezTo>
                  <a:cubicBezTo>
                    <a:pt x="227" y="813"/>
                    <a:pt x="227" y="813"/>
                    <a:pt x="227" y="813"/>
                  </a:cubicBezTo>
                  <a:cubicBezTo>
                    <a:pt x="225" y="811"/>
                    <a:pt x="225" y="811"/>
                    <a:pt x="225" y="811"/>
                  </a:cubicBezTo>
                  <a:cubicBezTo>
                    <a:pt x="225" y="810"/>
                    <a:pt x="225" y="810"/>
                    <a:pt x="225" y="809"/>
                  </a:cubicBezTo>
                  <a:cubicBezTo>
                    <a:pt x="224" y="809"/>
                    <a:pt x="224" y="809"/>
                    <a:pt x="224" y="809"/>
                  </a:cubicBezTo>
                  <a:cubicBezTo>
                    <a:pt x="224" y="808"/>
                    <a:pt x="224" y="808"/>
                    <a:pt x="224" y="808"/>
                  </a:cubicBezTo>
                  <a:cubicBezTo>
                    <a:pt x="223" y="805"/>
                    <a:pt x="223" y="805"/>
                    <a:pt x="223" y="805"/>
                  </a:cubicBezTo>
                  <a:cubicBezTo>
                    <a:pt x="220" y="801"/>
                    <a:pt x="220" y="801"/>
                    <a:pt x="220" y="801"/>
                  </a:cubicBezTo>
                  <a:cubicBezTo>
                    <a:pt x="204" y="767"/>
                    <a:pt x="204" y="767"/>
                    <a:pt x="204" y="767"/>
                  </a:cubicBezTo>
                  <a:cubicBezTo>
                    <a:pt x="194" y="767"/>
                    <a:pt x="194" y="767"/>
                    <a:pt x="194" y="767"/>
                  </a:cubicBezTo>
                  <a:cubicBezTo>
                    <a:pt x="187" y="767"/>
                    <a:pt x="187" y="767"/>
                    <a:pt x="187" y="767"/>
                  </a:cubicBezTo>
                  <a:cubicBezTo>
                    <a:pt x="186" y="767"/>
                    <a:pt x="184" y="767"/>
                    <a:pt x="182" y="767"/>
                  </a:cubicBezTo>
                  <a:cubicBezTo>
                    <a:pt x="180" y="766"/>
                    <a:pt x="178" y="766"/>
                    <a:pt x="177" y="765"/>
                  </a:cubicBezTo>
                  <a:cubicBezTo>
                    <a:pt x="171" y="762"/>
                    <a:pt x="166" y="756"/>
                    <a:pt x="165" y="750"/>
                  </a:cubicBezTo>
                  <a:cubicBezTo>
                    <a:pt x="163" y="744"/>
                    <a:pt x="164" y="737"/>
                    <a:pt x="167" y="731"/>
                  </a:cubicBezTo>
                  <a:cubicBezTo>
                    <a:pt x="166" y="732"/>
                    <a:pt x="166" y="733"/>
                    <a:pt x="166" y="733"/>
                  </a:cubicBezTo>
                  <a:cubicBezTo>
                    <a:pt x="166" y="733"/>
                    <a:pt x="167" y="733"/>
                    <a:pt x="167" y="731"/>
                  </a:cubicBezTo>
                  <a:cubicBezTo>
                    <a:pt x="164" y="737"/>
                    <a:pt x="164" y="743"/>
                    <a:pt x="165" y="749"/>
                  </a:cubicBezTo>
                  <a:cubicBezTo>
                    <a:pt x="167" y="755"/>
                    <a:pt x="171" y="761"/>
                    <a:pt x="177" y="764"/>
                  </a:cubicBezTo>
                  <a:cubicBezTo>
                    <a:pt x="178" y="765"/>
                    <a:pt x="180" y="765"/>
                    <a:pt x="182" y="766"/>
                  </a:cubicBezTo>
                  <a:cubicBezTo>
                    <a:pt x="183" y="766"/>
                    <a:pt x="183" y="766"/>
                    <a:pt x="184" y="766"/>
                  </a:cubicBezTo>
                  <a:cubicBezTo>
                    <a:pt x="185" y="766"/>
                    <a:pt x="185" y="766"/>
                    <a:pt x="185" y="766"/>
                  </a:cubicBezTo>
                  <a:cubicBezTo>
                    <a:pt x="186" y="766"/>
                    <a:pt x="186" y="766"/>
                    <a:pt x="186" y="766"/>
                  </a:cubicBezTo>
                  <a:cubicBezTo>
                    <a:pt x="194" y="766"/>
                    <a:pt x="194" y="766"/>
                    <a:pt x="194" y="766"/>
                  </a:cubicBezTo>
                  <a:cubicBezTo>
                    <a:pt x="205" y="766"/>
                    <a:pt x="205" y="766"/>
                    <a:pt x="205" y="766"/>
                  </a:cubicBezTo>
                  <a:cubicBezTo>
                    <a:pt x="221" y="800"/>
                    <a:pt x="221" y="800"/>
                    <a:pt x="221" y="800"/>
                  </a:cubicBezTo>
                  <a:cubicBezTo>
                    <a:pt x="224" y="805"/>
                    <a:pt x="224" y="805"/>
                    <a:pt x="224" y="805"/>
                  </a:cubicBezTo>
                  <a:cubicBezTo>
                    <a:pt x="225" y="807"/>
                    <a:pt x="225" y="807"/>
                    <a:pt x="225" y="807"/>
                  </a:cubicBezTo>
                  <a:cubicBezTo>
                    <a:pt x="225" y="808"/>
                    <a:pt x="225" y="808"/>
                    <a:pt x="225" y="808"/>
                  </a:cubicBezTo>
                  <a:cubicBezTo>
                    <a:pt x="226" y="809"/>
                    <a:pt x="226" y="809"/>
                    <a:pt x="226" y="809"/>
                  </a:cubicBezTo>
                  <a:cubicBezTo>
                    <a:pt x="226" y="809"/>
                    <a:pt x="226" y="810"/>
                    <a:pt x="226" y="810"/>
                  </a:cubicBezTo>
                  <a:cubicBezTo>
                    <a:pt x="228" y="812"/>
                    <a:pt x="228" y="812"/>
                    <a:pt x="228" y="812"/>
                  </a:cubicBezTo>
                  <a:cubicBezTo>
                    <a:pt x="230" y="815"/>
                    <a:pt x="230" y="815"/>
                    <a:pt x="230" y="815"/>
                  </a:cubicBezTo>
                  <a:cubicBezTo>
                    <a:pt x="231" y="816"/>
                    <a:pt x="232" y="817"/>
                    <a:pt x="233" y="819"/>
                  </a:cubicBezTo>
                  <a:cubicBezTo>
                    <a:pt x="234" y="820"/>
                    <a:pt x="236" y="821"/>
                    <a:pt x="237" y="823"/>
                  </a:cubicBezTo>
                  <a:cubicBezTo>
                    <a:pt x="238" y="824"/>
                    <a:pt x="240" y="825"/>
                    <a:pt x="242" y="827"/>
                  </a:cubicBezTo>
                  <a:cubicBezTo>
                    <a:pt x="243" y="827"/>
                    <a:pt x="244" y="828"/>
                    <a:pt x="245" y="829"/>
                  </a:cubicBezTo>
                  <a:cubicBezTo>
                    <a:pt x="246" y="829"/>
                    <a:pt x="246" y="829"/>
                    <a:pt x="246" y="829"/>
                  </a:cubicBezTo>
                  <a:cubicBezTo>
                    <a:pt x="246" y="829"/>
                    <a:pt x="246" y="829"/>
                    <a:pt x="246" y="829"/>
                  </a:cubicBezTo>
                  <a:cubicBezTo>
                    <a:pt x="247" y="829"/>
                    <a:pt x="247" y="829"/>
                    <a:pt x="247" y="829"/>
                  </a:cubicBezTo>
                  <a:cubicBezTo>
                    <a:pt x="249" y="829"/>
                    <a:pt x="249" y="829"/>
                    <a:pt x="249" y="829"/>
                  </a:cubicBezTo>
                  <a:cubicBezTo>
                    <a:pt x="250" y="830"/>
                    <a:pt x="252" y="830"/>
                    <a:pt x="254" y="830"/>
                  </a:cubicBezTo>
                  <a:cubicBezTo>
                    <a:pt x="268" y="832"/>
                    <a:pt x="282" y="833"/>
                    <a:pt x="296" y="834"/>
                  </a:cubicBezTo>
                  <a:cubicBezTo>
                    <a:pt x="303" y="834"/>
                    <a:pt x="310" y="834"/>
                    <a:pt x="317" y="833"/>
                  </a:cubicBezTo>
                  <a:cubicBezTo>
                    <a:pt x="321" y="833"/>
                    <a:pt x="325" y="833"/>
                    <a:pt x="328" y="832"/>
                  </a:cubicBezTo>
                  <a:cubicBezTo>
                    <a:pt x="330" y="832"/>
                    <a:pt x="332" y="831"/>
                    <a:pt x="334" y="831"/>
                  </a:cubicBezTo>
                  <a:cubicBezTo>
                    <a:pt x="335" y="831"/>
                    <a:pt x="336" y="830"/>
                    <a:pt x="337" y="830"/>
                  </a:cubicBezTo>
                  <a:cubicBezTo>
                    <a:pt x="337" y="830"/>
                    <a:pt x="338" y="830"/>
                    <a:pt x="338" y="829"/>
                  </a:cubicBezTo>
                  <a:cubicBezTo>
                    <a:pt x="339" y="829"/>
                    <a:pt x="339" y="829"/>
                    <a:pt x="339" y="829"/>
                  </a:cubicBezTo>
                  <a:cubicBezTo>
                    <a:pt x="340" y="829"/>
                    <a:pt x="340" y="829"/>
                    <a:pt x="340" y="829"/>
                  </a:cubicBezTo>
                  <a:cubicBezTo>
                    <a:pt x="340" y="829"/>
                    <a:pt x="340" y="829"/>
                    <a:pt x="340" y="829"/>
                  </a:cubicBezTo>
                  <a:cubicBezTo>
                    <a:pt x="341" y="829"/>
                    <a:pt x="341" y="829"/>
                    <a:pt x="341" y="829"/>
                  </a:cubicBezTo>
                  <a:cubicBezTo>
                    <a:pt x="341" y="828"/>
                    <a:pt x="341" y="828"/>
                    <a:pt x="341" y="828"/>
                  </a:cubicBezTo>
                  <a:cubicBezTo>
                    <a:pt x="342" y="828"/>
                    <a:pt x="342" y="828"/>
                    <a:pt x="343" y="827"/>
                  </a:cubicBezTo>
                  <a:cubicBezTo>
                    <a:pt x="344" y="827"/>
                    <a:pt x="345" y="826"/>
                    <a:pt x="346" y="826"/>
                  </a:cubicBezTo>
                  <a:cubicBezTo>
                    <a:pt x="346" y="827"/>
                    <a:pt x="346" y="827"/>
                    <a:pt x="346" y="827"/>
                  </a:cubicBezTo>
                  <a:cubicBezTo>
                    <a:pt x="352" y="823"/>
                    <a:pt x="357" y="817"/>
                    <a:pt x="360" y="812"/>
                  </a:cubicBezTo>
                  <a:cubicBezTo>
                    <a:pt x="369" y="796"/>
                    <a:pt x="369" y="796"/>
                    <a:pt x="369" y="796"/>
                  </a:cubicBezTo>
                  <a:cubicBezTo>
                    <a:pt x="377" y="780"/>
                    <a:pt x="377" y="780"/>
                    <a:pt x="377" y="780"/>
                  </a:cubicBezTo>
                  <a:cubicBezTo>
                    <a:pt x="382" y="772"/>
                    <a:pt x="382" y="772"/>
                    <a:pt x="382" y="772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5" y="768"/>
                    <a:pt x="385" y="768"/>
                    <a:pt x="385" y="768"/>
                  </a:cubicBezTo>
                  <a:cubicBezTo>
                    <a:pt x="391" y="768"/>
                    <a:pt x="391" y="768"/>
                    <a:pt x="391" y="768"/>
                  </a:cubicBezTo>
                  <a:cubicBezTo>
                    <a:pt x="396" y="768"/>
                    <a:pt x="396" y="768"/>
                    <a:pt x="396" y="768"/>
                  </a:cubicBezTo>
                  <a:cubicBezTo>
                    <a:pt x="396" y="768"/>
                    <a:pt x="396" y="768"/>
                    <a:pt x="396" y="768"/>
                  </a:cubicBezTo>
                  <a:cubicBezTo>
                    <a:pt x="397" y="768"/>
                    <a:pt x="397" y="768"/>
                    <a:pt x="397" y="768"/>
                  </a:cubicBezTo>
                  <a:cubicBezTo>
                    <a:pt x="398" y="768"/>
                    <a:pt x="398" y="768"/>
                    <a:pt x="399" y="768"/>
                  </a:cubicBezTo>
                  <a:cubicBezTo>
                    <a:pt x="400" y="768"/>
                    <a:pt x="401" y="768"/>
                    <a:pt x="402" y="767"/>
                  </a:cubicBezTo>
                  <a:cubicBezTo>
                    <a:pt x="406" y="766"/>
                    <a:pt x="409" y="764"/>
                    <a:pt x="412" y="761"/>
                  </a:cubicBezTo>
                  <a:cubicBezTo>
                    <a:pt x="416" y="756"/>
                    <a:pt x="418" y="749"/>
                    <a:pt x="418" y="744"/>
                  </a:cubicBezTo>
                  <a:cubicBezTo>
                    <a:pt x="417" y="748"/>
                    <a:pt x="416" y="753"/>
                    <a:pt x="414" y="757"/>
                  </a:cubicBezTo>
                  <a:cubicBezTo>
                    <a:pt x="411" y="761"/>
                    <a:pt x="407" y="764"/>
                    <a:pt x="402" y="765"/>
                  </a:cubicBezTo>
                  <a:cubicBezTo>
                    <a:pt x="401" y="766"/>
                    <a:pt x="400" y="766"/>
                    <a:pt x="399" y="766"/>
                  </a:cubicBezTo>
                  <a:cubicBezTo>
                    <a:pt x="398" y="766"/>
                    <a:pt x="397" y="766"/>
                    <a:pt x="397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5" y="766"/>
                    <a:pt x="395" y="766"/>
                    <a:pt x="395" y="766"/>
                  </a:cubicBezTo>
                  <a:cubicBezTo>
                    <a:pt x="390" y="766"/>
                    <a:pt x="390" y="766"/>
                    <a:pt x="390" y="766"/>
                  </a:cubicBezTo>
                  <a:cubicBezTo>
                    <a:pt x="385" y="766"/>
                    <a:pt x="385" y="766"/>
                    <a:pt x="385" y="766"/>
                  </a:cubicBezTo>
                  <a:cubicBezTo>
                    <a:pt x="384" y="766"/>
                    <a:pt x="384" y="766"/>
                    <a:pt x="384" y="766"/>
                  </a:cubicBezTo>
                  <a:cubicBezTo>
                    <a:pt x="384" y="766"/>
                    <a:pt x="384" y="766"/>
                    <a:pt x="384" y="766"/>
                  </a:cubicBezTo>
                  <a:cubicBezTo>
                    <a:pt x="383" y="766"/>
                    <a:pt x="383" y="766"/>
                    <a:pt x="383" y="766"/>
                  </a:cubicBezTo>
                  <a:cubicBezTo>
                    <a:pt x="383" y="766"/>
                    <a:pt x="383" y="766"/>
                    <a:pt x="383" y="766"/>
                  </a:cubicBezTo>
                  <a:cubicBezTo>
                    <a:pt x="382" y="767"/>
                    <a:pt x="382" y="767"/>
                    <a:pt x="382" y="767"/>
                  </a:cubicBezTo>
                  <a:cubicBezTo>
                    <a:pt x="379" y="771"/>
                    <a:pt x="379" y="771"/>
                    <a:pt x="379" y="771"/>
                  </a:cubicBezTo>
                  <a:cubicBezTo>
                    <a:pt x="375" y="780"/>
                    <a:pt x="375" y="780"/>
                    <a:pt x="375" y="780"/>
                  </a:cubicBezTo>
                  <a:cubicBezTo>
                    <a:pt x="366" y="796"/>
                    <a:pt x="366" y="796"/>
                    <a:pt x="366" y="796"/>
                  </a:cubicBezTo>
                  <a:cubicBezTo>
                    <a:pt x="361" y="805"/>
                    <a:pt x="361" y="805"/>
                    <a:pt x="361" y="805"/>
                  </a:cubicBezTo>
                  <a:cubicBezTo>
                    <a:pt x="359" y="809"/>
                    <a:pt x="359" y="809"/>
                    <a:pt x="359" y="809"/>
                  </a:cubicBezTo>
                  <a:cubicBezTo>
                    <a:pt x="358" y="811"/>
                    <a:pt x="357" y="812"/>
                    <a:pt x="356" y="814"/>
                  </a:cubicBezTo>
                  <a:cubicBezTo>
                    <a:pt x="354" y="816"/>
                    <a:pt x="352" y="819"/>
                    <a:pt x="349" y="822"/>
                  </a:cubicBezTo>
                  <a:cubicBezTo>
                    <a:pt x="346" y="824"/>
                    <a:pt x="343" y="826"/>
                    <a:pt x="339" y="828"/>
                  </a:cubicBezTo>
                  <a:cubicBezTo>
                    <a:pt x="339" y="828"/>
                    <a:pt x="339" y="828"/>
                    <a:pt x="339" y="828"/>
                  </a:cubicBezTo>
                  <a:cubicBezTo>
                    <a:pt x="336" y="829"/>
                    <a:pt x="333" y="830"/>
                    <a:pt x="330" y="830"/>
                  </a:cubicBezTo>
                  <a:cubicBezTo>
                    <a:pt x="327" y="831"/>
                    <a:pt x="324" y="831"/>
                    <a:pt x="321" y="831"/>
                  </a:cubicBezTo>
                  <a:cubicBezTo>
                    <a:pt x="315" y="832"/>
                    <a:pt x="309" y="832"/>
                    <a:pt x="303" y="832"/>
                  </a:cubicBezTo>
                  <a:cubicBezTo>
                    <a:pt x="291" y="832"/>
                    <a:pt x="279" y="831"/>
                    <a:pt x="267" y="830"/>
                  </a:cubicBezTo>
                  <a:cubicBezTo>
                    <a:pt x="261" y="829"/>
                    <a:pt x="255" y="829"/>
                    <a:pt x="249" y="828"/>
                  </a:cubicBezTo>
                  <a:cubicBezTo>
                    <a:pt x="248" y="828"/>
                    <a:pt x="247" y="828"/>
                    <a:pt x="246" y="827"/>
                  </a:cubicBezTo>
                  <a:cubicBezTo>
                    <a:pt x="245" y="827"/>
                    <a:pt x="244" y="826"/>
                    <a:pt x="243" y="826"/>
                  </a:cubicBezTo>
                  <a:cubicBezTo>
                    <a:pt x="241" y="825"/>
                    <a:pt x="240" y="824"/>
                    <a:pt x="239" y="823"/>
                  </a:cubicBezTo>
                  <a:cubicBezTo>
                    <a:pt x="238" y="822"/>
                    <a:pt x="237" y="820"/>
                    <a:pt x="236" y="819"/>
                  </a:cubicBezTo>
                  <a:cubicBezTo>
                    <a:pt x="240" y="823"/>
                    <a:pt x="246" y="827"/>
                    <a:pt x="253" y="828"/>
                  </a:cubicBezTo>
                  <a:cubicBezTo>
                    <a:pt x="263" y="829"/>
                    <a:pt x="273" y="830"/>
                    <a:pt x="283" y="831"/>
                  </a:cubicBezTo>
                  <a:cubicBezTo>
                    <a:pt x="292" y="831"/>
                    <a:pt x="302" y="832"/>
                    <a:pt x="311" y="832"/>
                  </a:cubicBezTo>
                  <a:cubicBezTo>
                    <a:pt x="316" y="832"/>
                    <a:pt x="321" y="831"/>
                    <a:pt x="325" y="831"/>
                  </a:cubicBezTo>
                  <a:cubicBezTo>
                    <a:pt x="330" y="830"/>
                    <a:pt x="335" y="829"/>
                    <a:pt x="339" y="827"/>
                  </a:cubicBezTo>
                  <a:cubicBezTo>
                    <a:pt x="339" y="827"/>
                    <a:pt x="339" y="827"/>
                    <a:pt x="339" y="827"/>
                  </a:cubicBezTo>
                  <a:cubicBezTo>
                    <a:pt x="343" y="826"/>
                    <a:pt x="346" y="824"/>
                    <a:pt x="349" y="821"/>
                  </a:cubicBezTo>
                  <a:cubicBezTo>
                    <a:pt x="352" y="819"/>
                    <a:pt x="354" y="816"/>
                    <a:pt x="356" y="813"/>
                  </a:cubicBezTo>
                  <a:cubicBezTo>
                    <a:pt x="357" y="812"/>
                    <a:pt x="358" y="810"/>
                    <a:pt x="359" y="809"/>
                  </a:cubicBezTo>
                  <a:cubicBezTo>
                    <a:pt x="361" y="804"/>
                    <a:pt x="361" y="804"/>
                    <a:pt x="361" y="804"/>
                  </a:cubicBezTo>
                  <a:cubicBezTo>
                    <a:pt x="366" y="796"/>
                    <a:pt x="366" y="796"/>
                    <a:pt x="366" y="796"/>
                  </a:cubicBezTo>
                  <a:cubicBezTo>
                    <a:pt x="375" y="779"/>
                    <a:pt x="375" y="779"/>
                    <a:pt x="375" y="779"/>
                  </a:cubicBezTo>
                  <a:cubicBezTo>
                    <a:pt x="379" y="771"/>
                    <a:pt x="379" y="771"/>
                    <a:pt x="379" y="771"/>
                  </a:cubicBezTo>
                  <a:cubicBezTo>
                    <a:pt x="381" y="767"/>
                    <a:pt x="381" y="767"/>
                    <a:pt x="381" y="767"/>
                  </a:cubicBezTo>
                  <a:cubicBezTo>
                    <a:pt x="382" y="765"/>
                    <a:pt x="382" y="765"/>
                    <a:pt x="382" y="765"/>
                  </a:cubicBezTo>
                  <a:cubicBezTo>
                    <a:pt x="390" y="766"/>
                    <a:pt x="390" y="766"/>
                    <a:pt x="390" y="766"/>
                  </a:cubicBezTo>
                  <a:cubicBezTo>
                    <a:pt x="395" y="766"/>
                    <a:pt x="395" y="766"/>
                    <a:pt x="395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7" y="766"/>
                    <a:pt x="397" y="766"/>
                    <a:pt x="397" y="766"/>
                  </a:cubicBezTo>
                  <a:cubicBezTo>
                    <a:pt x="397" y="766"/>
                    <a:pt x="398" y="766"/>
                    <a:pt x="398" y="765"/>
                  </a:cubicBezTo>
                  <a:cubicBezTo>
                    <a:pt x="400" y="765"/>
                    <a:pt x="401" y="765"/>
                    <a:pt x="402" y="765"/>
                  </a:cubicBezTo>
                  <a:cubicBezTo>
                    <a:pt x="407" y="763"/>
                    <a:pt x="410" y="760"/>
                    <a:pt x="413" y="756"/>
                  </a:cubicBezTo>
                  <a:cubicBezTo>
                    <a:pt x="415" y="752"/>
                    <a:pt x="417" y="748"/>
                    <a:pt x="417" y="743"/>
                  </a:cubicBezTo>
                  <a:cubicBezTo>
                    <a:pt x="417" y="740"/>
                    <a:pt x="416" y="737"/>
                    <a:pt x="415" y="734"/>
                  </a:cubicBezTo>
                  <a:cubicBezTo>
                    <a:pt x="413" y="730"/>
                    <a:pt x="410" y="727"/>
                    <a:pt x="407" y="725"/>
                  </a:cubicBezTo>
                  <a:cubicBezTo>
                    <a:pt x="405" y="723"/>
                    <a:pt x="402" y="723"/>
                    <a:pt x="399" y="723"/>
                  </a:cubicBezTo>
                  <a:cubicBezTo>
                    <a:pt x="397" y="723"/>
                    <a:pt x="396" y="723"/>
                    <a:pt x="396" y="724"/>
                  </a:cubicBezTo>
                  <a:cubicBezTo>
                    <a:pt x="396" y="724"/>
                    <a:pt x="397" y="725"/>
                    <a:pt x="400" y="726"/>
                  </a:cubicBezTo>
                  <a:cubicBezTo>
                    <a:pt x="402" y="727"/>
                    <a:pt x="405" y="729"/>
                    <a:pt x="408" y="733"/>
                  </a:cubicBezTo>
                  <a:cubicBezTo>
                    <a:pt x="408" y="734"/>
                    <a:pt x="409" y="735"/>
                    <a:pt x="410" y="737"/>
                  </a:cubicBezTo>
                  <a:cubicBezTo>
                    <a:pt x="410" y="739"/>
                    <a:pt x="410" y="740"/>
                    <a:pt x="411" y="742"/>
                  </a:cubicBezTo>
                  <a:cubicBezTo>
                    <a:pt x="411" y="745"/>
                    <a:pt x="410" y="747"/>
                    <a:pt x="410" y="747"/>
                  </a:cubicBezTo>
                  <a:cubicBezTo>
                    <a:pt x="409" y="749"/>
                    <a:pt x="409" y="748"/>
                    <a:pt x="408" y="747"/>
                  </a:cubicBezTo>
                  <a:cubicBezTo>
                    <a:pt x="408" y="749"/>
                    <a:pt x="406" y="752"/>
                    <a:pt x="405" y="754"/>
                  </a:cubicBezTo>
                  <a:cubicBezTo>
                    <a:pt x="403" y="756"/>
                    <a:pt x="401" y="757"/>
                    <a:pt x="398" y="758"/>
                  </a:cubicBezTo>
                  <a:cubicBezTo>
                    <a:pt x="397" y="758"/>
                    <a:pt x="397" y="758"/>
                    <a:pt x="396" y="758"/>
                  </a:cubicBezTo>
                  <a:cubicBezTo>
                    <a:pt x="394" y="758"/>
                    <a:pt x="394" y="758"/>
                    <a:pt x="394" y="758"/>
                  </a:cubicBezTo>
                  <a:cubicBezTo>
                    <a:pt x="389" y="758"/>
                    <a:pt x="389" y="758"/>
                    <a:pt x="389" y="758"/>
                  </a:cubicBezTo>
                  <a:cubicBezTo>
                    <a:pt x="377" y="758"/>
                    <a:pt x="377" y="758"/>
                    <a:pt x="377" y="758"/>
                  </a:cubicBezTo>
                  <a:cubicBezTo>
                    <a:pt x="362" y="787"/>
                    <a:pt x="362" y="787"/>
                    <a:pt x="362" y="787"/>
                  </a:cubicBezTo>
                  <a:cubicBezTo>
                    <a:pt x="354" y="801"/>
                    <a:pt x="354" y="801"/>
                    <a:pt x="354" y="801"/>
                  </a:cubicBezTo>
                  <a:cubicBezTo>
                    <a:pt x="352" y="804"/>
                    <a:pt x="352" y="804"/>
                    <a:pt x="352" y="804"/>
                  </a:cubicBezTo>
                  <a:cubicBezTo>
                    <a:pt x="352" y="805"/>
                    <a:pt x="351" y="806"/>
                    <a:pt x="350" y="807"/>
                  </a:cubicBezTo>
                  <a:cubicBezTo>
                    <a:pt x="349" y="809"/>
                    <a:pt x="348" y="811"/>
                    <a:pt x="346" y="813"/>
                  </a:cubicBezTo>
                  <a:cubicBezTo>
                    <a:pt x="345" y="815"/>
                    <a:pt x="343" y="816"/>
                    <a:pt x="342" y="817"/>
                  </a:cubicBezTo>
                  <a:cubicBezTo>
                    <a:pt x="341" y="817"/>
                    <a:pt x="341" y="818"/>
                    <a:pt x="341" y="818"/>
                  </a:cubicBezTo>
                  <a:cubicBezTo>
                    <a:pt x="341" y="818"/>
                    <a:pt x="341" y="817"/>
                    <a:pt x="342" y="817"/>
                  </a:cubicBezTo>
                  <a:cubicBezTo>
                    <a:pt x="343" y="816"/>
                    <a:pt x="345" y="815"/>
                    <a:pt x="346" y="813"/>
                  </a:cubicBezTo>
                  <a:cubicBezTo>
                    <a:pt x="348" y="811"/>
                    <a:pt x="349" y="809"/>
                    <a:pt x="350" y="807"/>
                  </a:cubicBezTo>
                  <a:cubicBezTo>
                    <a:pt x="351" y="806"/>
                    <a:pt x="352" y="805"/>
                    <a:pt x="352" y="804"/>
                  </a:cubicBezTo>
                  <a:cubicBezTo>
                    <a:pt x="354" y="801"/>
                    <a:pt x="354" y="801"/>
                    <a:pt x="354" y="801"/>
                  </a:cubicBezTo>
                  <a:cubicBezTo>
                    <a:pt x="361" y="787"/>
                    <a:pt x="361" y="787"/>
                    <a:pt x="361" y="787"/>
                  </a:cubicBezTo>
                  <a:cubicBezTo>
                    <a:pt x="377" y="757"/>
                    <a:pt x="377" y="757"/>
                    <a:pt x="377" y="757"/>
                  </a:cubicBezTo>
                  <a:cubicBezTo>
                    <a:pt x="389" y="757"/>
                    <a:pt x="389" y="757"/>
                    <a:pt x="389" y="757"/>
                  </a:cubicBezTo>
                  <a:cubicBezTo>
                    <a:pt x="394" y="757"/>
                    <a:pt x="394" y="757"/>
                    <a:pt x="394" y="757"/>
                  </a:cubicBezTo>
                  <a:cubicBezTo>
                    <a:pt x="396" y="757"/>
                    <a:pt x="396" y="757"/>
                    <a:pt x="396" y="757"/>
                  </a:cubicBezTo>
                  <a:cubicBezTo>
                    <a:pt x="397" y="757"/>
                    <a:pt x="398" y="757"/>
                    <a:pt x="398" y="757"/>
                  </a:cubicBezTo>
                  <a:cubicBezTo>
                    <a:pt x="401" y="757"/>
                    <a:pt x="403" y="755"/>
                    <a:pt x="405" y="753"/>
                  </a:cubicBezTo>
                  <a:cubicBezTo>
                    <a:pt x="406" y="751"/>
                    <a:pt x="407" y="748"/>
                    <a:pt x="408" y="746"/>
                  </a:cubicBezTo>
                  <a:cubicBezTo>
                    <a:pt x="408" y="745"/>
                    <a:pt x="407" y="745"/>
                    <a:pt x="407" y="746"/>
                  </a:cubicBezTo>
                  <a:cubicBezTo>
                    <a:pt x="406" y="746"/>
                    <a:pt x="406" y="748"/>
                    <a:pt x="405" y="750"/>
                  </a:cubicBezTo>
                  <a:cubicBezTo>
                    <a:pt x="404" y="751"/>
                    <a:pt x="403" y="752"/>
                    <a:pt x="402" y="753"/>
                  </a:cubicBezTo>
                  <a:cubicBezTo>
                    <a:pt x="401" y="754"/>
                    <a:pt x="399" y="755"/>
                    <a:pt x="398" y="755"/>
                  </a:cubicBezTo>
                  <a:cubicBezTo>
                    <a:pt x="397" y="755"/>
                    <a:pt x="397" y="755"/>
                    <a:pt x="397" y="755"/>
                  </a:cubicBezTo>
                  <a:cubicBezTo>
                    <a:pt x="396" y="755"/>
                    <a:pt x="396" y="755"/>
                    <a:pt x="396" y="755"/>
                  </a:cubicBezTo>
                  <a:cubicBezTo>
                    <a:pt x="396" y="755"/>
                    <a:pt x="396" y="755"/>
                    <a:pt x="396" y="755"/>
                  </a:cubicBezTo>
                  <a:cubicBezTo>
                    <a:pt x="394" y="755"/>
                    <a:pt x="394" y="755"/>
                    <a:pt x="394" y="755"/>
                  </a:cubicBezTo>
                  <a:cubicBezTo>
                    <a:pt x="390" y="755"/>
                    <a:pt x="390" y="755"/>
                    <a:pt x="390" y="755"/>
                  </a:cubicBezTo>
                  <a:cubicBezTo>
                    <a:pt x="376" y="755"/>
                    <a:pt x="376" y="755"/>
                    <a:pt x="376" y="755"/>
                  </a:cubicBezTo>
                  <a:cubicBezTo>
                    <a:pt x="366" y="774"/>
                    <a:pt x="366" y="774"/>
                    <a:pt x="366" y="774"/>
                  </a:cubicBezTo>
                  <a:cubicBezTo>
                    <a:pt x="363" y="780"/>
                    <a:pt x="360" y="785"/>
                    <a:pt x="358" y="789"/>
                  </a:cubicBezTo>
                  <a:cubicBezTo>
                    <a:pt x="353" y="798"/>
                    <a:pt x="353" y="798"/>
                    <a:pt x="353" y="798"/>
                  </a:cubicBezTo>
                  <a:cubicBezTo>
                    <a:pt x="351" y="802"/>
                    <a:pt x="351" y="802"/>
                    <a:pt x="351" y="802"/>
                  </a:cubicBezTo>
                  <a:cubicBezTo>
                    <a:pt x="350" y="803"/>
                    <a:pt x="350" y="804"/>
                    <a:pt x="349" y="804"/>
                  </a:cubicBezTo>
                  <a:cubicBezTo>
                    <a:pt x="349" y="805"/>
                    <a:pt x="349" y="806"/>
                    <a:pt x="348" y="806"/>
                  </a:cubicBezTo>
                  <a:cubicBezTo>
                    <a:pt x="347" y="809"/>
                    <a:pt x="345" y="811"/>
                    <a:pt x="342" y="813"/>
                  </a:cubicBezTo>
                  <a:cubicBezTo>
                    <a:pt x="340" y="815"/>
                    <a:pt x="338" y="817"/>
                    <a:pt x="336" y="818"/>
                  </a:cubicBezTo>
                  <a:cubicBezTo>
                    <a:pt x="335" y="818"/>
                    <a:pt x="335" y="818"/>
                    <a:pt x="335" y="818"/>
                  </a:cubicBezTo>
                  <a:cubicBezTo>
                    <a:pt x="331" y="819"/>
                    <a:pt x="326" y="820"/>
                    <a:pt x="320" y="821"/>
                  </a:cubicBezTo>
                  <a:cubicBezTo>
                    <a:pt x="315" y="821"/>
                    <a:pt x="310" y="821"/>
                    <a:pt x="304" y="821"/>
                  </a:cubicBezTo>
                  <a:cubicBezTo>
                    <a:pt x="293" y="821"/>
                    <a:pt x="282" y="821"/>
                    <a:pt x="270" y="820"/>
                  </a:cubicBezTo>
                  <a:cubicBezTo>
                    <a:pt x="265" y="819"/>
                    <a:pt x="259" y="818"/>
                    <a:pt x="254" y="818"/>
                  </a:cubicBezTo>
                  <a:cubicBezTo>
                    <a:pt x="252" y="817"/>
                    <a:pt x="251" y="817"/>
                    <a:pt x="250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6"/>
                  </a:cubicBezTo>
                  <a:cubicBezTo>
                    <a:pt x="247" y="815"/>
                    <a:pt x="245" y="814"/>
                    <a:pt x="244" y="812"/>
                  </a:cubicBezTo>
                  <a:cubicBezTo>
                    <a:pt x="242" y="810"/>
                    <a:pt x="240" y="808"/>
                    <a:pt x="239" y="806"/>
                  </a:cubicBezTo>
                  <a:cubicBezTo>
                    <a:pt x="237" y="804"/>
                    <a:pt x="237" y="804"/>
                    <a:pt x="237" y="804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5" y="800"/>
                    <a:pt x="235" y="800"/>
                    <a:pt x="235" y="800"/>
                  </a:cubicBezTo>
                  <a:cubicBezTo>
                    <a:pt x="228" y="785"/>
                    <a:pt x="228" y="785"/>
                    <a:pt x="228" y="785"/>
                  </a:cubicBezTo>
                  <a:cubicBezTo>
                    <a:pt x="221" y="771"/>
                    <a:pt x="221" y="771"/>
                    <a:pt x="221" y="771"/>
                  </a:cubicBezTo>
                  <a:cubicBezTo>
                    <a:pt x="213" y="753"/>
                    <a:pt x="213" y="753"/>
                    <a:pt x="213" y="753"/>
                  </a:cubicBezTo>
                  <a:cubicBezTo>
                    <a:pt x="185" y="753"/>
                    <a:pt x="185" y="753"/>
                    <a:pt x="185" y="753"/>
                  </a:cubicBezTo>
                  <a:cubicBezTo>
                    <a:pt x="183" y="753"/>
                    <a:pt x="182" y="752"/>
                    <a:pt x="180" y="750"/>
                  </a:cubicBezTo>
                  <a:cubicBezTo>
                    <a:pt x="179" y="749"/>
                    <a:pt x="178" y="746"/>
                    <a:pt x="178" y="744"/>
                  </a:cubicBezTo>
                  <a:cubicBezTo>
                    <a:pt x="178" y="741"/>
                    <a:pt x="178" y="739"/>
                    <a:pt x="179" y="737"/>
                  </a:cubicBezTo>
                  <a:cubicBezTo>
                    <a:pt x="181" y="735"/>
                    <a:pt x="182" y="734"/>
                    <a:pt x="184" y="733"/>
                  </a:cubicBezTo>
                  <a:cubicBezTo>
                    <a:pt x="184" y="733"/>
                    <a:pt x="185" y="733"/>
                    <a:pt x="185" y="733"/>
                  </a:cubicBezTo>
                  <a:cubicBezTo>
                    <a:pt x="188" y="733"/>
                    <a:pt x="188" y="733"/>
                    <a:pt x="188" y="733"/>
                  </a:cubicBezTo>
                  <a:cubicBezTo>
                    <a:pt x="194" y="733"/>
                    <a:pt x="194" y="733"/>
                    <a:pt x="194" y="733"/>
                  </a:cubicBezTo>
                  <a:cubicBezTo>
                    <a:pt x="206" y="733"/>
                    <a:pt x="206" y="733"/>
                    <a:pt x="206" y="733"/>
                  </a:cubicBezTo>
                  <a:cubicBezTo>
                    <a:pt x="263" y="732"/>
                    <a:pt x="326" y="734"/>
                    <a:pt x="373" y="732"/>
                  </a:cubicBezTo>
                  <a:cubicBezTo>
                    <a:pt x="414" y="731"/>
                    <a:pt x="399" y="727"/>
                    <a:pt x="357" y="725"/>
                  </a:cubicBezTo>
                  <a:cubicBezTo>
                    <a:pt x="357" y="724"/>
                    <a:pt x="357" y="724"/>
                    <a:pt x="357" y="724"/>
                  </a:cubicBezTo>
                  <a:cubicBezTo>
                    <a:pt x="399" y="725"/>
                    <a:pt x="378" y="722"/>
                    <a:pt x="383" y="720"/>
                  </a:cubicBezTo>
                  <a:cubicBezTo>
                    <a:pt x="364" y="720"/>
                    <a:pt x="346" y="720"/>
                    <a:pt x="327" y="719"/>
                  </a:cubicBezTo>
                  <a:cubicBezTo>
                    <a:pt x="361" y="719"/>
                    <a:pt x="361" y="719"/>
                    <a:pt x="361" y="719"/>
                  </a:cubicBezTo>
                  <a:cubicBezTo>
                    <a:pt x="380" y="719"/>
                    <a:pt x="380" y="719"/>
                    <a:pt x="380" y="719"/>
                  </a:cubicBezTo>
                  <a:cubicBezTo>
                    <a:pt x="389" y="720"/>
                    <a:pt x="389" y="720"/>
                    <a:pt x="389" y="720"/>
                  </a:cubicBezTo>
                  <a:cubicBezTo>
                    <a:pt x="393" y="720"/>
                    <a:pt x="393" y="720"/>
                    <a:pt x="393" y="720"/>
                  </a:cubicBezTo>
                  <a:cubicBezTo>
                    <a:pt x="396" y="720"/>
                    <a:pt x="396" y="720"/>
                    <a:pt x="396" y="720"/>
                  </a:cubicBezTo>
                  <a:cubicBezTo>
                    <a:pt x="396" y="720"/>
                    <a:pt x="396" y="720"/>
                    <a:pt x="396" y="720"/>
                  </a:cubicBezTo>
                  <a:cubicBezTo>
                    <a:pt x="397" y="720"/>
                    <a:pt x="397" y="720"/>
                    <a:pt x="397" y="720"/>
                  </a:cubicBezTo>
                  <a:cubicBezTo>
                    <a:pt x="398" y="720"/>
                    <a:pt x="398" y="720"/>
                    <a:pt x="399" y="719"/>
                  </a:cubicBezTo>
                  <a:cubicBezTo>
                    <a:pt x="403" y="719"/>
                    <a:pt x="407" y="717"/>
                    <a:pt x="409" y="715"/>
                  </a:cubicBezTo>
                  <a:cubicBezTo>
                    <a:pt x="412" y="713"/>
                    <a:pt x="414" y="710"/>
                    <a:pt x="416" y="707"/>
                  </a:cubicBezTo>
                  <a:cubicBezTo>
                    <a:pt x="418" y="701"/>
                    <a:pt x="418" y="696"/>
                    <a:pt x="417" y="691"/>
                  </a:cubicBezTo>
                  <a:cubicBezTo>
                    <a:pt x="418" y="697"/>
                    <a:pt x="417" y="703"/>
                    <a:pt x="413" y="708"/>
                  </a:cubicBezTo>
                  <a:cubicBezTo>
                    <a:pt x="412" y="711"/>
                    <a:pt x="409" y="713"/>
                    <a:pt x="406" y="715"/>
                  </a:cubicBezTo>
                  <a:cubicBezTo>
                    <a:pt x="404" y="716"/>
                    <a:pt x="400" y="717"/>
                    <a:pt x="397" y="718"/>
                  </a:cubicBezTo>
                  <a:cubicBezTo>
                    <a:pt x="369" y="717"/>
                    <a:pt x="369" y="717"/>
                    <a:pt x="369" y="717"/>
                  </a:cubicBezTo>
                  <a:cubicBezTo>
                    <a:pt x="350" y="717"/>
                    <a:pt x="330" y="717"/>
                    <a:pt x="311" y="716"/>
                  </a:cubicBezTo>
                  <a:cubicBezTo>
                    <a:pt x="195" y="716"/>
                    <a:pt x="195" y="716"/>
                    <a:pt x="195" y="716"/>
                  </a:cubicBezTo>
                  <a:cubicBezTo>
                    <a:pt x="227" y="716"/>
                    <a:pt x="264" y="715"/>
                    <a:pt x="296" y="716"/>
                  </a:cubicBezTo>
                  <a:cubicBezTo>
                    <a:pt x="319" y="716"/>
                    <a:pt x="341" y="717"/>
                    <a:pt x="362" y="717"/>
                  </a:cubicBezTo>
                  <a:cubicBezTo>
                    <a:pt x="394" y="717"/>
                    <a:pt x="394" y="717"/>
                    <a:pt x="394" y="717"/>
                  </a:cubicBezTo>
                  <a:cubicBezTo>
                    <a:pt x="395" y="717"/>
                    <a:pt x="396" y="717"/>
                    <a:pt x="398" y="717"/>
                  </a:cubicBezTo>
                  <a:cubicBezTo>
                    <a:pt x="400" y="717"/>
                    <a:pt x="402" y="716"/>
                    <a:pt x="403" y="716"/>
                  </a:cubicBezTo>
                  <a:cubicBezTo>
                    <a:pt x="406" y="714"/>
                    <a:pt x="409" y="712"/>
                    <a:pt x="411" y="709"/>
                  </a:cubicBezTo>
                  <a:cubicBezTo>
                    <a:pt x="416" y="704"/>
                    <a:pt x="417" y="697"/>
                    <a:pt x="416" y="691"/>
                  </a:cubicBezTo>
                  <a:cubicBezTo>
                    <a:pt x="416" y="688"/>
                    <a:pt x="415" y="685"/>
                    <a:pt x="414" y="683"/>
                  </a:cubicBezTo>
                  <a:cubicBezTo>
                    <a:pt x="412" y="679"/>
                    <a:pt x="409" y="677"/>
                    <a:pt x="406" y="676"/>
                  </a:cubicBezTo>
                  <a:cubicBezTo>
                    <a:pt x="404" y="674"/>
                    <a:pt x="401" y="674"/>
                    <a:pt x="399" y="674"/>
                  </a:cubicBezTo>
                  <a:cubicBezTo>
                    <a:pt x="397" y="674"/>
                    <a:pt x="396" y="675"/>
                    <a:pt x="396" y="675"/>
                  </a:cubicBezTo>
                  <a:cubicBezTo>
                    <a:pt x="396" y="676"/>
                    <a:pt x="397" y="676"/>
                    <a:pt x="399" y="677"/>
                  </a:cubicBezTo>
                  <a:cubicBezTo>
                    <a:pt x="401" y="678"/>
                    <a:pt x="404" y="679"/>
                    <a:pt x="407" y="683"/>
                  </a:cubicBezTo>
                  <a:cubicBezTo>
                    <a:pt x="408" y="685"/>
                    <a:pt x="410" y="688"/>
                    <a:pt x="410" y="690"/>
                  </a:cubicBezTo>
                  <a:cubicBezTo>
                    <a:pt x="411" y="693"/>
                    <a:pt x="411" y="695"/>
                    <a:pt x="411" y="695"/>
                  </a:cubicBezTo>
                  <a:cubicBezTo>
                    <a:pt x="410" y="697"/>
                    <a:pt x="409" y="696"/>
                    <a:pt x="409" y="695"/>
                  </a:cubicBezTo>
                  <a:cubicBezTo>
                    <a:pt x="409" y="698"/>
                    <a:pt x="408" y="701"/>
                    <a:pt x="406" y="704"/>
                  </a:cubicBezTo>
                  <a:cubicBezTo>
                    <a:pt x="404" y="706"/>
                    <a:pt x="401" y="708"/>
                    <a:pt x="398" y="709"/>
                  </a:cubicBezTo>
                  <a:cubicBezTo>
                    <a:pt x="398" y="709"/>
                    <a:pt x="397" y="709"/>
                    <a:pt x="396" y="709"/>
                  </a:cubicBezTo>
                  <a:cubicBezTo>
                    <a:pt x="393" y="709"/>
                    <a:pt x="393" y="709"/>
                    <a:pt x="393" y="709"/>
                  </a:cubicBezTo>
                  <a:cubicBezTo>
                    <a:pt x="388" y="709"/>
                    <a:pt x="388" y="709"/>
                    <a:pt x="388" y="709"/>
                  </a:cubicBezTo>
                  <a:cubicBezTo>
                    <a:pt x="377" y="709"/>
                    <a:pt x="377" y="709"/>
                    <a:pt x="377" y="709"/>
                  </a:cubicBezTo>
                  <a:cubicBezTo>
                    <a:pt x="332" y="708"/>
                    <a:pt x="332" y="708"/>
                    <a:pt x="332" y="708"/>
                  </a:cubicBezTo>
                  <a:cubicBezTo>
                    <a:pt x="295" y="708"/>
                    <a:pt x="259" y="708"/>
                    <a:pt x="223" y="707"/>
                  </a:cubicBezTo>
                  <a:cubicBezTo>
                    <a:pt x="259" y="708"/>
                    <a:pt x="296" y="708"/>
                    <a:pt x="332" y="708"/>
                  </a:cubicBezTo>
                  <a:cubicBezTo>
                    <a:pt x="377" y="709"/>
                    <a:pt x="377" y="709"/>
                    <a:pt x="377" y="709"/>
                  </a:cubicBezTo>
                  <a:cubicBezTo>
                    <a:pt x="388" y="709"/>
                    <a:pt x="388" y="709"/>
                    <a:pt x="388" y="709"/>
                  </a:cubicBezTo>
                  <a:cubicBezTo>
                    <a:pt x="394" y="709"/>
                    <a:pt x="394" y="709"/>
                    <a:pt x="394" y="709"/>
                  </a:cubicBezTo>
                  <a:cubicBezTo>
                    <a:pt x="395" y="709"/>
                    <a:pt x="395" y="709"/>
                    <a:pt x="395" y="709"/>
                  </a:cubicBezTo>
                  <a:cubicBezTo>
                    <a:pt x="396" y="709"/>
                    <a:pt x="396" y="709"/>
                    <a:pt x="396" y="709"/>
                  </a:cubicBezTo>
                  <a:cubicBezTo>
                    <a:pt x="397" y="709"/>
                    <a:pt x="397" y="709"/>
                    <a:pt x="397" y="709"/>
                  </a:cubicBezTo>
                  <a:cubicBezTo>
                    <a:pt x="397" y="709"/>
                    <a:pt x="398" y="708"/>
                    <a:pt x="399" y="708"/>
                  </a:cubicBezTo>
                  <a:cubicBezTo>
                    <a:pt x="401" y="708"/>
                    <a:pt x="404" y="706"/>
                    <a:pt x="406" y="703"/>
                  </a:cubicBezTo>
                  <a:cubicBezTo>
                    <a:pt x="407" y="701"/>
                    <a:pt x="408" y="697"/>
                    <a:pt x="408" y="694"/>
                  </a:cubicBezTo>
                  <a:cubicBezTo>
                    <a:pt x="408" y="694"/>
                    <a:pt x="407" y="694"/>
                    <a:pt x="407" y="694"/>
                  </a:cubicBezTo>
                  <a:cubicBezTo>
                    <a:pt x="407" y="695"/>
                    <a:pt x="407" y="696"/>
                    <a:pt x="406" y="699"/>
                  </a:cubicBezTo>
                  <a:cubicBezTo>
                    <a:pt x="405" y="700"/>
                    <a:pt x="404" y="703"/>
                    <a:pt x="402" y="704"/>
                  </a:cubicBezTo>
                  <a:cubicBezTo>
                    <a:pt x="400" y="705"/>
                    <a:pt x="399" y="706"/>
                    <a:pt x="397" y="706"/>
                  </a:cubicBezTo>
                  <a:cubicBezTo>
                    <a:pt x="397" y="706"/>
                    <a:pt x="397" y="706"/>
                    <a:pt x="396" y="706"/>
                  </a:cubicBezTo>
                  <a:cubicBezTo>
                    <a:pt x="394" y="706"/>
                    <a:pt x="394" y="706"/>
                    <a:pt x="394" y="706"/>
                  </a:cubicBezTo>
                  <a:cubicBezTo>
                    <a:pt x="390" y="706"/>
                    <a:pt x="390" y="706"/>
                    <a:pt x="390" y="706"/>
                  </a:cubicBezTo>
                  <a:cubicBezTo>
                    <a:pt x="379" y="707"/>
                    <a:pt x="366" y="707"/>
                    <a:pt x="357" y="707"/>
                  </a:cubicBezTo>
                  <a:cubicBezTo>
                    <a:pt x="306" y="705"/>
                    <a:pt x="251" y="706"/>
                    <a:pt x="201" y="705"/>
                  </a:cubicBezTo>
                  <a:cubicBezTo>
                    <a:pt x="187" y="705"/>
                    <a:pt x="187" y="705"/>
                    <a:pt x="187" y="705"/>
                  </a:cubicBezTo>
                  <a:cubicBezTo>
                    <a:pt x="185" y="704"/>
                    <a:pt x="185" y="704"/>
                    <a:pt x="185" y="704"/>
                  </a:cubicBezTo>
                  <a:cubicBezTo>
                    <a:pt x="185" y="704"/>
                    <a:pt x="185" y="704"/>
                    <a:pt x="185" y="704"/>
                  </a:cubicBezTo>
                  <a:cubicBezTo>
                    <a:pt x="184" y="704"/>
                    <a:pt x="184" y="704"/>
                    <a:pt x="183" y="704"/>
                  </a:cubicBezTo>
                  <a:cubicBezTo>
                    <a:pt x="182" y="704"/>
                    <a:pt x="181" y="703"/>
                    <a:pt x="180" y="702"/>
                  </a:cubicBezTo>
                  <a:cubicBezTo>
                    <a:pt x="179" y="700"/>
                    <a:pt x="178" y="697"/>
                    <a:pt x="178" y="694"/>
                  </a:cubicBezTo>
                  <a:cubicBezTo>
                    <a:pt x="178" y="692"/>
                    <a:pt x="179" y="689"/>
                    <a:pt x="181" y="687"/>
                  </a:cubicBezTo>
                  <a:cubicBezTo>
                    <a:pt x="181" y="686"/>
                    <a:pt x="182" y="686"/>
                    <a:pt x="183" y="685"/>
                  </a:cubicBezTo>
                  <a:cubicBezTo>
                    <a:pt x="184" y="685"/>
                    <a:pt x="184" y="685"/>
                    <a:pt x="185" y="685"/>
                  </a:cubicBezTo>
                  <a:cubicBezTo>
                    <a:pt x="185" y="685"/>
                    <a:pt x="185" y="685"/>
                    <a:pt x="185" y="685"/>
                  </a:cubicBezTo>
                  <a:cubicBezTo>
                    <a:pt x="185" y="685"/>
                    <a:pt x="185" y="685"/>
                    <a:pt x="185" y="685"/>
                  </a:cubicBezTo>
                  <a:cubicBezTo>
                    <a:pt x="186" y="685"/>
                    <a:pt x="186" y="685"/>
                    <a:pt x="186" y="685"/>
                  </a:cubicBezTo>
                  <a:cubicBezTo>
                    <a:pt x="187" y="685"/>
                    <a:pt x="187" y="685"/>
                    <a:pt x="187" y="685"/>
                  </a:cubicBezTo>
                  <a:cubicBezTo>
                    <a:pt x="201" y="685"/>
                    <a:pt x="201" y="685"/>
                    <a:pt x="201" y="685"/>
                  </a:cubicBezTo>
                  <a:cubicBezTo>
                    <a:pt x="229" y="685"/>
                    <a:pt x="229" y="685"/>
                    <a:pt x="229" y="685"/>
                  </a:cubicBezTo>
                  <a:cubicBezTo>
                    <a:pt x="279" y="684"/>
                    <a:pt x="334" y="685"/>
                    <a:pt x="376" y="684"/>
                  </a:cubicBezTo>
                  <a:cubicBezTo>
                    <a:pt x="412" y="683"/>
                    <a:pt x="398" y="678"/>
                    <a:pt x="362" y="677"/>
                  </a:cubicBezTo>
                  <a:cubicBezTo>
                    <a:pt x="362" y="675"/>
                    <a:pt x="362" y="675"/>
                    <a:pt x="362" y="675"/>
                  </a:cubicBezTo>
                  <a:cubicBezTo>
                    <a:pt x="398" y="676"/>
                    <a:pt x="380" y="673"/>
                    <a:pt x="385" y="671"/>
                  </a:cubicBezTo>
                  <a:cubicBezTo>
                    <a:pt x="369" y="671"/>
                    <a:pt x="353" y="671"/>
                    <a:pt x="337" y="671"/>
                  </a:cubicBezTo>
                  <a:cubicBezTo>
                    <a:pt x="361" y="671"/>
                    <a:pt x="361" y="671"/>
                    <a:pt x="361" y="671"/>
                  </a:cubicBezTo>
                  <a:cubicBezTo>
                    <a:pt x="380" y="671"/>
                    <a:pt x="380" y="671"/>
                    <a:pt x="380" y="671"/>
                  </a:cubicBezTo>
                  <a:cubicBezTo>
                    <a:pt x="389" y="671"/>
                    <a:pt x="389" y="671"/>
                    <a:pt x="389" y="671"/>
                  </a:cubicBezTo>
                  <a:cubicBezTo>
                    <a:pt x="393" y="671"/>
                    <a:pt x="393" y="671"/>
                    <a:pt x="393" y="671"/>
                  </a:cubicBezTo>
                  <a:cubicBezTo>
                    <a:pt x="396" y="671"/>
                    <a:pt x="396" y="671"/>
                    <a:pt x="396" y="671"/>
                  </a:cubicBezTo>
                  <a:cubicBezTo>
                    <a:pt x="396" y="671"/>
                    <a:pt x="396" y="671"/>
                    <a:pt x="396" y="671"/>
                  </a:cubicBezTo>
                  <a:cubicBezTo>
                    <a:pt x="397" y="671"/>
                    <a:pt x="397" y="671"/>
                    <a:pt x="397" y="671"/>
                  </a:cubicBezTo>
                  <a:cubicBezTo>
                    <a:pt x="398" y="671"/>
                    <a:pt x="399" y="671"/>
                    <a:pt x="399" y="671"/>
                  </a:cubicBezTo>
                  <a:cubicBezTo>
                    <a:pt x="403" y="670"/>
                    <a:pt x="407" y="668"/>
                    <a:pt x="409" y="666"/>
                  </a:cubicBezTo>
                  <a:cubicBezTo>
                    <a:pt x="412" y="664"/>
                    <a:pt x="414" y="661"/>
                    <a:pt x="416" y="658"/>
                  </a:cubicBezTo>
                  <a:cubicBezTo>
                    <a:pt x="418" y="653"/>
                    <a:pt x="418" y="647"/>
                    <a:pt x="417" y="642"/>
                  </a:cubicBezTo>
                  <a:cubicBezTo>
                    <a:pt x="418" y="648"/>
                    <a:pt x="417" y="655"/>
                    <a:pt x="413" y="660"/>
                  </a:cubicBezTo>
                  <a:cubicBezTo>
                    <a:pt x="412" y="662"/>
                    <a:pt x="409" y="665"/>
                    <a:pt x="407" y="666"/>
                  </a:cubicBezTo>
                  <a:cubicBezTo>
                    <a:pt x="404" y="668"/>
                    <a:pt x="400" y="669"/>
                    <a:pt x="397" y="669"/>
                  </a:cubicBezTo>
                  <a:cubicBezTo>
                    <a:pt x="369" y="669"/>
                    <a:pt x="369" y="669"/>
                    <a:pt x="369" y="669"/>
                  </a:cubicBezTo>
                  <a:cubicBezTo>
                    <a:pt x="350" y="668"/>
                    <a:pt x="330" y="668"/>
                    <a:pt x="311" y="668"/>
                  </a:cubicBezTo>
                  <a:cubicBezTo>
                    <a:pt x="195" y="667"/>
                    <a:pt x="195" y="667"/>
                    <a:pt x="195" y="667"/>
                  </a:cubicBezTo>
                  <a:cubicBezTo>
                    <a:pt x="227" y="667"/>
                    <a:pt x="264" y="667"/>
                    <a:pt x="296" y="668"/>
                  </a:cubicBezTo>
                  <a:cubicBezTo>
                    <a:pt x="319" y="668"/>
                    <a:pt x="341" y="668"/>
                    <a:pt x="362" y="668"/>
                  </a:cubicBezTo>
                  <a:cubicBezTo>
                    <a:pt x="394" y="668"/>
                    <a:pt x="394" y="668"/>
                    <a:pt x="394" y="668"/>
                  </a:cubicBezTo>
                  <a:cubicBezTo>
                    <a:pt x="396" y="668"/>
                    <a:pt x="396" y="668"/>
                    <a:pt x="396" y="668"/>
                  </a:cubicBezTo>
                  <a:cubicBezTo>
                    <a:pt x="396" y="668"/>
                    <a:pt x="396" y="668"/>
                    <a:pt x="396" y="668"/>
                  </a:cubicBezTo>
                  <a:cubicBezTo>
                    <a:pt x="397" y="668"/>
                    <a:pt x="397" y="668"/>
                    <a:pt x="397" y="668"/>
                  </a:cubicBezTo>
                  <a:cubicBezTo>
                    <a:pt x="397" y="668"/>
                    <a:pt x="398" y="668"/>
                    <a:pt x="398" y="668"/>
                  </a:cubicBezTo>
                  <a:cubicBezTo>
                    <a:pt x="400" y="668"/>
                    <a:pt x="402" y="668"/>
                    <a:pt x="403" y="667"/>
                  </a:cubicBezTo>
                  <a:cubicBezTo>
                    <a:pt x="407" y="666"/>
                    <a:pt x="409" y="663"/>
                    <a:pt x="411" y="661"/>
                  </a:cubicBezTo>
                  <a:cubicBezTo>
                    <a:pt x="416" y="656"/>
                    <a:pt x="417" y="649"/>
                    <a:pt x="416" y="642"/>
                  </a:cubicBezTo>
                  <a:cubicBezTo>
                    <a:pt x="416" y="639"/>
                    <a:pt x="415" y="637"/>
                    <a:pt x="414" y="634"/>
                  </a:cubicBezTo>
                  <a:cubicBezTo>
                    <a:pt x="412" y="631"/>
                    <a:pt x="409" y="629"/>
                    <a:pt x="406" y="627"/>
                  </a:cubicBezTo>
                  <a:cubicBezTo>
                    <a:pt x="404" y="626"/>
                    <a:pt x="401" y="625"/>
                    <a:pt x="399" y="626"/>
                  </a:cubicBezTo>
                  <a:cubicBezTo>
                    <a:pt x="397" y="626"/>
                    <a:pt x="396" y="626"/>
                    <a:pt x="396" y="627"/>
                  </a:cubicBezTo>
                  <a:cubicBezTo>
                    <a:pt x="396" y="627"/>
                    <a:pt x="397" y="628"/>
                    <a:pt x="399" y="628"/>
                  </a:cubicBezTo>
                  <a:cubicBezTo>
                    <a:pt x="401" y="629"/>
                    <a:pt x="404" y="631"/>
                    <a:pt x="407" y="634"/>
                  </a:cubicBezTo>
                  <a:cubicBezTo>
                    <a:pt x="408" y="636"/>
                    <a:pt x="410" y="639"/>
                    <a:pt x="410" y="642"/>
                  </a:cubicBezTo>
                  <a:cubicBezTo>
                    <a:pt x="411" y="645"/>
                    <a:pt x="411" y="647"/>
                    <a:pt x="411" y="647"/>
                  </a:cubicBezTo>
                  <a:cubicBezTo>
                    <a:pt x="410" y="648"/>
                    <a:pt x="409" y="647"/>
                    <a:pt x="409" y="646"/>
                  </a:cubicBezTo>
                  <a:cubicBezTo>
                    <a:pt x="409" y="650"/>
                    <a:pt x="408" y="653"/>
                    <a:pt x="406" y="655"/>
                  </a:cubicBezTo>
                  <a:cubicBezTo>
                    <a:pt x="404" y="658"/>
                    <a:pt x="401" y="660"/>
                    <a:pt x="398" y="660"/>
                  </a:cubicBezTo>
                  <a:cubicBezTo>
                    <a:pt x="398" y="660"/>
                    <a:pt x="397" y="660"/>
                    <a:pt x="396" y="660"/>
                  </a:cubicBezTo>
                  <a:cubicBezTo>
                    <a:pt x="394" y="660"/>
                    <a:pt x="394" y="660"/>
                    <a:pt x="394" y="660"/>
                  </a:cubicBezTo>
                  <a:cubicBezTo>
                    <a:pt x="388" y="660"/>
                    <a:pt x="388" y="660"/>
                    <a:pt x="388" y="660"/>
                  </a:cubicBezTo>
                  <a:cubicBezTo>
                    <a:pt x="377" y="660"/>
                    <a:pt x="377" y="660"/>
                    <a:pt x="377" y="660"/>
                  </a:cubicBezTo>
                  <a:cubicBezTo>
                    <a:pt x="332" y="660"/>
                    <a:pt x="332" y="660"/>
                    <a:pt x="332" y="660"/>
                  </a:cubicBezTo>
                  <a:cubicBezTo>
                    <a:pt x="295" y="660"/>
                    <a:pt x="259" y="659"/>
                    <a:pt x="223" y="658"/>
                  </a:cubicBezTo>
                  <a:cubicBezTo>
                    <a:pt x="259" y="659"/>
                    <a:pt x="296" y="660"/>
                    <a:pt x="332" y="660"/>
                  </a:cubicBezTo>
                  <a:cubicBezTo>
                    <a:pt x="377" y="660"/>
                    <a:pt x="377" y="660"/>
                    <a:pt x="377" y="660"/>
                  </a:cubicBezTo>
                  <a:cubicBezTo>
                    <a:pt x="388" y="660"/>
                    <a:pt x="388" y="660"/>
                    <a:pt x="388" y="660"/>
                  </a:cubicBezTo>
                  <a:cubicBezTo>
                    <a:pt x="394" y="660"/>
                    <a:pt x="394" y="660"/>
                    <a:pt x="394" y="660"/>
                  </a:cubicBezTo>
                  <a:cubicBezTo>
                    <a:pt x="395" y="660"/>
                    <a:pt x="395" y="660"/>
                    <a:pt x="395" y="660"/>
                  </a:cubicBezTo>
                  <a:cubicBezTo>
                    <a:pt x="396" y="660"/>
                    <a:pt x="396" y="660"/>
                    <a:pt x="396" y="660"/>
                  </a:cubicBezTo>
                  <a:cubicBezTo>
                    <a:pt x="397" y="660"/>
                    <a:pt x="397" y="660"/>
                    <a:pt x="397" y="660"/>
                  </a:cubicBezTo>
                  <a:cubicBezTo>
                    <a:pt x="397" y="660"/>
                    <a:pt x="398" y="660"/>
                    <a:pt x="399" y="660"/>
                  </a:cubicBezTo>
                  <a:cubicBezTo>
                    <a:pt x="402" y="659"/>
                    <a:pt x="404" y="657"/>
                    <a:pt x="406" y="654"/>
                  </a:cubicBezTo>
                  <a:cubicBezTo>
                    <a:pt x="407" y="652"/>
                    <a:pt x="408" y="649"/>
                    <a:pt x="408" y="646"/>
                  </a:cubicBezTo>
                  <a:cubicBezTo>
                    <a:pt x="408" y="645"/>
                    <a:pt x="407" y="645"/>
                    <a:pt x="407" y="646"/>
                  </a:cubicBezTo>
                  <a:cubicBezTo>
                    <a:pt x="407" y="646"/>
                    <a:pt x="407" y="648"/>
                    <a:pt x="406" y="650"/>
                  </a:cubicBezTo>
                  <a:cubicBezTo>
                    <a:pt x="405" y="651"/>
                    <a:pt x="404" y="654"/>
                    <a:pt x="402" y="656"/>
                  </a:cubicBezTo>
                  <a:cubicBezTo>
                    <a:pt x="400" y="657"/>
                    <a:pt x="399" y="658"/>
                    <a:pt x="397" y="658"/>
                  </a:cubicBezTo>
                  <a:cubicBezTo>
                    <a:pt x="397" y="658"/>
                    <a:pt x="397" y="658"/>
                    <a:pt x="396" y="658"/>
                  </a:cubicBezTo>
                  <a:cubicBezTo>
                    <a:pt x="394" y="658"/>
                    <a:pt x="394" y="658"/>
                    <a:pt x="394" y="658"/>
                  </a:cubicBezTo>
                  <a:cubicBezTo>
                    <a:pt x="390" y="658"/>
                    <a:pt x="390" y="658"/>
                    <a:pt x="390" y="658"/>
                  </a:cubicBezTo>
                  <a:cubicBezTo>
                    <a:pt x="379" y="658"/>
                    <a:pt x="366" y="658"/>
                    <a:pt x="357" y="658"/>
                  </a:cubicBezTo>
                  <a:cubicBezTo>
                    <a:pt x="306" y="657"/>
                    <a:pt x="251" y="657"/>
                    <a:pt x="201" y="656"/>
                  </a:cubicBezTo>
                  <a:cubicBezTo>
                    <a:pt x="187" y="656"/>
                    <a:pt x="187" y="656"/>
                    <a:pt x="187" y="656"/>
                  </a:cubicBezTo>
                  <a:cubicBezTo>
                    <a:pt x="185" y="656"/>
                    <a:pt x="185" y="656"/>
                    <a:pt x="185" y="656"/>
                  </a:cubicBezTo>
                  <a:cubicBezTo>
                    <a:pt x="185" y="656"/>
                    <a:pt x="185" y="656"/>
                    <a:pt x="185" y="656"/>
                  </a:cubicBezTo>
                  <a:cubicBezTo>
                    <a:pt x="184" y="656"/>
                    <a:pt x="184" y="656"/>
                    <a:pt x="183" y="655"/>
                  </a:cubicBezTo>
                  <a:cubicBezTo>
                    <a:pt x="182" y="655"/>
                    <a:pt x="181" y="654"/>
                    <a:pt x="180" y="653"/>
                  </a:cubicBezTo>
                  <a:cubicBezTo>
                    <a:pt x="179" y="652"/>
                    <a:pt x="178" y="649"/>
                    <a:pt x="178" y="646"/>
                  </a:cubicBezTo>
                  <a:cubicBezTo>
                    <a:pt x="178" y="643"/>
                    <a:pt x="179" y="640"/>
                    <a:pt x="181" y="638"/>
                  </a:cubicBezTo>
                  <a:cubicBezTo>
                    <a:pt x="181" y="638"/>
                    <a:pt x="182" y="637"/>
                    <a:pt x="183" y="637"/>
                  </a:cubicBezTo>
                  <a:cubicBezTo>
                    <a:pt x="184" y="636"/>
                    <a:pt x="184" y="636"/>
                    <a:pt x="185" y="636"/>
                  </a:cubicBezTo>
                  <a:cubicBezTo>
                    <a:pt x="185" y="636"/>
                    <a:pt x="185" y="636"/>
                    <a:pt x="185" y="636"/>
                  </a:cubicBezTo>
                  <a:cubicBezTo>
                    <a:pt x="185" y="636"/>
                    <a:pt x="185" y="636"/>
                    <a:pt x="185" y="636"/>
                  </a:cubicBezTo>
                  <a:cubicBezTo>
                    <a:pt x="186" y="636"/>
                    <a:pt x="186" y="636"/>
                    <a:pt x="186" y="636"/>
                  </a:cubicBezTo>
                  <a:cubicBezTo>
                    <a:pt x="187" y="636"/>
                    <a:pt x="187" y="636"/>
                    <a:pt x="187" y="636"/>
                  </a:cubicBezTo>
                  <a:cubicBezTo>
                    <a:pt x="201" y="636"/>
                    <a:pt x="201" y="636"/>
                    <a:pt x="201" y="636"/>
                  </a:cubicBezTo>
                  <a:cubicBezTo>
                    <a:pt x="229" y="636"/>
                    <a:pt x="229" y="636"/>
                    <a:pt x="229" y="636"/>
                  </a:cubicBezTo>
                  <a:cubicBezTo>
                    <a:pt x="279" y="635"/>
                    <a:pt x="334" y="636"/>
                    <a:pt x="376" y="635"/>
                  </a:cubicBezTo>
                  <a:cubicBezTo>
                    <a:pt x="412" y="634"/>
                    <a:pt x="398" y="630"/>
                    <a:pt x="362" y="628"/>
                  </a:cubicBezTo>
                  <a:cubicBezTo>
                    <a:pt x="362" y="627"/>
                    <a:pt x="362" y="627"/>
                    <a:pt x="362" y="627"/>
                  </a:cubicBezTo>
                  <a:cubicBezTo>
                    <a:pt x="393" y="627"/>
                    <a:pt x="385" y="625"/>
                    <a:pt x="384" y="624"/>
                  </a:cubicBezTo>
                  <a:cubicBezTo>
                    <a:pt x="391" y="624"/>
                    <a:pt x="391" y="624"/>
                    <a:pt x="391" y="624"/>
                  </a:cubicBezTo>
                  <a:cubicBezTo>
                    <a:pt x="392" y="624"/>
                    <a:pt x="392" y="624"/>
                    <a:pt x="392" y="624"/>
                  </a:cubicBezTo>
                  <a:cubicBezTo>
                    <a:pt x="393" y="624"/>
                    <a:pt x="393" y="624"/>
                    <a:pt x="393" y="624"/>
                  </a:cubicBezTo>
                  <a:cubicBezTo>
                    <a:pt x="394" y="624"/>
                    <a:pt x="394" y="624"/>
                    <a:pt x="394" y="624"/>
                  </a:cubicBezTo>
                  <a:cubicBezTo>
                    <a:pt x="395" y="624"/>
                    <a:pt x="397" y="623"/>
                    <a:pt x="398" y="623"/>
                  </a:cubicBezTo>
                  <a:cubicBezTo>
                    <a:pt x="400" y="623"/>
                    <a:pt x="403" y="622"/>
                    <a:pt x="405" y="620"/>
                  </a:cubicBezTo>
                  <a:cubicBezTo>
                    <a:pt x="410" y="617"/>
                    <a:pt x="414" y="613"/>
                    <a:pt x="415" y="608"/>
                  </a:cubicBezTo>
                  <a:cubicBezTo>
                    <a:pt x="416" y="605"/>
                    <a:pt x="417" y="603"/>
                    <a:pt x="417" y="600"/>
                  </a:cubicBezTo>
                  <a:cubicBezTo>
                    <a:pt x="417" y="594"/>
                    <a:pt x="417" y="594"/>
                    <a:pt x="417" y="594"/>
                  </a:cubicBezTo>
                  <a:cubicBezTo>
                    <a:pt x="417" y="571"/>
                    <a:pt x="417" y="571"/>
                    <a:pt x="417" y="571"/>
                  </a:cubicBezTo>
                  <a:cubicBezTo>
                    <a:pt x="417" y="550"/>
                    <a:pt x="417" y="550"/>
                    <a:pt x="417" y="550"/>
                  </a:cubicBezTo>
                  <a:cubicBezTo>
                    <a:pt x="417" y="549"/>
                    <a:pt x="417" y="549"/>
                    <a:pt x="417" y="549"/>
                  </a:cubicBezTo>
                  <a:cubicBezTo>
                    <a:pt x="420" y="548"/>
                    <a:pt x="420" y="548"/>
                    <a:pt x="420" y="548"/>
                  </a:cubicBezTo>
                  <a:cubicBezTo>
                    <a:pt x="423" y="546"/>
                    <a:pt x="427" y="544"/>
                    <a:pt x="430" y="542"/>
                  </a:cubicBezTo>
                  <a:cubicBezTo>
                    <a:pt x="427" y="544"/>
                    <a:pt x="423" y="546"/>
                    <a:pt x="420" y="548"/>
                  </a:cubicBezTo>
                  <a:cubicBezTo>
                    <a:pt x="417" y="549"/>
                    <a:pt x="417" y="549"/>
                    <a:pt x="417" y="549"/>
                  </a:cubicBezTo>
                  <a:cubicBezTo>
                    <a:pt x="417" y="549"/>
                    <a:pt x="417" y="549"/>
                    <a:pt x="417" y="550"/>
                  </a:cubicBezTo>
                  <a:cubicBezTo>
                    <a:pt x="417" y="572"/>
                    <a:pt x="417" y="572"/>
                    <a:pt x="417" y="572"/>
                  </a:cubicBezTo>
                  <a:cubicBezTo>
                    <a:pt x="417" y="595"/>
                    <a:pt x="417" y="595"/>
                    <a:pt x="417" y="595"/>
                  </a:cubicBezTo>
                  <a:cubicBezTo>
                    <a:pt x="417" y="601"/>
                    <a:pt x="417" y="601"/>
                    <a:pt x="417" y="601"/>
                  </a:cubicBezTo>
                  <a:cubicBezTo>
                    <a:pt x="417" y="603"/>
                    <a:pt x="416" y="606"/>
                    <a:pt x="415" y="609"/>
                  </a:cubicBezTo>
                  <a:cubicBezTo>
                    <a:pt x="413" y="614"/>
                    <a:pt x="409" y="618"/>
                    <a:pt x="405" y="621"/>
                  </a:cubicBezTo>
                  <a:cubicBezTo>
                    <a:pt x="402" y="622"/>
                    <a:pt x="400" y="623"/>
                    <a:pt x="397" y="623"/>
                  </a:cubicBezTo>
                  <a:cubicBezTo>
                    <a:pt x="396" y="623"/>
                    <a:pt x="394" y="624"/>
                    <a:pt x="393" y="624"/>
                  </a:cubicBezTo>
                  <a:cubicBezTo>
                    <a:pt x="390" y="624"/>
                    <a:pt x="390" y="624"/>
                    <a:pt x="390" y="624"/>
                  </a:cubicBezTo>
                  <a:cubicBezTo>
                    <a:pt x="384" y="624"/>
                    <a:pt x="384" y="624"/>
                    <a:pt x="384" y="624"/>
                  </a:cubicBezTo>
                  <a:cubicBezTo>
                    <a:pt x="384" y="623"/>
                    <a:pt x="384" y="623"/>
                    <a:pt x="385" y="623"/>
                  </a:cubicBezTo>
                  <a:cubicBezTo>
                    <a:pt x="379" y="623"/>
                    <a:pt x="374" y="623"/>
                    <a:pt x="369" y="623"/>
                  </a:cubicBezTo>
                  <a:cubicBezTo>
                    <a:pt x="390" y="623"/>
                    <a:pt x="390" y="623"/>
                    <a:pt x="390" y="623"/>
                  </a:cubicBezTo>
                  <a:cubicBezTo>
                    <a:pt x="393" y="623"/>
                    <a:pt x="393" y="623"/>
                    <a:pt x="393" y="623"/>
                  </a:cubicBezTo>
                  <a:cubicBezTo>
                    <a:pt x="394" y="623"/>
                    <a:pt x="395" y="623"/>
                    <a:pt x="397" y="622"/>
                  </a:cubicBezTo>
                  <a:cubicBezTo>
                    <a:pt x="399" y="622"/>
                    <a:pt x="402" y="621"/>
                    <a:pt x="404" y="620"/>
                  </a:cubicBezTo>
                  <a:cubicBezTo>
                    <a:pt x="409" y="617"/>
                    <a:pt x="413" y="612"/>
                    <a:pt x="414" y="607"/>
                  </a:cubicBezTo>
                  <a:cubicBezTo>
                    <a:pt x="415" y="606"/>
                    <a:pt x="415" y="605"/>
                    <a:pt x="415" y="603"/>
                  </a:cubicBezTo>
                  <a:cubicBezTo>
                    <a:pt x="416" y="603"/>
                    <a:pt x="416" y="602"/>
                    <a:pt x="416" y="601"/>
                  </a:cubicBezTo>
                  <a:cubicBezTo>
                    <a:pt x="416" y="601"/>
                    <a:pt x="416" y="600"/>
                    <a:pt x="416" y="599"/>
                  </a:cubicBezTo>
                  <a:cubicBezTo>
                    <a:pt x="416" y="593"/>
                    <a:pt x="416" y="593"/>
                    <a:pt x="416" y="593"/>
                  </a:cubicBezTo>
                  <a:cubicBezTo>
                    <a:pt x="416" y="581"/>
                    <a:pt x="416" y="581"/>
                    <a:pt x="416" y="581"/>
                  </a:cubicBezTo>
                  <a:cubicBezTo>
                    <a:pt x="416" y="557"/>
                    <a:pt x="416" y="557"/>
                    <a:pt x="416" y="557"/>
                  </a:cubicBezTo>
                  <a:cubicBezTo>
                    <a:pt x="416" y="549"/>
                    <a:pt x="416" y="549"/>
                    <a:pt x="416" y="549"/>
                  </a:cubicBezTo>
                  <a:cubicBezTo>
                    <a:pt x="416" y="548"/>
                    <a:pt x="416" y="548"/>
                    <a:pt x="416" y="548"/>
                  </a:cubicBezTo>
                  <a:cubicBezTo>
                    <a:pt x="416" y="548"/>
                    <a:pt x="416" y="548"/>
                    <a:pt x="416" y="548"/>
                  </a:cubicBezTo>
                  <a:cubicBezTo>
                    <a:pt x="417" y="548"/>
                    <a:pt x="417" y="548"/>
                    <a:pt x="417" y="548"/>
                  </a:cubicBezTo>
                  <a:cubicBezTo>
                    <a:pt x="419" y="547"/>
                    <a:pt x="421" y="546"/>
                    <a:pt x="423" y="545"/>
                  </a:cubicBezTo>
                  <a:cubicBezTo>
                    <a:pt x="430" y="541"/>
                    <a:pt x="437" y="537"/>
                    <a:pt x="444" y="533"/>
                  </a:cubicBezTo>
                  <a:cubicBezTo>
                    <a:pt x="445" y="534"/>
                    <a:pt x="445" y="534"/>
                    <a:pt x="445" y="534"/>
                  </a:cubicBezTo>
                  <a:cubicBezTo>
                    <a:pt x="476" y="514"/>
                    <a:pt x="504" y="488"/>
                    <a:pt x="526" y="458"/>
                  </a:cubicBezTo>
                  <a:cubicBezTo>
                    <a:pt x="548" y="428"/>
                    <a:pt x="564" y="394"/>
                    <a:pt x="574" y="357"/>
                  </a:cubicBezTo>
                  <a:cubicBezTo>
                    <a:pt x="583" y="321"/>
                    <a:pt x="585" y="283"/>
                    <a:pt x="579" y="245"/>
                  </a:cubicBezTo>
                  <a:cubicBezTo>
                    <a:pt x="574" y="208"/>
                    <a:pt x="561" y="171"/>
                    <a:pt x="542" y="139"/>
                  </a:cubicBezTo>
                  <a:close/>
                  <a:moveTo>
                    <a:pt x="338" y="819"/>
                  </a:moveTo>
                  <a:cubicBezTo>
                    <a:pt x="339" y="819"/>
                    <a:pt x="340" y="819"/>
                    <a:pt x="340" y="818"/>
                  </a:cubicBezTo>
                  <a:cubicBezTo>
                    <a:pt x="340" y="819"/>
                    <a:pt x="339" y="819"/>
                    <a:pt x="338" y="819"/>
                  </a:cubicBezTo>
                  <a:close/>
                  <a:moveTo>
                    <a:pt x="256" y="820"/>
                  </a:moveTo>
                  <a:cubicBezTo>
                    <a:pt x="265" y="821"/>
                    <a:pt x="274" y="822"/>
                    <a:pt x="283" y="823"/>
                  </a:cubicBezTo>
                  <a:cubicBezTo>
                    <a:pt x="292" y="823"/>
                    <a:pt x="301" y="824"/>
                    <a:pt x="310" y="824"/>
                  </a:cubicBezTo>
                  <a:cubicBezTo>
                    <a:pt x="315" y="824"/>
                    <a:pt x="319" y="823"/>
                    <a:pt x="324" y="823"/>
                  </a:cubicBezTo>
                  <a:cubicBezTo>
                    <a:pt x="328" y="822"/>
                    <a:pt x="333" y="822"/>
                    <a:pt x="336" y="820"/>
                  </a:cubicBezTo>
                  <a:cubicBezTo>
                    <a:pt x="337" y="820"/>
                    <a:pt x="337" y="820"/>
                    <a:pt x="337" y="820"/>
                  </a:cubicBezTo>
                  <a:cubicBezTo>
                    <a:pt x="337" y="820"/>
                    <a:pt x="337" y="820"/>
                    <a:pt x="338" y="819"/>
                  </a:cubicBezTo>
                  <a:cubicBezTo>
                    <a:pt x="337" y="820"/>
                    <a:pt x="337" y="820"/>
                    <a:pt x="337" y="820"/>
                  </a:cubicBezTo>
                  <a:cubicBezTo>
                    <a:pt x="336" y="820"/>
                    <a:pt x="336" y="820"/>
                    <a:pt x="336" y="820"/>
                  </a:cubicBezTo>
                  <a:cubicBezTo>
                    <a:pt x="332" y="822"/>
                    <a:pt x="328" y="822"/>
                    <a:pt x="324" y="823"/>
                  </a:cubicBezTo>
                  <a:cubicBezTo>
                    <a:pt x="319" y="823"/>
                    <a:pt x="315" y="824"/>
                    <a:pt x="310" y="824"/>
                  </a:cubicBezTo>
                  <a:cubicBezTo>
                    <a:pt x="301" y="824"/>
                    <a:pt x="292" y="824"/>
                    <a:pt x="283" y="823"/>
                  </a:cubicBezTo>
                  <a:cubicBezTo>
                    <a:pt x="274" y="822"/>
                    <a:pt x="264" y="821"/>
                    <a:pt x="256" y="820"/>
                  </a:cubicBezTo>
                  <a:cubicBezTo>
                    <a:pt x="253" y="820"/>
                    <a:pt x="251" y="820"/>
                    <a:pt x="249" y="819"/>
                  </a:cubicBezTo>
                  <a:cubicBezTo>
                    <a:pt x="249" y="819"/>
                    <a:pt x="249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51" y="820"/>
                    <a:pt x="254" y="820"/>
                    <a:pt x="256" y="820"/>
                  </a:cubicBezTo>
                  <a:close/>
                  <a:moveTo>
                    <a:pt x="249" y="817"/>
                  </a:move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lose/>
                  <a:moveTo>
                    <a:pt x="249" y="819"/>
                  </a:moveTo>
                  <a:cubicBezTo>
                    <a:pt x="249" y="819"/>
                    <a:pt x="249" y="819"/>
                    <a:pt x="249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9" y="819"/>
                    <a:pt x="249" y="819"/>
                    <a:pt x="249" y="819"/>
                  </a:cubicBezTo>
                  <a:close/>
                  <a:moveTo>
                    <a:pt x="246" y="817"/>
                  </a:moveTo>
                  <a:cubicBezTo>
                    <a:pt x="246" y="818"/>
                    <a:pt x="247" y="818"/>
                    <a:pt x="248" y="818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8"/>
                  </a:cubicBezTo>
                  <a:cubicBezTo>
                    <a:pt x="247" y="818"/>
                    <a:pt x="246" y="817"/>
                    <a:pt x="245" y="817"/>
                  </a:cubicBezTo>
                  <a:cubicBezTo>
                    <a:pt x="243" y="814"/>
                    <a:pt x="240" y="811"/>
                    <a:pt x="237" y="807"/>
                  </a:cubicBezTo>
                  <a:cubicBezTo>
                    <a:pt x="240" y="811"/>
                    <a:pt x="243" y="814"/>
                    <a:pt x="246" y="817"/>
                  </a:cubicBezTo>
                  <a:close/>
                  <a:moveTo>
                    <a:pt x="230" y="813"/>
                  </a:moveTo>
                  <a:cubicBezTo>
                    <a:pt x="230" y="812"/>
                    <a:pt x="230" y="812"/>
                    <a:pt x="230" y="812"/>
                  </a:cubicBezTo>
                  <a:cubicBezTo>
                    <a:pt x="228" y="811"/>
                    <a:pt x="228" y="811"/>
                    <a:pt x="228" y="811"/>
                  </a:cubicBezTo>
                  <a:cubicBezTo>
                    <a:pt x="228" y="810"/>
                    <a:pt x="228" y="810"/>
                    <a:pt x="228" y="810"/>
                  </a:cubicBezTo>
                  <a:cubicBezTo>
                    <a:pt x="227" y="809"/>
                    <a:pt x="227" y="809"/>
                    <a:pt x="227" y="809"/>
                  </a:cubicBezTo>
                  <a:cubicBezTo>
                    <a:pt x="227" y="808"/>
                    <a:pt x="227" y="808"/>
                    <a:pt x="227" y="808"/>
                  </a:cubicBezTo>
                  <a:cubicBezTo>
                    <a:pt x="223" y="800"/>
                    <a:pt x="223" y="800"/>
                    <a:pt x="223" y="800"/>
                  </a:cubicBezTo>
                  <a:cubicBezTo>
                    <a:pt x="215" y="784"/>
                    <a:pt x="215" y="784"/>
                    <a:pt x="215" y="784"/>
                  </a:cubicBezTo>
                  <a:cubicBezTo>
                    <a:pt x="220" y="793"/>
                    <a:pt x="224" y="804"/>
                    <a:pt x="230" y="813"/>
                  </a:cubicBezTo>
                  <a:close/>
                  <a:moveTo>
                    <a:pt x="190" y="672"/>
                  </a:moveTo>
                  <a:cubicBezTo>
                    <a:pt x="187" y="672"/>
                    <a:pt x="187" y="672"/>
                    <a:pt x="187" y="672"/>
                  </a:cubicBezTo>
                  <a:cubicBezTo>
                    <a:pt x="185" y="672"/>
                    <a:pt x="185" y="672"/>
                    <a:pt x="185" y="672"/>
                  </a:cubicBezTo>
                  <a:cubicBezTo>
                    <a:pt x="185" y="672"/>
                    <a:pt x="184" y="672"/>
                    <a:pt x="183" y="672"/>
                  </a:cubicBezTo>
                  <a:cubicBezTo>
                    <a:pt x="180" y="672"/>
                    <a:pt x="177" y="673"/>
                    <a:pt x="175" y="675"/>
                  </a:cubicBezTo>
                  <a:cubicBezTo>
                    <a:pt x="172" y="677"/>
                    <a:pt x="170" y="679"/>
                    <a:pt x="169" y="681"/>
                  </a:cubicBezTo>
                  <a:cubicBezTo>
                    <a:pt x="166" y="686"/>
                    <a:pt x="165" y="691"/>
                    <a:pt x="165" y="696"/>
                  </a:cubicBezTo>
                  <a:cubicBezTo>
                    <a:pt x="165" y="702"/>
                    <a:pt x="167" y="707"/>
                    <a:pt x="171" y="711"/>
                  </a:cubicBezTo>
                  <a:cubicBezTo>
                    <a:pt x="173" y="713"/>
                    <a:pt x="175" y="715"/>
                    <a:pt x="178" y="716"/>
                  </a:cubicBezTo>
                  <a:cubicBezTo>
                    <a:pt x="179" y="716"/>
                    <a:pt x="181" y="717"/>
                    <a:pt x="182" y="717"/>
                  </a:cubicBezTo>
                  <a:cubicBezTo>
                    <a:pt x="183" y="717"/>
                    <a:pt x="184" y="717"/>
                    <a:pt x="184" y="717"/>
                  </a:cubicBezTo>
                  <a:cubicBezTo>
                    <a:pt x="185" y="717"/>
                    <a:pt x="185" y="717"/>
                    <a:pt x="185" y="717"/>
                  </a:cubicBezTo>
                  <a:cubicBezTo>
                    <a:pt x="186" y="717"/>
                    <a:pt x="186" y="717"/>
                    <a:pt x="186" y="717"/>
                  </a:cubicBezTo>
                  <a:cubicBezTo>
                    <a:pt x="199" y="717"/>
                    <a:pt x="199" y="717"/>
                    <a:pt x="199" y="717"/>
                  </a:cubicBezTo>
                  <a:cubicBezTo>
                    <a:pt x="224" y="718"/>
                    <a:pt x="224" y="718"/>
                    <a:pt x="224" y="718"/>
                  </a:cubicBezTo>
                  <a:cubicBezTo>
                    <a:pt x="257" y="718"/>
                    <a:pt x="290" y="718"/>
                    <a:pt x="325" y="718"/>
                  </a:cubicBezTo>
                  <a:cubicBezTo>
                    <a:pt x="325" y="719"/>
                    <a:pt x="325" y="719"/>
                    <a:pt x="325" y="719"/>
                  </a:cubicBezTo>
                  <a:cubicBezTo>
                    <a:pt x="323" y="719"/>
                    <a:pt x="322" y="719"/>
                    <a:pt x="321" y="719"/>
                  </a:cubicBezTo>
                  <a:cubicBezTo>
                    <a:pt x="300" y="719"/>
                    <a:pt x="300" y="719"/>
                    <a:pt x="300" y="719"/>
                  </a:cubicBezTo>
                  <a:cubicBezTo>
                    <a:pt x="297" y="719"/>
                    <a:pt x="297" y="719"/>
                    <a:pt x="297" y="719"/>
                  </a:cubicBezTo>
                  <a:cubicBezTo>
                    <a:pt x="272" y="719"/>
                    <a:pt x="247" y="718"/>
                    <a:pt x="223" y="718"/>
                  </a:cubicBezTo>
                  <a:cubicBezTo>
                    <a:pt x="198" y="718"/>
                    <a:pt x="198" y="718"/>
                    <a:pt x="198" y="718"/>
                  </a:cubicBezTo>
                  <a:cubicBezTo>
                    <a:pt x="186" y="718"/>
                    <a:pt x="186" y="718"/>
                    <a:pt x="186" y="718"/>
                  </a:cubicBezTo>
                  <a:cubicBezTo>
                    <a:pt x="185" y="718"/>
                    <a:pt x="185" y="718"/>
                    <a:pt x="185" y="718"/>
                  </a:cubicBezTo>
                  <a:cubicBezTo>
                    <a:pt x="184" y="718"/>
                    <a:pt x="184" y="718"/>
                    <a:pt x="184" y="718"/>
                  </a:cubicBezTo>
                  <a:cubicBezTo>
                    <a:pt x="183" y="718"/>
                    <a:pt x="182" y="718"/>
                    <a:pt x="181" y="718"/>
                  </a:cubicBezTo>
                  <a:cubicBezTo>
                    <a:pt x="180" y="718"/>
                    <a:pt x="178" y="717"/>
                    <a:pt x="177" y="716"/>
                  </a:cubicBezTo>
                  <a:cubicBezTo>
                    <a:pt x="174" y="715"/>
                    <a:pt x="172" y="713"/>
                    <a:pt x="170" y="711"/>
                  </a:cubicBezTo>
                  <a:cubicBezTo>
                    <a:pt x="166" y="707"/>
                    <a:pt x="164" y="702"/>
                    <a:pt x="164" y="696"/>
                  </a:cubicBezTo>
                  <a:cubicBezTo>
                    <a:pt x="164" y="691"/>
                    <a:pt x="165" y="685"/>
                    <a:pt x="168" y="680"/>
                  </a:cubicBezTo>
                  <a:cubicBezTo>
                    <a:pt x="170" y="678"/>
                    <a:pt x="172" y="676"/>
                    <a:pt x="174" y="674"/>
                  </a:cubicBezTo>
                  <a:cubicBezTo>
                    <a:pt x="177" y="673"/>
                    <a:pt x="180" y="671"/>
                    <a:pt x="183" y="671"/>
                  </a:cubicBezTo>
                  <a:cubicBezTo>
                    <a:pt x="183" y="671"/>
                    <a:pt x="184" y="671"/>
                    <a:pt x="185" y="671"/>
                  </a:cubicBezTo>
                  <a:cubicBezTo>
                    <a:pt x="187" y="671"/>
                    <a:pt x="187" y="671"/>
                    <a:pt x="187" y="671"/>
                  </a:cubicBezTo>
                  <a:cubicBezTo>
                    <a:pt x="190" y="671"/>
                    <a:pt x="190" y="671"/>
                    <a:pt x="190" y="671"/>
                  </a:cubicBezTo>
                  <a:cubicBezTo>
                    <a:pt x="196" y="671"/>
                    <a:pt x="196" y="671"/>
                    <a:pt x="196" y="671"/>
                  </a:cubicBezTo>
                  <a:cubicBezTo>
                    <a:pt x="196" y="671"/>
                    <a:pt x="194" y="671"/>
                    <a:pt x="197" y="671"/>
                  </a:cubicBezTo>
                  <a:lnTo>
                    <a:pt x="190" y="672"/>
                  </a:lnTo>
                  <a:close/>
                  <a:moveTo>
                    <a:pt x="136" y="380"/>
                  </a:moveTo>
                  <a:cubicBezTo>
                    <a:pt x="135" y="376"/>
                    <a:pt x="135" y="371"/>
                    <a:pt x="136" y="368"/>
                  </a:cubicBezTo>
                  <a:cubicBezTo>
                    <a:pt x="137" y="364"/>
                    <a:pt x="139" y="361"/>
                    <a:pt x="143" y="359"/>
                  </a:cubicBezTo>
                  <a:cubicBezTo>
                    <a:pt x="146" y="356"/>
                    <a:pt x="150" y="355"/>
                    <a:pt x="154" y="354"/>
                  </a:cubicBezTo>
                  <a:cubicBezTo>
                    <a:pt x="158" y="354"/>
                    <a:pt x="162" y="355"/>
                    <a:pt x="166" y="357"/>
                  </a:cubicBezTo>
                  <a:cubicBezTo>
                    <a:pt x="170" y="359"/>
                    <a:pt x="174" y="362"/>
                    <a:pt x="177" y="366"/>
                  </a:cubicBezTo>
                  <a:cubicBezTo>
                    <a:pt x="180" y="369"/>
                    <a:pt x="183" y="373"/>
                    <a:pt x="185" y="377"/>
                  </a:cubicBezTo>
                  <a:cubicBezTo>
                    <a:pt x="188" y="384"/>
                    <a:pt x="188" y="384"/>
                    <a:pt x="188" y="384"/>
                  </a:cubicBezTo>
                  <a:cubicBezTo>
                    <a:pt x="194" y="396"/>
                    <a:pt x="194" y="396"/>
                    <a:pt x="194" y="396"/>
                  </a:cubicBezTo>
                  <a:cubicBezTo>
                    <a:pt x="196" y="395"/>
                    <a:pt x="198" y="394"/>
                    <a:pt x="200" y="393"/>
                  </a:cubicBezTo>
                  <a:cubicBezTo>
                    <a:pt x="201" y="393"/>
                    <a:pt x="201" y="392"/>
                    <a:pt x="202" y="392"/>
                  </a:cubicBezTo>
                  <a:cubicBezTo>
                    <a:pt x="203" y="391"/>
                    <a:pt x="204" y="391"/>
                    <a:pt x="205" y="390"/>
                  </a:cubicBezTo>
                  <a:cubicBezTo>
                    <a:pt x="207" y="389"/>
                    <a:pt x="207" y="389"/>
                    <a:pt x="207" y="389"/>
                  </a:cubicBezTo>
                  <a:cubicBezTo>
                    <a:pt x="209" y="388"/>
                    <a:pt x="209" y="388"/>
                    <a:pt x="209" y="388"/>
                  </a:cubicBezTo>
                  <a:cubicBezTo>
                    <a:pt x="210" y="387"/>
                    <a:pt x="211" y="386"/>
                    <a:pt x="213" y="386"/>
                  </a:cubicBezTo>
                  <a:cubicBezTo>
                    <a:pt x="217" y="383"/>
                    <a:pt x="221" y="380"/>
                    <a:pt x="225" y="376"/>
                  </a:cubicBezTo>
                  <a:cubicBezTo>
                    <a:pt x="229" y="373"/>
                    <a:pt x="233" y="369"/>
                    <a:pt x="237" y="366"/>
                  </a:cubicBezTo>
                  <a:cubicBezTo>
                    <a:pt x="239" y="364"/>
                    <a:pt x="240" y="362"/>
                    <a:pt x="242" y="360"/>
                  </a:cubicBezTo>
                  <a:cubicBezTo>
                    <a:pt x="244" y="358"/>
                    <a:pt x="244" y="358"/>
                    <a:pt x="244" y="358"/>
                  </a:cubicBezTo>
                  <a:cubicBezTo>
                    <a:pt x="246" y="356"/>
                    <a:pt x="246" y="356"/>
                    <a:pt x="246" y="356"/>
                  </a:cubicBezTo>
                  <a:cubicBezTo>
                    <a:pt x="247" y="354"/>
                    <a:pt x="249" y="353"/>
                    <a:pt x="250" y="351"/>
                  </a:cubicBezTo>
                  <a:cubicBezTo>
                    <a:pt x="249" y="349"/>
                    <a:pt x="247" y="348"/>
                    <a:pt x="246" y="346"/>
                  </a:cubicBezTo>
                  <a:cubicBezTo>
                    <a:pt x="245" y="345"/>
                    <a:pt x="245" y="345"/>
                    <a:pt x="245" y="345"/>
                  </a:cubicBezTo>
                  <a:cubicBezTo>
                    <a:pt x="245" y="344"/>
                    <a:pt x="245" y="344"/>
                    <a:pt x="245" y="344"/>
                  </a:cubicBezTo>
                  <a:cubicBezTo>
                    <a:pt x="245" y="343"/>
                    <a:pt x="244" y="343"/>
                    <a:pt x="244" y="342"/>
                  </a:cubicBezTo>
                  <a:cubicBezTo>
                    <a:pt x="243" y="340"/>
                    <a:pt x="242" y="338"/>
                    <a:pt x="242" y="336"/>
                  </a:cubicBezTo>
                  <a:cubicBezTo>
                    <a:pt x="242" y="335"/>
                    <a:pt x="241" y="334"/>
                    <a:pt x="241" y="333"/>
                  </a:cubicBezTo>
                  <a:cubicBezTo>
                    <a:pt x="241" y="332"/>
                    <a:pt x="241" y="332"/>
                    <a:pt x="241" y="331"/>
                  </a:cubicBezTo>
                  <a:cubicBezTo>
                    <a:pt x="241" y="331"/>
                    <a:pt x="241" y="330"/>
                    <a:pt x="241" y="330"/>
                  </a:cubicBezTo>
                  <a:cubicBezTo>
                    <a:pt x="241" y="328"/>
                    <a:pt x="241" y="325"/>
                    <a:pt x="241" y="323"/>
                  </a:cubicBezTo>
                  <a:cubicBezTo>
                    <a:pt x="242" y="314"/>
                    <a:pt x="246" y="306"/>
                    <a:pt x="251" y="298"/>
                  </a:cubicBezTo>
                  <a:cubicBezTo>
                    <a:pt x="253" y="295"/>
                    <a:pt x="256" y="291"/>
                    <a:pt x="260" y="289"/>
                  </a:cubicBezTo>
                  <a:cubicBezTo>
                    <a:pt x="263" y="287"/>
                    <a:pt x="267" y="286"/>
                    <a:pt x="271" y="286"/>
                  </a:cubicBezTo>
                  <a:cubicBezTo>
                    <a:pt x="274" y="287"/>
                    <a:pt x="278" y="288"/>
                    <a:pt x="281" y="291"/>
                  </a:cubicBezTo>
                  <a:cubicBezTo>
                    <a:pt x="285" y="293"/>
                    <a:pt x="287" y="297"/>
                    <a:pt x="288" y="300"/>
                  </a:cubicBezTo>
                  <a:cubicBezTo>
                    <a:pt x="291" y="307"/>
                    <a:pt x="288" y="316"/>
                    <a:pt x="284" y="324"/>
                  </a:cubicBezTo>
                  <a:cubicBezTo>
                    <a:pt x="282" y="328"/>
                    <a:pt x="279" y="332"/>
                    <a:pt x="276" y="335"/>
                  </a:cubicBezTo>
                  <a:cubicBezTo>
                    <a:pt x="275" y="337"/>
                    <a:pt x="275" y="337"/>
                    <a:pt x="275" y="337"/>
                  </a:cubicBezTo>
                  <a:cubicBezTo>
                    <a:pt x="273" y="339"/>
                    <a:pt x="273" y="339"/>
                    <a:pt x="273" y="339"/>
                  </a:cubicBezTo>
                  <a:cubicBezTo>
                    <a:pt x="269" y="344"/>
                    <a:pt x="269" y="344"/>
                    <a:pt x="269" y="344"/>
                  </a:cubicBezTo>
                  <a:cubicBezTo>
                    <a:pt x="268" y="346"/>
                    <a:pt x="267" y="347"/>
                    <a:pt x="267" y="349"/>
                  </a:cubicBezTo>
                  <a:cubicBezTo>
                    <a:pt x="267" y="349"/>
                    <a:pt x="267" y="350"/>
                    <a:pt x="267" y="350"/>
                  </a:cubicBezTo>
                  <a:cubicBezTo>
                    <a:pt x="267" y="351"/>
                    <a:pt x="267" y="351"/>
                    <a:pt x="267" y="351"/>
                  </a:cubicBezTo>
                  <a:cubicBezTo>
                    <a:pt x="267" y="351"/>
                    <a:pt x="267" y="351"/>
                    <a:pt x="268" y="351"/>
                  </a:cubicBezTo>
                  <a:cubicBezTo>
                    <a:pt x="268" y="352"/>
                    <a:pt x="268" y="352"/>
                    <a:pt x="268" y="352"/>
                  </a:cubicBezTo>
                  <a:cubicBezTo>
                    <a:pt x="268" y="352"/>
                    <a:pt x="269" y="353"/>
                    <a:pt x="270" y="353"/>
                  </a:cubicBezTo>
                  <a:cubicBezTo>
                    <a:pt x="270" y="354"/>
                    <a:pt x="271" y="354"/>
                    <a:pt x="272" y="354"/>
                  </a:cubicBezTo>
                  <a:cubicBezTo>
                    <a:pt x="274" y="355"/>
                    <a:pt x="276" y="356"/>
                    <a:pt x="277" y="356"/>
                  </a:cubicBezTo>
                  <a:cubicBezTo>
                    <a:pt x="278" y="356"/>
                    <a:pt x="279" y="357"/>
                    <a:pt x="280" y="357"/>
                  </a:cubicBezTo>
                  <a:cubicBezTo>
                    <a:pt x="283" y="357"/>
                    <a:pt x="283" y="357"/>
                    <a:pt x="283" y="357"/>
                  </a:cubicBezTo>
                  <a:cubicBezTo>
                    <a:pt x="285" y="358"/>
                    <a:pt x="286" y="358"/>
                    <a:pt x="287" y="358"/>
                  </a:cubicBezTo>
                  <a:cubicBezTo>
                    <a:pt x="292" y="359"/>
                    <a:pt x="297" y="359"/>
                    <a:pt x="303" y="359"/>
                  </a:cubicBezTo>
                  <a:cubicBezTo>
                    <a:pt x="308" y="359"/>
                    <a:pt x="313" y="359"/>
                    <a:pt x="318" y="358"/>
                  </a:cubicBezTo>
                  <a:cubicBezTo>
                    <a:pt x="321" y="357"/>
                    <a:pt x="323" y="356"/>
                    <a:pt x="326" y="355"/>
                  </a:cubicBezTo>
                  <a:cubicBezTo>
                    <a:pt x="327" y="355"/>
                    <a:pt x="327" y="355"/>
                    <a:pt x="327" y="355"/>
                  </a:cubicBezTo>
                  <a:cubicBezTo>
                    <a:pt x="328" y="355"/>
                    <a:pt x="328" y="355"/>
                    <a:pt x="328" y="355"/>
                  </a:cubicBezTo>
                  <a:cubicBezTo>
                    <a:pt x="331" y="353"/>
                    <a:pt x="331" y="353"/>
                    <a:pt x="331" y="353"/>
                  </a:cubicBezTo>
                  <a:cubicBezTo>
                    <a:pt x="333" y="353"/>
                    <a:pt x="335" y="352"/>
                    <a:pt x="337" y="351"/>
                  </a:cubicBezTo>
                  <a:cubicBezTo>
                    <a:pt x="336" y="348"/>
                    <a:pt x="336" y="345"/>
                    <a:pt x="335" y="342"/>
                  </a:cubicBezTo>
                  <a:cubicBezTo>
                    <a:pt x="335" y="340"/>
                    <a:pt x="335" y="340"/>
                    <a:pt x="335" y="340"/>
                  </a:cubicBezTo>
                  <a:cubicBezTo>
                    <a:pt x="335" y="339"/>
                    <a:pt x="335" y="339"/>
                    <a:pt x="335" y="339"/>
                  </a:cubicBezTo>
                  <a:cubicBezTo>
                    <a:pt x="334" y="337"/>
                    <a:pt x="334" y="337"/>
                    <a:pt x="334" y="337"/>
                  </a:cubicBezTo>
                  <a:cubicBezTo>
                    <a:pt x="334" y="333"/>
                    <a:pt x="334" y="330"/>
                    <a:pt x="334" y="327"/>
                  </a:cubicBezTo>
                  <a:cubicBezTo>
                    <a:pt x="334" y="320"/>
                    <a:pt x="336" y="314"/>
                    <a:pt x="339" y="309"/>
                  </a:cubicBezTo>
                  <a:cubicBezTo>
                    <a:pt x="340" y="307"/>
                    <a:pt x="342" y="304"/>
                    <a:pt x="345" y="302"/>
                  </a:cubicBezTo>
                  <a:cubicBezTo>
                    <a:pt x="346" y="301"/>
                    <a:pt x="347" y="300"/>
                    <a:pt x="348" y="299"/>
                  </a:cubicBezTo>
                  <a:cubicBezTo>
                    <a:pt x="349" y="298"/>
                    <a:pt x="350" y="297"/>
                    <a:pt x="352" y="297"/>
                  </a:cubicBezTo>
                  <a:cubicBezTo>
                    <a:pt x="357" y="294"/>
                    <a:pt x="363" y="294"/>
                    <a:pt x="367" y="296"/>
                  </a:cubicBezTo>
                  <a:cubicBezTo>
                    <a:pt x="369" y="296"/>
                    <a:pt x="370" y="297"/>
                    <a:pt x="371" y="297"/>
                  </a:cubicBezTo>
                  <a:cubicBezTo>
                    <a:pt x="371" y="298"/>
                    <a:pt x="372" y="298"/>
                    <a:pt x="372" y="299"/>
                  </a:cubicBezTo>
                  <a:cubicBezTo>
                    <a:pt x="373" y="299"/>
                    <a:pt x="373" y="300"/>
                    <a:pt x="374" y="300"/>
                  </a:cubicBezTo>
                  <a:cubicBezTo>
                    <a:pt x="375" y="303"/>
                    <a:pt x="377" y="305"/>
                    <a:pt x="378" y="308"/>
                  </a:cubicBezTo>
                  <a:cubicBezTo>
                    <a:pt x="380" y="313"/>
                    <a:pt x="380" y="319"/>
                    <a:pt x="378" y="325"/>
                  </a:cubicBezTo>
                  <a:cubicBezTo>
                    <a:pt x="376" y="330"/>
                    <a:pt x="372" y="336"/>
                    <a:pt x="367" y="340"/>
                  </a:cubicBezTo>
                  <a:cubicBezTo>
                    <a:pt x="365" y="343"/>
                    <a:pt x="363" y="345"/>
                    <a:pt x="360" y="347"/>
                  </a:cubicBezTo>
                  <a:cubicBezTo>
                    <a:pt x="359" y="347"/>
                    <a:pt x="359" y="348"/>
                    <a:pt x="358" y="348"/>
                  </a:cubicBezTo>
                  <a:cubicBezTo>
                    <a:pt x="357" y="349"/>
                    <a:pt x="357" y="349"/>
                    <a:pt x="357" y="349"/>
                  </a:cubicBezTo>
                  <a:cubicBezTo>
                    <a:pt x="356" y="350"/>
                    <a:pt x="356" y="350"/>
                    <a:pt x="356" y="350"/>
                  </a:cubicBezTo>
                  <a:cubicBezTo>
                    <a:pt x="353" y="352"/>
                    <a:pt x="351" y="353"/>
                    <a:pt x="348" y="355"/>
                  </a:cubicBezTo>
                  <a:cubicBezTo>
                    <a:pt x="349" y="357"/>
                    <a:pt x="349" y="359"/>
                    <a:pt x="350" y="361"/>
                  </a:cubicBezTo>
                  <a:cubicBezTo>
                    <a:pt x="350" y="362"/>
                    <a:pt x="351" y="363"/>
                    <a:pt x="351" y="364"/>
                  </a:cubicBezTo>
                  <a:cubicBezTo>
                    <a:pt x="352" y="366"/>
                    <a:pt x="352" y="366"/>
                    <a:pt x="352" y="366"/>
                  </a:cubicBezTo>
                  <a:cubicBezTo>
                    <a:pt x="353" y="369"/>
                    <a:pt x="354" y="371"/>
                    <a:pt x="356" y="373"/>
                  </a:cubicBezTo>
                  <a:cubicBezTo>
                    <a:pt x="358" y="378"/>
                    <a:pt x="361" y="382"/>
                    <a:pt x="364" y="387"/>
                  </a:cubicBezTo>
                  <a:cubicBezTo>
                    <a:pt x="367" y="391"/>
                    <a:pt x="371" y="395"/>
                    <a:pt x="375" y="398"/>
                  </a:cubicBezTo>
                  <a:cubicBezTo>
                    <a:pt x="376" y="399"/>
                    <a:pt x="377" y="400"/>
                    <a:pt x="378" y="400"/>
                  </a:cubicBezTo>
                  <a:cubicBezTo>
                    <a:pt x="379" y="401"/>
                    <a:pt x="379" y="401"/>
                    <a:pt x="380" y="402"/>
                  </a:cubicBezTo>
                  <a:cubicBezTo>
                    <a:pt x="381" y="402"/>
                    <a:pt x="381" y="402"/>
                    <a:pt x="381" y="402"/>
                  </a:cubicBezTo>
                  <a:cubicBezTo>
                    <a:pt x="381" y="402"/>
                    <a:pt x="381" y="402"/>
                    <a:pt x="381" y="402"/>
                  </a:cubicBezTo>
                  <a:cubicBezTo>
                    <a:pt x="383" y="403"/>
                    <a:pt x="383" y="403"/>
                    <a:pt x="383" y="403"/>
                  </a:cubicBezTo>
                  <a:cubicBezTo>
                    <a:pt x="384" y="404"/>
                    <a:pt x="386" y="405"/>
                    <a:pt x="388" y="406"/>
                  </a:cubicBezTo>
                  <a:cubicBezTo>
                    <a:pt x="391" y="407"/>
                    <a:pt x="391" y="407"/>
                    <a:pt x="391" y="407"/>
                  </a:cubicBezTo>
                  <a:cubicBezTo>
                    <a:pt x="392" y="408"/>
                    <a:pt x="392" y="408"/>
                    <a:pt x="392" y="408"/>
                  </a:cubicBezTo>
                  <a:cubicBezTo>
                    <a:pt x="393" y="408"/>
                    <a:pt x="393" y="408"/>
                    <a:pt x="394" y="408"/>
                  </a:cubicBezTo>
                  <a:cubicBezTo>
                    <a:pt x="401" y="393"/>
                    <a:pt x="401" y="393"/>
                    <a:pt x="401" y="393"/>
                  </a:cubicBezTo>
                  <a:cubicBezTo>
                    <a:pt x="406" y="383"/>
                    <a:pt x="406" y="383"/>
                    <a:pt x="406" y="383"/>
                  </a:cubicBezTo>
                  <a:cubicBezTo>
                    <a:pt x="408" y="379"/>
                    <a:pt x="408" y="379"/>
                    <a:pt x="408" y="379"/>
                  </a:cubicBezTo>
                  <a:cubicBezTo>
                    <a:pt x="409" y="378"/>
                    <a:pt x="409" y="378"/>
                    <a:pt x="409" y="378"/>
                  </a:cubicBezTo>
                  <a:cubicBezTo>
                    <a:pt x="409" y="377"/>
                    <a:pt x="409" y="377"/>
                    <a:pt x="409" y="377"/>
                  </a:cubicBezTo>
                  <a:cubicBezTo>
                    <a:pt x="410" y="376"/>
                    <a:pt x="410" y="375"/>
                    <a:pt x="411" y="375"/>
                  </a:cubicBezTo>
                  <a:cubicBezTo>
                    <a:pt x="413" y="372"/>
                    <a:pt x="415" y="370"/>
                    <a:pt x="417" y="367"/>
                  </a:cubicBezTo>
                  <a:cubicBezTo>
                    <a:pt x="420" y="365"/>
                    <a:pt x="422" y="363"/>
                    <a:pt x="425" y="362"/>
                  </a:cubicBezTo>
                  <a:cubicBezTo>
                    <a:pt x="426" y="361"/>
                    <a:pt x="427" y="361"/>
                    <a:pt x="429" y="361"/>
                  </a:cubicBezTo>
                  <a:cubicBezTo>
                    <a:pt x="430" y="361"/>
                    <a:pt x="431" y="361"/>
                    <a:pt x="432" y="361"/>
                  </a:cubicBezTo>
                  <a:cubicBezTo>
                    <a:pt x="437" y="362"/>
                    <a:pt x="441" y="366"/>
                    <a:pt x="444" y="372"/>
                  </a:cubicBezTo>
                  <a:cubicBezTo>
                    <a:pt x="446" y="377"/>
                    <a:pt x="447" y="384"/>
                    <a:pt x="446" y="390"/>
                  </a:cubicBezTo>
                  <a:cubicBezTo>
                    <a:pt x="445" y="393"/>
                    <a:pt x="445" y="396"/>
                    <a:pt x="443" y="399"/>
                  </a:cubicBezTo>
                  <a:cubicBezTo>
                    <a:pt x="442" y="402"/>
                    <a:pt x="440" y="405"/>
                    <a:pt x="438" y="407"/>
                  </a:cubicBezTo>
                  <a:cubicBezTo>
                    <a:pt x="434" y="411"/>
                    <a:pt x="429" y="415"/>
                    <a:pt x="423" y="417"/>
                  </a:cubicBezTo>
                  <a:cubicBezTo>
                    <a:pt x="420" y="418"/>
                    <a:pt x="416" y="418"/>
                    <a:pt x="413" y="418"/>
                  </a:cubicBezTo>
                  <a:cubicBezTo>
                    <a:pt x="411" y="418"/>
                    <a:pt x="410" y="419"/>
                    <a:pt x="408" y="419"/>
                  </a:cubicBezTo>
                  <a:cubicBezTo>
                    <a:pt x="407" y="418"/>
                    <a:pt x="407" y="418"/>
                    <a:pt x="407" y="418"/>
                  </a:cubicBezTo>
                  <a:cubicBezTo>
                    <a:pt x="407" y="418"/>
                    <a:pt x="406" y="418"/>
                    <a:pt x="406" y="418"/>
                  </a:cubicBezTo>
                  <a:cubicBezTo>
                    <a:pt x="405" y="418"/>
                    <a:pt x="404" y="418"/>
                    <a:pt x="404" y="418"/>
                  </a:cubicBezTo>
                  <a:cubicBezTo>
                    <a:pt x="399" y="418"/>
                    <a:pt x="399" y="418"/>
                    <a:pt x="399" y="418"/>
                  </a:cubicBezTo>
                  <a:cubicBezTo>
                    <a:pt x="398" y="419"/>
                    <a:pt x="397" y="421"/>
                    <a:pt x="397" y="423"/>
                  </a:cubicBezTo>
                  <a:cubicBezTo>
                    <a:pt x="395" y="427"/>
                    <a:pt x="395" y="427"/>
                    <a:pt x="395" y="427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87" y="443"/>
                    <a:pt x="387" y="443"/>
                    <a:pt x="387" y="443"/>
                  </a:cubicBezTo>
                  <a:cubicBezTo>
                    <a:pt x="384" y="451"/>
                    <a:pt x="381" y="458"/>
                    <a:pt x="378" y="465"/>
                  </a:cubicBezTo>
                  <a:cubicBezTo>
                    <a:pt x="372" y="480"/>
                    <a:pt x="367" y="495"/>
                    <a:pt x="361" y="510"/>
                  </a:cubicBezTo>
                  <a:cubicBezTo>
                    <a:pt x="351" y="539"/>
                    <a:pt x="341" y="570"/>
                    <a:pt x="332" y="600"/>
                  </a:cubicBezTo>
                  <a:cubicBezTo>
                    <a:pt x="327" y="617"/>
                    <a:pt x="327" y="617"/>
                    <a:pt x="327" y="617"/>
                  </a:cubicBezTo>
                  <a:cubicBezTo>
                    <a:pt x="326" y="622"/>
                    <a:pt x="326" y="622"/>
                    <a:pt x="326" y="622"/>
                  </a:cubicBezTo>
                  <a:cubicBezTo>
                    <a:pt x="325" y="622"/>
                    <a:pt x="325" y="622"/>
                    <a:pt x="325" y="622"/>
                  </a:cubicBezTo>
                  <a:cubicBezTo>
                    <a:pt x="330" y="603"/>
                    <a:pt x="330" y="603"/>
                    <a:pt x="330" y="603"/>
                  </a:cubicBezTo>
                  <a:cubicBezTo>
                    <a:pt x="334" y="592"/>
                    <a:pt x="334" y="592"/>
                    <a:pt x="334" y="592"/>
                  </a:cubicBezTo>
                  <a:cubicBezTo>
                    <a:pt x="342" y="563"/>
                    <a:pt x="352" y="534"/>
                    <a:pt x="362" y="506"/>
                  </a:cubicBezTo>
                  <a:cubicBezTo>
                    <a:pt x="367" y="491"/>
                    <a:pt x="373" y="477"/>
                    <a:pt x="378" y="463"/>
                  </a:cubicBezTo>
                  <a:cubicBezTo>
                    <a:pt x="381" y="456"/>
                    <a:pt x="384" y="449"/>
                    <a:pt x="387" y="442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94" y="426"/>
                    <a:pt x="394" y="426"/>
                    <a:pt x="394" y="426"/>
                  </a:cubicBezTo>
                  <a:cubicBezTo>
                    <a:pt x="398" y="417"/>
                    <a:pt x="398" y="417"/>
                    <a:pt x="398" y="417"/>
                  </a:cubicBezTo>
                  <a:cubicBezTo>
                    <a:pt x="403" y="418"/>
                    <a:pt x="403" y="418"/>
                    <a:pt x="403" y="418"/>
                  </a:cubicBezTo>
                  <a:cubicBezTo>
                    <a:pt x="404" y="418"/>
                    <a:pt x="405" y="418"/>
                    <a:pt x="406" y="418"/>
                  </a:cubicBezTo>
                  <a:cubicBezTo>
                    <a:pt x="406" y="418"/>
                    <a:pt x="407" y="418"/>
                    <a:pt x="407" y="418"/>
                  </a:cubicBezTo>
                  <a:cubicBezTo>
                    <a:pt x="408" y="418"/>
                    <a:pt x="408" y="418"/>
                    <a:pt x="408" y="418"/>
                  </a:cubicBezTo>
                  <a:cubicBezTo>
                    <a:pt x="410" y="418"/>
                    <a:pt x="411" y="418"/>
                    <a:pt x="413" y="418"/>
                  </a:cubicBezTo>
                  <a:cubicBezTo>
                    <a:pt x="416" y="417"/>
                    <a:pt x="419" y="417"/>
                    <a:pt x="422" y="416"/>
                  </a:cubicBezTo>
                  <a:cubicBezTo>
                    <a:pt x="428" y="414"/>
                    <a:pt x="434" y="411"/>
                    <a:pt x="438" y="406"/>
                  </a:cubicBezTo>
                  <a:cubicBezTo>
                    <a:pt x="440" y="404"/>
                    <a:pt x="442" y="402"/>
                    <a:pt x="443" y="399"/>
                  </a:cubicBezTo>
                  <a:cubicBezTo>
                    <a:pt x="444" y="396"/>
                    <a:pt x="445" y="393"/>
                    <a:pt x="445" y="390"/>
                  </a:cubicBezTo>
                  <a:cubicBezTo>
                    <a:pt x="446" y="384"/>
                    <a:pt x="446" y="377"/>
                    <a:pt x="443" y="372"/>
                  </a:cubicBezTo>
                  <a:cubicBezTo>
                    <a:pt x="441" y="367"/>
                    <a:pt x="436" y="362"/>
                    <a:pt x="432" y="362"/>
                  </a:cubicBezTo>
                  <a:cubicBezTo>
                    <a:pt x="431" y="362"/>
                    <a:pt x="431" y="362"/>
                    <a:pt x="430" y="361"/>
                  </a:cubicBezTo>
                  <a:cubicBezTo>
                    <a:pt x="430" y="361"/>
                    <a:pt x="429" y="362"/>
                    <a:pt x="429" y="362"/>
                  </a:cubicBezTo>
                  <a:cubicBezTo>
                    <a:pt x="428" y="362"/>
                    <a:pt x="426" y="362"/>
                    <a:pt x="425" y="363"/>
                  </a:cubicBezTo>
                  <a:cubicBezTo>
                    <a:pt x="423" y="364"/>
                    <a:pt x="420" y="366"/>
                    <a:pt x="418" y="368"/>
                  </a:cubicBezTo>
                  <a:cubicBezTo>
                    <a:pt x="415" y="370"/>
                    <a:pt x="413" y="373"/>
                    <a:pt x="411" y="375"/>
                  </a:cubicBezTo>
                  <a:cubicBezTo>
                    <a:pt x="411" y="376"/>
                    <a:pt x="410" y="377"/>
                    <a:pt x="410" y="377"/>
                  </a:cubicBezTo>
                  <a:cubicBezTo>
                    <a:pt x="409" y="378"/>
                    <a:pt x="409" y="378"/>
                    <a:pt x="409" y="378"/>
                  </a:cubicBezTo>
                  <a:cubicBezTo>
                    <a:pt x="409" y="379"/>
                    <a:pt x="409" y="379"/>
                    <a:pt x="409" y="379"/>
                  </a:cubicBezTo>
                  <a:cubicBezTo>
                    <a:pt x="406" y="384"/>
                    <a:pt x="406" y="384"/>
                    <a:pt x="406" y="384"/>
                  </a:cubicBezTo>
                  <a:cubicBezTo>
                    <a:pt x="402" y="394"/>
                    <a:pt x="402" y="394"/>
                    <a:pt x="402" y="394"/>
                  </a:cubicBezTo>
                  <a:cubicBezTo>
                    <a:pt x="394" y="409"/>
                    <a:pt x="394" y="409"/>
                    <a:pt x="394" y="409"/>
                  </a:cubicBezTo>
                  <a:cubicBezTo>
                    <a:pt x="394" y="409"/>
                    <a:pt x="393" y="409"/>
                    <a:pt x="393" y="409"/>
                  </a:cubicBezTo>
                  <a:cubicBezTo>
                    <a:pt x="391" y="408"/>
                    <a:pt x="391" y="408"/>
                    <a:pt x="391" y="408"/>
                  </a:cubicBezTo>
                  <a:cubicBezTo>
                    <a:pt x="388" y="407"/>
                    <a:pt x="388" y="407"/>
                    <a:pt x="388" y="407"/>
                  </a:cubicBezTo>
                  <a:cubicBezTo>
                    <a:pt x="386" y="406"/>
                    <a:pt x="384" y="405"/>
                    <a:pt x="382" y="404"/>
                  </a:cubicBezTo>
                  <a:cubicBezTo>
                    <a:pt x="381" y="403"/>
                    <a:pt x="381" y="403"/>
                    <a:pt x="381" y="403"/>
                  </a:cubicBezTo>
                  <a:cubicBezTo>
                    <a:pt x="380" y="403"/>
                    <a:pt x="380" y="403"/>
                    <a:pt x="380" y="403"/>
                  </a:cubicBezTo>
                  <a:cubicBezTo>
                    <a:pt x="380" y="402"/>
                    <a:pt x="380" y="402"/>
                    <a:pt x="380" y="402"/>
                  </a:cubicBezTo>
                  <a:cubicBezTo>
                    <a:pt x="379" y="402"/>
                    <a:pt x="378" y="402"/>
                    <a:pt x="378" y="401"/>
                  </a:cubicBezTo>
                  <a:cubicBezTo>
                    <a:pt x="377" y="400"/>
                    <a:pt x="376" y="400"/>
                    <a:pt x="375" y="399"/>
                  </a:cubicBezTo>
                  <a:cubicBezTo>
                    <a:pt x="370" y="395"/>
                    <a:pt x="367" y="391"/>
                    <a:pt x="363" y="387"/>
                  </a:cubicBezTo>
                  <a:cubicBezTo>
                    <a:pt x="360" y="383"/>
                    <a:pt x="357" y="378"/>
                    <a:pt x="355" y="374"/>
                  </a:cubicBezTo>
                  <a:cubicBezTo>
                    <a:pt x="354" y="371"/>
                    <a:pt x="352" y="369"/>
                    <a:pt x="351" y="367"/>
                  </a:cubicBezTo>
                  <a:cubicBezTo>
                    <a:pt x="351" y="366"/>
                    <a:pt x="351" y="366"/>
                    <a:pt x="351" y="366"/>
                  </a:cubicBezTo>
                  <a:cubicBezTo>
                    <a:pt x="350" y="364"/>
                    <a:pt x="350" y="364"/>
                    <a:pt x="350" y="364"/>
                  </a:cubicBezTo>
                  <a:cubicBezTo>
                    <a:pt x="350" y="363"/>
                    <a:pt x="350" y="362"/>
                    <a:pt x="349" y="361"/>
                  </a:cubicBezTo>
                  <a:cubicBezTo>
                    <a:pt x="348" y="359"/>
                    <a:pt x="348" y="357"/>
                    <a:pt x="347" y="355"/>
                  </a:cubicBezTo>
                  <a:cubicBezTo>
                    <a:pt x="350" y="353"/>
                    <a:pt x="352" y="351"/>
                    <a:pt x="355" y="349"/>
                  </a:cubicBezTo>
                  <a:cubicBezTo>
                    <a:pt x="357" y="348"/>
                    <a:pt x="357" y="348"/>
                    <a:pt x="357" y="348"/>
                  </a:cubicBezTo>
                  <a:cubicBezTo>
                    <a:pt x="358" y="348"/>
                    <a:pt x="358" y="348"/>
                    <a:pt x="358" y="348"/>
                  </a:cubicBezTo>
                  <a:cubicBezTo>
                    <a:pt x="358" y="347"/>
                    <a:pt x="359" y="347"/>
                    <a:pt x="359" y="346"/>
                  </a:cubicBezTo>
                  <a:cubicBezTo>
                    <a:pt x="362" y="344"/>
                    <a:pt x="364" y="342"/>
                    <a:pt x="367" y="340"/>
                  </a:cubicBezTo>
                  <a:cubicBezTo>
                    <a:pt x="371" y="335"/>
                    <a:pt x="375" y="330"/>
                    <a:pt x="377" y="325"/>
                  </a:cubicBezTo>
                  <a:cubicBezTo>
                    <a:pt x="379" y="319"/>
                    <a:pt x="379" y="313"/>
                    <a:pt x="377" y="308"/>
                  </a:cubicBezTo>
                  <a:cubicBezTo>
                    <a:pt x="376" y="306"/>
                    <a:pt x="375" y="303"/>
                    <a:pt x="373" y="301"/>
                  </a:cubicBezTo>
                  <a:cubicBezTo>
                    <a:pt x="372" y="301"/>
                    <a:pt x="372" y="300"/>
                    <a:pt x="371" y="299"/>
                  </a:cubicBezTo>
                  <a:cubicBezTo>
                    <a:pt x="371" y="299"/>
                    <a:pt x="371" y="299"/>
                    <a:pt x="370" y="298"/>
                  </a:cubicBezTo>
                  <a:cubicBezTo>
                    <a:pt x="369" y="297"/>
                    <a:pt x="368" y="297"/>
                    <a:pt x="367" y="296"/>
                  </a:cubicBezTo>
                  <a:cubicBezTo>
                    <a:pt x="363" y="295"/>
                    <a:pt x="357" y="295"/>
                    <a:pt x="352" y="298"/>
                  </a:cubicBezTo>
                  <a:cubicBezTo>
                    <a:pt x="351" y="298"/>
                    <a:pt x="350" y="299"/>
                    <a:pt x="349" y="300"/>
                  </a:cubicBezTo>
                  <a:cubicBezTo>
                    <a:pt x="347" y="301"/>
                    <a:pt x="346" y="302"/>
                    <a:pt x="345" y="303"/>
                  </a:cubicBezTo>
                  <a:cubicBezTo>
                    <a:pt x="343" y="305"/>
                    <a:pt x="341" y="307"/>
                    <a:pt x="340" y="310"/>
                  </a:cubicBezTo>
                  <a:cubicBezTo>
                    <a:pt x="337" y="315"/>
                    <a:pt x="335" y="321"/>
                    <a:pt x="335" y="327"/>
                  </a:cubicBezTo>
                  <a:cubicBezTo>
                    <a:pt x="335" y="330"/>
                    <a:pt x="335" y="333"/>
                    <a:pt x="335" y="337"/>
                  </a:cubicBezTo>
                  <a:cubicBezTo>
                    <a:pt x="336" y="339"/>
                    <a:pt x="336" y="339"/>
                    <a:pt x="336" y="339"/>
                  </a:cubicBezTo>
                  <a:cubicBezTo>
                    <a:pt x="336" y="340"/>
                    <a:pt x="336" y="340"/>
                    <a:pt x="336" y="340"/>
                  </a:cubicBezTo>
                  <a:cubicBezTo>
                    <a:pt x="336" y="342"/>
                    <a:pt x="336" y="342"/>
                    <a:pt x="336" y="342"/>
                  </a:cubicBezTo>
                  <a:cubicBezTo>
                    <a:pt x="336" y="343"/>
                    <a:pt x="336" y="343"/>
                    <a:pt x="336" y="343"/>
                  </a:cubicBezTo>
                  <a:cubicBezTo>
                    <a:pt x="337" y="344"/>
                    <a:pt x="337" y="344"/>
                    <a:pt x="337" y="344"/>
                  </a:cubicBezTo>
                  <a:cubicBezTo>
                    <a:pt x="337" y="347"/>
                    <a:pt x="337" y="347"/>
                    <a:pt x="337" y="347"/>
                  </a:cubicBezTo>
                  <a:cubicBezTo>
                    <a:pt x="338" y="351"/>
                    <a:pt x="338" y="351"/>
                    <a:pt x="338" y="351"/>
                  </a:cubicBezTo>
                  <a:cubicBezTo>
                    <a:pt x="336" y="352"/>
                    <a:pt x="334" y="353"/>
                    <a:pt x="332" y="354"/>
                  </a:cubicBezTo>
                  <a:cubicBezTo>
                    <a:pt x="331" y="355"/>
                    <a:pt x="330" y="355"/>
                    <a:pt x="329" y="355"/>
                  </a:cubicBezTo>
                  <a:cubicBezTo>
                    <a:pt x="328" y="356"/>
                    <a:pt x="328" y="356"/>
                    <a:pt x="328" y="356"/>
                  </a:cubicBezTo>
                  <a:cubicBezTo>
                    <a:pt x="326" y="356"/>
                    <a:pt x="326" y="356"/>
                    <a:pt x="326" y="356"/>
                  </a:cubicBezTo>
                  <a:cubicBezTo>
                    <a:pt x="324" y="357"/>
                    <a:pt x="321" y="358"/>
                    <a:pt x="318" y="359"/>
                  </a:cubicBezTo>
                  <a:cubicBezTo>
                    <a:pt x="313" y="360"/>
                    <a:pt x="308" y="360"/>
                    <a:pt x="303" y="360"/>
                  </a:cubicBezTo>
                  <a:cubicBezTo>
                    <a:pt x="297" y="360"/>
                    <a:pt x="292" y="360"/>
                    <a:pt x="287" y="359"/>
                  </a:cubicBezTo>
                  <a:cubicBezTo>
                    <a:pt x="286" y="359"/>
                    <a:pt x="284" y="359"/>
                    <a:pt x="283" y="358"/>
                  </a:cubicBezTo>
                  <a:cubicBezTo>
                    <a:pt x="282" y="358"/>
                    <a:pt x="281" y="358"/>
                    <a:pt x="280" y="358"/>
                  </a:cubicBezTo>
                  <a:cubicBezTo>
                    <a:pt x="279" y="358"/>
                    <a:pt x="278" y="357"/>
                    <a:pt x="277" y="357"/>
                  </a:cubicBezTo>
                  <a:cubicBezTo>
                    <a:pt x="275" y="357"/>
                    <a:pt x="273" y="356"/>
                    <a:pt x="271" y="355"/>
                  </a:cubicBezTo>
                  <a:cubicBezTo>
                    <a:pt x="270" y="355"/>
                    <a:pt x="269" y="354"/>
                    <a:pt x="268" y="354"/>
                  </a:cubicBezTo>
                  <a:cubicBezTo>
                    <a:pt x="268" y="353"/>
                    <a:pt x="267" y="353"/>
                    <a:pt x="267" y="352"/>
                  </a:cubicBezTo>
                  <a:cubicBezTo>
                    <a:pt x="266" y="352"/>
                    <a:pt x="266" y="351"/>
                    <a:pt x="266" y="351"/>
                  </a:cubicBezTo>
                  <a:cubicBezTo>
                    <a:pt x="266" y="350"/>
                    <a:pt x="266" y="350"/>
                    <a:pt x="266" y="350"/>
                  </a:cubicBezTo>
                  <a:cubicBezTo>
                    <a:pt x="266" y="350"/>
                    <a:pt x="266" y="349"/>
                    <a:pt x="265" y="349"/>
                  </a:cubicBezTo>
                  <a:cubicBezTo>
                    <a:pt x="265" y="348"/>
                    <a:pt x="266" y="346"/>
                    <a:pt x="268" y="344"/>
                  </a:cubicBezTo>
                  <a:cubicBezTo>
                    <a:pt x="272" y="339"/>
                    <a:pt x="272" y="339"/>
                    <a:pt x="272" y="339"/>
                  </a:cubicBezTo>
                  <a:cubicBezTo>
                    <a:pt x="274" y="336"/>
                    <a:pt x="274" y="336"/>
                    <a:pt x="274" y="336"/>
                  </a:cubicBezTo>
                  <a:cubicBezTo>
                    <a:pt x="275" y="335"/>
                    <a:pt x="275" y="335"/>
                    <a:pt x="275" y="335"/>
                  </a:cubicBezTo>
                  <a:cubicBezTo>
                    <a:pt x="278" y="331"/>
                    <a:pt x="281" y="327"/>
                    <a:pt x="283" y="323"/>
                  </a:cubicBezTo>
                  <a:cubicBezTo>
                    <a:pt x="285" y="319"/>
                    <a:pt x="287" y="315"/>
                    <a:pt x="288" y="311"/>
                  </a:cubicBezTo>
                  <a:cubicBezTo>
                    <a:pt x="289" y="307"/>
                    <a:pt x="289" y="304"/>
                    <a:pt x="288" y="300"/>
                  </a:cubicBezTo>
                  <a:cubicBezTo>
                    <a:pt x="286" y="297"/>
                    <a:pt x="284" y="294"/>
                    <a:pt x="281" y="292"/>
                  </a:cubicBezTo>
                  <a:cubicBezTo>
                    <a:pt x="277" y="289"/>
                    <a:pt x="274" y="288"/>
                    <a:pt x="270" y="287"/>
                  </a:cubicBezTo>
                  <a:cubicBezTo>
                    <a:pt x="267" y="287"/>
                    <a:pt x="264" y="288"/>
                    <a:pt x="260" y="290"/>
                  </a:cubicBezTo>
                  <a:cubicBezTo>
                    <a:pt x="257" y="292"/>
                    <a:pt x="254" y="295"/>
                    <a:pt x="252" y="299"/>
                  </a:cubicBezTo>
                  <a:cubicBezTo>
                    <a:pt x="247" y="306"/>
                    <a:pt x="243" y="315"/>
                    <a:pt x="242" y="323"/>
                  </a:cubicBezTo>
                  <a:cubicBezTo>
                    <a:pt x="242" y="326"/>
                    <a:pt x="242" y="328"/>
                    <a:pt x="242" y="330"/>
                  </a:cubicBezTo>
                  <a:cubicBezTo>
                    <a:pt x="242" y="330"/>
                    <a:pt x="242" y="331"/>
                    <a:pt x="242" y="331"/>
                  </a:cubicBezTo>
                  <a:cubicBezTo>
                    <a:pt x="242" y="332"/>
                    <a:pt x="242" y="332"/>
                    <a:pt x="242" y="333"/>
                  </a:cubicBezTo>
                  <a:cubicBezTo>
                    <a:pt x="242" y="334"/>
                    <a:pt x="243" y="335"/>
                    <a:pt x="243" y="336"/>
                  </a:cubicBezTo>
                  <a:cubicBezTo>
                    <a:pt x="243" y="338"/>
                    <a:pt x="244" y="340"/>
                    <a:pt x="245" y="342"/>
                  </a:cubicBezTo>
                  <a:cubicBezTo>
                    <a:pt x="245" y="342"/>
                    <a:pt x="245" y="343"/>
                    <a:pt x="246" y="343"/>
                  </a:cubicBezTo>
                  <a:cubicBezTo>
                    <a:pt x="246" y="343"/>
                    <a:pt x="246" y="343"/>
                    <a:pt x="246" y="344"/>
                  </a:cubicBezTo>
                  <a:cubicBezTo>
                    <a:pt x="247" y="346"/>
                    <a:pt x="247" y="346"/>
                    <a:pt x="247" y="346"/>
                  </a:cubicBezTo>
                  <a:cubicBezTo>
                    <a:pt x="248" y="347"/>
                    <a:pt x="250" y="349"/>
                    <a:pt x="251" y="351"/>
                  </a:cubicBezTo>
                  <a:cubicBezTo>
                    <a:pt x="250" y="353"/>
                    <a:pt x="248" y="355"/>
                    <a:pt x="247" y="356"/>
                  </a:cubicBezTo>
                  <a:cubicBezTo>
                    <a:pt x="246" y="357"/>
                    <a:pt x="245" y="358"/>
                    <a:pt x="244" y="359"/>
                  </a:cubicBezTo>
                  <a:cubicBezTo>
                    <a:pt x="243" y="361"/>
                    <a:pt x="243" y="361"/>
                    <a:pt x="243" y="361"/>
                  </a:cubicBezTo>
                  <a:cubicBezTo>
                    <a:pt x="241" y="363"/>
                    <a:pt x="239" y="365"/>
                    <a:pt x="237" y="366"/>
                  </a:cubicBezTo>
                  <a:cubicBezTo>
                    <a:pt x="234" y="370"/>
                    <a:pt x="230" y="374"/>
                    <a:pt x="226" y="377"/>
                  </a:cubicBezTo>
                  <a:cubicBezTo>
                    <a:pt x="222" y="380"/>
                    <a:pt x="217" y="384"/>
                    <a:pt x="213" y="387"/>
                  </a:cubicBezTo>
                  <a:cubicBezTo>
                    <a:pt x="212" y="387"/>
                    <a:pt x="211" y="388"/>
                    <a:pt x="210" y="389"/>
                  </a:cubicBezTo>
                  <a:cubicBezTo>
                    <a:pt x="208" y="390"/>
                    <a:pt x="208" y="390"/>
                    <a:pt x="208" y="390"/>
                  </a:cubicBezTo>
                  <a:cubicBezTo>
                    <a:pt x="207" y="390"/>
                    <a:pt x="207" y="390"/>
                    <a:pt x="207" y="390"/>
                  </a:cubicBezTo>
                  <a:cubicBezTo>
                    <a:pt x="206" y="391"/>
                    <a:pt x="206" y="391"/>
                    <a:pt x="206" y="391"/>
                  </a:cubicBezTo>
                  <a:cubicBezTo>
                    <a:pt x="205" y="392"/>
                    <a:pt x="204" y="392"/>
                    <a:pt x="203" y="393"/>
                  </a:cubicBezTo>
                  <a:cubicBezTo>
                    <a:pt x="202" y="393"/>
                    <a:pt x="201" y="394"/>
                    <a:pt x="200" y="394"/>
                  </a:cubicBezTo>
                  <a:cubicBezTo>
                    <a:pt x="198" y="395"/>
                    <a:pt x="196" y="396"/>
                    <a:pt x="194" y="397"/>
                  </a:cubicBezTo>
                  <a:cubicBezTo>
                    <a:pt x="187" y="385"/>
                    <a:pt x="187" y="385"/>
                    <a:pt x="187" y="385"/>
                  </a:cubicBezTo>
                  <a:cubicBezTo>
                    <a:pt x="184" y="378"/>
                    <a:pt x="184" y="378"/>
                    <a:pt x="184" y="378"/>
                  </a:cubicBezTo>
                  <a:cubicBezTo>
                    <a:pt x="182" y="374"/>
                    <a:pt x="179" y="370"/>
                    <a:pt x="177" y="367"/>
                  </a:cubicBezTo>
                  <a:cubicBezTo>
                    <a:pt x="174" y="363"/>
                    <a:pt x="170" y="360"/>
                    <a:pt x="167" y="358"/>
                  </a:cubicBezTo>
                  <a:cubicBezTo>
                    <a:pt x="163" y="356"/>
                    <a:pt x="159" y="355"/>
                    <a:pt x="155" y="355"/>
                  </a:cubicBezTo>
                  <a:cubicBezTo>
                    <a:pt x="152" y="355"/>
                    <a:pt x="148" y="356"/>
                    <a:pt x="144" y="358"/>
                  </a:cubicBezTo>
                  <a:cubicBezTo>
                    <a:pt x="141" y="361"/>
                    <a:pt x="138" y="363"/>
                    <a:pt x="137" y="367"/>
                  </a:cubicBezTo>
                  <a:cubicBezTo>
                    <a:pt x="136" y="370"/>
                    <a:pt x="135" y="374"/>
                    <a:pt x="136" y="378"/>
                  </a:cubicBezTo>
                  <a:cubicBezTo>
                    <a:pt x="137" y="382"/>
                    <a:pt x="139" y="386"/>
                    <a:pt x="141" y="389"/>
                  </a:cubicBezTo>
                  <a:cubicBezTo>
                    <a:pt x="141" y="388"/>
                    <a:pt x="139" y="386"/>
                    <a:pt x="139" y="386"/>
                  </a:cubicBezTo>
                  <a:cubicBezTo>
                    <a:pt x="139" y="385"/>
                    <a:pt x="139" y="386"/>
                    <a:pt x="139" y="387"/>
                  </a:cubicBezTo>
                  <a:cubicBezTo>
                    <a:pt x="140" y="388"/>
                    <a:pt x="141" y="389"/>
                    <a:pt x="142" y="392"/>
                  </a:cubicBezTo>
                  <a:cubicBezTo>
                    <a:pt x="140" y="388"/>
                    <a:pt x="137" y="384"/>
                    <a:pt x="136" y="380"/>
                  </a:cubicBezTo>
                  <a:close/>
                  <a:moveTo>
                    <a:pt x="183" y="623"/>
                  </a:moveTo>
                  <a:cubicBezTo>
                    <a:pt x="180" y="624"/>
                    <a:pt x="177" y="625"/>
                    <a:pt x="175" y="626"/>
                  </a:cubicBezTo>
                  <a:cubicBezTo>
                    <a:pt x="172" y="628"/>
                    <a:pt x="170" y="630"/>
                    <a:pt x="169" y="632"/>
                  </a:cubicBezTo>
                  <a:cubicBezTo>
                    <a:pt x="166" y="637"/>
                    <a:pt x="165" y="642"/>
                    <a:pt x="165" y="648"/>
                  </a:cubicBezTo>
                  <a:cubicBezTo>
                    <a:pt x="165" y="653"/>
                    <a:pt x="167" y="658"/>
                    <a:pt x="171" y="662"/>
                  </a:cubicBezTo>
                  <a:cubicBezTo>
                    <a:pt x="173" y="664"/>
                    <a:pt x="175" y="666"/>
                    <a:pt x="178" y="667"/>
                  </a:cubicBezTo>
                  <a:cubicBezTo>
                    <a:pt x="179" y="668"/>
                    <a:pt x="181" y="668"/>
                    <a:pt x="182" y="668"/>
                  </a:cubicBezTo>
                  <a:cubicBezTo>
                    <a:pt x="183" y="669"/>
                    <a:pt x="184" y="669"/>
                    <a:pt x="184" y="669"/>
                  </a:cubicBezTo>
                  <a:cubicBezTo>
                    <a:pt x="185" y="669"/>
                    <a:pt x="185" y="669"/>
                    <a:pt x="185" y="669"/>
                  </a:cubicBezTo>
                  <a:cubicBezTo>
                    <a:pt x="186" y="669"/>
                    <a:pt x="186" y="669"/>
                    <a:pt x="186" y="669"/>
                  </a:cubicBezTo>
                  <a:cubicBezTo>
                    <a:pt x="199" y="669"/>
                    <a:pt x="199" y="669"/>
                    <a:pt x="199" y="669"/>
                  </a:cubicBezTo>
                  <a:cubicBezTo>
                    <a:pt x="224" y="669"/>
                    <a:pt x="224" y="669"/>
                    <a:pt x="224" y="669"/>
                  </a:cubicBezTo>
                  <a:cubicBezTo>
                    <a:pt x="257" y="669"/>
                    <a:pt x="290" y="670"/>
                    <a:pt x="325" y="669"/>
                  </a:cubicBezTo>
                  <a:cubicBezTo>
                    <a:pt x="325" y="670"/>
                    <a:pt x="325" y="670"/>
                    <a:pt x="325" y="670"/>
                  </a:cubicBezTo>
                  <a:cubicBezTo>
                    <a:pt x="311" y="670"/>
                    <a:pt x="311" y="670"/>
                    <a:pt x="311" y="670"/>
                  </a:cubicBezTo>
                  <a:cubicBezTo>
                    <a:pt x="298" y="670"/>
                    <a:pt x="298" y="670"/>
                    <a:pt x="298" y="670"/>
                  </a:cubicBezTo>
                  <a:cubicBezTo>
                    <a:pt x="273" y="670"/>
                    <a:pt x="248" y="670"/>
                    <a:pt x="223" y="670"/>
                  </a:cubicBezTo>
                  <a:cubicBezTo>
                    <a:pt x="198" y="670"/>
                    <a:pt x="198" y="670"/>
                    <a:pt x="198" y="670"/>
                  </a:cubicBezTo>
                  <a:cubicBezTo>
                    <a:pt x="186" y="670"/>
                    <a:pt x="186" y="670"/>
                    <a:pt x="186" y="670"/>
                  </a:cubicBezTo>
                  <a:cubicBezTo>
                    <a:pt x="185" y="670"/>
                    <a:pt x="185" y="670"/>
                    <a:pt x="185" y="670"/>
                  </a:cubicBezTo>
                  <a:cubicBezTo>
                    <a:pt x="184" y="670"/>
                    <a:pt x="184" y="670"/>
                    <a:pt x="184" y="670"/>
                  </a:cubicBezTo>
                  <a:cubicBezTo>
                    <a:pt x="183" y="670"/>
                    <a:pt x="182" y="669"/>
                    <a:pt x="181" y="669"/>
                  </a:cubicBezTo>
                  <a:cubicBezTo>
                    <a:pt x="180" y="669"/>
                    <a:pt x="178" y="669"/>
                    <a:pt x="177" y="668"/>
                  </a:cubicBezTo>
                  <a:cubicBezTo>
                    <a:pt x="174" y="667"/>
                    <a:pt x="172" y="665"/>
                    <a:pt x="170" y="663"/>
                  </a:cubicBezTo>
                  <a:cubicBezTo>
                    <a:pt x="166" y="658"/>
                    <a:pt x="164" y="653"/>
                    <a:pt x="164" y="648"/>
                  </a:cubicBezTo>
                  <a:cubicBezTo>
                    <a:pt x="164" y="642"/>
                    <a:pt x="165" y="637"/>
                    <a:pt x="168" y="632"/>
                  </a:cubicBezTo>
                  <a:cubicBezTo>
                    <a:pt x="170" y="630"/>
                    <a:pt x="172" y="627"/>
                    <a:pt x="174" y="626"/>
                  </a:cubicBezTo>
                  <a:cubicBezTo>
                    <a:pt x="176" y="624"/>
                    <a:pt x="179" y="623"/>
                    <a:pt x="182" y="623"/>
                  </a:cubicBezTo>
                  <a:cubicBezTo>
                    <a:pt x="182" y="623"/>
                    <a:pt x="183" y="623"/>
                    <a:pt x="183" y="623"/>
                  </a:cubicBezTo>
                  <a:cubicBezTo>
                    <a:pt x="183" y="623"/>
                    <a:pt x="183" y="623"/>
                    <a:pt x="183" y="623"/>
                  </a:cubicBezTo>
                  <a:close/>
                  <a:moveTo>
                    <a:pt x="248" y="379"/>
                  </a:moveTo>
                  <a:cubicBezTo>
                    <a:pt x="251" y="377"/>
                    <a:pt x="253" y="375"/>
                    <a:pt x="255" y="372"/>
                  </a:cubicBezTo>
                  <a:cubicBezTo>
                    <a:pt x="259" y="368"/>
                    <a:pt x="259" y="368"/>
                    <a:pt x="259" y="368"/>
                  </a:cubicBezTo>
                  <a:cubicBezTo>
                    <a:pt x="260" y="368"/>
                    <a:pt x="261" y="369"/>
                    <a:pt x="262" y="369"/>
                  </a:cubicBezTo>
                  <a:cubicBezTo>
                    <a:pt x="262" y="369"/>
                    <a:pt x="262" y="369"/>
                    <a:pt x="262" y="369"/>
                  </a:cubicBezTo>
                  <a:cubicBezTo>
                    <a:pt x="263" y="370"/>
                    <a:pt x="263" y="370"/>
                    <a:pt x="263" y="370"/>
                  </a:cubicBezTo>
                  <a:cubicBezTo>
                    <a:pt x="264" y="370"/>
                    <a:pt x="264" y="370"/>
                    <a:pt x="264" y="370"/>
                  </a:cubicBezTo>
                  <a:cubicBezTo>
                    <a:pt x="266" y="371"/>
                    <a:pt x="266" y="371"/>
                    <a:pt x="266" y="371"/>
                  </a:cubicBezTo>
                  <a:cubicBezTo>
                    <a:pt x="270" y="372"/>
                    <a:pt x="273" y="373"/>
                    <a:pt x="276" y="374"/>
                  </a:cubicBezTo>
                  <a:cubicBezTo>
                    <a:pt x="283" y="376"/>
                    <a:pt x="290" y="377"/>
                    <a:pt x="297" y="377"/>
                  </a:cubicBezTo>
                  <a:cubicBezTo>
                    <a:pt x="304" y="377"/>
                    <a:pt x="311" y="377"/>
                    <a:pt x="318" y="376"/>
                  </a:cubicBezTo>
                  <a:cubicBezTo>
                    <a:pt x="321" y="375"/>
                    <a:pt x="324" y="375"/>
                    <a:pt x="328" y="374"/>
                  </a:cubicBezTo>
                  <a:cubicBezTo>
                    <a:pt x="330" y="373"/>
                    <a:pt x="330" y="373"/>
                    <a:pt x="330" y="373"/>
                  </a:cubicBezTo>
                  <a:cubicBezTo>
                    <a:pt x="332" y="372"/>
                    <a:pt x="332" y="372"/>
                    <a:pt x="332" y="372"/>
                  </a:cubicBezTo>
                  <a:cubicBezTo>
                    <a:pt x="333" y="372"/>
                    <a:pt x="334" y="372"/>
                    <a:pt x="334" y="371"/>
                  </a:cubicBezTo>
                  <a:cubicBezTo>
                    <a:pt x="334" y="372"/>
                    <a:pt x="334" y="372"/>
                    <a:pt x="335" y="372"/>
                  </a:cubicBezTo>
                  <a:cubicBezTo>
                    <a:pt x="335" y="373"/>
                    <a:pt x="335" y="373"/>
                    <a:pt x="335" y="374"/>
                  </a:cubicBezTo>
                  <a:cubicBezTo>
                    <a:pt x="336" y="375"/>
                    <a:pt x="336" y="375"/>
                    <a:pt x="336" y="375"/>
                  </a:cubicBezTo>
                  <a:cubicBezTo>
                    <a:pt x="336" y="376"/>
                    <a:pt x="336" y="376"/>
                    <a:pt x="336" y="376"/>
                  </a:cubicBezTo>
                  <a:cubicBezTo>
                    <a:pt x="336" y="376"/>
                    <a:pt x="337" y="377"/>
                    <a:pt x="337" y="378"/>
                  </a:cubicBezTo>
                  <a:cubicBezTo>
                    <a:pt x="338" y="380"/>
                    <a:pt x="340" y="383"/>
                    <a:pt x="341" y="386"/>
                  </a:cubicBezTo>
                  <a:cubicBezTo>
                    <a:pt x="345" y="391"/>
                    <a:pt x="348" y="396"/>
                    <a:pt x="352" y="400"/>
                  </a:cubicBezTo>
                  <a:cubicBezTo>
                    <a:pt x="356" y="405"/>
                    <a:pt x="361" y="409"/>
                    <a:pt x="365" y="413"/>
                  </a:cubicBezTo>
                  <a:cubicBezTo>
                    <a:pt x="368" y="415"/>
                    <a:pt x="370" y="416"/>
                    <a:pt x="373" y="418"/>
                  </a:cubicBezTo>
                  <a:cubicBezTo>
                    <a:pt x="375" y="419"/>
                    <a:pt x="375" y="419"/>
                    <a:pt x="375" y="419"/>
                  </a:cubicBezTo>
                  <a:cubicBezTo>
                    <a:pt x="376" y="420"/>
                    <a:pt x="376" y="420"/>
                    <a:pt x="376" y="420"/>
                  </a:cubicBezTo>
                  <a:cubicBezTo>
                    <a:pt x="376" y="420"/>
                    <a:pt x="377" y="420"/>
                    <a:pt x="378" y="421"/>
                  </a:cubicBezTo>
                  <a:cubicBezTo>
                    <a:pt x="372" y="434"/>
                    <a:pt x="372" y="434"/>
                    <a:pt x="372" y="434"/>
                  </a:cubicBezTo>
                  <a:cubicBezTo>
                    <a:pt x="369" y="440"/>
                    <a:pt x="367" y="445"/>
                    <a:pt x="364" y="451"/>
                  </a:cubicBezTo>
                  <a:cubicBezTo>
                    <a:pt x="359" y="462"/>
                    <a:pt x="355" y="473"/>
                    <a:pt x="350" y="484"/>
                  </a:cubicBezTo>
                  <a:cubicBezTo>
                    <a:pt x="355" y="473"/>
                    <a:pt x="359" y="462"/>
                    <a:pt x="364" y="451"/>
                  </a:cubicBezTo>
                  <a:cubicBezTo>
                    <a:pt x="367" y="445"/>
                    <a:pt x="369" y="439"/>
                    <a:pt x="371" y="434"/>
                  </a:cubicBezTo>
                  <a:cubicBezTo>
                    <a:pt x="377" y="421"/>
                    <a:pt x="377" y="421"/>
                    <a:pt x="377" y="421"/>
                  </a:cubicBezTo>
                  <a:cubicBezTo>
                    <a:pt x="377" y="420"/>
                    <a:pt x="376" y="420"/>
                    <a:pt x="376" y="420"/>
                  </a:cubicBezTo>
                  <a:cubicBezTo>
                    <a:pt x="375" y="419"/>
                    <a:pt x="375" y="419"/>
                    <a:pt x="375" y="419"/>
                  </a:cubicBezTo>
                  <a:cubicBezTo>
                    <a:pt x="373" y="418"/>
                    <a:pt x="373" y="418"/>
                    <a:pt x="373" y="418"/>
                  </a:cubicBezTo>
                  <a:cubicBezTo>
                    <a:pt x="370" y="417"/>
                    <a:pt x="368" y="415"/>
                    <a:pt x="365" y="413"/>
                  </a:cubicBezTo>
                  <a:cubicBezTo>
                    <a:pt x="360" y="409"/>
                    <a:pt x="356" y="405"/>
                    <a:pt x="352" y="400"/>
                  </a:cubicBezTo>
                  <a:cubicBezTo>
                    <a:pt x="348" y="396"/>
                    <a:pt x="344" y="391"/>
                    <a:pt x="341" y="386"/>
                  </a:cubicBezTo>
                  <a:cubicBezTo>
                    <a:pt x="340" y="383"/>
                    <a:pt x="338" y="380"/>
                    <a:pt x="337" y="378"/>
                  </a:cubicBezTo>
                  <a:cubicBezTo>
                    <a:pt x="336" y="376"/>
                    <a:pt x="336" y="376"/>
                    <a:pt x="336" y="376"/>
                  </a:cubicBezTo>
                  <a:cubicBezTo>
                    <a:pt x="336" y="375"/>
                    <a:pt x="336" y="375"/>
                    <a:pt x="336" y="375"/>
                  </a:cubicBezTo>
                  <a:cubicBezTo>
                    <a:pt x="335" y="374"/>
                    <a:pt x="335" y="374"/>
                    <a:pt x="335" y="374"/>
                  </a:cubicBezTo>
                  <a:cubicBezTo>
                    <a:pt x="335" y="373"/>
                    <a:pt x="335" y="373"/>
                    <a:pt x="335" y="372"/>
                  </a:cubicBezTo>
                  <a:cubicBezTo>
                    <a:pt x="334" y="372"/>
                    <a:pt x="334" y="372"/>
                    <a:pt x="334" y="371"/>
                  </a:cubicBezTo>
                  <a:cubicBezTo>
                    <a:pt x="334" y="372"/>
                    <a:pt x="333" y="372"/>
                    <a:pt x="332" y="372"/>
                  </a:cubicBezTo>
                  <a:cubicBezTo>
                    <a:pt x="330" y="373"/>
                    <a:pt x="330" y="373"/>
                    <a:pt x="330" y="373"/>
                  </a:cubicBezTo>
                  <a:cubicBezTo>
                    <a:pt x="328" y="374"/>
                    <a:pt x="328" y="374"/>
                    <a:pt x="328" y="374"/>
                  </a:cubicBezTo>
                  <a:cubicBezTo>
                    <a:pt x="324" y="375"/>
                    <a:pt x="321" y="375"/>
                    <a:pt x="318" y="376"/>
                  </a:cubicBezTo>
                  <a:cubicBezTo>
                    <a:pt x="311" y="377"/>
                    <a:pt x="304" y="378"/>
                    <a:pt x="297" y="377"/>
                  </a:cubicBezTo>
                  <a:cubicBezTo>
                    <a:pt x="290" y="377"/>
                    <a:pt x="283" y="376"/>
                    <a:pt x="276" y="374"/>
                  </a:cubicBezTo>
                  <a:cubicBezTo>
                    <a:pt x="273" y="374"/>
                    <a:pt x="270" y="373"/>
                    <a:pt x="266" y="371"/>
                  </a:cubicBezTo>
                  <a:cubicBezTo>
                    <a:pt x="265" y="371"/>
                    <a:pt x="265" y="371"/>
                    <a:pt x="264" y="370"/>
                  </a:cubicBezTo>
                  <a:cubicBezTo>
                    <a:pt x="263" y="370"/>
                    <a:pt x="263" y="370"/>
                    <a:pt x="263" y="370"/>
                  </a:cubicBezTo>
                  <a:cubicBezTo>
                    <a:pt x="262" y="370"/>
                    <a:pt x="262" y="370"/>
                    <a:pt x="262" y="370"/>
                  </a:cubicBezTo>
                  <a:cubicBezTo>
                    <a:pt x="262" y="369"/>
                    <a:pt x="262" y="369"/>
                    <a:pt x="262" y="369"/>
                  </a:cubicBezTo>
                  <a:cubicBezTo>
                    <a:pt x="261" y="369"/>
                    <a:pt x="260" y="369"/>
                    <a:pt x="259" y="368"/>
                  </a:cubicBezTo>
                  <a:cubicBezTo>
                    <a:pt x="258" y="369"/>
                    <a:pt x="257" y="370"/>
                    <a:pt x="255" y="373"/>
                  </a:cubicBezTo>
                  <a:cubicBezTo>
                    <a:pt x="253" y="375"/>
                    <a:pt x="250" y="377"/>
                    <a:pt x="248" y="379"/>
                  </a:cubicBezTo>
                  <a:cubicBezTo>
                    <a:pt x="244" y="384"/>
                    <a:pt x="239" y="388"/>
                    <a:pt x="235" y="392"/>
                  </a:cubicBezTo>
                  <a:cubicBezTo>
                    <a:pt x="234" y="393"/>
                    <a:pt x="235" y="393"/>
                    <a:pt x="236" y="393"/>
                  </a:cubicBezTo>
                  <a:cubicBezTo>
                    <a:pt x="236" y="392"/>
                    <a:pt x="238" y="391"/>
                    <a:pt x="242" y="388"/>
                  </a:cubicBezTo>
                  <a:cubicBezTo>
                    <a:pt x="244" y="386"/>
                    <a:pt x="247" y="384"/>
                    <a:pt x="251" y="380"/>
                  </a:cubicBezTo>
                  <a:cubicBezTo>
                    <a:pt x="252" y="378"/>
                    <a:pt x="254" y="377"/>
                    <a:pt x="256" y="374"/>
                  </a:cubicBezTo>
                  <a:cubicBezTo>
                    <a:pt x="259" y="372"/>
                    <a:pt x="259" y="372"/>
                    <a:pt x="259" y="372"/>
                  </a:cubicBezTo>
                  <a:cubicBezTo>
                    <a:pt x="259" y="371"/>
                    <a:pt x="259" y="371"/>
                    <a:pt x="260" y="371"/>
                  </a:cubicBezTo>
                  <a:cubicBezTo>
                    <a:pt x="260" y="371"/>
                    <a:pt x="260" y="371"/>
                    <a:pt x="260" y="371"/>
                  </a:cubicBezTo>
                  <a:cubicBezTo>
                    <a:pt x="261" y="371"/>
                    <a:pt x="261" y="371"/>
                    <a:pt x="261" y="371"/>
                  </a:cubicBezTo>
                  <a:cubicBezTo>
                    <a:pt x="262" y="372"/>
                    <a:pt x="262" y="372"/>
                    <a:pt x="262" y="372"/>
                  </a:cubicBezTo>
                  <a:cubicBezTo>
                    <a:pt x="264" y="373"/>
                    <a:pt x="266" y="374"/>
                    <a:pt x="268" y="374"/>
                  </a:cubicBezTo>
                  <a:cubicBezTo>
                    <a:pt x="273" y="376"/>
                    <a:pt x="277" y="377"/>
                    <a:pt x="282" y="378"/>
                  </a:cubicBezTo>
                  <a:cubicBezTo>
                    <a:pt x="291" y="379"/>
                    <a:pt x="299" y="379"/>
                    <a:pt x="307" y="379"/>
                  </a:cubicBezTo>
                  <a:cubicBezTo>
                    <a:pt x="312" y="379"/>
                    <a:pt x="317" y="378"/>
                    <a:pt x="323" y="377"/>
                  </a:cubicBezTo>
                  <a:cubicBezTo>
                    <a:pt x="325" y="377"/>
                    <a:pt x="328" y="376"/>
                    <a:pt x="331" y="375"/>
                  </a:cubicBezTo>
                  <a:cubicBezTo>
                    <a:pt x="332" y="375"/>
                    <a:pt x="332" y="375"/>
                    <a:pt x="332" y="375"/>
                  </a:cubicBezTo>
                  <a:cubicBezTo>
                    <a:pt x="333" y="374"/>
                    <a:pt x="333" y="374"/>
                    <a:pt x="333" y="374"/>
                  </a:cubicBezTo>
                  <a:cubicBezTo>
                    <a:pt x="333" y="375"/>
                    <a:pt x="333" y="375"/>
                    <a:pt x="333" y="375"/>
                  </a:cubicBezTo>
                  <a:cubicBezTo>
                    <a:pt x="334" y="376"/>
                    <a:pt x="334" y="376"/>
                    <a:pt x="334" y="376"/>
                  </a:cubicBezTo>
                  <a:cubicBezTo>
                    <a:pt x="334" y="376"/>
                    <a:pt x="334" y="376"/>
                    <a:pt x="334" y="376"/>
                  </a:cubicBezTo>
                  <a:cubicBezTo>
                    <a:pt x="334" y="377"/>
                    <a:pt x="334" y="377"/>
                    <a:pt x="334" y="377"/>
                  </a:cubicBezTo>
                  <a:cubicBezTo>
                    <a:pt x="334" y="378"/>
                    <a:pt x="334" y="378"/>
                    <a:pt x="334" y="378"/>
                  </a:cubicBezTo>
                  <a:cubicBezTo>
                    <a:pt x="336" y="380"/>
                    <a:pt x="337" y="383"/>
                    <a:pt x="339" y="386"/>
                  </a:cubicBezTo>
                  <a:cubicBezTo>
                    <a:pt x="342" y="391"/>
                    <a:pt x="345" y="397"/>
                    <a:pt x="350" y="401"/>
                  </a:cubicBezTo>
                  <a:cubicBezTo>
                    <a:pt x="354" y="406"/>
                    <a:pt x="358" y="411"/>
                    <a:pt x="363" y="415"/>
                  </a:cubicBezTo>
                  <a:cubicBezTo>
                    <a:pt x="366" y="417"/>
                    <a:pt x="369" y="418"/>
                    <a:pt x="371" y="420"/>
                  </a:cubicBezTo>
                  <a:cubicBezTo>
                    <a:pt x="374" y="421"/>
                    <a:pt x="374" y="421"/>
                    <a:pt x="374" y="421"/>
                  </a:cubicBezTo>
                  <a:cubicBezTo>
                    <a:pt x="374" y="422"/>
                    <a:pt x="374" y="422"/>
                    <a:pt x="374" y="422"/>
                  </a:cubicBezTo>
                  <a:cubicBezTo>
                    <a:pt x="374" y="422"/>
                    <a:pt x="374" y="422"/>
                    <a:pt x="374" y="423"/>
                  </a:cubicBezTo>
                  <a:cubicBezTo>
                    <a:pt x="372" y="428"/>
                    <a:pt x="372" y="428"/>
                    <a:pt x="372" y="428"/>
                  </a:cubicBezTo>
                  <a:cubicBezTo>
                    <a:pt x="366" y="440"/>
                    <a:pt x="366" y="440"/>
                    <a:pt x="366" y="440"/>
                  </a:cubicBezTo>
                  <a:cubicBezTo>
                    <a:pt x="363" y="448"/>
                    <a:pt x="360" y="456"/>
                    <a:pt x="356" y="464"/>
                  </a:cubicBezTo>
                  <a:cubicBezTo>
                    <a:pt x="350" y="480"/>
                    <a:pt x="344" y="495"/>
                    <a:pt x="338" y="511"/>
                  </a:cubicBezTo>
                  <a:cubicBezTo>
                    <a:pt x="330" y="534"/>
                    <a:pt x="322" y="557"/>
                    <a:pt x="315" y="580"/>
                  </a:cubicBezTo>
                  <a:cubicBezTo>
                    <a:pt x="314" y="585"/>
                    <a:pt x="312" y="591"/>
                    <a:pt x="310" y="597"/>
                  </a:cubicBezTo>
                  <a:cubicBezTo>
                    <a:pt x="308" y="606"/>
                    <a:pt x="308" y="606"/>
                    <a:pt x="308" y="606"/>
                  </a:cubicBezTo>
                  <a:cubicBezTo>
                    <a:pt x="307" y="608"/>
                    <a:pt x="307" y="608"/>
                    <a:pt x="307" y="608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6" y="609"/>
                    <a:pt x="306" y="609"/>
                    <a:pt x="306" y="609"/>
                  </a:cubicBezTo>
                  <a:cubicBezTo>
                    <a:pt x="304" y="609"/>
                    <a:pt x="304" y="609"/>
                    <a:pt x="304" y="609"/>
                  </a:cubicBezTo>
                  <a:cubicBezTo>
                    <a:pt x="295" y="609"/>
                    <a:pt x="295" y="609"/>
                    <a:pt x="295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0" y="587"/>
                    <a:pt x="280" y="587"/>
                    <a:pt x="280" y="587"/>
                  </a:cubicBezTo>
                  <a:cubicBezTo>
                    <a:pt x="277" y="579"/>
                    <a:pt x="275" y="571"/>
                    <a:pt x="272" y="563"/>
                  </a:cubicBezTo>
                  <a:cubicBezTo>
                    <a:pt x="267" y="547"/>
                    <a:pt x="262" y="531"/>
                    <a:pt x="256" y="515"/>
                  </a:cubicBezTo>
                  <a:cubicBezTo>
                    <a:pt x="246" y="484"/>
                    <a:pt x="234" y="454"/>
                    <a:pt x="222" y="429"/>
                  </a:cubicBezTo>
                  <a:cubicBezTo>
                    <a:pt x="217" y="418"/>
                    <a:pt x="214" y="411"/>
                    <a:pt x="211" y="408"/>
                  </a:cubicBezTo>
                  <a:cubicBezTo>
                    <a:pt x="210" y="406"/>
                    <a:pt x="210" y="405"/>
                    <a:pt x="209" y="405"/>
                  </a:cubicBezTo>
                  <a:cubicBezTo>
                    <a:pt x="212" y="404"/>
                    <a:pt x="215" y="402"/>
                    <a:pt x="220" y="400"/>
                  </a:cubicBezTo>
                  <a:cubicBezTo>
                    <a:pt x="223" y="398"/>
                    <a:pt x="226" y="395"/>
                    <a:pt x="229" y="393"/>
                  </a:cubicBezTo>
                  <a:cubicBezTo>
                    <a:pt x="232" y="391"/>
                    <a:pt x="234" y="389"/>
                    <a:pt x="234" y="389"/>
                  </a:cubicBezTo>
                  <a:cubicBezTo>
                    <a:pt x="237" y="388"/>
                    <a:pt x="236" y="389"/>
                    <a:pt x="235" y="391"/>
                  </a:cubicBezTo>
                  <a:cubicBezTo>
                    <a:pt x="240" y="387"/>
                    <a:pt x="244" y="383"/>
                    <a:pt x="248" y="379"/>
                  </a:cubicBezTo>
                  <a:close/>
                  <a:moveTo>
                    <a:pt x="318" y="622"/>
                  </a:moveTo>
                  <a:cubicBezTo>
                    <a:pt x="319" y="621"/>
                    <a:pt x="319" y="621"/>
                    <a:pt x="319" y="621"/>
                  </a:cubicBezTo>
                  <a:cubicBezTo>
                    <a:pt x="323" y="606"/>
                    <a:pt x="323" y="606"/>
                    <a:pt x="323" y="606"/>
                  </a:cubicBezTo>
                  <a:cubicBezTo>
                    <a:pt x="325" y="599"/>
                    <a:pt x="327" y="592"/>
                    <a:pt x="329" y="585"/>
                  </a:cubicBezTo>
                  <a:cubicBezTo>
                    <a:pt x="337" y="557"/>
                    <a:pt x="346" y="530"/>
                    <a:pt x="356" y="502"/>
                  </a:cubicBezTo>
                  <a:cubicBezTo>
                    <a:pt x="361" y="489"/>
                    <a:pt x="366" y="475"/>
                    <a:pt x="372" y="462"/>
                  </a:cubicBezTo>
                  <a:cubicBezTo>
                    <a:pt x="374" y="455"/>
                    <a:pt x="377" y="448"/>
                    <a:pt x="380" y="442"/>
                  </a:cubicBezTo>
                  <a:cubicBezTo>
                    <a:pt x="385" y="432"/>
                    <a:pt x="385" y="432"/>
                    <a:pt x="385" y="432"/>
                  </a:cubicBezTo>
                  <a:cubicBezTo>
                    <a:pt x="392" y="416"/>
                    <a:pt x="392" y="416"/>
                    <a:pt x="392" y="416"/>
                  </a:cubicBezTo>
                  <a:cubicBezTo>
                    <a:pt x="386" y="413"/>
                    <a:pt x="386" y="413"/>
                    <a:pt x="386" y="413"/>
                  </a:cubicBezTo>
                  <a:cubicBezTo>
                    <a:pt x="385" y="412"/>
                    <a:pt x="384" y="412"/>
                    <a:pt x="383" y="411"/>
                  </a:cubicBezTo>
                  <a:cubicBezTo>
                    <a:pt x="381" y="410"/>
                    <a:pt x="381" y="410"/>
                    <a:pt x="381" y="410"/>
                  </a:cubicBezTo>
                  <a:cubicBezTo>
                    <a:pt x="381" y="410"/>
                    <a:pt x="381" y="410"/>
                    <a:pt x="380" y="410"/>
                  </a:cubicBezTo>
                  <a:cubicBezTo>
                    <a:pt x="380" y="410"/>
                    <a:pt x="380" y="410"/>
                    <a:pt x="380" y="410"/>
                  </a:cubicBezTo>
                  <a:cubicBezTo>
                    <a:pt x="378" y="409"/>
                    <a:pt x="376" y="407"/>
                    <a:pt x="374" y="406"/>
                  </a:cubicBezTo>
                  <a:cubicBezTo>
                    <a:pt x="371" y="404"/>
                    <a:pt x="367" y="401"/>
                    <a:pt x="364" y="398"/>
                  </a:cubicBezTo>
                  <a:cubicBezTo>
                    <a:pt x="358" y="392"/>
                    <a:pt x="353" y="385"/>
                    <a:pt x="349" y="377"/>
                  </a:cubicBezTo>
                  <a:cubicBezTo>
                    <a:pt x="353" y="385"/>
                    <a:pt x="358" y="392"/>
                    <a:pt x="364" y="398"/>
                  </a:cubicBezTo>
                  <a:cubicBezTo>
                    <a:pt x="367" y="401"/>
                    <a:pt x="371" y="404"/>
                    <a:pt x="374" y="406"/>
                  </a:cubicBezTo>
                  <a:cubicBezTo>
                    <a:pt x="376" y="407"/>
                    <a:pt x="378" y="409"/>
                    <a:pt x="380" y="410"/>
                  </a:cubicBezTo>
                  <a:cubicBezTo>
                    <a:pt x="383" y="412"/>
                    <a:pt x="388" y="414"/>
                    <a:pt x="391" y="416"/>
                  </a:cubicBezTo>
                  <a:cubicBezTo>
                    <a:pt x="384" y="433"/>
                    <a:pt x="384" y="433"/>
                    <a:pt x="384" y="433"/>
                  </a:cubicBezTo>
                  <a:cubicBezTo>
                    <a:pt x="379" y="445"/>
                    <a:pt x="379" y="445"/>
                    <a:pt x="379" y="445"/>
                  </a:cubicBezTo>
                  <a:cubicBezTo>
                    <a:pt x="375" y="452"/>
                    <a:pt x="372" y="460"/>
                    <a:pt x="369" y="468"/>
                  </a:cubicBezTo>
                  <a:cubicBezTo>
                    <a:pt x="363" y="483"/>
                    <a:pt x="357" y="499"/>
                    <a:pt x="351" y="515"/>
                  </a:cubicBezTo>
                  <a:cubicBezTo>
                    <a:pt x="340" y="546"/>
                    <a:pt x="330" y="578"/>
                    <a:pt x="321" y="612"/>
                  </a:cubicBezTo>
                  <a:cubicBezTo>
                    <a:pt x="321" y="611"/>
                    <a:pt x="321" y="609"/>
                    <a:pt x="320" y="612"/>
                  </a:cubicBezTo>
                  <a:cubicBezTo>
                    <a:pt x="329" y="579"/>
                    <a:pt x="339" y="546"/>
                    <a:pt x="350" y="515"/>
                  </a:cubicBezTo>
                  <a:cubicBezTo>
                    <a:pt x="356" y="499"/>
                    <a:pt x="362" y="483"/>
                    <a:pt x="368" y="468"/>
                  </a:cubicBezTo>
                  <a:cubicBezTo>
                    <a:pt x="371" y="460"/>
                    <a:pt x="375" y="452"/>
                    <a:pt x="378" y="444"/>
                  </a:cubicBezTo>
                  <a:cubicBezTo>
                    <a:pt x="383" y="433"/>
                    <a:pt x="383" y="433"/>
                    <a:pt x="383" y="433"/>
                  </a:cubicBezTo>
                  <a:cubicBezTo>
                    <a:pt x="391" y="416"/>
                    <a:pt x="391" y="416"/>
                    <a:pt x="391" y="416"/>
                  </a:cubicBezTo>
                  <a:cubicBezTo>
                    <a:pt x="384" y="413"/>
                    <a:pt x="384" y="413"/>
                    <a:pt x="384" y="413"/>
                  </a:cubicBezTo>
                  <a:cubicBezTo>
                    <a:pt x="383" y="413"/>
                    <a:pt x="383" y="412"/>
                    <a:pt x="382" y="412"/>
                  </a:cubicBezTo>
                  <a:cubicBezTo>
                    <a:pt x="380" y="411"/>
                    <a:pt x="380" y="411"/>
                    <a:pt x="380" y="411"/>
                  </a:cubicBezTo>
                  <a:cubicBezTo>
                    <a:pt x="379" y="410"/>
                    <a:pt x="379" y="410"/>
                    <a:pt x="379" y="410"/>
                  </a:cubicBezTo>
                  <a:cubicBezTo>
                    <a:pt x="377" y="409"/>
                    <a:pt x="375" y="408"/>
                    <a:pt x="373" y="406"/>
                  </a:cubicBezTo>
                  <a:cubicBezTo>
                    <a:pt x="369" y="404"/>
                    <a:pt x="366" y="401"/>
                    <a:pt x="363" y="397"/>
                  </a:cubicBezTo>
                  <a:cubicBezTo>
                    <a:pt x="356" y="391"/>
                    <a:pt x="350" y="383"/>
                    <a:pt x="346" y="374"/>
                  </a:cubicBezTo>
                  <a:cubicBezTo>
                    <a:pt x="347" y="374"/>
                    <a:pt x="347" y="374"/>
                    <a:pt x="347" y="374"/>
                  </a:cubicBezTo>
                  <a:cubicBezTo>
                    <a:pt x="347" y="373"/>
                    <a:pt x="346" y="372"/>
                    <a:pt x="346" y="372"/>
                  </a:cubicBezTo>
                  <a:cubicBezTo>
                    <a:pt x="346" y="371"/>
                    <a:pt x="346" y="371"/>
                    <a:pt x="346" y="371"/>
                  </a:cubicBezTo>
                  <a:cubicBezTo>
                    <a:pt x="345" y="371"/>
                    <a:pt x="345" y="371"/>
                    <a:pt x="345" y="371"/>
                  </a:cubicBezTo>
                  <a:cubicBezTo>
                    <a:pt x="345" y="370"/>
                    <a:pt x="345" y="370"/>
                    <a:pt x="345" y="370"/>
                  </a:cubicBezTo>
                  <a:cubicBezTo>
                    <a:pt x="344" y="368"/>
                    <a:pt x="344" y="368"/>
                    <a:pt x="344" y="368"/>
                  </a:cubicBezTo>
                  <a:cubicBezTo>
                    <a:pt x="343" y="364"/>
                    <a:pt x="342" y="361"/>
                    <a:pt x="340" y="358"/>
                  </a:cubicBezTo>
                  <a:cubicBezTo>
                    <a:pt x="337" y="359"/>
                    <a:pt x="334" y="360"/>
                    <a:pt x="331" y="361"/>
                  </a:cubicBezTo>
                  <a:cubicBezTo>
                    <a:pt x="330" y="362"/>
                    <a:pt x="330" y="362"/>
                    <a:pt x="329" y="362"/>
                  </a:cubicBezTo>
                  <a:cubicBezTo>
                    <a:pt x="327" y="363"/>
                    <a:pt x="327" y="363"/>
                    <a:pt x="327" y="363"/>
                  </a:cubicBezTo>
                  <a:cubicBezTo>
                    <a:pt x="325" y="363"/>
                    <a:pt x="325" y="363"/>
                    <a:pt x="325" y="363"/>
                  </a:cubicBezTo>
                  <a:cubicBezTo>
                    <a:pt x="322" y="364"/>
                    <a:pt x="319" y="365"/>
                    <a:pt x="316" y="365"/>
                  </a:cubicBezTo>
                  <a:cubicBezTo>
                    <a:pt x="310" y="366"/>
                    <a:pt x="304" y="367"/>
                    <a:pt x="297" y="367"/>
                  </a:cubicBezTo>
                  <a:cubicBezTo>
                    <a:pt x="291" y="366"/>
                    <a:pt x="285" y="365"/>
                    <a:pt x="279" y="364"/>
                  </a:cubicBezTo>
                  <a:cubicBezTo>
                    <a:pt x="276" y="363"/>
                    <a:pt x="273" y="362"/>
                    <a:pt x="270" y="361"/>
                  </a:cubicBezTo>
                  <a:cubicBezTo>
                    <a:pt x="269" y="361"/>
                    <a:pt x="269" y="361"/>
                    <a:pt x="268" y="360"/>
                  </a:cubicBezTo>
                  <a:cubicBezTo>
                    <a:pt x="267" y="360"/>
                    <a:pt x="267" y="360"/>
                    <a:pt x="267" y="360"/>
                  </a:cubicBezTo>
                  <a:cubicBezTo>
                    <a:pt x="266" y="360"/>
                    <a:pt x="266" y="360"/>
                    <a:pt x="266" y="360"/>
                  </a:cubicBezTo>
                  <a:cubicBezTo>
                    <a:pt x="265" y="359"/>
                    <a:pt x="265" y="359"/>
                    <a:pt x="265" y="359"/>
                  </a:cubicBezTo>
                  <a:cubicBezTo>
                    <a:pt x="263" y="358"/>
                    <a:pt x="263" y="358"/>
                    <a:pt x="263" y="358"/>
                  </a:cubicBezTo>
                  <a:cubicBezTo>
                    <a:pt x="261" y="357"/>
                    <a:pt x="261" y="357"/>
                    <a:pt x="261" y="357"/>
                  </a:cubicBezTo>
                  <a:cubicBezTo>
                    <a:pt x="256" y="354"/>
                    <a:pt x="256" y="354"/>
                    <a:pt x="256" y="354"/>
                  </a:cubicBezTo>
                  <a:cubicBezTo>
                    <a:pt x="251" y="361"/>
                    <a:pt x="251" y="361"/>
                    <a:pt x="251" y="361"/>
                  </a:cubicBezTo>
                  <a:cubicBezTo>
                    <a:pt x="248" y="364"/>
                    <a:pt x="248" y="364"/>
                    <a:pt x="248" y="364"/>
                  </a:cubicBezTo>
                  <a:cubicBezTo>
                    <a:pt x="246" y="366"/>
                    <a:pt x="246" y="366"/>
                    <a:pt x="246" y="366"/>
                  </a:cubicBezTo>
                  <a:cubicBezTo>
                    <a:pt x="243" y="369"/>
                    <a:pt x="243" y="369"/>
                    <a:pt x="243" y="369"/>
                  </a:cubicBezTo>
                  <a:cubicBezTo>
                    <a:pt x="241" y="371"/>
                    <a:pt x="239" y="373"/>
                    <a:pt x="237" y="375"/>
                  </a:cubicBezTo>
                  <a:cubicBezTo>
                    <a:pt x="233" y="379"/>
                    <a:pt x="230" y="383"/>
                    <a:pt x="226" y="386"/>
                  </a:cubicBezTo>
                  <a:cubicBezTo>
                    <a:pt x="231" y="383"/>
                    <a:pt x="236" y="378"/>
                    <a:pt x="241" y="374"/>
                  </a:cubicBezTo>
                  <a:cubicBezTo>
                    <a:pt x="243" y="372"/>
                    <a:pt x="245" y="370"/>
                    <a:pt x="247" y="367"/>
                  </a:cubicBezTo>
                  <a:cubicBezTo>
                    <a:pt x="249" y="366"/>
                    <a:pt x="249" y="366"/>
                    <a:pt x="249" y="366"/>
                  </a:cubicBezTo>
                  <a:cubicBezTo>
                    <a:pt x="250" y="365"/>
                    <a:pt x="250" y="365"/>
                    <a:pt x="250" y="365"/>
                  </a:cubicBezTo>
                  <a:cubicBezTo>
                    <a:pt x="251" y="363"/>
                    <a:pt x="251" y="363"/>
                    <a:pt x="251" y="363"/>
                  </a:cubicBezTo>
                  <a:cubicBezTo>
                    <a:pt x="257" y="357"/>
                    <a:pt x="257" y="357"/>
                    <a:pt x="257" y="357"/>
                  </a:cubicBezTo>
                  <a:cubicBezTo>
                    <a:pt x="261" y="359"/>
                    <a:pt x="261" y="359"/>
                    <a:pt x="261" y="359"/>
                  </a:cubicBezTo>
                  <a:cubicBezTo>
                    <a:pt x="263" y="360"/>
                    <a:pt x="263" y="360"/>
                    <a:pt x="263" y="360"/>
                  </a:cubicBezTo>
                  <a:cubicBezTo>
                    <a:pt x="264" y="361"/>
                    <a:pt x="264" y="361"/>
                    <a:pt x="264" y="361"/>
                  </a:cubicBezTo>
                  <a:cubicBezTo>
                    <a:pt x="266" y="362"/>
                    <a:pt x="266" y="362"/>
                    <a:pt x="267" y="362"/>
                  </a:cubicBezTo>
                  <a:cubicBezTo>
                    <a:pt x="269" y="363"/>
                    <a:pt x="269" y="363"/>
                    <a:pt x="269" y="363"/>
                  </a:cubicBezTo>
                  <a:cubicBezTo>
                    <a:pt x="272" y="364"/>
                    <a:pt x="275" y="365"/>
                    <a:pt x="278" y="366"/>
                  </a:cubicBezTo>
                  <a:cubicBezTo>
                    <a:pt x="284" y="367"/>
                    <a:pt x="291" y="368"/>
                    <a:pt x="297" y="369"/>
                  </a:cubicBezTo>
                  <a:cubicBezTo>
                    <a:pt x="303" y="369"/>
                    <a:pt x="310" y="369"/>
                    <a:pt x="316" y="368"/>
                  </a:cubicBezTo>
                  <a:cubicBezTo>
                    <a:pt x="319" y="367"/>
                    <a:pt x="322" y="367"/>
                    <a:pt x="325" y="366"/>
                  </a:cubicBezTo>
                  <a:cubicBezTo>
                    <a:pt x="328" y="365"/>
                    <a:pt x="328" y="365"/>
                    <a:pt x="328" y="365"/>
                  </a:cubicBezTo>
                  <a:cubicBezTo>
                    <a:pt x="329" y="365"/>
                    <a:pt x="329" y="365"/>
                    <a:pt x="329" y="365"/>
                  </a:cubicBezTo>
                  <a:cubicBezTo>
                    <a:pt x="330" y="364"/>
                    <a:pt x="331" y="364"/>
                    <a:pt x="331" y="364"/>
                  </a:cubicBezTo>
                  <a:cubicBezTo>
                    <a:pt x="334" y="363"/>
                    <a:pt x="336" y="362"/>
                    <a:pt x="339" y="361"/>
                  </a:cubicBezTo>
                  <a:cubicBezTo>
                    <a:pt x="342" y="368"/>
                    <a:pt x="342" y="368"/>
                    <a:pt x="342" y="368"/>
                  </a:cubicBezTo>
                  <a:cubicBezTo>
                    <a:pt x="342" y="369"/>
                    <a:pt x="342" y="370"/>
                    <a:pt x="343" y="371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4" y="373"/>
                    <a:pt x="344" y="373"/>
                    <a:pt x="344" y="373"/>
                  </a:cubicBezTo>
                  <a:cubicBezTo>
                    <a:pt x="345" y="376"/>
                    <a:pt x="346" y="378"/>
                    <a:pt x="348" y="381"/>
                  </a:cubicBezTo>
                  <a:cubicBezTo>
                    <a:pt x="351" y="386"/>
                    <a:pt x="354" y="390"/>
                    <a:pt x="358" y="394"/>
                  </a:cubicBezTo>
                  <a:cubicBezTo>
                    <a:pt x="361" y="399"/>
                    <a:pt x="366" y="403"/>
                    <a:pt x="370" y="406"/>
                  </a:cubicBezTo>
                  <a:cubicBezTo>
                    <a:pt x="372" y="408"/>
                    <a:pt x="375" y="409"/>
                    <a:pt x="377" y="411"/>
                  </a:cubicBezTo>
                  <a:cubicBezTo>
                    <a:pt x="378" y="411"/>
                    <a:pt x="378" y="411"/>
                    <a:pt x="378" y="411"/>
                  </a:cubicBezTo>
                  <a:cubicBezTo>
                    <a:pt x="379" y="412"/>
                    <a:pt x="379" y="412"/>
                    <a:pt x="379" y="412"/>
                  </a:cubicBezTo>
                  <a:cubicBezTo>
                    <a:pt x="380" y="413"/>
                    <a:pt x="381" y="413"/>
                    <a:pt x="382" y="414"/>
                  </a:cubicBezTo>
                  <a:cubicBezTo>
                    <a:pt x="384" y="415"/>
                    <a:pt x="386" y="416"/>
                    <a:pt x="388" y="417"/>
                  </a:cubicBezTo>
                  <a:cubicBezTo>
                    <a:pt x="381" y="433"/>
                    <a:pt x="381" y="433"/>
                    <a:pt x="381" y="433"/>
                  </a:cubicBezTo>
                  <a:cubicBezTo>
                    <a:pt x="376" y="445"/>
                    <a:pt x="376" y="445"/>
                    <a:pt x="376" y="445"/>
                  </a:cubicBezTo>
                  <a:cubicBezTo>
                    <a:pt x="372" y="454"/>
                    <a:pt x="369" y="462"/>
                    <a:pt x="365" y="471"/>
                  </a:cubicBezTo>
                  <a:cubicBezTo>
                    <a:pt x="359" y="488"/>
                    <a:pt x="352" y="504"/>
                    <a:pt x="346" y="521"/>
                  </a:cubicBezTo>
                  <a:cubicBezTo>
                    <a:pt x="352" y="505"/>
                    <a:pt x="358" y="488"/>
                    <a:pt x="365" y="471"/>
                  </a:cubicBezTo>
                  <a:cubicBezTo>
                    <a:pt x="368" y="462"/>
                    <a:pt x="372" y="454"/>
                    <a:pt x="375" y="445"/>
                  </a:cubicBezTo>
                  <a:cubicBezTo>
                    <a:pt x="377" y="441"/>
                    <a:pt x="379" y="437"/>
                    <a:pt x="381" y="433"/>
                  </a:cubicBezTo>
                  <a:cubicBezTo>
                    <a:pt x="388" y="417"/>
                    <a:pt x="388" y="417"/>
                    <a:pt x="388" y="417"/>
                  </a:cubicBezTo>
                  <a:cubicBezTo>
                    <a:pt x="385" y="416"/>
                    <a:pt x="382" y="414"/>
                    <a:pt x="380" y="413"/>
                  </a:cubicBezTo>
                  <a:cubicBezTo>
                    <a:pt x="380" y="413"/>
                    <a:pt x="379" y="413"/>
                    <a:pt x="379" y="412"/>
                  </a:cubicBezTo>
                  <a:cubicBezTo>
                    <a:pt x="378" y="412"/>
                    <a:pt x="378" y="412"/>
                    <a:pt x="378" y="412"/>
                  </a:cubicBezTo>
                  <a:cubicBezTo>
                    <a:pt x="377" y="411"/>
                    <a:pt x="377" y="411"/>
                    <a:pt x="377" y="411"/>
                  </a:cubicBezTo>
                  <a:cubicBezTo>
                    <a:pt x="376" y="411"/>
                    <a:pt x="375" y="410"/>
                    <a:pt x="375" y="410"/>
                  </a:cubicBezTo>
                  <a:cubicBezTo>
                    <a:pt x="372" y="408"/>
                    <a:pt x="369" y="406"/>
                    <a:pt x="366" y="403"/>
                  </a:cubicBezTo>
                  <a:cubicBezTo>
                    <a:pt x="360" y="398"/>
                    <a:pt x="355" y="392"/>
                    <a:pt x="351" y="386"/>
                  </a:cubicBezTo>
                  <a:cubicBezTo>
                    <a:pt x="349" y="382"/>
                    <a:pt x="347" y="379"/>
                    <a:pt x="345" y="376"/>
                  </a:cubicBezTo>
                  <a:cubicBezTo>
                    <a:pt x="345" y="375"/>
                    <a:pt x="344" y="374"/>
                    <a:pt x="344" y="373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2" y="370"/>
                    <a:pt x="342" y="370"/>
                    <a:pt x="342" y="370"/>
                  </a:cubicBezTo>
                  <a:cubicBezTo>
                    <a:pt x="341" y="367"/>
                    <a:pt x="340" y="364"/>
                    <a:pt x="339" y="361"/>
                  </a:cubicBezTo>
                  <a:cubicBezTo>
                    <a:pt x="336" y="362"/>
                    <a:pt x="334" y="363"/>
                    <a:pt x="331" y="364"/>
                  </a:cubicBezTo>
                  <a:cubicBezTo>
                    <a:pt x="330" y="364"/>
                    <a:pt x="330" y="365"/>
                    <a:pt x="329" y="365"/>
                  </a:cubicBezTo>
                  <a:cubicBezTo>
                    <a:pt x="328" y="365"/>
                    <a:pt x="328" y="365"/>
                    <a:pt x="328" y="365"/>
                  </a:cubicBezTo>
                  <a:cubicBezTo>
                    <a:pt x="325" y="366"/>
                    <a:pt x="325" y="366"/>
                    <a:pt x="325" y="366"/>
                  </a:cubicBezTo>
                  <a:cubicBezTo>
                    <a:pt x="322" y="367"/>
                    <a:pt x="319" y="368"/>
                    <a:pt x="316" y="368"/>
                  </a:cubicBezTo>
                  <a:cubicBezTo>
                    <a:pt x="309" y="369"/>
                    <a:pt x="303" y="369"/>
                    <a:pt x="297" y="369"/>
                  </a:cubicBezTo>
                  <a:cubicBezTo>
                    <a:pt x="290" y="369"/>
                    <a:pt x="284" y="368"/>
                    <a:pt x="278" y="366"/>
                  </a:cubicBezTo>
                  <a:cubicBezTo>
                    <a:pt x="275" y="366"/>
                    <a:pt x="272" y="365"/>
                    <a:pt x="269" y="364"/>
                  </a:cubicBezTo>
                  <a:cubicBezTo>
                    <a:pt x="268" y="363"/>
                    <a:pt x="267" y="363"/>
                    <a:pt x="267" y="363"/>
                  </a:cubicBezTo>
                  <a:cubicBezTo>
                    <a:pt x="266" y="362"/>
                    <a:pt x="266" y="362"/>
                    <a:pt x="264" y="362"/>
                  </a:cubicBezTo>
                  <a:cubicBezTo>
                    <a:pt x="262" y="361"/>
                    <a:pt x="262" y="361"/>
                    <a:pt x="262" y="361"/>
                  </a:cubicBezTo>
                  <a:cubicBezTo>
                    <a:pt x="261" y="360"/>
                    <a:pt x="261" y="360"/>
                    <a:pt x="261" y="360"/>
                  </a:cubicBezTo>
                  <a:cubicBezTo>
                    <a:pt x="257" y="358"/>
                    <a:pt x="257" y="358"/>
                    <a:pt x="257" y="358"/>
                  </a:cubicBezTo>
                  <a:cubicBezTo>
                    <a:pt x="252" y="364"/>
                    <a:pt x="252" y="364"/>
                    <a:pt x="252" y="364"/>
                  </a:cubicBezTo>
                  <a:cubicBezTo>
                    <a:pt x="250" y="366"/>
                    <a:pt x="250" y="366"/>
                    <a:pt x="250" y="366"/>
                  </a:cubicBezTo>
                  <a:cubicBezTo>
                    <a:pt x="248" y="368"/>
                    <a:pt x="248" y="368"/>
                    <a:pt x="248" y="368"/>
                  </a:cubicBezTo>
                  <a:cubicBezTo>
                    <a:pt x="246" y="370"/>
                    <a:pt x="244" y="372"/>
                    <a:pt x="241" y="375"/>
                  </a:cubicBezTo>
                  <a:cubicBezTo>
                    <a:pt x="237" y="379"/>
                    <a:pt x="232" y="383"/>
                    <a:pt x="227" y="387"/>
                  </a:cubicBezTo>
                  <a:cubicBezTo>
                    <a:pt x="225" y="389"/>
                    <a:pt x="222" y="391"/>
                    <a:pt x="220" y="392"/>
                  </a:cubicBezTo>
                  <a:cubicBezTo>
                    <a:pt x="217" y="395"/>
                    <a:pt x="215" y="397"/>
                    <a:pt x="212" y="398"/>
                  </a:cubicBezTo>
                  <a:cubicBezTo>
                    <a:pt x="208" y="402"/>
                    <a:pt x="204" y="405"/>
                    <a:pt x="204" y="406"/>
                  </a:cubicBezTo>
                  <a:cubicBezTo>
                    <a:pt x="205" y="406"/>
                    <a:pt x="206" y="406"/>
                    <a:pt x="208" y="405"/>
                  </a:cubicBezTo>
                  <a:cubicBezTo>
                    <a:pt x="208" y="405"/>
                    <a:pt x="208" y="406"/>
                    <a:pt x="208" y="406"/>
                  </a:cubicBezTo>
                  <a:cubicBezTo>
                    <a:pt x="209" y="411"/>
                    <a:pt x="214" y="426"/>
                    <a:pt x="223" y="449"/>
                  </a:cubicBezTo>
                  <a:cubicBezTo>
                    <a:pt x="222" y="449"/>
                    <a:pt x="222" y="449"/>
                    <a:pt x="222" y="449"/>
                  </a:cubicBezTo>
                  <a:cubicBezTo>
                    <a:pt x="217" y="438"/>
                    <a:pt x="214" y="431"/>
                    <a:pt x="212" y="427"/>
                  </a:cubicBezTo>
                  <a:cubicBezTo>
                    <a:pt x="210" y="423"/>
                    <a:pt x="209" y="422"/>
                    <a:pt x="209" y="422"/>
                  </a:cubicBezTo>
                  <a:cubicBezTo>
                    <a:pt x="207" y="421"/>
                    <a:pt x="208" y="426"/>
                    <a:pt x="206" y="423"/>
                  </a:cubicBezTo>
                  <a:cubicBezTo>
                    <a:pt x="216" y="445"/>
                    <a:pt x="225" y="467"/>
                    <a:pt x="232" y="490"/>
                  </a:cubicBezTo>
                  <a:cubicBezTo>
                    <a:pt x="234" y="496"/>
                    <a:pt x="238" y="507"/>
                    <a:pt x="240" y="513"/>
                  </a:cubicBezTo>
                  <a:cubicBezTo>
                    <a:pt x="251" y="541"/>
                    <a:pt x="260" y="569"/>
                    <a:pt x="268" y="598"/>
                  </a:cubicBezTo>
                  <a:cubicBezTo>
                    <a:pt x="271" y="608"/>
                    <a:pt x="271" y="608"/>
                    <a:pt x="271" y="608"/>
                  </a:cubicBezTo>
                  <a:cubicBezTo>
                    <a:pt x="273" y="614"/>
                    <a:pt x="273" y="614"/>
                    <a:pt x="273" y="614"/>
                  </a:cubicBezTo>
                  <a:cubicBezTo>
                    <a:pt x="274" y="619"/>
                    <a:pt x="274" y="619"/>
                    <a:pt x="274" y="619"/>
                  </a:cubicBezTo>
                  <a:cubicBezTo>
                    <a:pt x="275" y="622"/>
                    <a:pt x="275" y="622"/>
                    <a:pt x="275" y="622"/>
                  </a:cubicBezTo>
                  <a:cubicBezTo>
                    <a:pt x="268" y="622"/>
                    <a:pt x="268" y="622"/>
                    <a:pt x="268" y="622"/>
                  </a:cubicBezTo>
                  <a:cubicBezTo>
                    <a:pt x="268" y="621"/>
                    <a:pt x="268" y="621"/>
                    <a:pt x="268" y="621"/>
                  </a:cubicBezTo>
                  <a:cubicBezTo>
                    <a:pt x="263" y="604"/>
                    <a:pt x="263" y="604"/>
                    <a:pt x="263" y="604"/>
                  </a:cubicBezTo>
                  <a:cubicBezTo>
                    <a:pt x="261" y="595"/>
                    <a:pt x="261" y="595"/>
                    <a:pt x="261" y="595"/>
                  </a:cubicBezTo>
                  <a:cubicBezTo>
                    <a:pt x="257" y="582"/>
                    <a:pt x="253" y="570"/>
                    <a:pt x="249" y="557"/>
                  </a:cubicBezTo>
                  <a:cubicBezTo>
                    <a:pt x="241" y="532"/>
                    <a:pt x="232" y="507"/>
                    <a:pt x="223" y="483"/>
                  </a:cubicBezTo>
                  <a:cubicBezTo>
                    <a:pt x="218" y="471"/>
                    <a:pt x="213" y="459"/>
                    <a:pt x="208" y="447"/>
                  </a:cubicBezTo>
                  <a:cubicBezTo>
                    <a:pt x="206" y="441"/>
                    <a:pt x="203" y="435"/>
                    <a:pt x="201" y="429"/>
                  </a:cubicBezTo>
                  <a:cubicBezTo>
                    <a:pt x="196" y="420"/>
                    <a:pt x="196" y="420"/>
                    <a:pt x="196" y="420"/>
                  </a:cubicBezTo>
                  <a:cubicBezTo>
                    <a:pt x="190" y="406"/>
                    <a:pt x="190" y="406"/>
                    <a:pt x="190" y="406"/>
                  </a:cubicBezTo>
                  <a:cubicBezTo>
                    <a:pt x="185" y="407"/>
                    <a:pt x="185" y="407"/>
                    <a:pt x="185" y="407"/>
                  </a:cubicBezTo>
                  <a:cubicBezTo>
                    <a:pt x="182" y="407"/>
                    <a:pt x="182" y="407"/>
                    <a:pt x="182" y="407"/>
                  </a:cubicBezTo>
                  <a:cubicBezTo>
                    <a:pt x="182" y="407"/>
                    <a:pt x="181" y="408"/>
                    <a:pt x="181" y="408"/>
                  </a:cubicBezTo>
                  <a:cubicBezTo>
                    <a:pt x="180" y="408"/>
                    <a:pt x="180" y="408"/>
                    <a:pt x="180" y="408"/>
                  </a:cubicBezTo>
                  <a:cubicBezTo>
                    <a:pt x="178" y="408"/>
                    <a:pt x="177" y="408"/>
                    <a:pt x="175" y="408"/>
                  </a:cubicBezTo>
                  <a:cubicBezTo>
                    <a:pt x="172" y="408"/>
                    <a:pt x="169" y="407"/>
                    <a:pt x="166" y="407"/>
                  </a:cubicBezTo>
                  <a:cubicBezTo>
                    <a:pt x="159" y="405"/>
                    <a:pt x="154" y="402"/>
                    <a:pt x="149" y="397"/>
                  </a:cubicBezTo>
                  <a:cubicBezTo>
                    <a:pt x="144" y="393"/>
                    <a:pt x="140" y="388"/>
                    <a:pt x="138" y="382"/>
                  </a:cubicBezTo>
                  <a:cubicBezTo>
                    <a:pt x="136" y="376"/>
                    <a:pt x="136" y="370"/>
                    <a:pt x="138" y="366"/>
                  </a:cubicBezTo>
                  <a:cubicBezTo>
                    <a:pt x="139" y="364"/>
                    <a:pt x="141" y="362"/>
                    <a:pt x="143" y="360"/>
                  </a:cubicBezTo>
                  <a:cubicBezTo>
                    <a:pt x="145" y="358"/>
                    <a:pt x="148" y="357"/>
                    <a:pt x="151" y="356"/>
                  </a:cubicBezTo>
                  <a:cubicBezTo>
                    <a:pt x="156" y="355"/>
                    <a:pt x="162" y="356"/>
                    <a:pt x="167" y="359"/>
                  </a:cubicBezTo>
                  <a:cubicBezTo>
                    <a:pt x="172" y="362"/>
                    <a:pt x="177" y="367"/>
                    <a:pt x="180" y="373"/>
                  </a:cubicBezTo>
                  <a:cubicBezTo>
                    <a:pt x="181" y="374"/>
                    <a:pt x="182" y="375"/>
                    <a:pt x="183" y="377"/>
                  </a:cubicBezTo>
                  <a:cubicBezTo>
                    <a:pt x="185" y="382"/>
                    <a:pt x="185" y="382"/>
                    <a:pt x="185" y="382"/>
                  </a:cubicBezTo>
                  <a:cubicBezTo>
                    <a:pt x="193" y="398"/>
                    <a:pt x="193" y="398"/>
                    <a:pt x="193" y="398"/>
                  </a:cubicBezTo>
                  <a:cubicBezTo>
                    <a:pt x="195" y="397"/>
                    <a:pt x="197" y="396"/>
                    <a:pt x="200" y="395"/>
                  </a:cubicBezTo>
                  <a:cubicBezTo>
                    <a:pt x="201" y="394"/>
                    <a:pt x="202" y="394"/>
                    <a:pt x="203" y="393"/>
                  </a:cubicBezTo>
                  <a:cubicBezTo>
                    <a:pt x="204" y="393"/>
                    <a:pt x="205" y="392"/>
                    <a:pt x="206" y="392"/>
                  </a:cubicBezTo>
                  <a:cubicBezTo>
                    <a:pt x="207" y="391"/>
                    <a:pt x="207" y="391"/>
                    <a:pt x="207" y="391"/>
                  </a:cubicBezTo>
                  <a:cubicBezTo>
                    <a:pt x="208" y="390"/>
                    <a:pt x="208" y="390"/>
                    <a:pt x="208" y="390"/>
                  </a:cubicBezTo>
                  <a:cubicBezTo>
                    <a:pt x="210" y="389"/>
                    <a:pt x="210" y="389"/>
                    <a:pt x="210" y="389"/>
                  </a:cubicBezTo>
                  <a:cubicBezTo>
                    <a:pt x="211" y="388"/>
                    <a:pt x="212" y="388"/>
                    <a:pt x="213" y="387"/>
                  </a:cubicBezTo>
                  <a:cubicBezTo>
                    <a:pt x="218" y="384"/>
                    <a:pt x="222" y="381"/>
                    <a:pt x="226" y="378"/>
                  </a:cubicBezTo>
                  <a:cubicBezTo>
                    <a:pt x="230" y="374"/>
                    <a:pt x="234" y="371"/>
                    <a:pt x="238" y="367"/>
                  </a:cubicBezTo>
                  <a:cubicBezTo>
                    <a:pt x="240" y="365"/>
                    <a:pt x="242" y="363"/>
                    <a:pt x="243" y="361"/>
                  </a:cubicBezTo>
                  <a:cubicBezTo>
                    <a:pt x="244" y="360"/>
                    <a:pt x="244" y="360"/>
                    <a:pt x="244" y="360"/>
                  </a:cubicBezTo>
                  <a:cubicBezTo>
                    <a:pt x="245" y="359"/>
                    <a:pt x="245" y="359"/>
                    <a:pt x="245" y="359"/>
                  </a:cubicBezTo>
                  <a:cubicBezTo>
                    <a:pt x="246" y="358"/>
                    <a:pt x="246" y="358"/>
                    <a:pt x="247" y="357"/>
                  </a:cubicBezTo>
                  <a:cubicBezTo>
                    <a:pt x="249" y="355"/>
                    <a:pt x="250" y="353"/>
                    <a:pt x="252" y="351"/>
                  </a:cubicBezTo>
                  <a:cubicBezTo>
                    <a:pt x="250" y="349"/>
                    <a:pt x="249" y="347"/>
                    <a:pt x="248" y="345"/>
                  </a:cubicBezTo>
                  <a:cubicBezTo>
                    <a:pt x="247" y="344"/>
                    <a:pt x="247" y="344"/>
                    <a:pt x="247" y="344"/>
                  </a:cubicBezTo>
                  <a:cubicBezTo>
                    <a:pt x="247" y="344"/>
                    <a:pt x="246" y="343"/>
                    <a:pt x="246" y="343"/>
                  </a:cubicBezTo>
                  <a:cubicBezTo>
                    <a:pt x="246" y="343"/>
                    <a:pt x="246" y="343"/>
                    <a:pt x="246" y="343"/>
                  </a:cubicBezTo>
                  <a:cubicBezTo>
                    <a:pt x="246" y="342"/>
                    <a:pt x="246" y="342"/>
                    <a:pt x="245" y="341"/>
                  </a:cubicBezTo>
                  <a:cubicBezTo>
                    <a:pt x="245" y="340"/>
                    <a:pt x="244" y="338"/>
                    <a:pt x="243" y="336"/>
                  </a:cubicBezTo>
                  <a:cubicBezTo>
                    <a:pt x="243" y="335"/>
                    <a:pt x="243" y="334"/>
                    <a:pt x="243" y="333"/>
                  </a:cubicBezTo>
                  <a:cubicBezTo>
                    <a:pt x="243" y="332"/>
                    <a:pt x="243" y="332"/>
                    <a:pt x="242" y="331"/>
                  </a:cubicBezTo>
                  <a:cubicBezTo>
                    <a:pt x="242" y="331"/>
                    <a:pt x="242" y="330"/>
                    <a:pt x="242" y="330"/>
                  </a:cubicBezTo>
                  <a:cubicBezTo>
                    <a:pt x="242" y="328"/>
                    <a:pt x="242" y="326"/>
                    <a:pt x="243" y="324"/>
                  </a:cubicBezTo>
                  <a:cubicBezTo>
                    <a:pt x="244" y="315"/>
                    <a:pt x="247" y="306"/>
                    <a:pt x="252" y="299"/>
                  </a:cubicBezTo>
                  <a:cubicBezTo>
                    <a:pt x="254" y="296"/>
                    <a:pt x="257" y="293"/>
                    <a:pt x="260" y="291"/>
                  </a:cubicBezTo>
                  <a:cubicBezTo>
                    <a:pt x="263" y="289"/>
                    <a:pt x="267" y="288"/>
                    <a:pt x="270" y="288"/>
                  </a:cubicBezTo>
                  <a:cubicBezTo>
                    <a:pt x="274" y="288"/>
                    <a:pt x="277" y="290"/>
                    <a:pt x="280" y="292"/>
                  </a:cubicBezTo>
                  <a:cubicBezTo>
                    <a:pt x="283" y="294"/>
                    <a:pt x="286" y="297"/>
                    <a:pt x="287" y="300"/>
                  </a:cubicBezTo>
                  <a:cubicBezTo>
                    <a:pt x="288" y="304"/>
                    <a:pt x="288" y="307"/>
                    <a:pt x="287" y="311"/>
                  </a:cubicBezTo>
                  <a:cubicBezTo>
                    <a:pt x="287" y="315"/>
                    <a:pt x="285" y="319"/>
                    <a:pt x="283" y="323"/>
                  </a:cubicBezTo>
                  <a:cubicBezTo>
                    <a:pt x="280" y="327"/>
                    <a:pt x="278" y="330"/>
                    <a:pt x="275" y="334"/>
                  </a:cubicBezTo>
                  <a:cubicBezTo>
                    <a:pt x="274" y="336"/>
                    <a:pt x="274" y="336"/>
                    <a:pt x="274" y="336"/>
                  </a:cubicBezTo>
                  <a:cubicBezTo>
                    <a:pt x="272" y="338"/>
                    <a:pt x="272" y="338"/>
                    <a:pt x="272" y="338"/>
                  </a:cubicBezTo>
                  <a:cubicBezTo>
                    <a:pt x="267" y="344"/>
                    <a:pt x="267" y="344"/>
                    <a:pt x="267" y="344"/>
                  </a:cubicBezTo>
                  <a:cubicBezTo>
                    <a:pt x="266" y="346"/>
                    <a:pt x="265" y="347"/>
                    <a:pt x="265" y="349"/>
                  </a:cubicBezTo>
                  <a:cubicBezTo>
                    <a:pt x="265" y="349"/>
                    <a:pt x="265" y="350"/>
                    <a:pt x="265" y="350"/>
                  </a:cubicBezTo>
                  <a:cubicBezTo>
                    <a:pt x="265" y="351"/>
                    <a:pt x="266" y="351"/>
                    <a:pt x="266" y="351"/>
                  </a:cubicBezTo>
                  <a:cubicBezTo>
                    <a:pt x="266" y="351"/>
                    <a:pt x="266" y="351"/>
                    <a:pt x="266" y="351"/>
                  </a:cubicBezTo>
                  <a:cubicBezTo>
                    <a:pt x="266" y="352"/>
                    <a:pt x="266" y="352"/>
                    <a:pt x="266" y="352"/>
                  </a:cubicBezTo>
                  <a:cubicBezTo>
                    <a:pt x="267" y="354"/>
                    <a:pt x="268" y="354"/>
                    <a:pt x="270" y="355"/>
                  </a:cubicBezTo>
                  <a:cubicBezTo>
                    <a:pt x="272" y="356"/>
                    <a:pt x="274" y="357"/>
                    <a:pt x="276" y="357"/>
                  </a:cubicBezTo>
                  <a:cubicBezTo>
                    <a:pt x="277" y="358"/>
                    <a:pt x="278" y="358"/>
                    <a:pt x="280" y="358"/>
                  </a:cubicBezTo>
                  <a:cubicBezTo>
                    <a:pt x="281" y="358"/>
                    <a:pt x="282" y="359"/>
                    <a:pt x="283" y="359"/>
                  </a:cubicBezTo>
                  <a:cubicBezTo>
                    <a:pt x="285" y="359"/>
                    <a:pt x="285" y="359"/>
                    <a:pt x="285" y="359"/>
                  </a:cubicBezTo>
                  <a:cubicBezTo>
                    <a:pt x="287" y="360"/>
                    <a:pt x="287" y="360"/>
                    <a:pt x="287" y="360"/>
                  </a:cubicBezTo>
                  <a:cubicBezTo>
                    <a:pt x="292" y="360"/>
                    <a:pt x="297" y="361"/>
                    <a:pt x="302" y="361"/>
                  </a:cubicBezTo>
                  <a:cubicBezTo>
                    <a:pt x="308" y="361"/>
                    <a:pt x="313" y="360"/>
                    <a:pt x="318" y="359"/>
                  </a:cubicBezTo>
                  <a:cubicBezTo>
                    <a:pt x="321" y="359"/>
                    <a:pt x="324" y="358"/>
                    <a:pt x="327" y="357"/>
                  </a:cubicBezTo>
                  <a:cubicBezTo>
                    <a:pt x="327" y="357"/>
                    <a:pt x="328" y="356"/>
                    <a:pt x="329" y="356"/>
                  </a:cubicBezTo>
                  <a:cubicBezTo>
                    <a:pt x="330" y="355"/>
                    <a:pt x="331" y="355"/>
                    <a:pt x="332" y="355"/>
                  </a:cubicBezTo>
                  <a:cubicBezTo>
                    <a:pt x="338" y="352"/>
                    <a:pt x="338" y="352"/>
                    <a:pt x="338" y="352"/>
                  </a:cubicBezTo>
                  <a:cubicBezTo>
                    <a:pt x="338" y="347"/>
                    <a:pt x="338" y="347"/>
                    <a:pt x="338" y="347"/>
                  </a:cubicBezTo>
                  <a:cubicBezTo>
                    <a:pt x="337" y="344"/>
                    <a:pt x="337" y="344"/>
                    <a:pt x="337" y="344"/>
                  </a:cubicBezTo>
                  <a:cubicBezTo>
                    <a:pt x="337" y="343"/>
                    <a:pt x="337" y="343"/>
                    <a:pt x="337" y="343"/>
                  </a:cubicBezTo>
                  <a:cubicBezTo>
                    <a:pt x="337" y="342"/>
                    <a:pt x="337" y="342"/>
                    <a:pt x="337" y="342"/>
                  </a:cubicBezTo>
                  <a:cubicBezTo>
                    <a:pt x="336" y="340"/>
                    <a:pt x="336" y="340"/>
                    <a:pt x="336" y="340"/>
                  </a:cubicBezTo>
                  <a:cubicBezTo>
                    <a:pt x="336" y="339"/>
                    <a:pt x="336" y="339"/>
                    <a:pt x="336" y="339"/>
                  </a:cubicBezTo>
                  <a:cubicBezTo>
                    <a:pt x="336" y="336"/>
                    <a:pt x="336" y="336"/>
                    <a:pt x="336" y="336"/>
                  </a:cubicBezTo>
                  <a:cubicBezTo>
                    <a:pt x="336" y="333"/>
                    <a:pt x="335" y="330"/>
                    <a:pt x="335" y="327"/>
                  </a:cubicBezTo>
                  <a:cubicBezTo>
                    <a:pt x="336" y="321"/>
                    <a:pt x="337" y="315"/>
                    <a:pt x="340" y="310"/>
                  </a:cubicBezTo>
                  <a:cubicBezTo>
                    <a:pt x="342" y="307"/>
                    <a:pt x="343" y="305"/>
                    <a:pt x="345" y="303"/>
                  </a:cubicBezTo>
                  <a:cubicBezTo>
                    <a:pt x="347" y="302"/>
                    <a:pt x="348" y="301"/>
                    <a:pt x="349" y="300"/>
                  </a:cubicBezTo>
                  <a:cubicBezTo>
                    <a:pt x="350" y="299"/>
                    <a:pt x="351" y="299"/>
                    <a:pt x="352" y="298"/>
                  </a:cubicBezTo>
                  <a:cubicBezTo>
                    <a:pt x="357" y="296"/>
                    <a:pt x="363" y="295"/>
                    <a:pt x="367" y="297"/>
                  </a:cubicBezTo>
                  <a:cubicBezTo>
                    <a:pt x="368" y="297"/>
                    <a:pt x="369" y="298"/>
                    <a:pt x="370" y="299"/>
                  </a:cubicBezTo>
                  <a:cubicBezTo>
                    <a:pt x="370" y="299"/>
                    <a:pt x="371" y="299"/>
                    <a:pt x="371" y="300"/>
                  </a:cubicBezTo>
                  <a:cubicBezTo>
                    <a:pt x="372" y="300"/>
                    <a:pt x="372" y="301"/>
                    <a:pt x="373" y="301"/>
                  </a:cubicBezTo>
                  <a:cubicBezTo>
                    <a:pt x="374" y="304"/>
                    <a:pt x="376" y="306"/>
                    <a:pt x="377" y="308"/>
                  </a:cubicBezTo>
                  <a:cubicBezTo>
                    <a:pt x="378" y="311"/>
                    <a:pt x="378" y="313"/>
                    <a:pt x="378" y="316"/>
                  </a:cubicBezTo>
                  <a:cubicBezTo>
                    <a:pt x="378" y="319"/>
                    <a:pt x="377" y="322"/>
                    <a:pt x="376" y="324"/>
                  </a:cubicBezTo>
                  <a:cubicBezTo>
                    <a:pt x="374" y="330"/>
                    <a:pt x="371" y="335"/>
                    <a:pt x="366" y="339"/>
                  </a:cubicBezTo>
                  <a:cubicBezTo>
                    <a:pt x="364" y="342"/>
                    <a:pt x="362" y="344"/>
                    <a:pt x="359" y="346"/>
                  </a:cubicBezTo>
                  <a:cubicBezTo>
                    <a:pt x="359" y="346"/>
                    <a:pt x="358" y="347"/>
                    <a:pt x="357" y="347"/>
                  </a:cubicBezTo>
                  <a:cubicBezTo>
                    <a:pt x="356" y="348"/>
                    <a:pt x="356" y="348"/>
                    <a:pt x="356" y="348"/>
                  </a:cubicBezTo>
                  <a:cubicBezTo>
                    <a:pt x="355" y="349"/>
                    <a:pt x="355" y="349"/>
                    <a:pt x="355" y="349"/>
                  </a:cubicBezTo>
                  <a:cubicBezTo>
                    <a:pt x="352" y="351"/>
                    <a:pt x="349" y="353"/>
                    <a:pt x="346" y="355"/>
                  </a:cubicBezTo>
                  <a:cubicBezTo>
                    <a:pt x="347" y="357"/>
                    <a:pt x="348" y="359"/>
                    <a:pt x="349" y="361"/>
                  </a:cubicBezTo>
                  <a:cubicBezTo>
                    <a:pt x="349" y="362"/>
                    <a:pt x="350" y="363"/>
                    <a:pt x="350" y="364"/>
                  </a:cubicBezTo>
                  <a:cubicBezTo>
                    <a:pt x="351" y="366"/>
                    <a:pt x="351" y="366"/>
                    <a:pt x="351" y="366"/>
                  </a:cubicBezTo>
                  <a:cubicBezTo>
                    <a:pt x="351" y="367"/>
                    <a:pt x="351" y="367"/>
                    <a:pt x="351" y="367"/>
                  </a:cubicBezTo>
                  <a:cubicBezTo>
                    <a:pt x="352" y="369"/>
                    <a:pt x="353" y="372"/>
                    <a:pt x="354" y="374"/>
                  </a:cubicBezTo>
                  <a:cubicBezTo>
                    <a:pt x="357" y="378"/>
                    <a:pt x="360" y="383"/>
                    <a:pt x="363" y="387"/>
                  </a:cubicBezTo>
                  <a:cubicBezTo>
                    <a:pt x="366" y="392"/>
                    <a:pt x="370" y="396"/>
                    <a:pt x="374" y="399"/>
                  </a:cubicBezTo>
                  <a:cubicBezTo>
                    <a:pt x="375" y="400"/>
                    <a:pt x="377" y="401"/>
                    <a:pt x="378" y="401"/>
                  </a:cubicBezTo>
                  <a:cubicBezTo>
                    <a:pt x="378" y="402"/>
                    <a:pt x="379" y="402"/>
                    <a:pt x="379" y="403"/>
                  </a:cubicBezTo>
                  <a:cubicBezTo>
                    <a:pt x="380" y="403"/>
                    <a:pt x="380" y="403"/>
                    <a:pt x="380" y="403"/>
                  </a:cubicBezTo>
                  <a:cubicBezTo>
                    <a:pt x="381" y="403"/>
                    <a:pt x="381" y="403"/>
                    <a:pt x="381" y="403"/>
                  </a:cubicBezTo>
                  <a:cubicBezTo>
                    <a:pt x="382" y="404"/>
                    <a:pt x="382" y="404"/>
                    <a:pt x="382" y="404"/>
                  </a:cubicBezTo>
                  <a:cubicBezTo>
                    <a:pt x="384" y="405"/>
                    <a:pt x="386" y="406"/>
                    <a:pt x="388" y="407"/>
                  </a:cubicBezTo>
                  <a:cubicBezTo>
                    <a:pt x="390" y="408"/>
                    <a:pt x="392" y="409"/>
                    <a:pt x="394" y="410"/>
                  </a:cubicBezTo>
                  <a:cubicBezTo>
                    <a:pt x="402" y="394"/>
                    <a:pt x="402" y="394"/>
                    <a:pt x="402" y="394"/>
                  </a:cubicBezTo>
                  <a:cubicBezTo>
                    <a:pt x="407" y="384"/>
                    <a:pt x="407" y="384"/>
                    <a:pt x="407" y="384"/>
                  </a:cubicBezTo>
                  <a:cubicBezTo>
                    <a:pt x="409" y="379"/>
                    <a:pt x="409" y="379"/>
                    <a:pt x="409" y="379"/>
                  </a:cubicBezTo>
                  <a:cubicBezTo>
                    <a:pt x="410" y="378"/>
                    <a:pt x="410" y="378"/>
                    <a:pt x="410" y="378"/>
                  </a:cubicBezTo>
                  <a:cubicBezTo>
                    <a:pt x="410" y="377"/>
                    <a:pt x="410" y="377"/>
                    <a:pt x="410" y="377"/>
                  </a:cubicBezTo>
                  <a:cubicBezTo>
                    <a:pt x="411" y="377"/>
                    <a:pt x="411" y="376"/>
                    <a:pt x="412" y="375"/>
                  </a:cubicBezTo>
                  <a:cubicBezTo>
                    <a:pt x="414" y="373"/>
                    <a:pt x="416" y="370"/>
                    <a:pt x="418" y="368"/>
                  </a:cubicBezTo>
                  <a:cubicBezTo>
                    <a:pt x="420" y="366"/>
                    <a:pt x="423" y="364"/>
                    <a:pt x="425" y="363"/>
                  </a:cubicBezTo>
                  <a:cubicBezTo>
                    <a:pt x="426" y="362"/>
                    <a:pt x="428" y="362"/>
                    <a:pt x="429" y="362"/>
                  </a:cubicBezTo>
                  <a:cubicBezTo>
                    <a:pt x="429" y="362"/>
                    <a:pt x="430" y="362"/>
                    <a:pt x="430" y="362"/>
                  </a:cubicBezTo>
                  <a:cubicBezTo>
                    <a:pt x="431" y="362"/>
                    <a:pt x="431" y="362"/>
                    <a:pt x="432" y="362"/>
                  </a:cubicBezTo>
                  <a:cubicBezTo>
                    <a:pt x="436" y="363"/>
                    <a:pt x="441" y="367"/>
                    <a:pt x="443" y="372"/>
                  </a:cubicBezTo>
                  <a:cubicBezTo>
                    <a:pt x="445" y="377"/>
                    <a:pt x="446" y="384"/>
                    <a:pt x="445" y="390"/>
                  </a:cubicBezTo>
                  <a:cubicBezTo>
                    <a:pt x="445" y="393"/>
                    <a:pt x="444" y="396"/>
                    <a:pt x="442" y="399"/>
                  </a:cubicBezTo>
                  <a:cubicBezTo>
                    <a:pt x="441" y="402"/>
                    <a:pt x="440" y="404"/>
                    <a:pt x="438" y="406"/>
                  </a:cubicBezTo>
                  <a:cubicBezTo>
                    <a:pt x="434" y="411"/>
                    <a:pt x="428" y="414"/>
                    <a:pt x="422" y="416"/>
                  </a:cubicBezTo>
                  <a:cubicBezTo>
                    <a:pt x="419" y="417"/>
                    <a:pt x="416" y="417"/>
                    <a:pt x="413" y="417"/>
                  </a:cubicBezTo>
                  <a:cubicBezTo>
                    <a:pt x="411" y="418"/>
                    <a:pt x="410" y="418"/>
                    <a:pt x="408" y="418"/>
                  </a:cubicBezTo>
                  <a:cubicBezTo>
                    <a:pt x="407" y="418"/>
                    <a:pt x="407" y="418"/>
                    <a:pt x="407" y="418"/>
                  </a:cubicBezTo>
                  <a:cubicBezTo>
                    <a:pt x="407" y="418"/>
                    <a:pt x="406" y="418"/>
                    <a:pt x="406" y="418"/>
                  </a:cubicBezTo>
                  <a:cubicBezTo>
                    <a:pt x="405" y="417"/>
                    <a:pt x="404" y="417"/>
                    <a:pt x="403" y="417"/>
                  </a:cubicBezTo>
                  <a:cubicBezTo>
                    <a:pt x="398" y="417"/>
                    <a:pt x="398" y="417"/>
                    <a:pt x="398" y="417"/>
                  </a:cubicBezTo>
                  <a:cubicBezTo>
                    <a:pt x="394" y="426"/>
                    <a:pt x="394" y="426"/>
                    <a:pt x="394" y="426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87" y="442"/>
                    <a:pt x="387" y="442"/>
                    <a:pt x="387" y="442"/>
                  </a:cubicBezTo>
                  <a:cubicBezTo>
                    <a:pt x="384" y="449"/>
                    <a:pt x="381" y="456"/>
                    <a:pt x="378" y="463"/>
                  </a:cubicBezTo>
                  <a:cubicBezTo>
                    <a:pt x="372" y="477"/>
                    <a:pt x="367" y="492"/>
                    <a:pt x="362" y="506"/>
                  </a:cubicBezTo>
                  <a:cubicBezTo>
                    <a:pt x="351" y="535"/>
                    <a:pt x="342" y="564"/>
                    <a:pt x="333" y="593"/>
                  </a:cubicBezTo>
                  <a:cubicBezTo>
                    <a:pt x="330" y="604"/>
                    <a:pt x="330" y="604"/>
                    <a:pt x="330" y="604"/>
                  </a:cubicBezTo>
                  <a:cubicBezTo>
                    <a:pt x="327" y="613"/>
                    <a:pt x="327" y="613"/>
                    <a:pt x="327" y="613"/>
                  </a:cubicBezTo>
                  <a:cubicBezTo>
                    <a:pt x="326" y="619"/>
                    <a:pt x="326" y="619"/>
                    <a:pt x="326" y="619"/>
                  </a:cubicBezTo>
                  <a:cubicBezTo>
                    <a:pt x="325" y="621"/>
                    <a:pt x="325" y="621"/>
                    <a:pt x="325" y="621"/>
                  </a:cubicBezTo>
                  <a:cubicBezTo>
                    <a:pt x="325" y="622"/>
                    <a:pt x="325" y="622"/>
                    <a:pt x="325" y="622"/>
                  </a:cubicBezTo>
                  <a:lnTo>
                    <a:pt x="318" y="6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</p:grpSp>
      <p:sp>
        <p:nvSpPr>
          <p:cNvPr id="234" name="TextBox 233">
            <a:extLst>
              <a:ext uri="{FF2B5EF4-FFF2-40B4-BE49-F238E27FC236}">
                <a16:creationId xmlns:a16="http://schemas.microsoft.com/office/drawing/2014/main" id="{BBE72E53-9686-4F93-A5FE-C2ED56B0EFB0}"/>
              </a:ext>
            </a:extLst>
          </p:cNvPr>
          <p:cNvSpPr txBox="1"/>
          <p:nvPr/>
        </p:nvSpPr>
        <p:spPr>
          <a:xfrm>
            <a:off x="2510106" y="361349"/>
            <a:ext cx="73889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【苹果】迟暮朝朝醉晚灯" panose="02000500000000000000"/>
                <a:cs typeface="Times New Roman" pitchFamily="18" charset="0"/>
                <a:sym typeface="+mn-lt"/>
              </a:rPr>
              <a:t>HOẠT ĐỘNG DỰ 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0" name="Picture 99">
            <a:extLst>
              <a:ext uri="{FF2B5EF4-FFF2-40B4-BE49-F238E27FC236}">
                <a16:creationId xmlns:a16="http://schemas.microsoft.com/office/drawing/2014/main" id="{E2D74523-2B9D-707F-F197-66E21C0498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041" y="1662114"/>
            <a:ext cx="4121253" cy="2456901"/>
          </a:xfrm>
          <a:prstGeom prst="rect">
            <a:avLst/>
          </a:prstGeom>
        </p:spPr>
      </p:pic>
      <p:pic>
        <p:nvPicPr>
          <p:cNvPr id="239" name="Picture 238">
            <a:extLst>
              <a:ext uri="{FF2B5EF4-FFF2-40B4-BE49-F238E27FC236}">
                <a16:creationId xmlns:a16="http://schemas.microsoft.com/office/drawing/2014/main" id="{20B57AE4-6A6C-5334-62C9-EA7DCD4F3C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98011" y="2573715"/>
            <a:ext cx="5151566" cy="329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02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75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6B905916-EC21-4ACF-BC58-BB8799F19323}&quot;/&gt;&lt;isInvalidForFieldText val=&quot;1&quot;/&gt;&lt;Image&gt;&lt;filename val=&quot;C:\Users\TONGXU~1\AppData\Local\Temp\PR\data\asimages\{6B905916-EC21-4ACF-BC58-BB8799F19323}_2_S.png&quot;/&gt;&lt;left val=&quot;79&quot;/&gt;&lt;top val=&quot;17&quot;/&gt;&lt;width val=&quot;634&quot;/&gt;&lt;height val=&quot;109&quot;/&gt;&lt;hasText val=&quot;0&quot;/&gt;&lt;/Image&gt;&lt;Image&gt;&lt;filename val=&quot;C:\Users\TONGXU~1\AppData\Local\Temp\PR\data\asimages\{6B905916-EC21-4ACF-BC58-BB8799F19323}_2_T.png&quot;/&gt;&lt;left val=&quot;82&quot;/&gt;&lt;top val=&quot;15&quot;/&gt;&lt;width val=&quot;604&quot;/&gt;&lt;height val=&quot;102&quot;/&gt;&lt;hasText val=&quot;1&quot;/&gt;&lt;/Image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hiết kế: Thạch Trương Thảo (0987 039 863)">
  <a:themeElements>
    <a:clrScheme name="Thiết kế: Thạch Trương Thảo (0987 039 863)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hiết kế: Thạch Trương Thảo (0987 039 863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hiết kế: Thạch Trương Thảo (0987 039 863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8609</TotalTime>
  <Words>471</Words>
  <Application>Microsoft Office PowerPoint</Application>
  <PresentationFormat>Widescreen</PresentationFormat>
  <Paragraphs>64</Paragraphs>
  <Slides>9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28" baseType="lpstr">
      <vt:lpstr>SimSun</vt:lpstr>
      <vt:lpstr>SimSun</vt:lpstr>
      <vt:lpstr>#9Slide05 Brannboll Ny</vt:lpstr>
      <vt:lpstr>#9Slide05 Fourth Medium</vt:lpstr>
      <vt:lpstr>【苹果】迟暮朝朝醉晚灯</vt:lpstr>
      <vt:lpstr>Arial</vt:lpstr>
      <vt:lpstr>Calibri</vt:lpstr>
      <vt:lpstr>Calibri Light</vt:lpstr>
      <vt:lpstr>等线</vt:lpstr>
      <vt:lpstr>inpin heiti</vt:lpstr>
      <vt:lpstr>ITC Avant Garde Std Bk</vt:lpstr>
      <vt:lpstr>SVN-Vanilla Daisy Pro</vt:lpstr>
      <vt:lpstr>Times New Roman</vt:lpstr>
      <vt:lpstr>方正静蕾简体</vt:lpstr>
      <vt:lpstr>Office Theme</vt:lpstr>
      <vt:lpstr>1_Office Theme</vt:lpstr>
      <vt:lpstr>1_Thiết kế: Thạch Trương Thảo (0987 039 863)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Vũ Thị Ánh Tuyết</dc:creator>
  <cp:lastModifiedBy>Windows User</cp:lastModifiedBy>
  <cp:revision>196</cp:revision>
  <dcterms:created xsi:type="dcterms:W3CDTF">2022-08-20T03:30:38Z</dcterms:created>
  <dcterms:modified xsi:type="dcterms:W3CDTF">2024-02-26T10:57:44Z</dcterms:modified>
</cp:coreProperties>
</file>