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80" r:id="rId2"/>
    <p:sldId id="281" r:id="rId3"/>
    <p:sldId id="286" r:id="rId4"/>
    <p:sldId id="259" r:id="rId5"/>
    <p:sldId id="282" r:id="rId6"/>
    <p:sldId id="325" r:id="rId7"/>
    <p:sldId id="288" r:id="rId8"/>
    <p:sldId id="298" r:id="rId9"/>
    <p:sldId id="297" r:id="rId10"/>
    <p:sldId id="367" r:id="rId11"/>
    <p:sldId id="368" r:id="rId12"/>
    <p:sldId id="300" r:id="rId13"/>
    <p:sldId id="324" r:id="rId14"/>
    <p:sldId id="321" r:id="rId15"/>
    <p:sldId id="299" r:id="rId16"/>
    <p:sldId id="322" r:id="rId17"/>
    <p:sldId id="302" r:id="rId18"/>
    <p:sldId id="369" r:id="rId19"/>
    <p:sldId id="370" r:id="rId20"/>
    <p:sldId id="309" r:id="rId21"/>
    <p:sldId id="310" r:id="rId22"/>
    <p:sldId id="311" r:id="rId23"/>
    <p:sldId id="312" r:id="rId24"/>
    <p:sldId id="313" r:id="rId25"/>
    <p:sldId id="314" r:id="rId26"/>
    <p:sldId id="330" r:id="rId27"/>
    <p:sldId id="351" r:id="rId28"/>
    <p:sldId id="329" r:id="rId29"/>
    <p:sldId id="352" r:id="rId30"/>
    <p:sldId id="343" r:id="rId31"/>
    <p:sldId id="353" r:id="rId32"/>
    <p:sldId id="362" r:id="rId33"/>
    <p:sldId id="354" r:id="rId34"/>
    <p:sldId id="358" r:id="rId35"/>
    <p:sldId id="355" r:id="rId36"/>
    <p:sldId id="347" r:id="rId37"/>
    <p:sldId id="356" r:id="rId38"/>
    <p:sldId id="360" r:id="rId39"/>
    <p:sldId id="349" r:id="rId40"/>
    <p:sldId id="365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00"/>
    <a:srgbClr val="EC8024"/>
    <a:srgbClr val="0064AF"/>
    <a:srgbClr val="2D2C93"/>
    <a:srgbClr val="EBA0C3"/>
    <a:srgbClr val="782D6E"/>
    <a:srgbClr val="33CC33"/>
    <a:srgbClr val="FF6600"/>
    <a:srgbClr val="D09E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364" autoAdjust="0"/>
  </p:normalViewPr>
  <p:slideViewPr>
    <p:cSldViewPr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42E10-019D-43FB-B3D8-5996E3FAF0D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0E4E3-4B13-4B6B-9A48-BCFCA540C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441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13C10-553E-42ED-B249-5970F2DDEB7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783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AEE591-B5A0-4AE4-A959-33E9BECFDBE8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41401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AEE591-B5A0-4AE4-A959-33E9BECFDBE8}" type="slidenum">
              <a:rPr lang="en-US" altLang="en-US" smtClean="0"/>
              <a:pPr/>
              <a:t>28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5597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012E-89A6-4BD2-B69E-36683B4273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73C0-3AF4-4599-8693-CB13AA7046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012E-89A6-4BD2-B69E-36683B4273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73C0-3AF4-4599-8693-CB13AA7046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012E-89A6-4BD2-B69E-36683B4273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73C0-3AF4-4599-8693-CB13AA7046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012E-89A6-4BD2-B69E-36683B4273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73C0-3AF4-4599-8693-CB13AA7046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012E-89A6-4BD2-B69E-36683B4273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73C0-3AF4-4599-8693-CB13AA7046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012E-89A6-4BD2-B69E-36683B4273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73C0-3AF4-4599-8693-CB13AA7046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012E-89A6-4BD2-B69E-36683B4273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73C0-3AF4-4599-8693-CB13AA7046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012E-89A6-4BD2-B69E-36683B4273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73C0-3AF4-4599-8693-CB13AA7046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012E-89A6-4BD2-B69E-36683B4273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73C0-3AF4-4599-8693-CB13AA7046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012E-89A6-4BD2-B69E-36683B4273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73C0-3AF4-4599-8693-CB13AA7046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012E-89A6-4BD2-B69E-36683B4273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73C0-3AF4-4599-8693-CB13AA7046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A012E-89A6-4BD2-B69E-36683B4273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D73C0-3AF4-4599-8693-CB13AA70466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7.wdp"/><Relationship Id="rId10" Type="http://schemas.openxmlformats.org/officeDocument/2006/relationships/image" Target="../media/image4.png"/><Relationship Id="rId4" Type="http://schemas.openxmlformats.org/officeDocument/2006/relationships/image" Target="../media/image22.png"/><Relationship Id="rId9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7.wdp"/><Relationship Id="rId10" Type="http://schemas.openxmlformats.org/officeDocument/2006/relationships/image" Target="../media/image4.png"/><Relationship Id="rId4" Type="http://schemas.openxmlformats.org/officeDocument/2006/relationships/image" Target="../media/image22.png"/><Relationship Id="rId9" Type="http://schemas.microsoft.com/office/2007/relationships/hdphoto" Target="../media/hdphoto9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.png"/><Relationship Id="rId5" Type="http://schemas.microsoft.com/office/2007/relationships/hdphoto" Target="../media/hdphoto9.wdp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9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6.jpe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microsoft.com/office/2007/relationships/hdphoto" Target="../media/hdphoto12.wdp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32.png"/><Relationship Id="rId4" Type="http://schemas.openxmlformats.org/officeDocument/2006/relationships/image" Target="../media/image31.jpeg"/><Relationship Id="rId9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8.wmf"/><Relationship Id="rId5" Type="http://schemas.microsoft.com/office/2007/relationships/hdphoto" Target="../media/hdphoto17.wdp"/><Relationship Id="rId10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wmf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20.wdp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20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1" y="-1"/>
            <a:ext cx="12222568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33800" y="1136015"/>
            <a:ext cx="4495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12700">
                  <a:noFill/>
                  <a:prstDash val="solid"/>
                </a:ln>
                <a:solidFill>
                  <a:srgbClr val="BB710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KẾ AN 1</a:t>
            </a:r>
          </a:p>
        </p:txBody>
      </p:sp>
      <p:pic>
        <p:nvPicPr>
          <p:cNvPr id="5" name="Picture 7" descr="MT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630" y="1837078"/>
            <a:ext cx="5755303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r="36480"/>
          <a:stretch/>
        </p:blipFill>
        <p:spPr>
          <a:xfrm>
            <a:off x="4876801" y="3583328"/>
            <a:ext cx="2362200" cy="10120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6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046CC6A1-1589-426F-A841-6B9F3C0C0DE4}"/>
              </a:ext>
            </a:extLst>
          </p:cNvPr>
          <p:cNvSpPr/>
          <p:nvPr/>
        </p:nvSpPr>
        <p:spPr>
          <a:xfrm>
            <a:off x="4941694" y="1061911"/>
            <a:ext cx="2183611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cam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CFCED4F-4C81-40BD-9A20-68A6D2B0BA80}"/>
              </a:ext>
            </a:extLst>
          </p:cNvPr>
          <p:cNvSpPr/>
          <p:nvPr/>
        </p:nvSpPr>
        <p:spPr>
          <a:xfrm>
            <a:off x="8065155" y="4630655"/>
            <a:ext cx="256352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F09C8D6-928C-4F98-947E-105F1C085036}"/>
              </a:ext>
            </a:extLst>
          </p:cNvPr>
          <p:cNvSpPr/>
          <p:nvPr/>
        </p:nvSpPr>
        <p:spPr>
          <a:xfrm>
            <a:off x="2765130" y="4933877"/>
            <a:ext cx="1279517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743937" y="1928415"/>
            <a:ext cx="4688208" cy="4523014"/>
            <a:chOff x="4198345" y="1757749"/>
            <a:chExt cx="4688208" cy="4523014"/>
          </a:xfrm>
        </p:grpSpPr>
        <p:sp>
          <p:nvSpPr>
            <p:cNvPr id="48" name="Freeform 47"/>
            <p:cNvSpPr/>
            <p:nvPr/>
          </p:nvSpPr>
          <p:spPr>
            <a:xfrm>
              <a:off x="6529155" y="1757749"/>
              <a:ext cx="2357398" cy="2702240"/>
            </a:xfrm>
            <a:custGeom>
              <a:avLst/>
              <a:gdLst>
                <a:gd name="connsiteX0" fmla="*/ 985798 w 2357398"/>
                <a:gd name="connsiteY0" fmla="*/ 0 h 2702240"/>
                <a:gd name="connsiteX1" fmla="*/ 2357398 w 2357398"/>
                <a:gd name="connsiteY1" fmla="*/ 1371600 h 2702240"/>
                <a:gd name="connsiteX2" fmla="*/ 1393670 w 2357398"/>
                <a:gd name="connsiteY2" fmla="*/ 2681536 h 2702240"/>
                <a:gd name="connsiteX3" fmla="*/ 1313147 w 2357398"/>
                <a:gd name="connsiteY3" fmla="*/ 2702240 h 2702240"/>
                <a:gd name="connsiteX4" fmla="*/ 1282141 w 2357398"/>
                <a:gd name="connsiteY4" fmla="*/ 2617526 h 2702240"/>
                <a:gd name="connsiteX5" fmla="*/ 426200 w 2357398"/>
                <a:gd name="connsiteY5" fmla="*/ 1841479 h 2702240"/>
                <a:gd name="connsiteX6" fmla="*/ 344991 w 2357398"/>
                <a:gd name="connsiteY6" fmla="*/ 1820597 h 2702240"/>
                <a:gd name="connsiteX7" fmla="*/ 364881 w 2357398"/>
                <a:gd name="connsiteY7" fmla="*/ 1757993 h 2702240"/>
                <a:gd name="connsiteX8" fmla="*/ 412390 w 2357398"/>
                <a:gd name="connsiteY8" fmla="*/ 1398814 h 2702240"/>
                <a:gd name="connsiteX9" fmla="*/ 10658 w 2357398"/>
                <a:gd name="connsiteY9" fmla="*/ 428946 h 2702240"/>
                <a:gd name="connsiteX10" fmla="*/ 0 w 2357398"/>
                <a:gd name="connsiteY10" fmla="*/ 419260 h 2702240"/>
                <a:gd name="connsiteX11" fmla="*/ 15931 w 2357398"/>
                <a:gd name="connsiteY11" fmla="*/ 401732 h 2702240"/>
                <a:gd name="connsiteX12" fmla="*/ 985798 w 2357398"/>
                <a:gd name="connsiteY12" fmla="*/ 0 h 2702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57398" h="2702240">
                  <a:moveTo>
                    <a:pt x="985798" y="0"/>
                  </a:moveTo>
                  <a:cubicBezTo>
                    <a:pt x="1743312" y="0"/>
                    <a:pt x="2357398" y="614086"/>
                    <a:pt x="2357398" y="1371600"/>
                  </a:cubicBezTo>
                  <a:cubicBezTo>
                    <a:pt x="2357398" y="1987080"/>
                    <a:pt x="1952006" y="2507876"/>
                    <a:pt x="1393670" y="2681536"/>
                  </a:cubicBezTo>
                  <a:lnTo>
                    <a:pt x="1313147" y="2702240"/>
                  </a:lnTo>
                  <a:lnTo>
                    <a:pt x="1282141" y="2617526"/>
                  </a:lnTo>
                  <a:cubicBezTo>
                    <a:pt x="1125976" y="2248310"/>
                    <a:pt x="812740" y="1961705"/>
                    <a:pt x="426200" y="1841479"/>
                  </a:cubicBezTo>
                  <a:lnTo>
                    <a:pt x="344991" y="1820597"/>
                  </a:lnTo>
                  <a:lnTo>
                    <a:pt x="364881" y="1757993"/>
                  </a:lnTo>
                  <a:cubicBezTo>
                    <a:pt x="395861" y="1643513"/>
                    <a:pt x="412390" y="1523094"/>
                    <a:pt x="412390" y="1398814"/>
                  </a:cubicBezTo>
                  <a:cubicBezTo>
                    <a:pt x="412390" y="1020057"/>
                    <a:pt x="258869" y="677157"/>
                    <a:pt x="10658" y="428946"/>
                  </a:cubicBezTo>
                  <a:lnTo>
                    <a:pt x="0" y="419260"/>
                  </a:lnTo>
                  <a:lnTo>
                    <a:pt x="15931" y="401732"/>
                  </a:lnTo>
                  <a:cubicBezTo>
                    <a:pt x="264141" y="153522"/>
                    <a:pt x="607041" y="0"/>
                    <a:pt x="985798" y="0"/>
                  </a:cubicBez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4198345" y="1784963"/>
              <a:ext cx="2330810" cy="2702266"/>
            </a:xfrm>
            <a:custGeom>
              <a:avLst/>
              <a:gdLst>
                <a:gd name="connsiteX0" fmla="*/ 1371600 w 2330810"/>
                <a:gd name="connsiteY0" fmla="*/ 0 h 2702266"/>
                <a:gd name="connsiteX1" fmla="*/ 2244065 w 2330810"/>
                <a:gd name="connsiteY1" fmla="*/ 313207 h 2702266"/>
                <a:gd name="connsiteX2" fmla="*/ 2330810 w 2330810"/>
                <a:gd name="connsiteY2" fmla="*/ 392046 h 2702266"/>
                <a:gd name="connsiteX3" fmla="*/ 2258215 w 2330810"/>
                <a:gd name="connsiteY3" fmla="*/ 471921 h 2702266"/>
                <a:gd name="connsiteX4" fmla="*/ 1945008 w 2330810"/>
                <a:gd name="connsiteY4" fmla="*/ 1344386 h 2702266"/>
                <a:gd name="connsiteX5" fmla="*/ 2006673 w 2330810"/>
                <a:gd name="connsiteY5" fmla="*/ 1752258 h 2702266"/>
                <a:gd name="connsiteX6" fmla="*/ 2021789 w 2330810"/>
                <a:gd name="connsiteY6" fmla="*/ 1793560 h 2702266"/>
                <a:gd name="connsiteX7" fmla="*/ 1941266 w 2330810"/>
                <a:gd name="connsiteY7" fmla="*/ 1814265 h 2702266"/>
                <a:gd name="connsiteX8" fmla="*/ 1085325 w 2330810"/>
                <a:gd name="connsiteY8" fmla="*/ 2590312 h 2702266"/>
                <a:gd name="connsiteX9" fmla="*/ 1044350 w 2330810"/>
                <a:gd name="connsiteY9" fmla="*/ 2702266 h 2702266"/>
                <a:gd name="connsiteX10" fmla="*/ 963728 w 2330810"/>
                <a:gd name="connsiteY10" fmla="*/ 2681536 h 2702266"/>
                <a:gd name="connsiteX11" fmla="*/ 0 w 2330810"/>
                <a:gd name="connsiteY11" fmla="*/ 1371600 h 2702266"/>
                <a:gd name="connsiteX12" fmla="*/ 1371600 w 2330810"/>
                <a:gd name="connsiteY12" fmla="*/ 0 h 270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0810" h="2702266">
                  <a:moveTo>
                    <a:pt x="1371600" y="0"/>
                  </a:moveTo>
                  <a:cubicBezTo>
                    <a:pt x="1703013" y="0"/>
                    <a:pt x="2006972" y="117540"/>
                    <a:pt x="2244065" y="313207"/>
                  </a:cubicBezTo>
                  <a:lnTo>
                    <a:pt x="2330810" y="392046"/>
                  </a:lnTo>
                  <a:lnTo>
                    <a:pt x="2258215" y="471921"/>
                  </a:lnTo>
                  <a:cubicBezTo>
                    <a:pt x="2062548" y="709014"/>
                    <a:pt x="1945008" y="1012974"/>
                    <a:pt x="1945008" y="1344386"/>
                  </a:cubicBezTo>
                  <a:cubicBezTo>
                    <a:pt x="1945008" y="1486420"/>
                    <a:pt x="1966597" y="1623412"/>
                    <a:pt x="2006673" y="1752258"/>
                  </a:cubicBezTo>
                  <a:lnTo>
                    <a:pt x="2021789" y="1793560"/>
                  </a:lnTo>
                  <a:lnTo>
                    <a:pt x="1941266" y="1814265"/>
                  </a:lnTo>
                  <a:cubicBezTo>
                    <a:pt x="1554727" y="1934491"/>
                    <a:pt x="1241491" y="2221096"/>
                    <a:pt x="1085325" y="2590312"/>
                  </a:cubicBezTo>
                  <a:lnTo>
                    <a:pt x="1044350" y="2702266"/>
                  </a:lnTo>
                  <a:lnTo>
                    <a:pt x="963728" y="2681536"/>
                  </a:lnTo>
                  <a:cubicBezTo>
                    <a:pt x="405393" y="2507876"/>
                    <a:pt x="0" y="1987080"/>
                    <a:pt x="0" y="1371600"/>
                  </a:cubicBezTo>
                  <a:cubicBezTo>
                    <a:pt x="0" y="614086"/>
                    <a:pt x="614086" y="0"/>
                    <a:pt x="1371600" y="0"/>
                  </a:cubicBez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5175883" y="4108903"/>
              <a:ext cx="2743200" cy="2171860"/>
            </a:xfrm>
            <a:custGeom>
              <a:avLst/>
              <a:gdLst>
                <a:gd name="connsiteX0" fmla="*/ 1379860 w 2743200"/>
                <a:gd name="connsiteY0" fmla="*/ 0 h 2171860"/>
                <a:gd name="connsiteX1" fmla="*/ 1466605 w 2743200"/>
                <a:gd name="connsiteY1" fmla="*/ 78840 h 2171860"/>
                <a:gd name="connsiteX2" fmla="*/ 2339070 w 2743200"/>
                <a:gd name="connsiteY2" fmla="*/ 392046 h 2171860"/>
                <a:gd name="connsiteX3" fmla="*/ 2615496 w 2743200"/>
                <a:gd name="connsiteY3" fmla="*/ 364180 h 2171860"/>
                <a:gd name="connsiteX4" fmla="*/ 2666419 w 2743200"/>
                <a:gd name="connsiteY4" fmla="*/ 351086 h 2171860"/>
                <a:gd name="connsiteX5" fmla="*/ 2681536 w 2743200"/>
                <a:gd name="connsiteY5" fmla="*/ 392388 h 2171860"/>
                <a:gd name="connsiteX6" fmla="*/ 2743200 w 2743200"/>
                <a:gd name="connsiteY6" fmla="*/ 800260 h 2171860"/>
                <a:gd name="connsiteX7" fmla="*/ 1371600 w 2743200"/>
                <a:gd name="connsiteY7" fmla="*/ 2171860 h 2171860"/>
                <a:gd name="connsiteX8" fmla="*/ 0 w 2743200"/>
                <a:gd name="connsiteY8" fmla="*/ 800260 h 2171860"/>
                <a:gd name="connsiteX9" fmla="*/ 61665 w 2743200"/>
                <a:gd name="connsiteY9" fmla="*/ 392388 h 2171860"/>
                <a:gd name="connsiteX10" fmla="*/ 66812 w 2743200"/>
                <a:gd name="connsiteY10" fmla="*/ 378326 h 2171860"/>
                <a:gd name="connsiteX11" fmla="*/ 117637 w 2743200"/>
                <a:gd name="connsiteY11" fmla="*/ 391394 h 2171860"/>
                <a:gd name="connsiteX12" fmla="*/ 394062 w 2743200"/>
                <a:gd name="connsiteY12" fmla="*/ 419260 h 2171860"/>
                <a:gd name="connsiteX13" fmla="*/ 1363930 w 2743200"/>
                <a:gd name="connsiteY13" fmla="*/ 17528 h 2171860"/>
                <a:gd name="connsiteX14" fmla="*/ 1379860 w 2743200"/>
                <a:gd name="connsiteY14" fmla="*/ 0 h 217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43200" h="2171860">
                  <a:moveTo>
                    <a:pt x="1379860" y="0"/>
                  </a:moveTo>
                  <a:lnTo>
                    <a:pt x="1466605" y="78840"/>
                  </a:lnTo>
                  <a:cubicBezTo>
                    <a:pt x="1703699" y="274506"/>
                    <a:pt x="2007658" y="392046"/>
                    <a:pt x="2339070" y="392046"/>
                  </a:cubicBezTo>
                  <a:cubicBezTo>
                    <a:pt x="2433759" y="392046"/>
                    <a:pt x="2526208" y="382451"/>
                    <a:pt x="2615496" y="364180"/>
                  </a:cubicBezTo>
                  <a:lnTo>
                    <a:pt x="2666419" y="351086"/>
                  </a:lnTo>
                  <a:lnTo>
                    <a:pt x="2681536" y="392388"/>
                  </a:lnTo>
                  <a:cubicBezTo>
                    <a:pt x="2721611" y="521235"/>
                    <a:pt x="2743200" y="658226"/>
                    <a:pt x="2743200" y="800260"/>
                  </a:cubicBezTo>
                  <a:cubicBezTo>
                    <a:pt x="2743200" y="1557774"/>
                    <a:pt x="2129114" y="2171860"/>
                    <a:pt x="1371600" y="2171860"/>
                  </a:cubicBezTo>
                  <a:cubicBezTo>
                    <a:pt x="614086" y="2171860"/>
                    <a:pt x="0" y="1557774"/>
                    <a:pt x="0" y="800260"/>
                  </a:cubicBezTo>
                  <a:cubicBezTo>
                    <a:pt x="0" y="658226"/>
                    <a:pt x="21589" y="521235"/>
                    <a:pt x="61665" y="392388"/>
                  </a:cubicBezTo>
                  <a:lnTo>
                    <a:pt x="66812" y="378326"/>
                  </a:lnTo>
                  <a:lnTo>
                    <a:pt x="117637" y="391394"/>
                  </a:lnTo>
                  <a:cubicBezTo>
                    <a:pt x="206925" y="409665"/>
                    <a:pt x="299373" y="419260"/>
                    <a:pt x="394062" y="419260"/>
                  </a:cubicBezTo>
                  <a:cubicBezTo>
                    <a:pt x="772819" y="419260"/>
                    <a:pt x="1115719" y="265739"/>
                    <a:pt x="1363930" y="17528"/>
                  </a:cubicBezTo>
                  <a:lnTo>
                    <a:pt x="1379860" y="0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6143353" y="2177009"/>
              <a:ext cx="798192" cy="1401514"/>
            </a:xfrm>
            <a:custGeom>
              <a:avLst/>
              <a:gdLst>
                <a:gd name="connsiteX0" fmla="*/ 385802 w 798192"/>
                <a:gd name="connsiteY0" fmla="*/ 0 h 1401514"/>
                <a:gd name="connsiteX1" fmla="*/ 396460 w 798192"/>
                <a:gd name="connsiteY1" fmla="*/ 9686 h 1401514"/>
                <a:gd name="connsiteX2" fmla="*/ 798192 w 798192"/>
                <a:gd name="connsiteY2" fmla="*/ 979554 h 1401514"/>
                <a:gd name="connsiteX3" fmla="*/ 750683 w 798192"/>
                <a:gd name="connsiteY3" fmla="*/ 1338733 h 1401514"/>
                <a:gd name="connsiteX4" fmla="*/ 730793 w 798192"/>
                <a:gd name="connsiteY4" fmla="*/ 1401337 h 1401514"/>
                <a:gd name="connsiteX5" fmla="*/ 680556 w 798192"/>
                <a:gd name="connsiteY5" fmla="*/ 1388420 h 1401514"/>
                <a:gd name="connsiteX6" fmla="*/ 404130 w 798192"/>
                <a:gd name="connsiteY6" fmla="*/ 1360554 h 1401514"/>
                <a:gd name="connsiteX7" fmla="*/ 127705 w 798192"/>
                <a:gd name="connsiteY7" fmla="*/ 1388420 h 1401514"/>
                <a:gd name="connsiteX8" fmla="*/ 76781 w 798192"/>
                <a:gd name="connsiteY8" fmla="*/ 1401514 h 1401514"/>
                <a:gd name="connsiteX9" fmla="*/ 61665 w 798192"/>
                <a:gd name="connsiteY9" fmla="*/ 1360212 h 1401514"/>
                <a:gd name="connsiteX10" fmla="*/ 0 w 798192"/>
                <a:gd name="connsiteY10" fmla="*/ 952340 h 1401514"/>
                <a:gd name="connsiteX11" fmla="*/ 313207 w 798192"/>
                <a:gd name="connsiteY11" fmla="*/ 79875 h 1401514"/>
                <a:gd name="connsiteX12" fmla="*/ 385802 w 798192"/>
                <a:gd name="connsiteY12" fmla="*/ 0 h 140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8192" h="1401514">
                  <a:moveTo>
                    <a:pt x="385802" y="0"/>
                  </a:moveTo>
                  <a:lnTo>
                    <a:pt x="396460" y="9686"/>
                  </a:lnTo>
                  <a:cubicBezTo>
                    <a:pt x="644671" y="257897"/>
                    <a:pt x="798192" y="600797"/>
                    <a:pt x="798192" y="979554"/>
                  </a:cubicBezTo>
                  <a:cubicBezTo>
                    <a:pt x="798192" y="1103834"/>
                    <a:pt x="781663" y="1224253"/>
                    <a:pt x="750683" y="1338733"/>
                  </a:cubicBezTo>
                  <a:lnTo>
                    <a:pt x="730793" y="1401337"/>
                  </a:lnTo>
                  <a:lnTo>
                    <a:pt x="680556" y="1388420"/>
                  </a:lnTo>
                  <a:cubicBezTo>
                    <a:pt x="591268" y="1370149"/>
                    <a:pt x="498820" y="1360554"/>
                    <a:pt x="404130" y="1360554"/>
                  </a:cubicBezTo>
                  <a:cubicBezTo>
                    <a:pt x="309441" y="1360554"/>
                    <a:pt x="216993" y="1370149"/>
                    <a:pt x="127705" y="1388420"/>
                  </a:cubicBezTo>
                  <a:lnTo>
                    <a:pt x="76781" y="1401514"/>
                  </a:lnTo>
                  <a:lnTo>
                    <a:pt x="61665" y="1360212"/>
                  </a:lnTo>
                  <a:cubicBezTo>
                    <a:pt x="21589" y="1231366"/>
                    <a:pt x="0" y="1094374"/>
                    <a:pt x="0" y="952340"/>
                  </a:cubicBezTo>
                  <a:cubicBezTo>
                    <a:pt x="0" y="620928"/>
                    <a:pt x="117540" y="316968"/>
                    <a:pt x="313207" y="79875"/>
                  </a:cubicBezTo>
                  <a:lnTo>
                    <a:pt x="385802" y="0"/>
                  </a:lnTo>
                  <a:close/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6555744" y="3578347"/>
              <a:ext cx="1286559" cy="922603"/>
            </a:xfrm>
            <a:custGeom>
              <a:avLst/>
              <a:gdLst>
                <a:gd name="connsiteX0" fmla="*/ 318403 w 1286559"/>
                <a:gd name="connsiteY0" fmla="*/ 0 h 922603"/>
                <a:gd name="connsiteX1" fmla="*/ 399612 w 1286559"/>
                <a:gd name="connsiteY1" fmla="*/ 20882 h 922603"/>
                <a:gd name="connsiteX2" fmla="*/ 1255553 w 1286559"/>
                <a:gd name="connsiteY2" fmla="*/ 796929 h 922603"/>
                <a:gd name="connsiteX3" fmla="*/ 1286559 w 1286559"/>
                <a:gd name="connsiteY3" fmla="*/ 881643 h 922603"/>
                <a:gd name="connsiteX4" fmla="*/ 1235636 w 1286559"/>
                <a:gd name="connsiteY4" fmla="*/ 894737 h 922603"/>
                <a:gd name="connsiteX5" fmla="*/ 959210 w 1286559"/>
                <a:gd name="connsiteY5" fmla="*/ 922603 h 922603"/>
                <a:gd name="connsiteX6" fmla="*/ 86745 w 1286559"/>
                <a:gd name="connsiteY6" fmla="*/ 609397 h 922603"/>
                <a:gd name="connsiteX7" fmla="*/ 0 w 1286559"/>
                <a:gd name="connsiteY7" fmla="*/ 530557 h 922603"/>
                <a:gd name="connsiteX8" fmla="*/ 72596 w 1286559"/>
                <a:gd name="connsiteY8" fmla="*/ 450682 h 922603"/>
                <a:gd name="connsiteX9" fmla="*/ 302574 w 1286559"/>
                <a:gd name="connsiteY9" fmla="*/ 49819 h 922603"/>
                <a:gd name="connsiteX10" fmla="*/ 318403 w 1286559"/>
                <a:gd name="connsiteY10" fmla="*/ 0 h 922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6559" h="922603">
                  <a:moveTo>
                    <a:pt x="318403" y="0"/>
                  </a:moveTo>
                  <a:lnTo>
                    <a:pt x="399612" y="20882"/>
                  </a:lnTo>
                  <a:cubicBezTo>
                    <a:pt x="786152" y="141108"/>
                    <a:pt x="1099388" y="427713"/>
                    <a:pt x="1255553" y="796929"/>
                  </a:cubicBezTo>
                  <a:lnTo>
                    <a:pt x="1286559" y="881643"/>
                  </a:lnTo>
                  <a:lnTo>
                    <a:pt x="1235636" y="894737"/>
                  </a:lnTo>
                  <a:cubicBezTo>
                    <a:pt x="1146348" y="913008"/>
                    <a:pt x="1053899" y="922603"/>
                    <a:pt x="959210" y="922603"/>
                  </a:cubicBezTo>
                  <a:cubicBezTo>
                    <a:pt x="627798" y="922603"/>
                    <a:pt x="323839" y="805063"/>
                    <a:pt x="86745" y="609397"/>
                  </a:cubicBezTo>
                  <a:lnTo>
                    <a:pt x="0" y="530557"/>
                  </a:lnTo>
                  <a:lnTo>
                    <a:pt x="72596" y="450682"/>
                  </a:lnTo>
                  <a:cubicBezTo>
                    <a:pt x="170429" y="332136"/>
                    <a:pt x="248731" y="196872"/>
                    <a:pt x="302574" y="49819"/>
                  </a:cubicBezTo>
                  <a:lnTo>
                    <a:pt x="318403" y="0"/>
                  </a:lnTo>
                  <a:close/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5242695" y="3578523"/>
              <a:ext cx="1313048" cy="949640"/>
            </a:xfrm>
            <a:custGeom>
              <a:avLst/>
              <a:gdLst>
                <a:gd name="connsiteX0" fmla="*/ 977439 w 1313048"/>
                <a:gd name="connsiteY0" fmla="*/ 0 h 949640"/>
                <a:gd name="connsiteX1" fmla="*/ 1008445 w 1313048"/>
                <a:gd name="connsiteY1" fmla="*/ 84715 h 949640"/>
                <a:gd name="connsiteX2" fmla="*/ 1302391 w 1313048"/>
                <a:gd name="connsiteY2" fmla="*/ 520694 h 949640"/>
                <a:gd name="connsiteX3" fmla="*/ 1313048 w 1313048"/>
                <a:gd name="connsiteY3" fmla="*/ 530380 h 949640"/>
                <a:gd name="connsiteX4" fmla="*/ 1297118 w 1313048"/>
                <a:gd name="connsiteY4" fmla="*/ 547908 h 949640"/>
                <a:gd name="connsiteX5" fmla="*/ 327250 w 1313048"/>
                <a:gd name="connsiteY5" fmla="*/ 949640 h 949640"/>
                <a:gd name="connsiteX6" fmla="*/ 50825 w 1313048"/>
                <a:gd name="connsiteY6" fmla="*/ 921774 h 949640"/>
                <a:gd name="connsiteX7" fmla="*/ 0 w 1313048"/>
                <a:gd name="connsiteY7" fmla="*/ 908706 h 949640"/>
                <a:gd name="connsiteX8" fmla="*/ 40975 w 1313048"/>
                <a:gd name="connsiteY8" fmla="*/ 796752 h 949640"/>
                <a:gd name="connsiteX9" fmla="*/ 896916 w 1313048"/>
                <a:gd name="connsiteY9" fmla="*/ 20705 h 949640"/>
                <a:gd name="connsiteX10" fmla="*/ 977439 w 1313048"/>
                <a:gd name="connsiteY10" fmla="*/ 0 h 949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3048" h="949640">
                  <a:moveTo>
                    <a:pt x="977439" y="0"/>
                  </a:moveTo>
                  <a:lnTo>
                    <a:pt x="1008445" y="84715"/>
                  </a:lnTo>
                  <a:cubicBezTo>
                    <a:pt x="1077852" y="248811"/>
                    <a:pt x="1178285" y="396589"/>
                    <a:pt x="1302391" y="520694"/>
                  </a:cubicBezTo>
                  <a:lnTo>
                    <a:pt x="1313048" y="530380"/>
                  </a:lnTo>
                  <a:lnTo>
                    <a:pt x="1297118" y="547908"/>
                  </a:lnTo>
                  <a:cubicBezTo>
                    <a:pt x="1048907" y="796119"/>
                    <a:pt x="706007" y="949640"/>
                    <a:pt x="327250" y="949640"/>
                  </a:cubicBezTo>
                  <a:cubicBezTo>
                    <a:pt x="232561" y="949640"/>
                    <a:pt x="140113" y="940045"/>
                    <a:pt x="50825" y="921774"/>
                  </a:cubicBezTo>
                  <a:lnTo>
                    <a:pt x="0" y="908706"/>
                  </a:lnTo>
                  <a:lnTo>
                    <a:pt x="40975" y="796752"/>
                  </a:lnTo>
                  <a:cubicBezTo>
                    <a:pt x="197141" y="427536"/>
                    <a:pt x="510377" y="140931"/>
                    <a:pt x="896916" y="20705"/>
                  </a:cubicBezTo>
                  <a:lnTo>
                    <a:pt x="977439" y="0"/>
                  </a:lnTo>
                  <a:close/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921466" y="2954699"/>
            <a:ext cx="333150" cy="527867"/>
            <a:chOff x="10102506" y="5703286"/>
            <a:chExt cx="166593" cy="317501"/>
          </a:xfrm>
        </p:grpSpPr>
        <p:sp>
          <p:nvSpPr>
            <p:cNvPr id="50" name="Freeform 140"/>
            <p:cNvSpPr>
              <a:spLocks/>
            </p:cNvSpPr>
            <p:nvPr/>
          </p:nvSpPr>
          <p:spPr bwMode="auto">
            <a:xfrm>
              <a:off x="10102506" y="5703286"/>
              <a:ext cx="166593" cy="230188"/>
            </a:xfrm>
            <a:custGeom>
              <a:avLst/>
              <a:gdLst>
                <a:gd name="T0" fmla="*/ 929 w 1036"/>
                <a:gd name="T1" fmla="*/ 175 h 1331"/>
                <a:gd name="T2" fmla="*/ 498 w 1036"/>
                <a:gd name="T3" fmla="*/ 0 h 1331"/>
                <a:gd name="T4" fmla="*/ 107 w 1036"/>
                <a:gd name="T5" fmla="*/ 175 h 1331"/>
                <a:gd name="T6" fmla="*/ 82 w 1036"/>
                <a:gd name="T7" fmla="*/ 209 h 1331"/>
                <a:gd name="T8" fmla="*/ 23 w 1036"/>
                <a:gd name="T9" fmla="*/ 497 h 1331"/>
                <a:gd name="T10" fmla="*/ 159 w 1036"/>
                <a:gd name="T11" fmla="*/ 576 h 1331"/>
                <a:gd name="T12" fmla="*/ 202 w 1036"/>
                <a:gd name="T13" fmla="*/ 559 h 1331"/>
                <a:gd name="T14" fmla="*/ 228 w 1036"/>
                <a:gd name="T15" fmla="*/ 546 h 1331"/>
                <a:gd name="T16" fmla="*/ 307 w 1036"/>
                <a:gd name="T17" fmla="*/ 417 h 1331"/>
                <a:gd name="T18" fmla="*/ 322 w 1036"/>
                <a:gd name="T19" fmla="*/ 394 h 1331"/>
                <a:gd name="T20" fmla="*/ 333 w 1036"/>
                <a:gd name="T21" fmla="*/ 378 h 1331"/>
                <a:gd name="T22" fmla="*/ 498 w 1036"/>
                <a:gd name="T23" fmla="*/ 303 h 1331"/>
                <a:gd name="T24" fmla="*/ 733 w 1036"/>
                <a:gd name="T25" fmla="*/ 488 h 1331"/>
                <a:gd name="T26" fmla="*/ 578 w 1036"/>
                <a:gd name="T27" fmla="*/ 759 h 1331"/>
                <a:gd name="T28" fmla="*/ 418 w 1036"/>
                <a:gd name="T29" fmla="*/ 983 h 1331"/>
                <a:gd name="T30" fmla="*/ 349 w 1036"/>
                <a:gd name="T31" fmla="*/ 1272 h 1331"/>
                <a:gd name="T32" fmla="*/ 348 w 1036"/>
                <a:gd name="T33" fmla="*/ 1292 h 1331"/>
                <a:gd name="T34" fmla="*/ 476 w 1036"/>
                <a:gd name="T35" fmla="*/ 1331 h 1331"/>
                <a:gd name="T36" fmla="*/ 522 w 1036"/>
                <a:gd name="T37" fmla="*/ 1331 h 1331"/>
                <a:gd name="T38" fmla="*/ 588 w 1036"/>
                <a:gd name="T39" fmla="*/ 1326 h 1331"/>
                <a:gd name="T40" fmla="*/ 651 w 1036"/>
                <a:gd name="T41" fmla="*/ 1296 h 1331"/>
                <a:gd name="T42" fmla="*/ 651 w 1036"/>
                <a:gd name="T43" fmla="*/ 1279 h 1331"/>
                <a:gd name="T44" fmla="*/ 805 w 1036"/>
                <a:gd name="T45" fmla="*/ 960 h 1331"/>
                <a:gd name="T46" fmla="*/ 1036 w 1036"/>
                <a:gd name="T47" fmla="*/ 488 h 1331"/>
                <a:gd name="T48" fmla="*/ 929 w 1036"/>
                <a:gd name="T49" fmla="*/ 175 h 1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36" h="1331">
                  <a:moveTo>
                    <a:pt x="929" y="175"/>
                  </a:moveTo>
                  <a:cubicBezTo>
                    <a:pt x="863" y="95"/>
                    <a:pt x="734" y="0"/>
                    <a:pt x="498" y="0"/>
                  </a:cubicBezTo>
                  <a:cubicBezTo>
                    <a:pt x="339" y="0"/>
                    <a:pt x="199" y="63"/>
                    <a:pt x="107" y="175"/>
                  </a:cubicBezTo>
                  <a:cubicBezTo>
                    <a:pt x="99" y="186"/>
                    <a:pt x="90" y="197"/>
                    <a:pt x="82" y="209"/>
                  </a:cubicBezTo>
                  <a:cubicBezTo>
                    <a:pt x="0" y="331"/>
                    <a:pt x="23" y="497"/>
                    <a:pt x="23" y="497"/>
                  </a:cubicBezTo>
                  <a:cubicBezTo>
                    <a:pt x="32" y="567"/>
                    <a:pt x="93" y="603"/>
                    <a:pt x="159" y="576"/>
                  </a:cubicBezTo>
                  <a:lnTo>
                    <a:pt x="202" y="559"/>
                  </a:lnTo>
                  <a:cubicBezTo>
                    <a:pt x="211" y="556"/>
                    <a:pt x="219" y="551"/>
                    <a:pt x="228" y="546"/>
                  </a:cubicBezTo>
                  <a:cubicBezTo>
                    <a:pt x="279" y="515"/>
                    <a:pt x="313" y="462"/>
                    <a:pt x="307" y="417"/>
                  </a:cubicBezTo>
                  <a:cubicBezTo>
                    <a:pt x="307" y="417"/>
                    <a:pt x="307" y="417"/>
                    <a:pt x="322" y="394"/>
                  </a:cubicBezTo>
                  <a:cubicBezTo>
                    <a:pt x="325" y="390"/>
                    <a:pt x="329" y="385"/>
                    <a:pt x="333" y="378"/>
                  </a:cubicBezTo>
                  <a:cubicBezTo>
                    <a:pt x="365" y="330"/>
                    <a:pt x="426" y="303"/>
                    <a:pt x="498" y="303"/>
                  </a:cubicBezTo>
                  <a:cubicBezTo>
                    <a:pt x="656" y="303"/>
                    <a:pt x="733" y="364"/>
                    <a:pt x="733" y="488"/>
                  </a:cubicBezTo>
                  <a:cubicBezTo>
                    <a:pt x="733" y="558"/>
                    <a:pt x="691" y="631"/>
                    <a:pt x="578" y="759"/>
                  </a:cubicBezTo>
                  <a:cubicBezTo>
                    <a:pt x="520" y="824"/>
                    <a:pt x="461" y="896"/>
                    <a:pt x="418" y="983"/>
                  </a:cubicBezTo>
                  <a:cubicBezTo>
                    <a:pt x="374" y="1071"/>
                    <a:pt x="351" y="1165"/>
                    <a:pt x="349" y="1272"/>
                  </a:cubicBezTo>
                  <a:lnTo>
                    <a:pt x="348" y="1292"/>
                  </a:lnTo>
                  <a:cubicBezTo>
                    <a:pt x="348" y="1314"/>
                    <a:pt x="405" y="1331"/>
                    <a:pt x="476" y="1331"/>
                  </a:cubicBezTo>
                  <a:lnTo>
                    <a:pt x="522" y="1331"/>
                  </a:lnTo>
                  <a:cubicBezTo>
                    <a:pt x="546" y="1331"/>
                    <a:pt x="569" y="1330"/>
                    <a:pt x="588" y="1326"/>
                  </a:cubicBezTo>
                  <a:cubicBezTo>
                    <a:pt x="625" y="1320"/>
                    <a:pt x="651" y="1309"/>
                    <a:pt x="651" y="1296"/>
                  </a:cubicBezTo>
                  <a:lnTo>
                    <a:pt x="651" y="1279"/>
                  </a:lnTo>
                  <a:cubicBezTo>
                    <a:pt x="654" y="1150"/>
                    <a:pt x="701" y="1076"/>
                    <a:pt x="805" y="960"/>
                  </a:cubicBezTo>
                  <a:cubicBezTo>
                    <a:pt x="916" y="833"/>
                    <a:pt x="1036" y="682"/>
                    <a:pt x="1036" y="488"/>
                  </a:cubicBezTo>
                  <a:cubicBezTo>
                    <a:pt x="1036" y="420"/>
                    <a:pt x="1022" y="288"/>
                    <a:pt x="929" y="175"/>
                  </a:cubicBezTo>
                </a:path>
              </a:pathLst>
            </a:custGeom>
            <a:solidFill>
              <a:srgbClr val="3A4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41"/>
            <p:cNvSpPr>
              <a:spLocks/>
            </p:cNvSpPr>
            <p:nvPr/>
          </p:nvSpPr>
          <p:spPr bwMode="auto">
            <a:xfrm>
              <a:off x="10158529" y="5974749"/>
              <a:ext cx="48651" cy="46038"/>
            </a:xfrm>
            <a:custGeom>
              <a:avLst/>
              <a:gdLst>
                <a:gd name="T0" fmla="*/ 303 w 304"/>
                <a:gd name="T1" fmla="*/ 102 h 265"/>
                <a:gd name="T2" fmla="*/ 174 w 304"/>
                <a:gd name="T3" fmla="*/ 0 h 265"/>
                <a:gd name="T4" fmla="*/ 128 w 304"/>
                <a:gd name="T5" fmla="*/ 0 h 265"/>
                <a:gd name="T6" fmla="*/ 6 w 304"/>
                <a:gd name="T7" fmla="*/ 76 h 265"/>
                <a:gd name="T8" fmla="*/ 1 w 304"/>
                <a:gd name="T9" fmla="*/ 105 h 265"/>
                <a:gd name="T10" fmla="*/ 1 w 304"/>
                <a:gd name="T11" fmla="*/ 151 h 265"/>
                <a:gd name="T12" fmla="*/ 1 w 304"/>
                <a:gd name="T13" fmla="*/ 193 h 265"/>
                <a:gd name="T14" fmla="*/ 130 w 304"/>
                <a:gd name="T15" fmla="*/ 265 h 265"/>
                <a:gd name="T16" fmla="*/ 176 w 304"/>
                <a:gd name="T17" fmla="*/ 265 h 265"/>
                <a:gd name="T18" fmla="*/ 240 w 304"/>
                <a:gd name="T19" fmla="*/ 255 h 265"/>
                <a:gd name="T20" fmla="*/ 304 w 304"/>
                <a:gd name="T21" fmla="*/ 190 h 265"/>
                <a:gd name="T22" fmla="*/ 304 w 304"/>
                <a:gd name="T23" fmla="*/ 148 h 265"/>
                <a:gd name="T24" fmla="*/ 303 w 304"/>
                <a:gd name="T25" fmla="*/ 102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4" h="265">
                  <a:moveTo>
                    <a:pt x="303" y="102"/>
                  </a:moveTo>
                  <a:cubicBezTo>
                    <a:pt x="303" y="46"/>
                    <a:pt x="245" y="0"/>
                    <a:pt x="174" y="0"/>
                  </a:cubicBezTo>
                  <a:lnTo>
                    <a:pt x="128" y="0"/>
                  </a:lnTo>
                  <a:cubicBezTo>
                    <a:pt x="70" y="0"/>
                    <a:pt x="21" y="32"/>
                    <a:pt x="6" y="76"/>
                  </a:cubicBezTo>
                  <a:cubicBezTo>
                    <a:pt x="2" y="85"/>
                    <a:pt x="0" y="95"/>
                    <a:pt x="1" y="105"/>
                  </a:cubicBezTo>
                  <a:lnTo>
                    <a:pt x="1" y="151"/>
                  </a:lnTo>
                  <a:lnTo>
                    <a:pt x="1" y="193"/>
                  </a:lnTo>
                  <a:cubicBezTo>
                    <a:pt x="2" y="233"/>
                    <a:pt x="59" y="265"/>
                    <a:pt x="130" y="265"/>
                  </a:cubicBezTo>
                  <a:lnTo>
                    <a:pt x="176" y="265"/>
                  </a:lnTo>
                  <a:cubicBezTo>
                    <a:pt x="199" y="265"/>
                    <a:pt x="221" y="262"/>
                    <a:pt x="240" y="255"/>
                  </a:cubicBezTo>
                  <a:cubicBezTo>
                    <a:pt x="278" y="242"/>
                    <a:pt x="304" y="218"/>
                    <a:pt x="304" y="190"/>
                  </a:cubicBezTo>
                  <a:lnTo>
                    <a:pt x="304" y="148"/>
                  </a:lnTo>
                  <a:lnTo>
                    <a:pt x="303" y="102"/>
                  </a:lnTo>
                  <a:close/>
                </a:path>
              </a:pathLst>
            </a:custGeom>
            <a:solidFill>
              <a:srgbClr val="3A4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487137" y="3960075"/>
            <a:ext cx="333150" cy="527867"/>
            <a:chOff x="10102506" y="5703286"/>
            <a:chExt cx="166593" cy="317501"/>
          </a:xfrm>
        </p:grpSpPr>
        <p:sp>
          <p:nvSpPr>
            <p:cNvPr id="53" name="Freeform 140"/>
            <p:cNvSpPr>
              <a:spLocks/>
            </p:cNvSpPr>
            <p:nvPr/>
          </p:nvSpPr>
          <p:spPr bwMode="auto">
            <a:xfrm>
              <a:off x="10102506" y="5703286"/>
              <a:ext cx="166593" cy="230188"/>
            </a:xfrm>
            <a:custGeom>
              <a:avLst/>
              <a:gdLst>
                <a:gd name="T0" fmla="*/ 929 w 1036"/>
                <a:gd name="T1" fmla="*/ 175 h 1331"/>
                <a:gd name="T2" fmla="*/ 498 w 1036"/>
                <a:gd name="T3" fmla="*/ 0 h 1331"/>
                <a:gd name="T4" fmla="*/ 107 w 1036"/>
                <a:gd name="T5" fmla="*/ 175 h 1331"/>
                <a:gd name="T6" fmla="*/ 82 w 1036"/>
                <a:gd name="T7" fmla="*/ 209 h 1331"/>
                <a:gd name="T8" fmla="*/ 23 w 1036"/>
                <a:gd name="T9" fmla="*/ 497 h 1331"/>
                <a:gd name="T10" fmla="*/ 159 w 1036"/>
                <a:gd name="T11" fmla="*/ 576 h 1331"/>
                <a:gd name="T12" fmla="*/ 202 w 1036"/>
                <a:gd name="T13" fmla="*/ 559 h 1331"/>
                <a:gd name="T14" fmla="*/ 228 w 1036"/>
                <a:gd name="T15" fmla="*/ 546 h 1331"/>
                <a:gd name="T16" fmla="*/ 307 w 1036"/>
                <a:gd name="T17" fmla="*/ 417 h 1331"/>
                <a:gd name="T18" fmla="*/ 322 w 1036"/>
                <a:gd name="T19" fmla="*/ 394 h 1331"/>
                <a:gd name="T20" fmla="*/ 333 w 1036"/>
                <a:gd name="T21" fmla="*/ 378 h 1331"/>
                <a:gd name="T22" fmla="*/ 498 w 1036"/>
                <a:gd name="T23" fmla="*/ 303 h 1331"/>
                <a:gd name="T24" fmla="*/ 733 w 1036"/>
                <a:gd name="T25" fmla="*/ 488 h 1331"/>
                <a:gd name="T26" fmla="*/ 578 w 1036"/>
                <a:gd name="T27" fmla="*/ 759 h 1331"/>
                <a:gd name="T28" fmla="*/ 418 w 1036"/>
                <a:gd name="T29" fmla="*/ 983 h 1331"/>
                <a:gd name="T30" fmla="*/ 349 w 1036"/>
                <a:gd name="T31" fmla="*/ 1272 h 1331"/>
                <a:gd name="T32" fmla="*/ 348 w 1036"/>
                <a:gd name="T33" fmla="*/ 1292 h 1331"/>
                <a:gd name="T34" fmla="*/ 476 w 1036"/>
                <a:gd name="T35" fmla="*/ 1331 h 1331"/>
                <a:gd name="T36" fmla="*/ 522 w 1036"/>
                <a:gd name="T37" fmla="*/ 1331 h 1331"/>
                <a:gd name="T38" fmla="*/ 588 w 1036"/>
                <a:gd name="T39" fmla="*/ 1326 h 1331"/>
                <a:gd name="T40" fmla="*/ 651 w 1036"/>
                <a:gd name="T41" fmla="*/ 1296 h 1331"/>
                <a:gd name="T42" fmla="*/ 651 w 1036"/>
                <a:gd name="T43" fmla="*/ 1279 h 1331"/>
                <a:gd name="T44" fmla="*/ 805 w 1036"/>
                <a:gd name="T45" fmla="*/ 960 h 1331"/>
                <a:gd name="T46" fmla="*/ 1036 w 1036"/>
                <a:gd name="T47" fmla="*/ 488 h 1331"/>
                <a:gd name="T48" fmla="*/ 929 w 1036"/>
                <a:gd name="T49" fmla="*/ 175 h 1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36" h="1331">
                  <a:moveTo>
                    <a:pt x="929" y="175"/>
                  </a:moveTo>
                  <a:cubicBezTo>
                    <a:pt x="863" y="95"/>
                    <a:pt x="734" y="0"/>
                    <a:pt x="498" y="0"/>
                  </a:cubicBezTo>
                  <a:cubicBezTo>
                    <a:pt x="339" y="0"/>
                    <a:pt x="199" y="63"/>
                    <a:pt x="107" y="175"/>
                  </a:cubicBezTo>
                  <a:cubicBezTo>
                    <a:pt x="99" y="186"/>
                    <a:pt x="90" y="197"/>
                    <a:pt x="82" y="209"/>
                  </a:cubicBezTo>
                  <a:cubicBezTo>
                    <a:pt x="0" y="331"/>
                    <a:pt x="23" y="497"/>
                    <a:pt x="23" y="497"/>
                  </a:cubicBezTo>
                  <a:cubicBezTo>
                    <a:pt x="32" y="567"/>
                    <a:pt x="93" y="603"/>
                    <a:pt x="159" y="576"/>
                  </a:cubicBezTo>
                  <a:lnTo>
                    <a:pt x="202" y="559"/>
                  </a:lnTo>
                  <a:cubicBezTo>
                    <a:pt x="211" y="556"/>
                    <a:pt x="219" y="551"/>
                    <a:pt x="228" y="546"/>
                  </a:cubicBezTo>
                  <a:cubicBezTo>
                    <a:pt x="279" y="515"/>
                    <a:pt x="313" y="462"/>
                    <a:pt x="307" y="417"/>
                  </a:cubicBezTo>
                  <a:cubicBezTo>
                    <a:pt x="307" y="417"/>
                    <a:pt x="307" y="417"/>
                    <a:pt x="322" y="394"/>
                  </a:cubicBezTo>
                  <a:cubicBezTo>
                    <a:pt x="325" y="390"/>
                    <a:pt x="329" y="385"/>
                    <a:pt x="333" y="378"/>
                  </a:cubicBezTo>
                  <a:cubicBezTo>
                    <a:pt x="365" y="330"/>
                    <a:pt x="426" y="303"/>
                    <a:pt x="498" y="303"/>
                  </a:cubicBezTo>
                  <a:cubicBezTo>
                    <a:pt x="656" y="303"/>
                    <a:pt x="733" y="364"/>
                    <a:pt x="733" y="488"/>
                  </a:cubicBezTo>
                  <a:cubicBezTo>
                    <a:pt x="733" y="558"/>
                    <a:pt x="691" y="631"/>
                    <a:pt x="578" y="759"/>
                  </a:cubicBezTo>
                  <a:cubicBezTo>
                    <a:pt x="520" y="824"/>
                    <a:pt x="461" y="896"/>
                    <a:pt x="418" y="983"/>
                  </a:cubicBezTo>
                  <a:cubicBezTo>
                    <a:pt x="374" y="1071"/>
                    <a:pt x="351" y="1165"/>
                    <a:pt x="349" y="1272"/>
                  </a:cubicBezTo>
                  <a:lnTo>
                    <a:pt x="348" y="1292"/>
                  </a:lnTo>
                  <a:cubicBezTo>
                    <a:pt x="348" y="1314"/>
                    <a:pt x="405" y="1331"/>
                    <a:pt x="476" y="1331"/>
                  </a:cubicBezTo>
                  <a:lnTo>
                    <a:pt x="522" y="1331"/>
                  </a:lnTo>
                  <a:cubicBezTo>
                    <a:pt x="546" y="1331"/>
                    <a:pt x="569" y="1330"/>
                    <a:pt x="588" y="1326"/>
                  </a:cubicBezTo>
                  <a:cubicBezTo>
                    <a:pt x="625" y="1320"/>
                    <a:pt x="651" y="1309"/>
                    <a:pt x="651" y="1296"/>
                  </a:cubicBezTo>
                  <a:lnTo>
                    <a:pt x="651" y="1279"/>
                  </a:lnTo>
                  <a:cubicBezTo>
                    <a:pt x="654" y="1150"/>
                    <a:pt x="701" y="1076"/>
                    <a:pt x="805" y="960"/>
                  </a:cubicBezTo>
                  <a:cubicBezTo>
                    <a:pt x="916" y="833"/>
                    <a:pt x="1036" y="682"/>
                    <a:pt x="1036" y="488"/>
                  </a:cubicBezTo>
                  <a:cubicBezTo>
                    <a:pt x="1036" y="420"/>
                    <a:pt x="1022" y="288"/>
                    <a:pt x="929" y="175"/>
                  </a:cubicBezTo>
                </a:path>
              </a:pathLst>
            </a:custGeom>
            <a:solidFill>
              <a:srgbClr val="3A4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41"/>
            <p:cNvSpPr>
              <a:spLocks/>
            </p:cNvSpPr>
            <p:nvPr/>
          </p:nvSpPr>
          <p:spPr bwMode="auto">
            <a:xfrm>
              <a:off x="10158529" y="5974749"/>
              <a:ext cx="48651" cy="46038"/>
            </a:xfrm>
            <a:custGeom>
              <a:avLst/>
              <a:gdLst>
                <a:gd name="T0" fmla="*/ 303 w 304"/>
                <a:gd name="T1" fmla="*/ 102 h 265"/>
                <a:gd name="T2" fmla="*/ 174 w 304"/>
                <a:gd name="T3" fmla="*/ 0 h 265"/>
                <a:gd name="T4" fmla="*/ 128 w 304"/>
                <a:gd name="T5" fmla="*/ 0 h 265"/>
                <a:gd name="T6" fmla="*/ 6 w 304"/>
                <a:gd name="T7" fmla="*/ 76 h 265"/>
                <a:gd name="T8" fmla="*/ 1 w 304"/>
                <a:gd name="T9" fmla="*/ 105 h 265"/>
                <a:gd name="T10" fmla="*/ 1 w 304"/>
                <a:gd name="T11" fmla="*/ 151 h 265"/>
                <a:gd name="T12" fmla="*/ 1 w 304"/>
                <a:gd name="T13" fmla="*/ 193 h 265"/>
                <a:gd name="T14" fmla="*/ 130 w 304"/>
                <a:gd name="T15" fmla="*/ 265 h 265"/>
                <a:gd name="T16" fmla="*/ 176 w 304"/>
                <a:gd name="T17" fmla="*/ 265 h 265"/>
                <a:gd name="T18" fmla="*/ 240 w 304"/>
                <a:gd name="T19" fmla="*/ 255 h 265"/>
                <a:gd name="T20" fmla="*/ 304 w 304"/>
                <a:gd name="T21" fmla="*/ 190 h 265"/>
                <a:gd name="T22" fmla="*/ 304 w 304"/>
                <a:gd name="T23" fmla="*/ 148 h 265"/>
                <a:gd name="T24" fmla="*/ 303 w 304"/>
                <a:gd name="T25" fmla="*/ 102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4" h="265">
                  <a:moveTo>
                    <a:pt x="303" y="102"/>
                  </a:moveTo>
                  <a:cubicBezTo>
                    <a:pt x="303" y="46"/>
                    <a:pt x="245" y="0"/>
                    <a:pt x="174" y="0"/>
                  </a:cubicBezTo>
                  <a:lnTo>
                    <a:pt x="128" y="0"/>
                  </a:lnTo>
                  <a:cubicBezTo>
                    <a:pt x="70" y="0"/>
                    <a:pt x="21" y="32"/>
                    <a:pt x="6" y="76"/>
                  </a:cubicBezTo>
                  <a:cubicBezTo>
                    <a:pt x="2" y="85"/>
                    <a:pt x="0" y="95"/>
                    <a:pt x="1" y="105"/>
                  </a:cubicBezTo>
                  <a:lnTo>
                    <a:pt x="1" y="151"/>
                  </a:lnTo>
                  <a:lnTo>
                    <a:pt x="1" y="193"/>
                  </a:lnTo>
                  <a:cubicBezTo>
                    <a:pt x="2" y="233"/>
                    <a:pt x="59" y="265"/>
                    <a:pt x="130" y="265"/>
                  </a:cubicBezTo>
                  <a:lnTo>
                    <a:pt x="176" y="265"/>
                  </a:lnTo>
                  <a:cubicBezTo>
                    <a:pt x="199" y="265"/>
                    <a:pt x="221" y="262"/>
                    <a:pt x="240" y="255"/>
                  </a:cubicBezTo>
                  <a:cubicBezTo>
                    <a:pt x="278" y="242"/>
                    <a:pt x="304" y="218"/>
                    <a:pt x="304" y="190"/>
                  </a:cubicBezTo>
                  <a:lnTo>
                    <a:pt x="304" y="148"/>
                  </a:lnTo>
                  <a:lnTo>
                    <a:pt x="303" y="102"/>
                  </a:lnTo>
                  <a:close/>
                </a:path>
              </a:pathLst>
            </a:custGeom>
            <a:solidFill>
              <a:srgbClr val="3A4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264942" y="4027881"/>
            <a:ext cx="333150" cy="527867"/>
            <a:chOff x="10102506" y="5703286"/>
            <a:chExt cx="166593" cy="317501"/>
          </a:xfrm>
        </p:grpSpPr>
        <p:sp>
          <p:nvSpPr>
            <p:cNvPr id="56" name="Freeform 140"/>
            <p:cNvSpPr>
              <a:spLocks/>
            </p:cNvSpPr>
            <p:nvPr/>
          </p:nvSpPr>
          <p:spPr bwMode="auto">
            <a:xfrm>
              <a:off x="10102506" y="5703286"/>
              <a:ext cx="166593" cy="230188"/>
            </a:xfrm>
            <a:custGeom>
              <a:avLst/>
              <a:gdLst>
                <a:gd name="T0" fmla="*/ 929 w 1036"/>
                <a:gd name="T1" fmla="*/ 175 h 1331"/>
                <a:gd name="T2" fmla="*/ 498 w 1036"/>
                <a:gd name="T3" fmla="*/ 0 h 1331"/>
                <a:gd name="T4" fmla="*/ 107 w 1036"/>
                <a:gd name="T5" fmla="*/ 175 h 1331"/>
                <a:gd name="T6" fmla="*/ 82 w 1036"/>
                <a:gd name="T7" fmla="*/ 209 h 1331"/>
                <a:gd name="T8" fmla="*/ 23 w 1036"/>
                <a:gd name="T9" fmla="*/ 497 h 1331"/>
                <a:gd name="T10" fmla="*/ 159 w 1036"/>
                <a:gd name="T11" fmla="*/ 576 h 1331"/>
                <a:gd name="T12" fmla="*/ 202 w 1036"/>
                <a:gd name="T13" fmla="*/ 559 h 1331"/>
                <a:gd name="T14" fmla="*/ 228 w 1036"/>
                <a:gd name="T15" fmla="*/ 546 h 1331"/>
                <a:gd name="T16" fmla="*/ 307 w 1036"/>
                <a:gd name="T17" fmla="*/ 417 h 1331"/>
                <a:gd name="T18" fmla="*/ 322 w 1036"/>
                <a:gd name="T19" fmla="*/ 394 h 1331"/>
                <a:gd name="T20" fmla="*/ 333 w 1036"/>
                <a:gd name="T21" fmla="*/ 378 h 1331"/>
                <a:gd name="T22" fmla="*/ 498 w 1036"/>
                <a:gd name="T23" fmla="*/ 303 h 1331"/>
                <a:gd name="T24" fmla="*/ 733 w 1036"/>
                <a:gd name="T25" fmla="*/ 488 h 1331"/>
                <a:gd name="T26" fmla="*/ 578 w 1036"/>
                <a:gd name="T27" fmla="*/ 759 h 1331"/>
                <a:gd name="T28" fmla="*/ 418 w 1036"/>
                <a:gd name="T29" fmla="*/ 983 h 1331"/>
                <a:gd name="T30" fmla="*/ 349 w 1036"/>
                <a:gd name="T31" fmla="*/ 1272 h 1331"/>
                <a:gd name="T32" fmla="*/ 348 w 1036"/>
                <a:gd name="T33" fmla="*/ 1292 h 1331"/>
                <a:gd name="T34" fmla="*/ 476 w 1036"/>
                <a:gd name="T35" fmla="*/ 1331 h 1331"/>
                <a:gd name="T36" fmla="*/ 522 w 1036"/>
                <a:gd name="T37" fmla="*/ 1331 h 1331"/>
                <a:gd name="T38" fmla="*/ 588 w 1036"/>
                <a:gd name="T39" fmla="*/ 1326 h 1331"/>
                <a:gd name="T40" fmla="*/ 651 w 1036"/>
                <a:gd name="T41" fmla="*/ 1296 h 1331"/>
                <a:gd name="T42" fmla="*/ 651 w 1036"/>
                <a:gd name="T43" fmla="*/ 1279 h 1331"/>
                <a:gd name="T44" fmla="*/ 805 w 1036"/>
                <a:gd name="T45" fmla="*/ 960 h 1331"/>
                <a:gd name="T46" fmla="*/ 1036 w 1036"/>
                <a:gd name="T47" fmla="*/ 488 h 1331"/>
                <a:gd name="T48" fmla="*/ 929 w 1036"/>
                <a:gd name="T49" fmla="*/ 175 h 1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36" h="1331">
                  <a:moveTo>
                    <a:pt x="929" y="175"/>
                  </a:moveTo>
                  <a:cubicBezTo>
                    <a:pt x="863" y="95"/>
                    <a:pt x="734" y="0"/>
                    <a:pt x="498" y="0"/>
                  </a:cubicBezTo>
                  <a:cubicBezTo>
                    <a:pt x="339" y="0"/>
                    <a:pt x="199" y="63"/>
                    <a:pt x="107" y="175"/>
                  </a:cubicBezTo>
                  <a:cubicBezTo>
                    <a:pt x="99" y="186"/>
                    <a:pt x="90" y="197"/>
                    <a:pt x="82" y="209"/>
                  </a:cubicBezTo>
                  <a:cubicBezTo>
                    <a:pt x="0" y="331"/>
                    <a:pt x="23" y="497"/>
                    <a:pt x="23" y="497"/>
                  </a:cubicBezTo>
                  <a:cubicBezTo>
                    <a:pt x="32" y="567"/>
                    <a:pt x="93" y="603"/>
                    <a:pt x="159" y="576"/>
                  </a:cubicBezTo>
                  <a:lnTo>
                    <a:pt x="202" y="559"/>
                  </a:lnTo>
                  <a:cubicBezTo>
                    <a:pt x="211" y="556"/>
                    <a:pt x="219" y="551"/>
                    <a:pt x="228" y="546"/>
                  </a:cubicBezTo>
                  <a:cubicBezTo>
                    <a:pt x="279" y="515"/>
                    <a:pt x="313" y="462"/>
                    <a:pt x="307" y="417"/>
                  </a:cubicBezTo>
                  <a:cubicBezTo>
                    <a:pt x="307" y="417"/>
                    <a:pt x="307" y="417"/>
                    <a:pt x="322" y="394"/>
                  </a:cubicBezTo>
                  <a:cubicBezTo>
                    <a:pt x="325" y="390"/>
                    <a:pt x="329" y="385"/>
                    <a:pt x="333" y="378"/>
                  </a:cubicBezTo>
                  <a:cubicBezTo>
                    <a:pt x="365" y="330"/>
                    <a:pt x="426" y="303"/>
                    <a:pt x="498" y="303"/>
                  </a:cubicBezTo>
                  <a:cubicBezTo>
                    <a:pt x="656" y="303"/>
                    <a:pt x="733" y="364"/>
                    <a:pt x="733" y="488"/>
                  </a:cubicBezTo>
                  <a:cubicBezTo>
                    <a:pt x="733" y="558"/>
                    <a:pt x="691" y="631"/>
                    <a:pt x="578" y="759"/>
                  </a:cubicBezTo>
                  <a:cubicBezTo>
                    <a:pt x="520" y="824"/>
                    <a:pt x="461" y="896"/>
                    <a:pt x="418" y="983"/>
                  </a:cubicBezTo>
                  <a:cubicBezTo>
                    <a:pt x="374" y="1071"/>
                    <a:pt x="351" y="1165"/>
                    <a:pt x="349" y="1272"/>
                  </a:cubicBezTo>
                  <a:lnTo>
                    <a:pt x="348" y="1292"/>
                  </a:lnTo>
                  <a:cubicBezTo>
                    <a:pt x="348" y="1314"/>
                    <a:pt x="405" y="1331"/>
                    <a:pt x="476" y="1331"/>
                  </a:cubicBezTo>
                  <a:lnTo>
                    <a:pt x="522" y="1331"/>
                  </a:lnTo>
                  <a:cubicBezTo>
                    <a:pt x="546" y="1331"/>
                    <a:pt x="569" y="1330"/>
                    <a:pt x="588" y="1326"/>
                  </a:cubicBezTo>
                  <a:cubicBezTo>
                    <a:pt x="625" y="1320"/>
                    <a:pt x="651" y="1309"/>
                    <a:pt x="651" y="1296"/>
                  </a:cubicBezTo>
                  <a:lnTo>
                    <a:pt x="651" y="1279"/>
                  </a:lnTo>
                  <a:cubicBezTo>
                    <a:pt x="654" y="1150"/>
                    <a:pt x="701" y="1076"/>
                    <a:pt x="805" y="960"/>
                  </a:cubicBezTo>
                  <a:cubicBezTo>
                    <a:pt x="916" y="833"/>
                    <a:pt x="1036" y="682"/>
                    <a:pt x="1036" y="488"/>
                  </a:cubicBezTo>
                  <a:cubicBezTo>
                    <a:pt x="1036" y="420"/>
                    <a:pt x="1022" y="288"/>
                    <a:pt x="929" y="175"/>
                  </a:cubicBezTo>
                </a:path>
              </a:pathLst>
            </a:custGeom>
            <a:solidFill>
              <a:srgbClr val="3A4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41"/>
            <p:cNvSpPr>
              <a:spLocks/>
            </p:cNvSpPr>
            <p:nvPr/>
          </p:nvSpPr>
          <p:spPr bwMode="auto">
            <a:xfrm>
              <a:off x="10158529" y="5974749"/>
              <a:ext cx="48651" cy="46038"/>
            </a:xfrm>
            <a:custGeom>
              <a:avLst/>
              <a:gdLst>
                <a:gd name="T0" fmla="*/ 303 w 304"/>
                <a:gd name="T1" fmla="*/ 102 h 265"/>
                <a:gd name="T2" fmla="*/ 174 w 304"/>
                <a:gd name="T3" fmla="*/ 0 h 265"/>
                <a:gd name="T4" fmla="*/ 128 w 304"/>
                <a:gd name="T5" fmla="*/ 0 h 265"/>
                <a:gd name="T6" fmla="*/ 6 w 304"/>
                <a:gd name="T7" fmla="*/ 76 h 265"/>
                <a:gd name="T8" fmla="*/ 1 w 304"/>
                <a:gd name="T9" fmla="*/ 105 h 265"/>
                <a:gd name="T10" fmla="*/ 1 w 304"/>
                <a:gd name="T11" fmla="*/ 151 h 265"/>
                <a:gd name="T12" fmla="*/ 1 w 304"/>
                <a:gd name="T13" fmla="*/ 193 h 265"/>
                <a:gd name="T14" fmla="*/ 130 w 304"/>
                <a:gd name="T15" fmla="*/ 265 h 265"/>
                <a:gd name="T16" fmla="*/ 176 w 304"/>
                <a:gd name="T17" fmla="*/ 265 h 265"/>
                <a:gd name="T18" fmla="*/ 240 w 304"/>
                <a:gd name="T19" fmla="*/ 255 h 265"/>
                <a:gd name="T20" fmla="*/ 304 w 304"/>
                <a:gd name="T21" fmla="*/ 190 h 265"/>
                <a:gd name="T22" fmla="*/ 304 w 304"/>
                <a:gd name="T23" fmla="*/ 148 h 265"/>
                <a:gd name="T24" fmla="*/ 303 w 304"/>
                <a:gd name="T25" fmla="*/ 102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4" h="265">
                  <a:moveTo>
                    <a:pt x="303" y="102"/>
                  </a:moveTo>
                  <a:cubicBezTo>
                    <a:pt x="303" y="46"/>
                    <a:pt x="245" y="0"/>
                    <a:pt x="174" y="0"/>
                  </a:cubicBezTo>
                  <a:lnTo>
                    <a:pt x="128" y="0"/>
                  </a:lnTo>
                  <a:cubicBezTo>
                    <a:pt x="70" y="0"/>
                    <a:pt x="21" y="32"/>
                    <a:pt x="6" y="76"/>
                  </a:cubicBezTo>
                  <a:cubicBezTo>
                    <a:pt x="2" y="85"/>
                    <a:pt x="0" y="95"/>
                    <a:pt x="1" y="105"/>
                  </a:cubicBezTo>
                  <a:lnTo>
                    <a:pt x="1" y="151"/>
                  </a:lnTo>
                  <a:lnTo>
                    <a:pt x="1" y="193"/>
                  </a:lnTo>
                  <a:cubicBezTo>
                    <a:pt x="2" y="233"/>
                    <a:pt x="59" y="265"/>
                    <a:pt x="130" y="265"/>
                  </a:cubicBezTo>
                  <a:lnTo>
                    <a:pt x="176" y="265"/>
                  </a:lnTo>
                  <a:cubicBezTo>
                    <a:pt x="199" y="265"/>
                    <a:pt x="221" y="262"/>
                    <a:pt x="240" y="255"/>
                  </a:cubicBezTo>
                  <a:cubicBezTo>
                    <a:pt x="278" y="242"/>
                    <a:pt x="304" y="218"/>
                    <a:pt x="304" y="190"/>
                  </a:cubicBezTo>
                  <a:lnTo>
                    <a:pt x="304" y="148"/>
                  </a:lnTo>
                  <a:lnTo>
                    <a:pt x="303" y="102"/>
                  </a:lnTo>
                  <a:close/>
                </a:path>
              </a:pathLst>
            </a:custGeom>
            <a:solidFill>
              <a:srgbClr val="3A4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825909" y="2352157"/>
            <a:ext cx="2566722" cy="2320851"/>
            <a:chOff x="3151094" y="1731483"/>
            <a:chExt cx="2566722" cy="2320851"/>
          </a:xfrm>
        </p:grpSpPr>
        <p:sp>
          <p:nvSpPr>
            <p:cNvPr id="24" name="Freeform 23"/>
            <p:cNvSpPr/>
            <p:nvPr/>
          </p:nvSpPr>
          <p:spPr>
            <a:xfrm>
              <a:off x="4035664" y="1731483"/>
              <a:ext cx="762000" cy="1392717"/>
            </a:xfrm>
            <a:custGeom>
              <a:avLst/>
              <a:gdLst>
                <a:gd name="connsiteX0" fmla="*/ 355885 w 762000"/>
                <a:gd name="connsiteY0" fmla="*/ 0 h 1392717"/>
                <a:gd name="connsiteX1" fmla="*/ 360268 w 762000"/>
                <a:gd name="connsiteY1" fmla="*/ 3984 h 1392717"/>
                <a:gd name="connsiteX2" fmla="*/ 762000 w 762000"/>
                <a:gd name="connsiteY2" fmla="*/ 973852 h 1392717"/>
                <a:gd name="connsiteX3" fmla="*/ 700336 w 762000"/>
                <a:gd name="connsiteY3" fmla="*/ 1381724 h 1392717"/>
                <a:gd name="connsiteX4" fmla="*/ 696313 w 762000"/>
                <a:gd name="connsiteY4" fmla="*/ 1392717 h 1392717"/>
                <a:gd name="connsiteX5" fmla="*/ 657425 w 762000"/>
                <a:gd name="connsiteY5" fmla="*/ 1382718 h 1392717"/>
                <a:gd name="connsiteX6" fmla="*/ 381000 w 762000"/>
                <a:gd name="connsiteY6" fmla="*/ 1354852 h 1392717"/>
                <a:gd name="connsiteX7" fmla="*/ 104575 w 762000"/>
                <a:gd name="connsiteY7" fmla="*/ 1382718 h 1392717"/>
                <a:gd name="connsiteX8" fmla="*/ 83895 w 762000"/>
                <a:gd name="connsiteY8" fmla="*/ 1388035 h 1392717"/>
                <a:gd name="connsiteX9" fmla="*/ 61664 w 762000"/>
                <a:gd name="connsiteY9" fmla="*/ 1327295 h 1392717"/>
                <a:gd name="connsiteX10" fmla="*/ 0 w 762000"/>
                <a:gd name="connsiteY10" fmla="*/ 919423 h 1392717"/>
                <a:gd name="connsiteX11" fmla="*/ 313207 w 762000"/>
                <a:gd name="connsiteY11" fmla="*/ 46958 h 1392717"/>
                <a:gd name="connsiteX12" fmla="*/ 355885 w 762000"/>
                <a:gd name="connsiteY12" fmla="*/ 0 h 139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0" h="1392717">
                  <a:moveTo>
                    <a:pt x="355885" y="0"/>
                  </a:moveTo>
                  <a:lnTo>
                    <a:pt x="360268" y="3984"/>
                  </a:lnTo>
                  <a:cubicBezTo>
                    <a:pt x="608478" y="252195"/>
                    <a:pt x="762000" y="595095"/>
                    <a:pt x="762000" y="973852"/>
                  </a:cubicBezTo>
                  <a:cubicBezTo>
                    <a:pt x="762000" y="1115886"/>
                    <a:pt x="740411" y="1252877"/>
                    <a:pt x="700336" y="1381724"/>
                  </a:cubicBezTo>
                  <a:lnTo>
                    <a:pt x="696313" y="1392717"/>
                  </a:lnTo>
                  <a:lnTo>
                    <a:pt x="657425" y="1382718"/>
                  </a:lnTo>
                  <a:cubicBezTo>
                    <a:pt x="568137" y="1364447"/>
                    <a:pt x="475689" y="1354852"/>
                    <a:pt x="381000" y="1354852"/>
                  </a:cubicBezTo>
                  <a:cubicBezTo>
                    <a:pt x="286311" y="1354852"/>
                    <a:pt x="193863" y="1364447"/>
                    <a:pt x="104575" y="1382718"/>
                  </a:cubicBezTo>
                  <a:lnTo>
                    <a:pt x="83895" y="1388035"/>
                  </a:lnTo>
                  <a:lnTo>
                    <a:pt x="61664" y="1327295"/>
                  </a:lnTo>
                  <a:cubicBezTo>
                    <a:pt x="21589" y="1198448"/>
                    <a:pt x="0" y="1061457"/>
                    <a:pt x="0" y="919423"/>
                  </a:cubicBezTo>
                  <a:cubicBezTo>
                    <a:pt x="0" y="588011"/>
                    <a:pt x="117540" y="284051"/>
                    <a:pt x="313207" y="46958"/>
                  </a:cubicBezTo>
                  <a:lnTo>
                    <a:pt x="355885" y="0"/>
                  </a:lnTo>
                  <a:close/>
                </a:path>
              </a:pathLst>
            </a:custGeom>
            <a:solidFill>
              <a:srgbClr val="FF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b="1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3151094" y="3094917"/>
              <a:ext cx="1331027" cy="957417"/>
            </a:xfrm>
            <a:custGeom>
              <a:avLst/>
              <a:gdLst>
                <a:gd name="connsiteX0" fmla="*/ 1008807 w 1331027"/>
                <a:gd name="connsiteY0" fmla="*/ 0 h 957417"/>
                <a:gd name="connsiteX1" fmla="*/ 1032699 w 1331027"/>
                <a:gd name="connsiteY1" fmla="*/ 65277 h 957417"/>
                <a:gd name="connsiteX2" fmla="*/ 1326644 w 1331027"/>
                <a:gd name="connsiteY2" fmla="*/ 501256 h 957417"/>
                <a:gd name="connsiteX3" fmla="*/ 1331027 w 1331027"/>
                <a:gd name="connsiteY3" fmla="*/ 505240 h 957417"/>
                <a:gd name="connsiteX4" fmla="*/ 1285180 w 1331027"/>
                <a:gd name="connsiteY4" fmla="*/ 555685 h 957417"/>
                <a:gd name="connsiteX5" fmla="*/ 315312 w 1331027"/>
                <a:gd name="connsiteY5" fmla="*/ 957417 h 957417"/>
                <a:gd name="connsiteX6" fmla="*/ 38887 w 1331027"/>
                <a:gd name="connsiteY6" fmla="*/ 929551 h 957417"/>
                <a:gd name="connsiteX7" fmla="*/ 0 w 1331027"/>
                <a:gd name="connsiteY7" fmla="*/ 919552 h 957417"/>
                <a:gd name="connsiteX8" fmla="*/ 42099 w 1331027"/>
                <a:gd name="connsiteY8" fmla="*/ 804528 h 957417"/>
                <a:gd name="connsiteX9" fmla="*/ 898040 w 1331027"/>
                <a:gd name="connsiteY9" fmla="*/ 28481 h 957417"/>
                <a:gd name="connsiteX10" fmla="*/ 1008807 w 1331027"/>
                <a:gd name="connsiteY10" fmla="*/ 0 h 95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1027" h="957417">
                  <a:moveTo>
                    <a:pt x="1008807" y="0"/>
                  </a:moveTo>
                  <a:lnTo>
                    <a:pt x="1032699" y="65277"/>
                  </a:lnTo>
                  <a:cubicBezTo>
                    <a:pt x="1102106" y="229373"/>
                    <a:pt x="1202539" y="377151"/>
                    <a:pt x="1326644" y="501256"/>
                  </a:cubicBezTo>
                  <a:lnTo>
                    <a:pt x="1331027" y="505240"/>
                  </a:lnTo>
                  <a:lnTo>
                    <a:pt x="1285180" y="555685"/>
                  </a:lnTo>
                  <a:cubicBezTo>
                    <a:pt x="1036969" y="803896"/>
                    <a:pt x="694069" y="957417"/>
                    <a:pt x="315312" y="957417"/>
                  </a:cubicBezTo>
                  <a:cubicBezTo>
                    <a:pt x="220623" y="957417"/>
                    <a:pt x="128175" y="947822"/>
                    <a:pt x="38887" y="929551"/>
                  </a:cubicBezTo>
                  <a:lnTo>
                    <a:pt x="0" y="919552"/>
                  </a:lnTo>
                  <a:lnTo>
                    <a:pt x="42099" y="804528"/>
                  </a:lnTo>
                  <a:cubicBezTo>
                    <a:pt x="198264" y="435312"/>
                    <a:pt x="511500" y="148708"/>
                    <a:pt x="898040" y="28481"/>
                  </a:cubicBezTo>
                  <a:lnTo>
                    <a:pt x="1008807" y="0"/>
                  </a:lnTo>
                  <a:close/>
                </a:path>
              </a:pathLst>
            </a:custGeom>
            <a:solidFill>
              <a:srgbClr val="AA26A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b="1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4455226" y="3140294"/>
              <a:ext cx="1262590" cy="898306"/>
            </a:xfrm>
            <a:custGeom>
              <a:avLst/>
              <a:gdLst>
                <a:gd name="connsiteX0" fmla="*/ 290198 w 1262590"/>
                <a:gd name="connsiteY0" fmla="*/ 0 h 898306"/>
                <a:gd name="connsiteX1" fmla="*/ 382757 w 1262590"/>
                <a:gd name="connsiteY1" fmla="*/ 23799 h 898306"/>
                <a:gd name="connsiteX2" fmla="*/ 1238698 w 1262590"/>
                <a:gd name="connsiteY2" fmla="*/ 799846 h 898306"/>
                <a:gd name="connsiteX3" fmla="*/ 1262590 w 1262590"/>
                <a:gd name="connsiteY3" fmla="*/ 865123 h 898306"/>
                <a:gd name="connsiteX4" fmla="*/ 1241910 w 1262590"/>
                <a:gd name="connsiteY4" fmla="*/ 870440 h 898306"/>
                <a:gd name="connsiteX5" fmla="*/ 965485 w 1262590"/>
                <a:gd name="connsiteY5" fmla="*/ 898306 h 898306"/>
                <a:gd name="connsiteX6" fmla="*/ 93020 w 1262590"/>
                <a:gd name="connsiteY6" fmla="*/ 585099 h 898306"/>
                <a:gd name="connsiteX7" fmla="*/ 0 w 1262590"/>
                <a:gd name="connsiteY7" fmla="*/ 500558 h 898306"/>
                <a:gd name="connsiteX8" fmla="*/ 42678 w 1262590"/>
                <a:gd name="connsiteY8" fmla="*/ 453600 h 898306"/>
                <a:gd name="connsiteX9" fmla="*/ 248098 w 1262590"/>
                <a:gd name="connsiteY9" fmla="*/ 115024 h 898306"/>
                <a:gd name="connsiteX10" fmla="*/ 290198 w 1262590"/>
                <a:gd name="connsiteY10" fmla="*/ 0 h 898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2590" h="898306">
                  <a:moveTo>
                    <a:pt x="290198" y="0"/>
                  </a:moveTo>
                  <a:lnTo>
                    <a:pt x="382757" y="23799"/>
                  </a:lnTo>
                  <a:cubicBezTo>
                    <a:pt x="769297" y="144026"/>
                    <a:pt x="1082533" y="430630"/>
                    <a:pt x="1238698" y="799846"/>
                  </a:cubicBezTo>
                  <a:lnTo>
                    <a:pt x="1262590" y="865123"/>
                  </a:lnTo>
                  <a:lnTo>
                    <a:pt x="1241910" y="870440"/>
                  </a:lnTo>
                  <a:cubicBezTo>
                    <a:pt x="1152622" y="888711"/>
                    <a:pt x="1060174" y="898306"/>
                    <a:pt x="965485" y="898306"/>
                  </a:cubicBezTo>
                  <a:cubicBezTo>
                    <a:pt x="634073" y="898306"/>
                    <a:pt x="330113" y="780766"/>
                    <a:pt x="93020" y="585099"/>
                  </a:cubicBezTo>
                  <a:lnTo>
                    <a:pt x="0" y="500558"/>
                  </a:lnTo>
                  <a:lnTo>
                    <a:pt x="42678" y="453600"/>
                  </a:lnTo>
                  <a:cubicBezTo>
                    <a:pt x="126536" y="351989"/>
                    <a:pt x="196043" y="238096"/>
                    <a:pt x="248098" y="115024"/>
                  </a:cubicBezTo>
                  <a:lnTo>
                    <a:pt x="290198" y="0"/>
                  </a:lnTo>
                  <a:close/>
                </a:path>
              </a:pathLst>
            </a:custGeom>
            <a:solidFill>
              <a:srgbClr val="33CC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b="1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4133006" y="3064565"/>
              <a:ext cx="612418" cy="538423"/>
            </a:xfrm>
            <a:custGeom>
              <a:avLst/>
              <a:gdLst>
                <a:gd name="connsiteX0" fmla="*/ 297105 w 612418"/>
                <a:gd name="connsiteY0" fmla="*/ 0 h 538423"/>
                <a:gd name="connsiteX1" fmla="*/ 573530 w 612418"/>
                <a:gd name="connsiteY1" fmla="*/ 27866 h 538423"/>
                <a:gd name="connsiteX2" fmla="*/ 612418 w 612418"/>
                <a:gd name="connsiteY2" fmla="*/ 37865 h 538423"/>
                <a:gd name="connsiteX3" fmla="*/ 570318 w 612418"/>
                <a:gd name="connsiteY3" fmla="*/ 152889 h 538423"/>
                <a:gd name="connsiteX4" fmla="*/ 364898 w 612418"/>
                <a:gd name="connsiteY4" fmla="*/ 491465 h 538423"/>
                <a:gd name="connsiteX5" fmla="*/ 322220 w 612418"/>
                <a:gd name="connsiteY5" fmla="*/ 538423 h 538423"/>
                <a:gd name="connsiteX6" fmla="*/ 317837 w 612418"/>
                <a:gd name="connsiteY6" fmla="*/ 534439 h 538423"/>
                <a:gd name="connsiteX7" fmla="*/ 23892 w 612418"/>
                <a:gd name="connsiteY7" fmla="*/ 98460 h 538423"/>
                <a:gd name="connsiteX8" fmla="*/ 0 w 612418"/>
                <a:gd name="connsiteY8" fmla="*/ 33183 h 538423"/>
                <a:gd name="connsiteX9" fmla="*/ 20680 w 612418"/>
                <a:gd name="connsiteY9" fmla="*/ 27866 h 538423"/>
                <a:gd name="connsiteX10" fmla="*/ 297105 w 612418"/>
                <a:gd name="connsiteY10" fmla="*/ 0 h 53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2418" h="538423">
                  <a:moveTo>
                    <a:pt x="297105" y="0"/>
                  </a:moveTo>
                  <a:cubicBezTo>
                    <a:pt x="391794" y="0"/>
                    <a:pt x="484242" y="9595"/>
                    <a:pt x="573530" y="27866"/>
                  </a:cubicBezTo>
                  <a:lnTo>
                    <a:pt x="612418" y="37865"/>
                  </a:lnTo>
                  <a:lnTo>
                    <a:pt x="570318" y="152889"/>
                  </a:lnTo>
                  <a:cubicBezTo>
                    <a:pt x="518263" y="275961"/>
                    <a:pt x="448756" y="389854"/>
                    <a:pt x="364898" y="491465"/>
                  </a:cubicBezTo>
                  <a:lnTo>
                    <a:pt x="322220" y="538423"/>
                  </a:lnTo>
                  <a:lnTo>
                    <a:pt x="317837" y="534439"/>
                  </a:lnTo>
                  <a:cubicBezTo>
                    <a:pt x="193732" y="410334"/>
                    <a:pt x="93299" y="262556"/>
                    <a:pt x="23892" y="98460"/>
                  </a:cubicBezTo>
                  <a:lnTo>
                    <a:pt x="0" y="33183"/>
                  </a:lnTo>
                  <a:lnTo>
                    <a:pt x="20680" y="27866"/>
                  </a:lnTo>
                  <a:cubicBezTo>
                    <a:pt x="109968" y="9595"/>
                    <a:pt x="202416" y="0"/>
                    <a:pt x="297105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b="1"/>
            </a:p>
          </p:txBody>
        </p:sp>
      </p:grp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7413E3B-6015-4FD2-9A3B-C2BBAEDD69D3}"/>
              </a:ext>
            </a:extLst>
          </p:cNvPr>
          <p:cNvCxnSpPr/>
          <p:nvPr/>
        </p:nvCxnSpPr>
        <p:spPr>
          <a:xfrm flipH="1" flipV="1">
            <a:off x="6043976" y="1837689"/>
            <a:ext cx="76200" cy="12630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3128338" y="42695"/>
            <a:ext cx="5284724" cy="1147166"/>
            <a:chOff x="765998" y="884871"/>
            <a:chExt cx="5383998" cy="1147166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998" y="884871"/>
              <a:ext cx="1055914" cy="1147166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 bwMode="auto">
            <a:xfrm>
              <a:off x="1821912" y="1104511"/>
              <a:ext cx="4328084" cy="70788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>
                <a:defRPr/>
              </a:pP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Nhận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màu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sắc</a:t>
              </a:r>
              <a:endParaRPr lang="en-US" sz="4000" b="1" dirty="0">
                <a:ln w="50800"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A68F755-94D1-44EF-B81E-DE47D8384A30}"/>
              </a:ext>
            </a:extLst>
          </p:cNvPr>
          <p:cNvCxnSpPr/>
          <p:nvPr/>
        </p:nvCxnSpPr>
        <p:spPr>
          <a:xfrm>
            <a:off x="6539115" y="4156087"/>
            <a:ext cx="1386495" cy="7841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4A8E63A-D858-4369-A7CB-63FE1828468C}"/>
              </a:ext>
            </a:extLst>
          </p:cNvPr>
          <p:cNvCxnSpPr/>
          <p:nvPr/>
        </p:nvCxnSpPr>
        <p:spPr>
          <a:xfrm flipH="1">
            <a:off x="4017448" y="4262436"/>
            <a:ext cx="1355351" cy="806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13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àu tương phả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838200"/>
            <a:ext cx="6248400" cy="61484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2005838" y="174832"/>
            <a:ext cx="5284724" cy="1147166"/>
            <a:chOff x="765998" y="884871"/>
            <a:chExt cx="5383998" cy="11471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998" y="884871"/>
              <a:ext cx="1055914" cy="1147166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 bwMode="auto">
            <a:xfrm>
              <a:off x="1821912" y="1104511"/>
              <a:ext cx="4328084" cy="70788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>
                <a:defRPr/>
              </a:pP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Nhận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màu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sắc</a:t>
              </a:r>
              <a:endParaRPr lang="en-US" sz="4000" b="1" dirty="0">
                <a:ln w="50800"/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7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85443" y="228600"/>
            <a:ext cx="5284724" cy="1147166"/>
            <a:chOff x="765998" y="884871"/>
            <a:chExt cx="5383998" cy="114716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998" y="884871"/>
              <a:ext cx="1055914" cy="1147166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 bwMode="auto">
            <a:xfrm>
              <a:off x="1821912" y="1104511"/>
              <a:ext cx="4328084" cy="70788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>
                <a:defRPr/>
              </a:pP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Nhận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màu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sắc</a:t>
              </a:r>
              <a:endParaRPr lang="en-US" sz="4000" b="1" dirty="0">
                <a:ln w="50800"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33400" y="2057400"/>
            <a:ext cx="11125200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600" b="1" i="1" dirty="0">
              <a:latin typeface="+mj-lt"/>
            </a:endParaRPr>
          </a:p>
          <a:p>
            <a:r>
              <a:rPr lang="en-US" sz="5400" b="1" i="1" dirty="0">
                <a:latin typeface="+mj-lt"/>
              </a:rPr>
              <a:t>   </a:t>
            </a:r>
            <a:r>
              <a:rPr lang="vi-VN" sz="5400" b="1" i="1" dirty="0">
                <a:latin typeface="+mj-lt"/>
              </a:rPr>
              <a:t>Các màu cơ bản có thể pha trộn với</a:t>
            </a:r>
            <a:r>
              <a:rPr lang="en-US" sz="5400" b="1" i="1" dirty="0">
                <a:latin typeface="+mj-lt"/>
              </a:rPr>
              <a:t> </a:t>
            </a:r>
            <a:r>
              <a:rPr lang="vi-VN" sz="5400" b="1" i="1" dirty="0">
                <a:latin typeface="+mj-lt"/>
              </a:rPr>
              <a:t>nhau để tạo ra các màu sắc mới có</a:t>
            </a:r>
            <a:r>
              <a:rPr lang="en-US" sz="5400" b="1" i="1" dirty="0">
                <a:latin typeface="+mj-lt"/>
              </a:rPr>
              <a:t> </a:t>
            </a:r>
            <a:r>
              <a:rPr lang="vi-VN" sz="5400" b="1" i="1" dirty="0">
                <a:latin typeface="+mj-lt"/>
              </a:rPr>
              <a:t>độ đậm, nhạt khác nhau.</a:t>
            </a:r>
            <a:r>
              <a:rPr lang="vi-VN" sz="5400" dirty="0">
                <a:latin typeface="+mj-lt"/>
              </a:rPr>
              <a:t> </a:t>
            </a:r>
            <a:br>
              <a:rPr lang="vi-VN" sz="5400" dirty="0">
                <a:latin typeface="+mj-lt"/>
              </a:rPr>
            </a:br>
            <a:endParaRPr lang="en-US" sz="5400" b="1" dirty="0">
              <a:latin typeface="+mj-lt"/>
              <a:cs typeface="Times New Roman" pitchFamily="18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3810000" y="1164835"/>
            <a:ext cx="3244520" cy="676542"/>
          </a:xfrm>
          <a:prstGeom prst="wedgeRoundRectCallout">
            <a:avLst>
              <a:gd name="adj1" fmla="val -23876"/>
              <a:gd name="adj2" fmla="val 7750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GHI NHỚ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2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5212" t="23430" r="10821" b="27858"/>
          <a:stretch/>
        </p:blipFill>
        <p:spPr>
          <a:xfrm rot="749003">
            <a:off x="2884158" y="2252034"/>
            <a:ext cx="6804687" cy="3733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495800" y="1379868"/>
            <a:ext cx="403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2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3149" y="0"/>
            <a:ext cx="12145702" cy="6858000"/>
            <a:chOff x="34835" y="0"/>
            <a:chExt cx="9180432" cy="6858000"/>
          </a:xfrm>
        </p:grpSpPr>
        <p:pic>
          <p:nvPicPr>
            <p:cNvPr id="2050" name="Picture 2" descr="Khung Biên Giới Văn Phòng Phẩm - Miễn Phí vector hình ảnh trên Pixabay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196051" y="-1161216"/>
              <a:ext cx="6858000" cy="918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752600" y="1066800"/>
              <a:ext cx="1295400" cy="1143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1" y="4004824"/>
            <a:ext cx="3687806" cy="225258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239910"/>
            <a:ext cx="3200400" cy="20057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11" y="1153205"/>
            <a:ext cx="3250961" cy="205183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286196" y="3226500"/>
            <a:ext cx="33526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8801" y="3257490"/>
            <a:ext cx="5105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3815" y="6396808"/>
            <a:ext cx="6486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676401" y="103410"/>
            <a:ext cx="8348799" cy="1066800"/>
            <a:chOff x="152400" y="228600"/>
            <a:chExt cx="8348799" cy="106680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400" y="228600"/>
              <a:ext cx="1058780" cy="106680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109799" y="419933"/>
              <a:ext cx="7391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bầu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biển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13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24000" y="304801"/>
            <a:ext cx="8315598" cy="1083281"/>
            <a:chOff x="152400" y="212119"/>
            <a:chExt cx="8315598" cy="108328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400" y="228600"/>
              <a:ext cx="1058780" cy="106680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076598" y="212119"/>
              <a:ext cx="7391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bầu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biển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762398" y="1741944"/>
            <a:ext cx="8763000" cy="29700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1600" b="1" dirty="0">
              <a:solidFill>
                <a:srgbClr val="C00000"/>
              </a:solidFill>
              <a:latin typeface="+mj-lt"/>
            </a:endParaRPr>
          </a:p>
          <a:p>
            <a:pPr algn="ctr"/>
            <a:r>
              <a:rPr lang="vi-VN" sz="3600" b="1" dirty="0">
                <a:solidFill>
                  <a:srgbClr val="C00000"/>
                </a:solidFill>
                <a:latin typeface="+mj-lt"/>
              </a:rPr>
              <a:t>THẢO LUẬN</a:t>
            </a:r>
            <a:endParaRPr lang="en-US" sz="3600" b="1" dirty="0">
              <a:solidFill>
                <a:srgbClr val="C00000"/>
              </a:solidFill>
              <a:latin typeface="+mj-lt"/>
            </a:endParaRPr>
          </a:p>
          <a:p>
            <a:pPr algn="ctr"/>
            <a:endParaRPr lang="en-US" sz="2700" b="1" dirty="0">
              <a:solidFill>
                <a:srgbClr val="242021"/>
              </a:solidFill>
              <a:latin typeface="+mj-lt"/>
            </a:endParaRPr>
          </a:p>
          <a:p>
            <a:r>
              <a:rPr lang="vi-VN" sz="2700" b="1" i="1" dirty="0">
                <a:latin typeface="+mj-lt"/>
              </a:rPr>
              <a:t>•</a:t>
            </a:r>
            <a:r>
              <a:rPr lang="en-US" sz="2700" b="1" i="1" dirty="0">
                <a:latin typeface="+mj-lt"/>
              </a:rPr>
              <a:t> </a:t>
            </a:r>
            <a:r>
              <a:rPr lang="vi-VN" sz="2700" b="1" i="1" dirty="0">
                <a:latin typeface="+mj-lt"/>
              </a:rPr>
              <a:t>Theo em, có mấy bước để vẽ tranh về</a:t>
            </a:r>
            <a:r>
              <a:rPr lang="en-US" sz="2700" b="1" i="1" dirty="0">
                <a:latin typeface="+mj-lt"/>
              </a:rPr>
              <a:t> </a:t>
            </a:r>
            <a:r>
              <a:rPr lang="vi-VN" sz="2700" b="1" i="1" dirty="0">
                <a:latin typeface="+mj-lt"/>
              </a:rPr>
              <a:t>bầu</a:t>
            </a:r>
            <a:r>
              <a:rPr lang="en-US" sz="2700" b="1" i="1" dirty="0">
                <a:latin typeface="+mj-lt"/>
              </a:rPr>
              <a:t> </a:t>
            </a:r>
            <a:r>
              <a:rPr lang="vi-VN" sz="2700" b="1" i="1" dirty="0">
                <a:latin typeface="+mj-lt"/>
              </a:rPr>
              <a:t>trời và mặt biển?</a:t>
            </a:r>
            <a:br>
              <a:rPr lang="vi-VN" sz="2700" b="1" i="1" dirty="0">
                <a:latin typeface="+mj-lt"/>
              </a:rPr>
            </a:br>
            <a:r>
              <a:rPr lang="vi-VN" sz="2700" b="1" i="1" dirty="0">
                <a:latin typeface="+mj-lt"/>
              </a:rPr>
              <a:t>•</a:t>
            </a:r>
            <a:r>
              <a:rPr lang="en-US" sz="2700" b="1" i="1" dirty="0">
                <a:latin typeface="+mj-lt"/>
              </a:rPr>
              <a:t> </a:t>
            </a:r>
            <a:r>
              <a:rPr lang="vi-VN" sz="2700" b="1" i="1" dirty="0">
                <a:latin typeface="+mj-lt"/>
              </a:rPr>
              <a:t>Bước nào được vẽ bằng nhiều nét?</a:t>
            </a:r>
            <a:br>
              <a:rPr lang="vi-VN" sz="2700" b="1" i="1" dirty="0">
                <a:latin typeface="+mj-lt"/>
              </a:rPr>
            </a:br>
            <a:r>
              <a:rPr lang="vi-VN" sz="2700" b="1" i="1" dirty="0">
                <a:latin typeface="+mj-lt"/>
              </a:rPr>
              <a:t>•</a:t>
            </a:r>
            <a:r>
              <a:rPr lang="en-US" sz="2700" b="1" i="1" dirty="0">
                <a:latin typeface="+mj-lt"/>
              </a:rPr>
              <a:t> </a:t>
            </a:r>
            <a:r>
              <a:rPr lang="vi-VN" sz="2700" b="1" i="1" dirty="0">
                <a:latin typeface="+mj-lt"/>
              </a:rPr>
              <a:t>Bước nào có vẽ màu đậm, màu</a:t>
            </a:r>
            <a:r>
              <a:rPr lang="en-US" sz="2700" b="1" i="1" dirty="0">
                <a:latin typeface="+mj-lt"/>
              </a:rPr>
              <a:t> </a:t>
            </a:r>
            <a:r>
              <a:rPr lang="vi-VN" sz="2700" b="1" i="1" dirty="0">
                <a:latin typeface="+mj-lt"/>
              </a:rPr>
              <a:t>nhạt?</a:t>
            </a:r>
            <a:endParaRPr lang="en-US" sz="2700" b="1" i="1" dirty="0">
              <a:latin typeface="+mj-lt"/>
            </a:endParaRPr>
          </a:p>
          <a:p>
            <a:r>
              <a:rPr lang="vi-VN" sz="2700" b="1" dirty="0">
                <a:latin typeface="+mj-lt"/>
              </a:rPr>
              <a:t> </a:t>
            </a:r>
            <a:endParaRPr lang="en-US" sz="2700" b="1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0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1" y="4004824"/>
            <a:ext cx="3687806" cy="225258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817" y="1114019"/>
            <a:ext cx="3200400" cy="209102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11" y="1153205"/>
            <a:ext cx="3250961" cy="205183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133601" y="3227237"/>
            <a:ext cx="3522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8801" y="3257490"/>
            <a:ext cx="5105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3815" y="6396808"/>
            <a:ext cx="6486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481002" y="-59562"/>
            <a:ext cx="8348799" cy="1066800"/>
            <a:chOff x="152400" y="228600"/>
            <a:chExt cx="8348799" cy="106680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400" y="228600"/>
              <a:ext cx="1058780" cy="106680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109799" y="419933"/>
              <a:ext cx="7391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bầu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biển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06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676400" y="2667000"/>
            <a:ext cx="8839200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b="1" i="1" dirty="0">
              <a:latin typeface="+mj-lt"/>
            </a:endParaRPr>
          </a:p>
          <a:p>
            <a:r>
              <a:rPr lang="en-US" sz="3600" b="1" i="1" dirty="0">
                <a:latin typeface="+mj-lt"/>
              </a:rPr>
              <a:t>  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3886200" y="1990458"/>
            <a:ext cx="3244520" cy="676542"/>
          </a:xfrm>
          <a:prstGeom prst="wedgeRoundRectCallout">
            <a:avLst>
              <a:gd name="adj1" fmla="val -20655"/>
              <a:gd name="adj2" fmla="val 7557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GHI NHỚ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676401" y="304800"/>
            <a:ext cx="8441471" cy="1066800"/>
            <a:chOff x="152400" y="228600"/>
            <a:chExt cx="8441471" cy="10668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400" y="228600"/>
              <a:ext cx="1058780" cy="10668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202471" y="438834"/>
              <a:ext cx="7391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bầu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biển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27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600200" y="42695"/>
            <a:ext cx="8762999" cy="1079332"/>
            <a:chOff x="152400" y="115668"/>
            <a:chExt cx="8610599" cy="1179732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400" y="228600"/>
              <a:ext cx="1058780" cy="10668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371599" y="115668"/>
              <a:ext cx="7391400" cy="646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bầu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biển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  <p:pic>
        <p:nvPicPr>
          <p:cNvPr id="2" name="Tiết 1- Bầu trời và biển Lớp 2 Sách Chân trời sáng tạ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t="22222" b="22222"/>
          <a:stretch/>
        </p:blipFill>
        <p:spPr>
          <a:xfrm>
            <a:off x="3200400" y="634021"/>
            <a:ext cx="6324600" cy="626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1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56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8200" y="0"/>
            <a:ext cx="335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SVN-Genica Pro" panose="00000900000000000000" pitchFamily="50" charset="0"/>
              </a:rPr>
              <a:t>Bài</a:t>
            </a:r>
            <a:r>
              <a:rPr lang="en-US" sz="4400" dirty="0" smtClean="0">
                <a:solidFill>
                  <a:srgbClr val="FF0000"/>
                </a:solidFill>
                <a:latin typeface="SVN-Genica Pro" panose="00000900000000000000" pitchFamily="50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SVN-Genica Pro" panose="00000900000000000000" pitchFamily="50" charset="0"/>
              </a:rPr>
              <a:t>tập</a:t>
            </a:r>
            <a:r>
              <a:rPr lang="en-US" sz="4400" dirty="0" smtClean="0">
                <a:solidFill>
                  <a:srgbClr val="FF0000"/>
                </a:solidFill>
                <a:latin typeface="SVN-Genica Pro" panose="00000900000000000000" pitchFamily="50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SVN-Genica Pro" panose="00000900000000000000" pitchFamily="50" charset="0"/>
              </a:rPr>
              <a:t>nhỏ</a:t>
            </a:r>
            <a:endParaRPr lang="en-US" sz="4400" dirty="0">
              <a:solidFill>
                <a:srgbClr val="FF0000"/>
              </a:solidFill>
              <a:latin typeface="SVN-Genica Pro" panose="00000900000000000000" pitchFamily="50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050" y="965775"/>
            <a:ext cx="7581900" cy="577871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399211" y="1931126"/>
            <a:ext cx="2304000" cy="1152000"/>
          </a:xfrm>
          <a:prstGeom prst="roundRect">
            <a:avLst>
              <a:gd name="adj" fmla="val 10238"/>
            </a:avLst>
          </a:prstGeom>
          <a:solidFill>
            <a:srgbClr val="782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944000" y="1926772"/>
            <a:ext cx="2304000" cy="1152000"/>
          </a:xfrm>
          <a:prstGeom prst="roundRect">
            <a:avLst>
              <a:gd name="adj" fmla="val 10238"/>
            </a:avLst>
          </a:prstGeom>
          <a:solidFill>
            <a:srgbClr val="2D2C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7475726" y="1935481"/>
            <a:ext cx="2304000" cy="1152000"/>
          </a:xfrm>
          <a:prstGeom prst="roundRect">
            <a:avLst>
              <a:gd name="adj" fmla="val 10238"/>
            </a:avLst>
          </a:prstGeom>
          <a:solidFill>
            <a:srgbClr val="EC80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368188" y="4526280"/>
            <a:ext cx="2304000" cy="1152000"/>
          </a:xfrm>
          <a:prstGeom prst="roundRect">
            <a:avLst>
              <a:gd name="adj" fmla="val 10238"/>
            </a:avLst>
          </a:prstGeom>
          <a:solidFill>
            <a:srgbClr val="EBA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912977" y="4521926"/>
            <a:ext cx="2304000" cy="1152000"/>
          </a:xfrm>
          <a:prstGeom prst="roundRect">
            <a:avLst>
              <a:gd name="adj" fmla="val 10238"/>
            </a:avLst>
          </a:prstGeom>
          <a:solidFill>
            <a:srgbClr val="0064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7457766" y="4517572"/>
            <a:ext cx="2304000" cy="1152000"/>
          </a:xfrm>
          <a:prstGeom prst="roundRect">
            <a:avLst>
              <a:gd name="adj" fmla="val 10238"/>
            </a:avLst>
          </a:prstGeom>
          <a:solidFill>
            <a:srgbClr val="FF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3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1AF94"/>
              </a:clrFrom>
              <a:clrTo>
                <a:srgbClr val="D1AF9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3539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Picture 14" descr="39c80f222d714274a1bd6ddqh3"/>
          <p:cNvSpPr>
            <a:spLocks noChangeAspect="1" noChangeArrowheads="1"/>
          </p:cNvSpPr>
          <p:nvPr/>
        </p:nvSpPr>
        <p:spPr bwMode="auto">
          <a:xfrm>
            <a:off x="1524000" y="0"/>
            <a:ext cx="11493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endParaRPr lang="en-US"/>
          </a:p>
        </p:txBody>
      </p:sp>
      <p:sp>
        <p:nvSpPr>
          <p:cNvPr id="13319" name="WordArt 3"/>
          <p:cNvSpPr>
            <a:spLocks noChangeArrowheads="1" noChangeShapeType="1" noTextEdit="1"/>
          </p:cNvSpPr>
          <p:nvPr/>
        </p:nvSpPr>
        <p:spPr bwMode="auto">
          <a:xfrm>
            <a:off x="2209800" y="-33067"/>
            <a:ext cx="7772400" cy="1022986"/>
          </a:xfrm>
          <a:prstGeom prst="rect">
            <a:avLst/>
          </a:prstGeom>
          <a:solidFill>
            <a:srgbClr val="D9D9D9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 dirty="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KIỂM TRA ĐỒ DÙNG HỌC TẬP 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743200" y="1145178"/>
            <a:ext cx="6797158" cy="4745635"/>
            <a:chOff x="1683566" y="1162096"/>
            <a:chExt cx="6187558" cy="4745635"/>
          </a:xfrm>
        </p:grpSpPr>
        <p:pic>
          <p:nvPicPr>
            <p:cNvPr id="13" name="Picture 6" descr="but-chi-co-tay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390873" y="1701858"/>
              <a:ext cx="2590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D3B599"/>
                </a:clrFrom>
                <a:clrTo>
                  <a:srgbClr val="D3B59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26763" y="3240731"/>
              <a:ext cx="2667000" cy="2667000"/>
            </a:xfrm>
            <a:prstGeom prst="rect">
              <a:avLst/>
            </a:prstGeom>
          </p:spPr>
        </p:pic>
        <p:pic>
          <p:nvPicPr>
            <p:cNvPr id="14" name="Picture 11" descr="PALETTE3"/>
            <p:cNvPicPr>
              <a:picLocks noChangeAspect="1" noChangeArrowheads="1"/>
            </p:cNvPicPr>
            <p:nvPr/>
          </p:nvPicPr>
          <p:blipFill>
            <a:blip r:embed="rId6" cstate="print">
              <a:lum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404589">
              <a:off x="1683566" y="1162096"/>
              <a:ext cx="2578574" cy="2567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Group 14"/>
            <p:cNvGrpSpPr>
              <a:grpSpLocks/>
            </p:cNvGrpSpPr>
            <p:nvPr/>
          </p:nvGrpSpPr>
          <p:grpSpPr bwMode="auto">
            <a:xfrm rot="13760408">
              <a:off x="5427696" y="3631772"/>
              <a:ext cx="1915694" cy="1946255"/>
              <a:chOff x="2686" y="3186"/>
              <a:chExt cx="2016" cy="2016"/>
            </a:xfrm>
          </p:grpSpPr>
          <p:pic>
            <p:nvPicPr>
              <p:cNvPr id="13323" name="Picture 15" descr="ED00184_"/>
              <p:cNvPicPr>
                <a:picLocks noChangeAspect="1" noChangeArrowheads="1"/>
              </p:cNvPicPr>
              <p:nvPr/>
            </p:nvPicPr>
            <p:blipFill>
              <a:blip r:embed="rId7" cstate="print">
                <a:lum bright="-20000" contrast="4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9484345">
                <a:off x="2686" y="3474"/>
                <a:ext cx="2016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24" name="Picture 16" descr="ED00184_"/>
              <p:cNvPicPr>
                <a:picLocks noChangeAspect="1" noChangeArrowheads="1"/>
              </p:cNvPicPr>
              <p:nvPr/>
            </p:nvPicPr>
            <p:blipFill>
              <a:blip r:embed="rId7" cstate="print">
                <a:lum bright="-20000" contrast="4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8881931">
                <a:off x="3166" y="3858"/>
                <a:ext cx="2016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6" name="Picture 7" descr="anhso_ngang_khonghinhnen_khonghinhnguoi_but%20mau-but%20chi%20mau-but%20chi_as-1384-017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7630" y="2198445"/>
              <a:ext cx="2783494" cy="1473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49472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1"/>
            <a:ext cx="12152812" cy="6858001"/>
            <a:chOff x="-19594" y="457201"/>
            <a:chExt cx="9144000" cy="64008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rcRect t="10442" b="9817"/>
            <a:stretch/>
          </p:blipFill>
          <p:spPr>
            <a:xfrm>
              <a:off x="-19594" y="457201"/>
              <a:ext cx="9144000" cy="6400800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1295400" y="2971800"/>
              <a:ext cx="6629400" cy="1447800"/>
            </a:xfrm>
            <a:prstGeom prst="rect">
              <a:avLst/>
            </a:prstGeom>
            <a:gradFill flip="none" rotWithShape="1">
              <a:gsLst>
                <a:gs pos="0">
                  <a:srgbClr val="FBFBFB"/>
                </a:gs>
                <a:gs pos="50000">
                  <a:srgbClr val="FFFFFF"/>
                </a:gs>
                <a:gs pos="100000">
                  <a:srgbClr val="FBFBFB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8018" t="21468" r="8362" b="27009"/>
            <a:stretch/>
          </p:blipFill>
          <p:spPr>
            <a:xfrm>
              <a:off x="-19594" y="2718087"/>
              <a:ext cx="9144000" cy="1828801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4038600" y="1944470"/>
            <a:ext cx="403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3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4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524000" y="0"/>
            <a:ext cx="9144000" cy="1143000"/>
            <a:chOff x="0" y="0"/>
            <a:chExt cx="9144000" cy="11430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129393" cy="114300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990600" y="381000"/>
              <a:ext cx="8153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cắt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dán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bầu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biển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1891665" y="2904529"/>
            <a:ext cx="8382000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3200" i="1" dirty="0">
                <a:solidFill>
                  <a:srgbClr val="242021"/>
                </a:solidFill>
                <a:latin typeface="+mj-lt"/>
              </a:rPr>
              <a:t>• Em chọn những màu nào để vẽ phần bầu</a:t>
            </a:r>
            <a:r>
              <a:rPr lang="en-US" sz="3200" i="1" dirty="0">
                <a:solidFill>
                  <a:srgbClr val="242021"/>
                </a:solidFill>
                <a:latin typeface="+mj-lt"/>
              </a:rPr>
              <a:t> </a:t>
            </a:r>
            <a:r>
              <a:rPr lang="vi-VN" sz="3200" i="1" dirty="0">
                <a:solidFill>
                  <a:srgbClr val="242021"/>
                </a:solidFill>
                <a:latin typeface="+mj-lt"/>
              </a:rPr>
              <a:t>trời, màu nào để vẽ mặt biển? Vì sao?</a:t>
            </a:r>
            <a:br>
              <a:rPr lang="vi-VN" sz="3200" i="1" dirty="0">
                <a:solidFill>
                  <a:srgbClr val="242021"/>
                </a:solidFill>
                <a:latin typeface="+mj-lt"/>
              </a:rPr>
            </a:br>
            <a:r>
              <a:rPr lang="vi-VN" sz="3200" i="1" dirty="0">
                <a:solidFill>
                  <a:srgbClr val="242021"/>
                </a:solidFill>
                <a:latin typeface="+mj-lt"/>
              </a:rPr>
              <a:t>• Màu nào pha với nhau được màu có cảm</a:t>
            </a:r>
            <a:r>
              <a:rPr lang="en-US" sz="3200" i="1" dirty="0">
                <a:solidFill>
                  <a:srgbClr val="242021"/>
                </a:solidFill>
                <a:latin typeface="+mj-lt"/>
              </a:rPr>
              <a:t> </a:t>
            </a:r>
            <a:r>
              <a:rPr lang="vi-VN" sz="3200" i="1" dirty="0">
                <a:solidFill>
                  <a:srgbClr val="242021"/>
                </a:solidFill>
                <a:latin typeface="+mj-lt"/>
              </a:rPr>
              <a:t>giác nhạt?</a:t>
            </a:r>
            <a:br>
              <a:rPr lang="vi-VN" sz="3200" i="1" dirty="0">
                <a:solidFill>
                  <a:srgbClr val="242021"/>
                </a:solidFill>
                <a:latin typeface="+mj-lt"/>
              </a:rPr>
            </a:br>
            <a:r>
              <a:rPr lang="vi-VN" sz="3200" i="1" dirty="0">
                <a:solidFill>
                  <a:srgbClr val="242021"/>
                </a:solidFill>
                <a:latin typeface="+mj-lt"/>
              </a:rPr>
              <a:t>• Tại sao mặt biển cần màu đậm?</a:t>
            </a:r>
            <a:br>
              <a:rPr lang="vi-VN" sz="3200" i="1" dirty="0">
                <a:solidFill>
                  <a:srgbClr val="242021"/>
                </a:solidFill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09800" y="838201"/>
            <a:ext cx="7745730" cy="206210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3200" i="1" dirty="0">
                <a:solidFill>
                  <a:srgbClr val="FF0000"/>
                </a:solidFill>
                <a:latin typeface="+mj-lt"/>
              </a:rPr>
              <a:t/>
            </a:r>
            <a:br>
              <a:rPr lang="vi-VN" sz="3200" i="1" dirty="0">
                <a:solidFill>
                  <a:srgbClr val="FF0000"/>
                </a:solidFill>
                <a:latin typeface="+mj-lt"/>
              </a:rPr>
            </a:b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55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24000" y="349984"/>
            <a:ext cx="9144000" cy="1143000"/>
            <a:chOff x="0" y="0"/>
            <a:chExt cx="9144000" cy="1143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129393" cy="11430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990600" y="381000"/>
              <a:ext cx="8153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cắt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dán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bầu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biển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2057400" y="2407384"/>
            <a:ext cx="8077200" cy="1631216"/>
          </a:xfrm>
          <a:prstGeom prst="rect">
            <a:avLst/>
          </a:prstGeom>
          <a:gradFill>
            <a:gsLst>
              <a:gs pos="0">
                <a:schemeClr val="accent5">
                  <a:tint val="50000"/>
                  <a:satMod val="300000"/>
                  <a:lumMod val="0"/>
                  <a:lumOff val="1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  <a:gs pos="100000">
                <a:schemeClr val="accent5">
                  <a:tint val="37000"/>
                  <a:satMod val="300000"/>
                </a:schemeClr>
              </a:gs>
              <a:gs pos="54000">
                <a:schemeClr val="accent5">
                  <a:tint val="15000"/>
                  <a:satMod val="350000"/>
                </a:schemeClr>
              </a:gs>
            </a:gsLst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3200" b="1" i="1" u="sng" dirty="0">
                <a:solidFill>
                  <a:srgbClr val="FF0000"/>
                </a:solidFill>
                <a:latin typeface="+mj-lt"/>
              </a:rPr>
              <a:t>Lưu ý: </a:t>
            </a:r>
            <a:endParaRPr lang="en-US" sz="3200" b="1" i="1" u="sng" dirty="0">
              <a:solidFill>
                <a:srgbClr val="FF0000"/>
              </a:solidFill>
              <a:latin typeface="+mj-lt"/>
            </a:endParaRPr>
          </a:p>
          <a:p>
            <a:r>
              <a:rPr lang="en-US" sz="3600" b="1" i="1" dirty="0"/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67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1" y="784211"/>
            <a:ext cx="3343275" cy="2667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7" t="8889" r="6212" b="9478"/>
          <a:stretch/>
        </p:blipFill>
        <p:spPr bwMode="auto">
          <a:xfrm>
            <a:off x="6557554" y="762000"/>
            <a:ext cx="32766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b="50000"/>
          <a:stretch/>
        </p:blipFill>
        <p:spPr>
          <a:xfrm>
            <a:off x="2362201" y="3603611"/>
            <a:ext cx="3325297" cy="2667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53200" y="3581401"/>
            <a:ext cx="3280954" cy="2689211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05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-457200"/>
            <a:ext cx="12247780" cy="7467600"/>
            <a:chOff x="-685800" y="-457200"/>
            <a:chExt cx="10571380" cy="74676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685800" y="-457200"/>
              <a:ext cx="10571380" cy="7467600"/>
            </a:xfrm>
            <a:prstGeom prst="rect">
              <a:avLst/>
            </a:prstGeom>
          </p:spPr>
        </p:pic>
        <p:sp>
          <p:nvSpPr>
            <p:cNvPr id="2" name="Oval 1"/>
            <p:cNvSpPr/>
            <p:nvPr/>
          </p:nvSpPr>
          <p:spPr>
            <a:xfrm>
              <a:off x="1981200" y="1371600"/>
              <a:ext cx="1752600" cy="152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 rot="21101034">
            <a:off x="3530708" y="1810435"/>
            <a:ext cx="403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4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70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28601"/>
            <a:ext cx="1219200" cy="12366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24200" y="685801"/>
            <a:ext cx="670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36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6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6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2438400"/>
            <a:ext cx="11201400" cy="3046988"/>
          </a:xfrm>
          <a:prstGeom prst="rect">
            <a:avLst/>
          </a:prstGeom>
          <a:solidFill>
            <a:schemeClr val="tx2">
              <a:lumMod val="20000"/>
              <a:lumOff val="80000"/>
              <a:alpha val="28000"/>
            </a:schemeClr>
          </a:solidFill>
        </p:spPr>
        <p:txBody>
          <a:bodyPr wrap="square">
            <a:spAutoFit/>
          </a:bodyPr>
          <a:lstStyle/>
          <a:p>
            <a:r>
              <a:rPr lang="vi-VN" sz="4800" i="1" dirty="0" smtClean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vi-VN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ấn tượng với sản phẩm nào?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sao?</a:t>
            </a:r>
            <a:br>
              <a:rPr lang="vi-VN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Em muốn </a:t>
            </a:r>
            <a:r>
              <a:rPr lang="en-US" sz="4800" i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hay </a:t>
            </a:r>
            <a:r>
              <a:rPr lang="vi-VN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 chỉnh gì ở sản phẩm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mình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i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800" i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i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i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4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?...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61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20490"/>
            <a:ext cx="12102610" cy="6889376"/>
            <a:chOff x="-50202" y="-31376"/>
            <a:chExt cx="9194202" cy="688937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50202" y="-31376"/>
              <a:ext cx="9194202" cy="6889376"/>
            </a:xfrm>
            <a:prstGeom prst="rect">
              <a:avLst/>
            </a:prstGeom>
          </p:spPr>
        </p:pic>
        <p:sp>
          <p:nvSpPr>
            <p:cNvPr id="6" name="Explosion 1 5"/>
            <p:cNvSpPr/>
            <p:nvPr/>
          </p:nvSpPr>
          <p:spPr>
            <a:xfrm>
              <a:off x="19594" y="-10886"/>
              <a:ext cx="3032889" cy="1915886"/>
            </a:xfrm>
            <a:prstGeom prst="irregularSeal1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600" b="1" dirty="0" err="1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Chủ</a:t>
              </a:r>
              <a:r>
                <a:rPr lang="en-US" sz="36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đề</a:t>
              </a:r>
              <a:endPara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3052483" y="217714"/>
              <a:ext cx="5872778" cy="118079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square">
              <a:prstTxWarp prst="textCanDown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ĐẠI DƯƠNG MÊNH MÔNG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1174501" y="1905000"/>
              <a:ext cx="6744795" cy="1769715"/>
            </a:xfrm>
            <a:prstGeom prst="rect">
              <a:avLst/>
            </a:prstGeom>
            <a:noFill/>
          </p:spPr>
          <p:txBody>
            <a:bodyPr wrap="none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BÀI 1</a:t>
              </a:r>
            </a:p>
            <a:p>
              <a:pPr algn="ctr"/>
              <a:endParaRPr lang="en-US" sz="11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BẦU TRỜI VÀ BIỂN</a:t>
              </a:r>
            </a:p>
            <a:p>
              <a:pPr algn="ctr"/>
              <a:r>
                <a:rPr lang="en-US" sz="5400" b="1" dirty="0" err="1">
                  <a:solidFill>
                    <a:schemeClr val="bg1"/>
                  </a:solidFill>
                </a:rPr>
                <a:t>TiếT</a:t>
              </a:r>
              <a:r>
                <a:rPr lang="en-US" sz="5400" b="1" dirty="0">
                  <a:solidFill>
                    <a:schemeClr val="bg1"/>
                  </a:solidFill>
                </a:rPr>
                <a:t> 2</a:t>
              </a: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16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3539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Picture 14" descr="39c80f222d714274a1bd6ddqh3"/>
          <p:cNvSpPr>
            <a:spLocks noChangeAspect="1" noChangeArrowheads="1"/>
          </p:cNvSpPr>
          <p:nvPr/>
        </p:nvSpPr>
        <p:spPr bwMode="auto">
          <a:xfrm>
            <a:off x="1524000" y="0"/>
            <a:ext cx="11493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endParaRPr lang="en-US"/>
          </a:p>
        </p:txBody>
      </p:sp>
      <p:sp>
        <p:nvSpPr>
          <p:cNvPr id="13319" name="WordArt 3"/>
          <p:cNvSpPr>
            <a:spLocks noChangeArrowheads="1" noChangeShapeType="1" noTextEdit="1"/>
          </p:cNvSpPr>
          <p:nvPr/>
        </p:nvSpPr>
        <p:spPr bwMode="auto">
          <a:xfrm>
            <a:off x="2673350" y="164831"/>
            <a:ext cx="6477000" cy="7645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 dirty="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KIỂM TRA ĐỒ DÙNG HỌC TẬP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50550" y="253019"/>
            <a:ext cx="5316219" cy="5182266"/>
          </a:xfrm>
          <a:prstGeom prst="rect">
            <a:avLst/>
          </a:prstGeom>
        </p:spPr>
      </p:pic>
      <p:pic>
        <p:nvPicPr>
          <p:cNvPr id="16" name="Picture 7" descr="anhso_ngang_khonghinhnen_khonghinhnguoi_but%20mau-but%20chi%20mau-but%20chi_as-1384-01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400799" y="2128043"/>
            <a:ext cx="3467769" cy="1789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14"/>
          <p:cNvGrpSpPr>
            <a:grpSpLocks/>
          </p:cNvGrpSpPr>
          <p:nvPr/>
        </p:nvGrpSpPr>
        <p:grpSpPr bwMode="auto">
          <a:xfrm rot="11129631">
            <a:off x="5293888" y="3813593"/>
            <a:ext cx="2164657" cy="2030036"/>
            <a:chOff x="2880" y="2640"/>
            <a:chExt cx="2016" cy="2016"/>
          </a:xfrm>
        </p:grpSpPr>
        <p:pic>
          <p:nvPicPr>
            <p:cNvPr id="13323" name="Picture 15" descr="ED00184_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115655">
              <a:off x="2880" y="2928"/>
              <a:ext cx="2016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4" name="Picture 16" descr="ED00184_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718069">
              <a:off x="3360" y="3312"/>
              <a:ext cx="2016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Picture 6" descr="but-chi-co-tay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4130" y="3220202"/>
            <a:ext cx="2590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192993">
            <a:off x="6909647" y="3273703"/>
            <a:ext cx="3315773" cy="3232228"/>
          </a:xfrm>
          <a:prstGeom prst="rect">
            <a:avLst/>
          </a:prstGeom>
        </p:spPr>
      </p:pic>
      <p:pic>
        <p:nvPicPr>
          <p:cNvPr id="14" name="Picture 11" descr="PALETTE3"/>
          <p:cNvPicPr>
            <a:picLocks noChangeAspect="1" noChangeArrowheads="1"/>
          </p:cNvPicPr>
          <p:nvPr/>
        </p:nvPicPr>
        <p:blipFill>
          <a:blip r:embed="rId11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04589">
            <a:off x="2032506" y="3272487"/>
            <a:ext cx="3212473" cy="3117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0028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4" descr="Firewrk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53427"/>
            <a:ext cx="1403350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4" descr="Firewrk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902" y="116833"/>
            <a:ext cx="836098" cy="654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24" descr="Firewrk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44024"/>
            <a:ext cx="14446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4" descr="Firewrk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531" y="869881"/>
            <a:ext cx="1300162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15648" y="1922841"/>
            <a:ext cx="7545902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 err="1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8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800" b="1" dirty="0">
              <a:ln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NHANH, AI KHÉO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0" y="4038600"/>
            <a:ext cx="7545902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33600" y="434136"/>
            <a:ext cx="7545902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481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3081738" y="2191687"/>
            <a:ext cx="6214662" cy="2687558"/>
          </a:xfrm>
          <a:prstGeom prst="rect">
            <a:avLst/>
          </a:prstGeom>
          <a:noFill/>
        </p:spPr>
        <p:txBody>
          <a:bodyPr wrap="square">
            <a:prstTxWarp prst="textCanUp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endParaRPr lang="en-US" sz="16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8000" b="1" dirty="0">
                <a:ln w="50800"/>
                <a:solidFill>
                  <a:schemeClr val="tx2">
                    <a:lumMod val="75000"/>
                  </a:schemeClr>
                </a:solidFill>
                <a:latin typeface="Jokerman" panose="04090605060D06020702" pitchFamily="82" charset="0"/>
                <a:cs typeface="Times New Roman" pitchFamily="18" charset="0"/>
              </a:rPr>
              <a:t>KHÁM PHÁ</a:t>
            </a:r>
          </a:p>
          <a:p>
            <a:pPr algn="ctr">
              <a:defRPr/>
            </a:pPr>
            <a:r>
              <a:rPr lang="en-US" sz="48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b="1" dirty="0">
              <a:ln w="50800"/>
              <a:solidFill>
                <a:schemeClr val="tx2">
                  <a:lumMod val="75000"/>
                </a:schemeClr>
              </a:solidFill>
              <a:latin typeface="Algerian" panose="04020705040A02060702" pitchFamily="82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38600" y="1066801"/>
            <a:ext cx="403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83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4" descr="Firewrk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53427"/>
            <a:ext cx="1403350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ARAOKE LYRICS - Bầu Trời Em Yêu - St. Thanh Tùng, Hà Phương - Nhạc Thiếu Nhi Karaoke Có Lờ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63704" cy="683712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779588" y="88261"/>
            <a:ext cx="6781800" cy="1107996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>
            <a:spAutoFit/>
            <a:sp3d extrusionH="57150">
              <a:bevelT w="38100" h="38100" prst="angle"/>
            </a:sp3d>
          </a:bodyPr>
          <a:lstStyle/>
          <a:p>
            <a:pPr algn="ctr">
              <a:defRPr/>
            </a:pP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7" name="Picture 24" descr="Firewrk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902" y="116833"/>
            <a:ext cx="836098" cy="654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24" descr="Firewrk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44024"/>
            <a:ext cx="14446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4" descr="Firewrk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531" y="869881"/>
            <a:ext cx="1300162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333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EF3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322839" y="0"/>
            <a:ext cx="3733800" cy="2565960"/>
            <a:chOff x="408216" y="136869"/>
            <a:chExt cx="3733800" cy="256596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216" y="136869"/>
              <a:ext cx="3733800" cy="2565960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3716928" y="2314206"/>
              <a:ext cx="381000" cy="33702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146240" y="3384721"/>
            <a:ext cx="3822392" cy="2798553"/>
            <a:chOff x="475288" y="3429000"/>
            <a:chExt cx="3822392" cy="279855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88" y="3429000"/>
              <a:ext cx="3822392" cy="2798553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3913416" y="5634864"/>
              <a:ext cx="377733" cy="278674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327864" y="3276600"/>
            <a:ext cx="3831768" cy="2850076"/>
            <a:chOff x="4737463" y="1383176"/>
            <a:chExt cx="3831768" cy="285007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7463" y="1383176"/>
              <a:ext cx="3831768" cy="2850076"/>
            </a:xfrm>
            <a:prstGeom prst="rect">
              <a:avLst/>
            </a:prstGeom>
          </p:spPr>
        </p:pic>
        <p:sp>
          <p:nvSpPr>
            <p:cNvPr id="7" name="Oval 6"/>
            <p:cNvSpPr/>
            <p:nvPr/>
          </p:nvSpPr>
          <p:spPr>
            <a:xfrm>
              <a:off x="8077200" y="3791519"/>
              <a:ext cx="381000" cy="33702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537287" y="2537657"/>
            <a:ext cx="3900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22839" y="6075076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00448" y="6150114"/>
            <a:ext cx="3900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sáp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740370" y="160950"/>
            <a:ext cx="4352108" cy="3108543"/>
          </a:xfrm>
          <a:prstGeom prst="rect">
            <a:avLst/>
          </a:prstGeom>
          <a:solidFill>
            <a:schemeClr val="bg1"/>
          </a:solidFill>
          <a:ln>
            <a:solidFill>
              <a:srgbClr val="AA26AA"/>
            </a:solidFill>
          </a:ln>
        </p:spPr>
        <p:txBody>
          <a:bodyPr wrap="square">
            <a:spAutoFit/>
          </a:bodyPr>
          <a:lstStyle/>
          <a:p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vi-V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Theo em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47366" y="160950"/>
            <a:ext cx="4352108" cy="3108543"/>
          </a:xfrm>
          <a:prstGeom prst="rect">
            <a:avLst/>
          </a:prstGeom>
          <a:solidFill>
            <a:schemeClr val="bg1"/>
          </a:solidFill>
          <a:ln>
            <a:solidFill>
              <a:srgbClr val="AA26AA"/>
            </a:solidFill>
          </a:ln>
        </p:spPr>
        <p:txBody>
          <a:bodyPr wrap="square">
            <a:spAutoFit/>
          </a:bodyPr>
          <a:lstStyle/>
          <a:p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17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hung Biên Giới Văn Phòng Phẩm - Miễn Phí vector hình ảnh trên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67002" y="-2667001"/>
            <a:ext cx="6858000" cy="1219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5211" t="23430" r="6929" b="27858"/>
          <a:stretch/>
        </p:blipFill>
        <p:spPr>
          <a:xfrm>
            <a:off x="1679358" y="1905000"/>
            <a:ext cx="9512500" cy="3733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362247" y="990601"/>
            <a:ext cx="5363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2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676400" y="152400"/>
            <a:ext cx="3581400" cy="1066800"/>
            <a:chOff x="152400" y="228600"/>
            <a:chExt cx="3581400" cy="10668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400" y="228600"/>
              <a:ext cx="1058780" cy="10668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202471" y="438834"/>
              <a:ext cx="253132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36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457199" y="1143001"/>
            <a:ext cx="112170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2" name="Rectangle 1"/>
          <p:cNvSpPr/>
          <p:nvPr/>
        </p:nvSpPr>
        <p:spPr>
          <a:xfrm>
            <a:off x="550002" y="2312312"/>
            <a:ext cx="11032398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US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2660" y="4343401"/>
            <a:ext cx="11051738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3200" i="1" dirty="0">
                <a:solidFill>
                  <a:srgbClr val="242021"/>
                </a:solidFill>
                <a:latin typeface="+mj-lt"/>
              </a:rPr>
              <a:t>• Em sẽ vẽ chiếc thuyền to hay nhỏ để cắt, dán</a:t>
            </a:r>
            <a:r>
              <a:rPr lang="en-US" sz="3200" i="1" dirty="0">
                <a:solidFill>
                  <a:srgbClr val="242021"/>
                </a:solidFill>
                <a:latin typeface="+mj-lt"/>
              </a:rPr>
              <a:t> </a:t>
            </a:r>
            <a:r>
              <a:rPr lang="vi-VN" sz="3200" i="1" dirty="0">
                <a:solidFill>
                  <a:srgbClr val="242021"/>
                </a:solidFill>
                <a:latin typeface="+mj-lt"/>
              </a:rPr>
              <a:t>vào sản phẩm mĩ thuật?</a:t>
            </a:r>
            <a:br>
              <a:rPr lang="vi-VN" sz="3200" i="1" dirty="0">
                <a:solidFill>
                  <a:srgbClr val="242021"/>
                </a:solidFill>
                <a:latin typeface="+mj-lt"/>
              </a:rPr>
            </a:br>
            <a:r>
              <a:rPr lang="vi-VN" sz="3200" i="1" dirty="0">
                <a:solidFill>
                  <a:srgbClr val="242021"/>
                </a:solidFill>
                <a:latin typeface="+mj-lt"/>
              </a:rPr>
              <a:t>• Hình dáng thuyền thế nào? Có buồm không?</a:t>
            </a:r>
            <a:br>
              <a:rPr lang="vi-VN" sz="3200" i="1" dirty="0">
                <a:solidFill>
                  <a:srgbClr val="242021"/>
                </a:solidFill>
                <a:latin typeface="+mj-lt"/>
              </a:rPr>
            </a:br>
            <a:r>
              <a:rPr lang="vi-VN" sz="3200" i="1" dirty="0">
                <a:solidFill>
                  <a:srgbClr val="242021"/>
                </a:solidFill>
                <a:latin typeface="+mj-lt"/>
              </a:rPr>
              <a:t>• Em muốn trang trí thêm gì cho bức tranh?...</a:t>
            </a:r>
            <a:r>
              <a:rPr lang="vi-VN" sz="3200" dirty="0">
                <a:latin typeface="+mj-lt"/>
              </a:rPr>
              <a:t> </a:t>
            </a:r>
            <a:endParaRPr lang="en-US" sz="3200" dirty="0"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74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1"/>
            <a:ext cx="12192000" cy="6858000"/>
            <a:chOff x="-19594" y="-381000"/>
            <a:chExt cx="9144000" cy="802697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9594" y="-381000"/>
              <a:ext cx="9144000" cy="8026977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1295400" y="2971800"/>
              <a:ext cx="6629400" cy="1447800"/>
            </a:xfrm>
            <a:prstGeom prst="rect">
              <a:avLst/>
            </a:prstGeom>
            <a:gradFill flip="none" rotWithShape="1">
              <a:gsLst>
                <a:gs pos="0">
                  <a:srgbClr val="FBFBFB"/>
                </a:gs>
                <a:gs pos="50000">
                  <a:srgbClr val="FFFFFF"/>
                </a:gs>
                <a:gs pos="100000">
                  <a:srgbClr val="FBFBFB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8018" t="21468" r="8362" b="27009"/>
            <a:stretch/>
          </p:blipFill>
          <p:spPr>
            <a:xfrm>
              <a:off x="-19594" y="2514601"/>
              <a:ext cx="9144000" cy="2032288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1356591" y="1995557"/>
            <a:ext cx="538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3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3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81000" y="1524000"/>
            <a:ext cx="1135380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2800" b="1" i="1" dirty="0">
                <a:latin typeface="+mj-lt"/>
              </a:rPr>
              <a:t/>
            </a:r>
            <a:br>
              <a:rPr lang="vi-VN" sz="2800" b="1" i="1" dirty="0">
                <a:latin typeface="+mj-lt"/>
              </a:rPr>
            </a:br>
            <a:r>
              <a:rPr lang="vi-VN" sz="2800" b="1" i="1" dirty="0">
                <a:latin typeface="+mj-lt"/>
              </a:rPr>
              <a:t>•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...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vi-V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530928" y="0"/>
            <a:ext cx="5297161" cy="1524000"/>
            <a:chOff x="6927" y="0"/>
            <a:chExt cx="5297161" cy="1524000"/>
          </a:xfrm>
        </p:grpSpPr>
        <p:sp>
          <p:nvSpPr>
            <p:cNvPr id="21" name="Rectangle 20"/>
            <p:cNvSpPr/>
            <p:nvPr/>
          </p:nvSpPr>
          <p:spPr bwMode="auto">
            <a:xfrm>
              <a:off x="1371600" y="358766"/>
              <a:ext cx="3932488" cy="584775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>
                <a:defRPr/>
              </a:pP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Hoàn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thiện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endParaRPr lang="en-US" sz="3200" b="1" dirty="0">
                <a:ln w="50800"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7" y="0"/>
              <a:ext cx="1505857" cy="152400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381000" y="3525054"/>
            <a:ext cx="1135380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</a:p>
          <a:p>
            <a:r>
              <a:rPr lang="vi-VN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vẽ thêm cần có kích thước phù hợp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bức tranh, không quá to.</a:t>
            </a:r>
            <a:r>
              <a:rPr lang="vi-VN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08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20990401">
            <a:off x="1626908" y="2365082"/>
            <a:ext cx="8832854" cy="175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505200" y="833436"/>
            <a:ext cx="2618690" cy="18335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6557" r="6974"/>
          <a:stretch/>
        </p:blipFill>
        <p:spPr>
          <a:xfrm>
            <a:off x="0" y="-685800"/>
            <a:ext cx="12268200" cy="865049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3592" y="2971801"/>
            <a:ext cx="8401016" cy="17863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14800" y="2020670"/>
            <a:ext cx="4038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4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8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28601"/>
            <a:ext cx="1219200" cy="12366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24200" y="381001"/>
            <a:ext cx="670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36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6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6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76400" y="1600200"/>
            <a:ext cx="8839200" cy="3970318"/>
          </a:xfrm>
          <a:prstGeom prst="rect">
            <a:avLst/>
          </a:prstGeom>
          <a:solidFill>
            <a:schemeClr val="accent2">
              <a:lumMod val="20000"/>
              <a:lumOff val="80000"/>
              <a:alpha val="28000"/>
            </a:schemeClr>
          </a:solidFill>
          <a:ln>
            <a:solidFill>
              <a:srgbClr val="AA26AA"/>
            </a:solidFill>
          </a:ln>
        </p:spPr>
        <p:txBody>
          <a:bodyPr wrap="square">
            <a:spAutoFit/>
          </a:bodyPr>
          <a:lstStyle/>
          <a:p>
            <a:endParaRPr lang="en-US" sz="2800" i="1" dirty="0">
              <a:solidFill>
                <a:srgbClr val="242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Em ấn tượng với sản phẩm nào?</a:t>
            </a:r>
            <a:r>
              <a:rPr lang="en-US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sao?</a:t>
            </a:r>
            <a:b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Sản phẩm của bạn có những màu nào</a:t>
            </a:r>
            <a:r>
              <a:rPr lang="en-US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màu nhạt?</a:t>
            </a:r>
            <a:b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Những màu nào được cho là màu</a:t>
            </a:r>
            <a:r>
              <a:rPr lang="en-US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đậm?</a:t>
            </a:r>
            <a:b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Sản phẩm mang đến cho em cảm giác</a:t>
            </a:r>
            <a:r>
              <a:rPr lang="en-US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 về thời tiết?</a:t>
            </a:r>
            <a:b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Em thích nhất chi tiết nào ở sản phẩm</a:t>
            </a:r>
            <a:r>
              <a:rPr lang="en-US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mình, của bạn?</a:t>
            </a:r>
            <a:b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Em còn muốn điều chỉnh gì ở sản phẩm</a:t>
            </a:r>
            <a:r>
              <a:rPr lang="en-US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mình để rõ màu đậm, nhạt hơn?...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1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3695" t="8307" r="9113" b="21062"/>
          <a:stretch/>
        </p:blipFill>
        <p:spPr>
          <a:xfrm>
            <a:off x="1" y="-8709"/>
            <a:ext cx="12193626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77512" y="2020670"/>
            <a:ext cx="403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5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2494" y="2697481"/>
            <a:ext cx="6608637" cy="2621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6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524001" y="-220241"/>
            <a:ext cx="9525001" cy="1447800"/>
            <a:chOff x="-1" y="76081"/>
            <a:chExt cx="9525001" cy="14478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76081"/>
              <a:ext cx="1358429" cy="144780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358428" y="386990"/>
              <a:ext cx="816657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0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0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30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màu</a:t>
              </a:r>
              <a:r>
                <a:rPr lang="en-US" sz="30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đậm</a:t>
              </a:r>
              <a:r>
                <a:rPr lang="en-US" sz="30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0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màu</a:t>
              </a:r>
              <a:r>
                <a:rPr lang="en-US" sz="30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nhạt</a:t>
              </a:r>
              <a:r>
                <a:rPr lang="en-US" sz="30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0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sz="3000" b="1" dirty="0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2420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endParaRPr lang="en-US" sz="3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569" y="685801"/>
            <a:ext cx="2944148" cy="20650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884" y="685800"/>
            <a:ext cx="2969029" cy="20484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1" y="2721797"/>
            <a:ext cx="2935855" cy="20982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424" y="2687898"/>
            <a:ext cx="2910976" cy="211481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42935" y="4800600"/>
            <a:ext cx="887266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Những khi trời sắp mưa, khung cảnh thường có</a:t>
            </a:r>
            <a:r>
              <a:rPr lang="en-US" sz="24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 như thế nào?</a:t>
            </a:r>
            <a:br>
              <a:rPr lang="vi-VN" sz="24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Màu sắc, đậm, nhạt trong thiên nhiên cho</a:t>
            </a:r>
            <a:r>
              <a:rPr lang="en-US" sz="24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cảm giác thế nào về thời gian trong ngày?</a:t>
            </a:r>
            <a:br>
              <a:rPr lang="vi-VN" sz="24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Bức ảnh nào cho ta cảm giác nhiều màu nhạt?</a:t>
            </a:r>
            <a:br>
              <a:rPr lang="vi-VN" sz="24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Bức ảnh nào có màu đậm, màu nhạt xen kẽ?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6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6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76081"/>
            <a:ext cx="1358429" cy="1447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82428" y="522982"/>
            <a:ext cx="816657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0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0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0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30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0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30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0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1200" y="2549770"/>
            <a:ext cx="8305800" cy="18774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Đậm, nhạt của màu sắc có thể diễn tả</a:t>
            </a:r>
            <a:r>
              <a:rPr lang="en-US" sz="2800" b="1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thời gian trong tranh, ảnh.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67200" y="1838058"/>
            <a:ext cx="3244520" cy="676542"/>
          </a:xfrm>
          <a:prstGeom prst="wedgeRoundRectCallout">
            <a:avLst>
              <a:gd name="adj1" fmla="val -20655"/>
              <a:gd name="adj2" fmla="val 7557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GHI NHỚ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5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12192000" cy="6858000"/>
            <a:chOff x="-1218048" y="-142673"/>
            <a:chExt cx="12192000" cy="685800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t="2521" b="2521"/>
            <a:stretch/>
          </p:blipFill>
          <p:spPr>
            <a:xfrm>
              <a:off x="-1218048" y="-142673"/>
              <a:ext cx="12192000" cy="6858000"/>
            </a:xfrm>
            <a:prstGeom prst="rect">
              <a:avLst/>
            </a:prstGeom>
          </p:spPr>
        </p:pic>
        <p:sp>
          <p:nvSpPr>
            <p:cNvPr id="6" name="Explosion 1 5"/>
            <p:cNvSpPr/>
            <p:nvPr/>
          </p:nvSpPr>
          <p:spPr>
            <a:xfrm>
              <a:off x="-304800" y="-142673"/>
              <a:ext cx="3169024" cy="1663973"/>
            </a:xfrm>
            <a:prstGeom prst="irregularSeal1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600" b="1" dirty="0" err="1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Chủ</a:t>
              </a:r>
              <a:r>
                <a:rPr lang="en-US" sz="36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đề</a:t>
              </a:r>
              <a:endPara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85800" y="1868336"/>
              <a:ext cx="6744795" cy="1541115"/>
            </a:xfrm>
            <a:prstGeom prst="rect">
              <a:avLst/>
            </a:prstGeom>
            <a:noFill/>
          </p:spPr>
          <p:txBody>
            <a:bodyPr wrap="none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BÀI 1</a:t>
              </a:r>
            </a:p>
            <a:p>
              <a:pPr algn="ctr"/>
              <a:endParaRPr lang="en-US" sz="11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BẦU TRỜI VÀ BIỂN</a:t>
              </a:r>
              <a:endParaRPr lang="en-US" sz="5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556889" y="267006"/>
            <a:ext cx="5872778" cy="118079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prstTxWarp prst="textCanDown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ĐẠI DƯƠNG MÊNH MÔNG</a:t>
            </a:r>
          </a:p>
        </p:txBody>
      </p:sp>
      <p:sp>
        <p:nvSpPr>
          <p:cNvPr id="3" name="Rectangle 2"/>
          <p:cNvSpPr/>
          <p:nvPr/>
        </p:nvSpPr>
        <p:spPr>
          <a:xfrm>
            <a:off x="4798173" y="3714495"/>
            <a:ext cx="14676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TIẾT 1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Picture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514"/>
            <a:ext cx="12192000" cy="687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01428" y="3152002"/>
            <a:ext cx="64901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242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KẾT BÀI HỌC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83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0236"/>
            <a:ext cx="12090035" cy="6847764"/>
            <a:chOff x="28432" y="10236"/>
            <a:chExt cx="9137569" cy="684776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8432" y="10236"/>
              <a:ext cx="9137569" cy="6847764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1206316" y="762000"/>
              <a:ext cx="6781800" cy="503214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UNI Chu truyen thong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UNI Chu truyen thong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UNI Chu truyen thong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UNI Chu truyen thong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UNI Chu truyen thong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UNI Chu truyen thong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UNI Chu truyen thong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UNI Chu truyen thong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UNI Chu truyen thong" pitchFamily="66" charset="0"/>
                </a:defRPr>
              </a:lvl9pPr>
            </a:lstStyle>
            <a:p>
              <a:pPr algn="ctr" eaLnBrk="1" hangingPunct="1">
                <a:defRPr/>
              </a:pPr>
              <a:endPara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1" hangingPunct="1">
                <a:defRPr/>
              </a:pPr>
              <a:r>
                <a:rPr lang="en-US" sz="3600" b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Mục</a:t>
              </a:r>
              <a:r>
                <a:rPr lang="en-US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tiêu</a:t>
              </a:r>
              <a:r>
                <a:rPr lang="en-US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Bef>
                  <a:spcPts val="600"/>
                </a:spcBef>
                <a:defRPr/>
              </a:pPr>
              <a:r>
                <a:rPr lang="en-US" sz="2800" dirty="0">
                  <a:latin typeface="+mj-lt"/>
                </a:rPr>
                <a:t>-</a:t>
              </a:r>
              <a:r>
                <a:rPr lang="vi-VN" sz="2800" dirty="0">
                  <a:latin typeface="+mj-lt"/>
                </a:rPr>
                <a:t> Gọi tên được các màu. Pha được màu và chỉ ra được màu cho cảm giác đậm, nhạt.</a:t>
              </a:r>
              <a:br>
                <a:rPr lang="vi-VN" sz="2800" dirty="0">
                  <a:latin typeface="+mj-lt"/>
                </a:rPr>
              </a:br>
              <a:r>
                <a:rPr lang="en-US" sz="2800" dirty="0">
                  <a:latin typeface="+mj-lt"/>
                </a:rPr>
                <a:t>-</a:t>
              </a:r>
              <a:r>
                <a:rPr lang="vi-VN" sz="2800" dirty="0">
                  <a:latin typeface="+mj-lt"/>
                </a:rPr>
                <a:t> Tạo được bức tranh thiên nhiên có sử dụng màu đậm, màu nhạt.</a:t>
              </a:r>
              <a:br>
                <a:rPr lang="vi-VN" sz="2800" dirty="0">
                  <a:latin typeface="+mj-lt"/>
                </a:rPr>
              </a:br>
              <a:r>
                <a:rPr lang="en-US" sz="2800" dirty="0">
                  <a:latin typeface="+mj-lt"/>
                </a:rPr>
                <a:t>-</a:t>
              </a:r>
              <a:r>
                <a:rPr lang="vi-VN" sz="2800" dirty="0">
                  <a:latin typeface="+mj-lt"/>
                </a:rPr>
                <a:t> Bước đầu phân tích được sự phối hợp màu đậm, màu nhạt trong tranh, ảnh.</a:t>
              </a:r>
              <a:br>
                <a:rPr lang="vi-VN" sz="2800" dirty="0">
                  <a:latin typeface="+mj-lt"/>
                </a:rPr>
              </a:br>
              <a:r>
                <a:rPr lang="en-US" sz="2800" dirty="0">
                  <a:latin typeface="+mj-lt"/>
                </a:rPr>
                <a:t>-</a:t>
              </a:r>
              <a:r>
                <a:rPr lang="vi-VN" sz="2800" dirty="0">
                  <a:latin typeface="+mj-lt"/>
                </a:rPr>
                <a:t> Nêu được cảm nhận về vẻ đẹp thiên nhiên trong tranh, ảnh. </a:t>
              </a:r>
              <a:r>
                <a:rPr lang="vi-VN" sz="2800" dirty="0"/>
                <a:t/>
              </a:r>
              <a:br>
                <a:rPr lang="vi-VN" sz="2800" dirty="0"/>
              </a:br>
              <a:endPara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09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2988669" y="2438400"/>
            <a:ext cx="6214662" cy="2687558"/>
          </a:xfrm>
          <a:prstGeom prst="rect">
            <a:avLst/>
          </a:prstGeom>
          <a:noFill/>
        </p:spPr>
        <p:txBody>
          <a:bodyPr wrap="square">
            <a:prstTxWarp prst="textCanUp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endParaRPr lang="en-US" sz="1600" b="1" dirty="0">
              <a:ln w="50800"/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8000" b="1" dirty="0">
                <a:ln w="50800"/>
                <a:solidFill>
                  <a:srgbClr val="7030A0"/>
                </a:solidFill>
                <a:latin typeface="Jokerman" panose="04090605060D06020702" pitchFamily="82" charset="0"/>
                <a:cs typeface="Times New Roman" pitchFamily="18" charset="0"/>
              </a:rPr>
              <a:t>KHÁM PHÁ</a:t>
            </a:r>
          </a:p>
          <a:p>
            <a:pPr algn="ctr">
              <a:defRPr/>
            </a:pPr>
            <a:r>
              <a:rPr lang="en-US" sz="4800" b="1" dirty="0">
                <a:ln w="50800"/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b="1" dirty="0">
              <a:ln w="50800"/>
              <a:solidFill>
                <a:srgbClr val="7030A0"/>
              </a:solidFill>
              <a:latin typeface="Algerian" panose="04020705040A02060702" pitchFamily="82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76700" y="1185330"/>
            <a:ext cx="403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01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752600" y="152400"/>
            <a:ext cx="5454416" cy="1147166"/>
            <a:chOff x="765998" y="884871"/>
            <a:chExt cx="5556877" cy="114716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998" y="884871"/>
              <a:ext cx="1055914" cy="1147166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auto">
            <a:xfrm>
              <a:off x="1994792" y="1104511"/>
              <a:ext cx="4328083" cy="70788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>
                <a:defRPr/>
              </a:pP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Nhận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màu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sắc</a:t>
              </a:r>
              <a:endParaRPr lang="en-US" sz="4000" b="1" dirty="0">
                <a:ln w="50800"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2057400" y="1116833"/>
            <a:ext cx="8153400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US" sz="2800" b="1" i="1" dirty="0">
              <a:latin typeface="+mj-lt"/>
            </a:endParaRPr>
          </a:p>
          <a:p>
            <a:r>
              <a:rPr lang="vi-VN" sz="2800" b="1" i="1" dirty="0">
                <a:latin typeface="+mj-lt"/>
              </a:rPr>
              <a:t>• Theo em, màu đậm là những màu nào?</a:t>
            </a:r>
            <a:br>
              <a:rPr lang="vi-VN" sz="2800" b="1" i="1" dirty="0">
                <a:latin typeface="+mj-lt"/>
              </a:rPr>
            </a:br>
            <a:r>
              <a:rPr lang="vi-VN" sz="2800" b="1" i="1" dirty="0">
                <a:latin typeface="+mj-lt"/>
              </a:rPr>
              <a:t>• Màu nhạt là màu nào?</a:t>
            </a:r>
            <a:endParaRPr lang="en-US" sz="2800" b="1" i="1" dirty="0">
              <a:latin typeface="+mj-lt"/>
            </a:endParaRPr>
          </a:p>
          <a:p>
            <a:endParaRPr lang="en-US" sz="2800" b="1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1" y="3124201"/>
            <a:ext cx="4920109" cy="35596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2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828800" y="2514600"/>
            <a:ext cx="8314386" cy="39703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vi-VN" sz="2800" b="1" i="1" dirty="0">
                <a:latin typeface="+mj-lt"/>
              </a:rPr>
              <a:t/>
            </a:r>
            <a:br>
              <a:rPr lang="vi-VN" sz="2800" b="1" i="1" dirty="0">
                <a:latin typeface="+mj-lt"/>
              </a:rPr>
            </a:br>
            <a:r>
              <a:rPr lang="vi-VN" sz="2800" b="1" i="1" dirty="0">
                <a:latin typeface="+mj-lt"/>
              </a:rPr>
              <a:t>•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>
                <a:latin typeface="+mj-lt"/>
              </a:rPr>
              <a:t>.</a:t>
            </a:r>
            <a:endParaRPr lang="en-US" sz="2800" b="1" i="1" dirty="0">
              <a:latin typeface="+mj-lt"/>
            </a:endParaRPr>
          </a:p>
          <a:p>
            <a:endParaRPr lang="en-US" sz="2800" b="1" i="1" dirty="0">
              <a:latin typeface="+mj-lt"/>
            </a:endParaRPr>
          </a:p>
          <a:p>
            <a:endParaRPr lang="en-US" sz="2800" b="1" i="1" dirty="0">
              <a:latin typeface="+mj-lt"/>
            </a:endParaRPr>
          </a:p>
          <a:p>
            <a:endParaRPr lang="en-US" sz="2800" b="1" i="1" dirty="0">
              <a:latin typeface="+mj-lt"/>
            </a:endParaRPr>
          </a:p>
          <a:p>
            <a:endParaRPr lang="en-US" sz="2800" b="1" i="1" dirty="0">
              <a:latin typeface="+mj-lt"/>
            </a:endParaRPr>
          </a:p>
          <a:p>
            <a:endParaRPr lang="en-US" sz="2800" b="1" i="1" dirty="0">
              <a:latin typeface="+mj-lt"/>
            </a:endParaRPr>
          </a:p>
          <a:p>
            <a:r>
              <a:rPr lang="vi-VN" sz="2800" b="1" dirty="0">
                <a:latin typeface="+mj-lt"/>
              </a:rPr>
              <a:t> </a:t>
            </a:r>
            <a:br>
              <a:rPr lang="vi-VN" sz="2800" b="1" dirty="0">
                <a:latin typeface="+mj-lt"/>
              </a:rPr>
            </a:br>
            <a:endParaRPr lang="en-US" sz="2800" b="1" dirty="0">
              <a:latin typeface="+mj-lt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76400" y="236842"/>
            <a:ext cx="5221668" cy="1147166"/>
            <a:chOff x="765998" y="1033105"/>
            <a:chExt cx="5319757" cy="114716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998" y="1033105"/>
              <a:ext cx="1055914" cy="1147166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auto">
            <a:xfrm>
              <a:off x="1757672" y="1230710"/>
              <a:ext cx="4328083" cy="70788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>
                <a:defRPr/>
              </a:pP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Nhận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màu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sắc</a:t>
              </a:r>
              <a:endParaRPr lang="en-US" sz="4000" b="1" dirty="0">
                <a:ln w="50800"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Rounded Rectangular Callout 7"/>
          <p:cNvSpPr/>
          <p:nvPr/>
        </p:nvSpPr>
        <p:spPr>
          <a:xfrm>
            <a:off x="3907024" y="1646075"/>
            <a:ext cx="4419600" cy="851595"/>
          </a:xfrm>
          <a:prstGeom prst="wedgeRoundRectCallout">
            <a:avLst>
              <a:gd name="adj1" fmla="val -39749"/>
              <a:gd name="adj2" fmla="val 81925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TRẢI NGHIỆM</a:t>
            </a:r>
          </a:p>
        </p:txBody>
      </p:sp>
      <p:grpSp>
        <p:nvGrpSpPr>
          <p:cNvPr id="13" name="Group 13"/>
          <p:cNvGrpSpPr>
            <a:grpSpLocks/>
          </p:cNvGrpSpPr>
          <p:nvPr/>
        </p:nvGrpSpPr>
        <p:grpSpPr bwMode="auto">
          <a:xfrm>
            <a:off x="5183835" y="3874196"/>
            <a:ext cx="1485900" cy="1985963"/>
            <a:chOff x="3619500" y="1295400"/>
            <a:chExt cx="1485900" cy="198566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3D7B692-4D36-4804-8E15-F702FEBD64D2}"/>
                </a:ext>
              </a:extLst>
            </p:cNvPr>
            <p:cNvSpPr/>
            <p:nvPr/>
          </p:nvSpPr>
          <p:spPr>
            <a:xfrm>
              <a:off x="3619500" y="1295400"/>
              <a:ext cx="1371600" cy="1371394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TextBox 10"/>
            <p:cNvSpPr txBox="1">
              <a:spLocks noChangeArrowheads="1"/>
            </p:cNvSpPr>
            <p:nvPr/>
          </p:nvSpPr>
          <p:spPr bwMode="auto">
            <a:xfrm>
              <a:off x="3771900" y="2819400"/>
              <a:ext cx="13335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2200"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20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vi-VN" sz="24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VÀNG</a:t>
              </a:r>
            </a:p>
          </p:txBody>
        </p:sp>
      </p:grpSp>
      <p:grpSp>
        <p:nvGrpSpPr>
          <p:cNvPr id="17" name="Group 12"/>
          <p:cNvGrpSpPr>
            <a:grpSpLocks/>
          </p:cNvGrpSpPr>
          <p:nvPr/>
        </p:nvGrpSpPr>
        <p:grpSpPr bwMode="auto">
          <a:xfrm>
            <a:off x="2370785" y="3874195"/>
            <a:ext cx="1371600" cy="2006600"/>
            <a:chOff x="1073727" y="1274618"/>
            <a:chExt cx="1371600" cy="2006447"/>
          </a:xfrm>
        </p:grpSpPr>
        <p:sp>
          <p:nvSpPr>
            <p:cNvPr id="18" name="TextBox 9"/>
            <p:cNvSpPr txBox="1">
              <a:spLocks noChangeArrowheads="1"/>
            </p:cNvSpPr>
            <p:nvPr/>
          </p:nvSpPr>
          <p:spPr bwMode="auto">
            <a:xfrm>
              <a:off x="1371600" y="2819400"/>
              <a:ext cx="914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2200"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20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vi-VN" sz="24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ĐỎ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72E3F8C-C614-405A-B4F9-CDF7D52EFDC8}"/>
                </a:ext>
              </a:extLst>
            </p:cNvPr>
            <p:cNvSpPr/>
            <p:nvPr/>
          </p:nvSpPr>
          <p:spPr>
            <a:xfrm>
              <a:off x="1073727" y="1274618"/>
              <a:ext cx="1371600" cy="137149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996885" y="3939648"/>
            <a:ext cx="1663700" cy="1920510"/>
            <a:chOff x="6540500" y="4840653"/>
            <a:chExt cx="1663700" cy="1920510"/>
          </a:xfrm>
        </p:grpSpPr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6870239" y="6299563"/>
              <a:ext cx="1333961" cy="46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2200"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20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300"/>
                </a:spcAft>
                <a:buClr>
                  <a:srgbClr val="C3260C"/>
                </a:buClr>
                <a:buSzPct val="130000"/>
                <a:buFont typeface="Georgia" panose="02040502050405020303" pitchFamily="18" charset="0"/>
                <a:buChar char="*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vi-VN" sz="24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LAM</a:t>
              </a:r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F7669DA5-BF7F-44B2-B49A-27B54169B233}"/>
                </a:ext>
              </a:extLst>
            </p:cNvPr>
            <p:cNvSpPr/>
            <p:nvPr/>
          </p:nvSpPr>
          <p:spPr bwMode="auto">
            <a:xfrm>
              <a:off x="6540500" y="4840653"/>
              <a:ext cx="1419455" cy="1377950"/>
            </a:xfrm>
            <a:prstGeom prst="flowChartConnector">
              <a:avLst/>
            </a:prstGeom>
            <a:solidFill>
              <a:srgbClr val="0000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5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19100" y="2616847"/>
            <a:ext cx="11353800" cy="29854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b="1" i="1" dirty="0">
              <a:latin typeface="+mj-lt"/>
            </a:endParaRPr>
          </a:p>
          <a:p>
            <a:r>
              <a:rPr lang="vi-VN" sz="3200" b="1" i="1" dirty="0">
                <a:latin typeface="+mj-lt"/>
              </a:rPr>
              <a:t>• Sau khi pha các cặp màu cơ bản, ta có những</a:t>
            </a:r>
            <a:r>
              <a:rPr lang="en-US" sz="3200" b="1" i="1" dirty="0">
                <a:latin typeface="+mj-lt"/>
              </a:rPr>
              <a:t> </a:t>
            </a:r>
            <a:r>
              <a:rPr lang="vi-VN" sz="3200" b="1" i="1" dirty="0">
                <a:latin typeface="+mj-lt"/>
              </a:rPr>
              <a:t>màu gì?</a:t>
            </a:r>
            <a:br>
              <a:rPr lang="vi-VN" sz="3200" b="1" i="1" dirty="0">
                <a:latin typeface="+mj-lt"/>
              </a:rPr>
            </a:br>
            <a:r>
              <a:rPr lang="vi-VN" sz="3200" b="1" i="1" dirty="0">
                <a:latin typeface="+mj-lt"/>
              </a:rPr>
              <a:t>• Nhóm màu pha với màu vàng cho ta cảm</a:t>
            </a:r>
            <a:r>
              <a:rPr lang="en-US" sz="3200" b="1" i="1" dirty="0">
                <a:latin typeface="+mj-lt"/>
              </a:rPr>
              <a:t> </a:t>
            </a:r>
            <a:r>
              <a:rPr lang="vi-VN" sz="3200" b="1" i="1" dirty="0">
                <a:latin typeface="+mj-lt"/>
              </a:rPr>
              <a:t>giác đậm hay</a:t>
            </a:r>
            <a:r>
              <a:rPr lang="en-US" sz="3200" b="1" i="1" dirty="0">
                <a:latin typeface="+mj-lt"/>
              </a:rPr>
              <a:t> </a:t>
            </a:r>
            <a:r>
              <a:rPr lang="vi-VN" sz="3200" b="1" i="1" dirty="0">
                <a:latin typeface="+mj-lt"/>
              </a:rPr>
              <a:t>nhạt?</a:t>
            </a:r>
            <a:br>
              <a:rPr lang="vi-VN" sz="3200" b="1" i="1" dirty="0">
                <a:latin typeface="+mj-lt"/>
              </a:rPr>
            </a:br>
            <a:r>
              <a:rPr lang="vi-VN" sz="3200" b="1" i="1" dirty="0">
                <a:latin typeface="+mj-lt"/>
              </a:rPr>
              <a:t>• Màu xanh lam, xanh lá, tím cho ta cảm</a:t>
            </a:r>
            <a:r>
              <a:rPr lang="en-US" sz="3200" b="1" i="1" dirty="0">
                <a:latin typeface="+mj-lt"/>
              </a:rPr>
              <a:t> </a:t>
            </a:r>
            <a:r>
              <a:rPr lang="vi-VN" sz="3200" b="1" i="1" dirty="0">
                <a:latin typeface="+mj-lt"/>
              </a:rPr>
              <a:t>giác gì?</a:t>
            </a:r>
            <a:br>
              <a:rPr lang="vi-VN" sz="3200" b="1" i="1" dirty="0">
                <a:latin typeface="+mj-lt"/>
              </a:rPr>
            </a:br>
            <a:r>
              <a:rPr lang="vi-VN" sz="3200" b="1" i="1" dirty="0">
                <a:latin typeface="+mj-lt"/>
              </a:rPr>
              <a:t>• Màu đỏ, nâu, cam,… cho ta cảm giác gì?...</a:t>
            </a:r>
            <a:r>
              <a:rPr lang="vi-VN" sz="3200" b="1" dirty="0">
                <a:latin typeface="+mj-lt"/>
              </a:rPr>
              <a:t> </a:t>
            </a:r>
            <a:endParaRPr lang="en-US" sz="3200" b="1" dirty="0">
              <a:latin typeface="+mj-lt"/>
            </a:endParaRPr>
          </a:p>
          <a:p>
            <a:endParaRPr lang="en-US" sz="2800" b="1" dirty="0">
              <a:latin typeface="+mj-lt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54901" y="395532"/>
            <a:ext cx="5208396" cy="1147166"/>
            <a:chOff x="765998" y="884871"/>
            <a:chExt cx="5306236" cy="114716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998" y="884871"/>
              <a:ext cx="1055914" cy="1147166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auto">
            <a:xfrm>
              <a:off x="1744151" y="1135288"/>
              <a:ext cx="4328083" cy="707886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>
                <a:defRPr/>
              </a:pP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Nhận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màu</a:t>
              </a:r>
              <a:r>
                <a:rPr lang="en-US" sz="4000" b="1" dirty="0">
                  <a:ln w="50800"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ln w="50800"/>
                  <a:latin typeface="Times New Roman" pitchFamily="18" charset="0"/>
                  <a:cs typeface="Times New Roman" pitchFamily="18" charset="0"/>
                </a:rPr>
                <a:t>sắc</a:t>
              </a:r>
              <a:endParaRPr lang="en-US" sz="4000" b="1" dirty="0">
                <a:ln w="50800"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Rounded Rectangular Callout 7"/>
          <p:cNvSpPr/>
          <p:nvPr/>
        </p:nvSpPr>
        <p:spPr>
          <a:xfrm>
            <a:off x="3352800" y="1604252"/>
            <a:ext cx="4419600" cy="762178"/>
          </a:xfrm>
          <a:prstGeom prst="wedgeRoundRectCallout">
            <a:avLst>
              <a:gd name="adj1" fmla="val -22902"/>
              <a:gd name="adj2" fmla="val 7964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THẢO LUẬN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" y="42695"/>
            <a:ext cx="900000" cy="89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84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6287</TotalTime>
  <Words>736</Words>
  <Application>Microsoft Office PowerPoint</Application>
  <PresentationFormat>Widescreen</PresentationFormat>
  <Paragraphs>133</Paragraphs>
  <Slides>40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Algerian</vt:lpstr>
      <vt:lpstr>Arial</vt:lpstr>
      <vt:lpstr>Calibri</vt:lpstr>
      <vt:lpstr>Jokerman</vt:lpstr>
      <vt:lpstr>SVN-Genica Pro</vt:lpstr>
      <vt:lpstr>Times New Roman</vt:lpstr>
      <vt:lpstr>UNI Chu truyen thong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DELL</cp:lastModifiedBy>
  <cp:revision>448</cp:revision>
  <dcterms:created xsi:type="dcterms:W3CDTF">2021-06-13T13:09:30Z</dcterms:created>
  <dcterms:modified xsi:type="dcterms:W3CDTF">2024-02-28T14:19:57Z</dcterms:modified>
</cp:coreProperties>
</file>