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69" r:id="rId3"/>
    <p:sldId id="257" r:id="rId4"/>
    <p:sldId id="271" r:id="rId5"/>
    <p:sldId id="291" r:id="rId6"/>
    <p:sldId id="258" r:id="rId7"/>
    <p:sldId id="283" r:id="rId8"/>
    <p:sldId id="284" r:id="rId9"/>
    <p:sldId id="289" r:id="rId10"/>
    <p:sldId id="290" r:id="rId11"/>
    <p:sldId id="292" r:id="rId12"/>
    <p:sldId id="293" r:id="rId13"/>
    <p:sldId id="262" r:id="rId14"/>
    <p:sldId id="287" r:id="rId15"/>
    <p:sldId id="288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62CE"/>
    <a:srgbClr val="E6ACD3"/>
    <a:srgbClr val="007033"/>
    <a:srgbClr val="66FFFF"/>
    <a:srgbClr val="9FF0F9"/>
    <a:srgbClr val="99CCFF"/>
    <a:srgbClr val="A71963"/>
    <a:srgbClr val="500C30"/>
    <a:srgbClr val="F4DCE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87" d="100"/>
          <a:sy n="87" d="100"/>
        </p:scale>
        <p:origin x="42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55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6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6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28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6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3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9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84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00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14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ED5E5-20CD-42D7-A742-6A638C6CEB0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20444-1997-4830-98A7-5CE5079E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4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dpi="0" rotWithShape="1">
          <a:blip r:embed="rId2">
            <a:alphaModFix amt="90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299" y="2122818"/>
            <a:ext cx="9144793" cy="1658256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7206" y="163599"/>
            <a:ext cx="10205546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UBND HUYỆN CỦ CHI </a:t>
            </a:r>
          </a:p>
          <a:p>
            <a:pPr algn="ctr" eaLnBrk="1" hangingPunct="1"/>
            <a:r>
              <a:rPr lang="en-US" sz="32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TRƯỜNG TIỂU HỌC THÁI MỸ </a:t>
            </a:r>
            <a:endParaRPr lang="en-US" sz="28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WordArt 6"/>
          <p:cNvSpPr>
            <a:spLocks noChangeArrowheads="1" noChangeShapeType="1" noTextEdit="1"/>
          </p:cNvSpPr>
          <p:nvPr/>
        </p:nvSpPr>
        <p:spPr bwMode="auto">
          <a:xfrm>
            <a:off x="1547446" y="2049450"/>
            <a:ext cx="9083710" cy="2138678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vi-VN" sz="4800" b="1" kern="1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800" b="1" kern="1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 c</a:t>
            </a:r>
            <a:r>
              <a:rPr lang="vi-VN" sz="4800" b="1" kern="1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hào </a:t>
            </a:r>
            <a:r>
              <a:rPr lang="en-US" sz="4800" b="1" kern="1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tất cả các em học sinh thân yêu.</a:t>
            </a:r>
            <a:endParaRPr lang="en-US" sz="4800" b="1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258522" y="5366197"/>
            <a:ext cx="640896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3600" b="1" i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itchFamily="18" charset="0"/>
              </a:rPr>
              <a:t>GV</a:t>
            </a:r>
            <a:r>
              <a:rPr lang="en-US" sz="3600" b="1" i="1">
                <a:solidFill>
                  <a:srgbClr val="800080"/>
                </a:solidFill>
                <a:latin typeface="Times New Roman" panose="02020603050405020304" pitchFamily="18" charset="0"/>
                <a:cs typeface="Times New Roman" pitchFamily="18" charset="0"/>
              </a:rPr>
              <a:t>: </a:t>
            </a:r>
            <a:r>
              <a:rPr lang="en-US" sz="3600" b="1" i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Nguyễn Thị Đan Thanh </a:t>
            </a:r>
            <a:endParaRPr lang="en-US" sz="3600" b="1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3144735" y="4270268"/>
            <a:ext cx="4240804" cy="79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3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MĨ THUẬT: LỚP 2</a:t>
            </a:r>
            <a:endParaRPr lang="en-US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3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107576"/>
            <a:ext cx="9972738" cy="1062318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bài tham khảo 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714009" y="2060272"/>
            <a:ext cx="2763982" cy="388204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0" t="45686" r="48715" b="35687"/>
          <a:stretch/>
        </p:blipFill>
        <p:spPr>
          <a:xfrm>
            <a:off x="174812" y="1169894"/>
            <a:ext cx="3227293" cy="29583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t="65097" r="46732" b="8628"/>
          <a:stretch/>
        </p:blipFill>
        <p:spPr>
          <a:xfrm>
            <a:off x="174812" y="4289612"/>
            <a:ext cx="3227293" cy="22725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3" t="16862" r="6877" b="64903"/>
          <a:stretch/>
        </p:blipFill>
        <p:spPr>
          <a:xfrm>
            <a:off x="8127003" y="1327523"/>
            <a:ext cx="3894668" cy="2722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6" t="16863" r="46867" b="58431"/>
          <a:stretch/>
        </p:blipFill>
        <p:spPr>
          <a:xfrm>
            <a:off x="3904625" y="1270000"/>
            <a:ext cx="3854327" cy="28373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3" r="19061"/>
          <a:stretch/>
        </p:blipFill>
        <p:spPr>
          <a:xfrm>
            <a:off x="3904624" y="4289611"/>
            <a:ext cx="3854327" cy="227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3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6" r="552" b="3808"/>
          <a:stretch/>
        </p:blipFill>
        <p:spPr>
          <a:xfrm>
            <a:off x="0" y="141667"/>
            <a:ext cx="5782614" cy="654246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8264" r="4992" b="12488"/>
          <a:stretch/>
        </p:blipFill>
        <p:spPr>
          <a:xfrm>
            <a:off x="5666704" y="1"/>
            <a:ext cx="652529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63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267200" cy="312956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3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562" y="190500"/>
            <a:ext cx="4048438" cy="3235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3129566"/>
            <a:ext cx="3962400" cy="37284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562" y="3425780"/>
            <a:ext cx="4048438" cy="323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91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9651" y="3351574"/>
            <a:ext cx="1063413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thực hành cá nhân</a:t>
            </a: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Vẽ bức tranh về con vật dưới đáy đại dương </a:t>
            </a:r>
            <a:endParaRPr lang="en-US" sz="3600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4552" y="4551904"/>
            <a:ext cx="106213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352425" algn="l"/>
                <a:tab pos="3143250" algn="ctr"/>
              </a:tabLst>
            </a:pPr>
            <a:r>
              <a:rPr lang="en-GB" sz="2800" b="1" i="1" u="sng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Lưu ý</a:t>
            </a:r>
          </a:p>
          <a:p>
            <a:pPr algn="ctr">
              <a:spcAft>
                <a:spcPts val="0"/>
              </a:spcAft>
              <a:tabLst>
                <a:tab pos="352425" algn="l"/>
                <a:tab pos="3143250" algn="ctr"/>
              </a:tabLst>
            </a:pPr>
            <a:r>
              <a:rPr lang="en-GB" sz="2800" b="1" i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b="1" i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em vẽ lại con vật dưới đáy đại dương vào giấy cần cân đối, không vẽ quá to hoặc quá nhỏ.</a:t>
            </a:r>
            <a:endParaRPr lang="en-US" sz="2400" b="1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39402" y="195127"/>
            <a:ext cx="9543246" cy="7579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3: Luyện tập, sáng tạo </a:t>
            </a:r>
            <a:endParaRPr lang="en-US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8421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455313"/>
          </a:xfrm>
        </p:spPr>
        <p:txBody>
          <a:bodyPr>
            <a:normAutofit/>
          </a:bodyPr>
          <a:lstStyle/>
          <a:p>
            <a:pPr algn="ctr"/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chấm và nét trong hình của họa sĩ 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8" b="29991"/>
          <a:stretch/>
        </p:blipFill>
        <p:spPr>
          <a:xfrm>
            <a:off x="0" y="1270000"/>
            <a:ext cx="12192000" cy="5334001"/>
          </a:xfrm>
        </p:spPr>
      </p:pic>
    </p:spTree>
    <p:extLst>
      <p:ext uri="{BB962C8B-B14F-4D97-AF65-F5344CB8AC3E}">
        <p14:creationId xmlns:p14="http://schemas.microsoft.com/office/powerpoint/2010/main" val="226631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1" y="2486026"/>
            <a:ext cx="9472612" cy="1971675"/>
          </a:xfrm>
        </p:spPr>
        <p:txBody>
          <a:bodyPr>
            <a:normAutofit/>
          </a:bodyPr>
          <a:lstStyle/>
          <a:p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em hãy vẽ con vật dưới đáy đại dương bằng chấm và nét nhé. Nhờ ba mẹ chụp hình bài vẽ và gửi cho cô.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814762" y="760880"/>
            <a:ext cx="4554287" cy="1156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 :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38301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21432304">
            <a:off x="2388747" y="2425843"/>
            <a:ext cx="72899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 , học giỏi</a:t>
            </a:r>
            <a:endParaRPr lang="en-US" sz="4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60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8081"/>
            <a:ext cx="614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  <a:endParaRPr 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18" y="1679440"/>
            <a:ext cx="1800225" cy="2533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142" y="1679440"/>
            <a:ext cx="2143125" cy="2533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075" y="1809927"/>
            <a:ext cx="2143125" cy="24031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79" y="4700472"/>
            <a:ext cx="317182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26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77641" y="1140029"/>
            <a:ext cx="4310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[Kara fx] Cá Vàng Bơi - Xuân Ma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2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870" y="1952220"/>
            <a:ext cx="10832418" cy="1651486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1: ĐẠI DƯƠNG MÊNH MÔNG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078" y="3897605"/>
            <a:ext cx="12169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Những con vật dưới đáy đại dương  </a:t>
            </a:r>
            <a:endParaRPr lang="en-US" sz="4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1617" y="411825"/>
            <a:ext cx="5238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: MĨ THUẬT</a:t>
            </a:r>
            <a:endParaRPr lang="en-US" sz="48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55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0"/>
            <a:ext cx="8743950" cy="806450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 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00137"/>
            <a:ext cx="8629650" cy="498633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 ra được vẻ đẹp phong phú, đa dạng về hình, màu của các con vật dưới đáy đại dương.</a:t>
            </a:r>
          </a:p>
          <a:p>
            <a:pPr>
              <a:buFontTx/>
              <a:buChar char="-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 trang trí được con vật dưới đáy đại dương.</a:t>
            </a:r>
          </a:p>
          <a:p>
            <a:pPr>
              <a:buFontTx/>
              <a:buChar char="-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cách kết hợp hài hòa, chấm nét trong hình vẽ trang trí. </a:t>
            </a:r>
          </a:p>
          <a:p>
            <a:pPr>
              <a:buFontTx/>
              <a:buChar char="-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 thiên nhiên, có ý thức giữ gìn bảo vệ môi trường biển.</a:t>
            </a:r>
          </a:p>
        </p:txBody>
      </p:sp>
    </p:spTree>
    <p:extLst>
      <p:ext uri="{BB962C8B-B14F-4D97-AF65-F5344CB8AC3E}">
        <p14:creationId xmlns:p14="http://schemas.microsoft.com/office/powerpoint/2010/main" val="239515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968831" y="196735"/>
            <a:ext cx="6600172" cy="1171741"/>
            <a:chOff x="2601538" y="110794"/>
            <a:chExt cx="6600172" cy="1257682"/>
          </a:xfrm>
          <a:solidFill>
            <a:srgbClr val="99CCFF"/>
          </a:solidFill>
        </p:grpSpPr>
        <p:sp>
          <p:nvSpPr>
            <p:cNvPr id="12" name="Cloud Callout 11"/>
            <p:cNvSpPr/>
            <p:nvPr/>
          </p:nvSpPr>
          <p:spPr>
            <a:xfrm>
              <a:off x="2601538" y="110794"/>
              <a:ext cx="6506835" cy="1257682"/>
            </a:xfrm>
            <a:prstGeom prst="cloudCallo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94094" y="325481"/>
              <a:ext cx="6207616" cy="7598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1: Khám phá </a:t>
              </a:r>
              <a:endPara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3" t="32112" r="2382" b="7417"/>
          <a:stretch/>
        </p:blipFill>
        <p:spPr>
          <a:xfrm>
            <a:off x="1976718" y="1368476"/>
            <a:ext cx="10058400" cy="52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2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8" y="1200150"/>
            <a:ext cx="11701461" cy="1798544"/>
          </a:xfrm>
        </p:spPr>
        <p:txBody>
          <a:bodyPr>
            <a:normAutofit fontScale="90000"/>
          </a:bodyPr>
          <a:lstStyle/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Hãy kể tên những con vật dưới đáy đại dương mà em biết ?</a:t>
            </a:r>
            <a:b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Hình dáng, màu sắc và đặc điểm riêng của con vật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5129" y="255495"/>
            <a:ext cx="11397784" cy="10892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vẻ đẹp của các con vật dưới đáy đại dương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3" t="32112" r="2382" b="7417"/>
          <a:stretch/>
        </p:blipFill>
        <p:spPr>
          <a:xfrm>
            <a:off x="475129" y="3286125"/>
            <a:ext cx="10811995" cy="340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2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851" y="195127"/>
            <a:ext cx="9287883" cy="1320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Kiến tạo kiến thức- kĩ năng</a:t>
            </a:r>
            <a:endParaRPr lang="en-US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18334" r="51986" b="63234"/>
          <a:stretch/>
        </p:blipFill>
        <p:spPr>
          <a:xfrm>
            <a:off x="282387" y="2182307"/>
            <a:ext cx="2988036" cy="319651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0" t="18593" r="10658" b="62977"/>
          <a:stretch/>
        </p:blipFill>
        <p:spPr>
          <a:xfrm>
            <a:off x="3590363" y="2138082"/>
            <a:ext cx="3878344" cy="3240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2" t="45343" r="37717" b="26618"/>
          <a:stretch/>
        </p:blipFill>
        <p:spPr>
          <a:xfrm>
            <a:off x="7886141" y="1979297"/>
            <a:ext cx="3832411" cy="319651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9822" y="5639183"/>
            <a:ext cx="3146613" cy="672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90363" y="5639184"/>
            <a:ext cx="3878344" cy="672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862635" y="5639183"/>
            <a:ext cx="4317612" cy="672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1068" y="5790694"/>
            <a:ext cx="3009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Vẽ hình con vật bằng nét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8610" y="5790693"/>
            <a:ext cx="335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Trang trí bằng các chấm và nét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86141" y="5790694"/>
            <a:ext cx="4305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Vẽ nền để hình con vật thêm sinh động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59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ẽ Những con vật Dưới Đại Dương- Đại Dương Trong Mắt Em- Học Vẽ Cùng Cô Tính .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50000"/>
          </a:xfrm>
        </p:spPr>
      </p:pic>
    </p:spTree>
    <p:extLst>
      <p:ext uri="{BB962C8B-B14F-4D97-AF65-F5344CB8AC3E}">
        <p14:creationId xmlns:p14="http://schemas.microsoft.com/office/powerpoint/2010/main" val="298109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</TotalTime>
  <Words>308</Words>
  <Application>Microsoft Office PowerPoint</Application>
  <PresentationFormat>Widescreen</PresentationFormat>
  <Paragraphs>32</Paragraphs>
  <Slides>16</Slides>
  <Notes>0</Notes>
  <HiddenSlides>1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Mục tiêu </vt:lpstr>
      <vt:lpstr>PowerPoint Presentation</vt:lpstr>
      <vt:lpstr>- Hãy kể tên những con vật dưới đáy đại dương mà em biết ? - Hình dáng, màu sắc và đặc điểm riêng của con vật</vt:lpstr>
      <vt:lpstr>Hoạt động 2 : Kiến tạo kiến thức- kĩ năng</vt:lpstr>
      <vt:lpstr>PowerPoint Presentation</vt:lpstr>
      <vt:lpstr>Một số bài tham khảo </vt:lpstr>
      <vt:lpstr>PowerPoint Presentation</vt:lpstr>
      <vt:lpstr>PowerPoint Presentation</vt:lpstr>
      <vt:lpstr>PowerPoint Presentation</vt:lpstr>
      <vt:lpstr>Khám phá chấm và nét trong hình của họa sĩ 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173</cp:revision>
  <dcterms:created xsi:type="dcterms:W3CDTF">2021-08-08T08:56:46Z</dcterms:created>
  <dcterms:modified xsi:type="dcterms:W3CDTF">2024-02-28T14:23:26Z</dcterms:modified>
</cp:coreProperties>
</file>